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58"/>
  </p:notesMasterIdLst>
  <p:sldIdLst>
    <p:sldId id="256" r:id="rId2"/>
    <p:sldId id="259" r:id="rId3"/>
    <p:sldId id="323" r:id="rId4"/>
    <p:sldId id="324" r:id="rId5"/>
    <p:sldId id="325" r:id="rId6"/>
    <p:sldId id="449" r:id="rId7"/>
    <p:sldId id="450" r:id="rId8"/>
    <p:sldId id="451" r:id="rId9"/>
    <p:sldId id="452" r:id="rId10"/>
    <p:sldId id="453" r:id="rId11"/>
    <p:sldId id="454" r:id="rId12"/>
    <p:sldId id="455" r:id="rId13"/>
    <p:sldId id="460" r:id="rId14"/>
    <p:sldId id="461" r:id="rId15"/>
    <p:sldId id="459" r:id="rId16"/>
    <p:sldId id="456" r:id="rId17"/>
    <p:sldId id="457" r:id="rId18"/>
    <p:sldId id="458" r:id="rId19"/>
    <p:sldId id="335" r:id="rId20"/>
    <p:sldId id="462" r:id="rId21"/>
    <p:sldId id="463" r:id="rId22"/>
    <p:sldId id="337" r:id="rId23"/>
    <p:sldId id="350" r:id="rId24"/>
    <p:sldId id="351" r:id="rId25"/>
    <p:sldId id="353" r:id="rId26"/>
    <p:sldId id="354" r:id="rId27"/>
    <p:sldId id="464" r:id="rId28"/>
    <p:sldId id="355" r:id="rId29"/>
    <p:sldId id="356" r:id="rId30"/>
    <p:sldId id="357" r:id="rId31"/>
    <p:sldId id="358" r:id="rId32"/>
    <p:sldId id="359" r:id="rId33"/>
    <p:sldId id="465" r:id="rId34"/>
    <p:sldId id="466" r:id="rId35"/>
    <p:sldId id="467" r:id="rId36"/>
    <p:sldId id="468" r:id="rId37"/>
    <p:sldId id="363" r:id="rId38"/>
    <p:sldId id="365" r:id="rId39"/>
    <p:sldId id="469" r:id="rId40"/>
    <p:sldId id="366" r:id="rId41"/>
    <p:sldId id="367" r:id="rId42"/>
    <p:sldId id="369" r:id="rId43"/>
    <p:sldId id="370" r:id="rId44"/>
    <p:sldId id="371" r:id="rId45"/>
    <p:sldId id="470" r:id="rId46"/>
    <p:sldId id="471" r:id="rId47"/>
    <p:sldId id="472" r:id="rId48"/>
    <p:sldId id="473" r:id="rId49"/>
    <p:sldId id="474" r:id="rId50"/>
    <p:sldId id="375" r:id="rId51"/>
    <p:sldId id="376" r:id="rId52"/>
    <p:sldId id="377" r:id="rId53"/>
    <p:sldId id="378" r:id="rId54"/>
    <p:sldId id="379" r:id="rId55"/>
    <p:sldId id="380" r:id="rId56"/>
    <p:sldId id="381" r:id="rId57"/>
    <p:sldId id="382" r:id="rId58"/>
    <p:sldId id="383" r:id="rId59"/>
    <p:sldId id="384" r:id="rId60"/>
    <p:sldId id="385" r:id="rId61"/>
    <p:sldId id="391" r:id="rId62"/>
    <p:sldId id="393" r:id="rId63"/>
    <p:sldId id="394" r:id="rId64"/>
    <p:sldId id="395" r:id="rId65"/>
    <p:sldId id="396" r:id="rId66"/>
    <p:sldId id="397" r:id="rId67"/>
    <p:sldId id="398" r:id="rId68"/>
    <p:sldId id="399" r:id="rId69"/>
    <p:sldId id="475" r:id="rId70"/>
    <p:sldId id="401" r:id="rId71"/>
    <p:sldId id="402" r:id="rId72"/>
    <p:sldId id="403" r:id="rId73"/>
    <p:sldId id="404" r:id="rId74"/>
    <p:sldId id="405" r:id="rId75"/>
    <p:sldId id="406" r:id="rId76"/>
    <p:sldId id="476" r:id="rId77"/>
    <p:sldId id="407" r:id="rId78"/>
    <p:sldId id="409" r:id="rId79"/>
    <p:sldId id="477" r:id="rId80"/>
    <p:sldId id="410" r:id="rId81"/>
    <p:sldId id="411" r:id="rId82"/>
    <p:sldId id="412" r:id="rId83"/>
    <p:sldId id="413" r:id="rId84"/>
    <p:sldId id="478" r:id="rId85"/>
    <p:sldId id="415" r:id="rId86"/>
    <p:sldId id="416" r:id="rId87"/>
    <p:sldId id="417" r:id="rId88"/>
    <p:sldId id="418" r:id="rId89"/>
    <p:sldId id="419" r:id="rId90"/>
    <p:sldId id="479" r:id="rId91"/>
    <p:sldId id="421" r:id="rId92"/>
    <p:sldId id="422" r:id="rId93"/>
    <p:sldId id="480" r:id="rId94"/>
    <p:sldId id="425" r:id="rId95"/>
    <p:sldId id="481" r:id="rId96"/>
    <p:sldId id="482" r:id="rId97"/>
    <p:sldId id="483" r:id="rId98"/>
    <p:sldId id="484" r:id="rId99"/>
    <p:sldId id="426" r:id="rId100"/>
    <p:sldId id="427" r:id="rId101"/>
    <p:sldId id="428" r:id="rId102"/>
    <p:sldId id="433" r:id="rId103"/>
    <p:sldId id="434" r:id="rId104"/>
    <p:sldId id="435" r:id="rId105"/>
    <p:sldId id="436" r:id="rId106"/>
    <p:sldId id="438" r:id="rId107"/>
    <p:sldId id="439" r:id="rId108"/>
    <p:sldId id="440" r:id="rId109"/>
    <p:sldId id="441" r:id="rId110"/>
    <p:sldId id="442" r:id="rId111"/>
    <p:sldId id="443" r:id="rId112"/>
    <p:sldId id="444" r:id="rId113"/>
    <p:sldId id="445" r:id="rId114"/>
    <p:sldId id="446" r:id="rId115"/>
    <p:sldId id="447" r:id="rId116"/>
    <p:sldId id="448" r:id="rId117"/>
    <p:sldId id="485" r:id="rId118"/>
    <p:sldId id="486" r:id="rId119"/>
    <p:sldId id="487" r:id="rId120"/>
    <p:sldId id="488" r:id="rId121"/>
    <p:sldId id="489" r:id="rId122"/>
    <p:sldId id="490" r:id="rId123"/>
    <p:sldId id="491" r:id="rId124"/>
    <p:sldId id="492" r:id="rId125"/>
    <p:sldId id="493" r:id="rId126"/>
    <p:sldId id="494" r:id="rId127"/>
    <p:sldId id="495" r:id="rId128"/>
    <p:sldId id="496" r:id="rId129"/>
    <p:sldId id="497" r:id="rId130"/>
    <p:sldId id="498" r:id="rId131"/>
    <p:sldId id="500" r:id="rId132"/>
    <p:sldId id="501" r:id="rId133"/>
    <p:sldId id="499" r:id="rId134"/>
    <p:sldId id="502" r:id="rId135"/>
    <p:sldId id="503" r:id="rId136"/>
    <p:sldId id="504" r:id="rId137"/>
    <p:sldId id="505" r:id="rId138"/>
    <p:sldId id="512" r:id="rId139"/>
    <p:sldId id="513" r:id="rId140"/>
    <p:sldId id="506" r:id="rId141"/>
    <p:sldId id="508" r:id="rId142"/>
    <p:sldId id="509" r:id="rId143"/>
    <p:sldId id="510" r:id="rId144"/>
    <p:sldId id="514" r:id="rId145"/>
    <p:sldId id="515" r:id="rId146"/>
    <p:sldId id="516" r:id="rId147"/>
    <p:sldId id="520" r:id="rId148"/>
    <p:sldId id="519" r:id="rId149"/>
    <p:sldId id="517" r:id="rId150"/>
    <p:sldId id="518" r:id="rId151"/>
    <p:sldId id="521" r:id="rId152"/>
    <p:sldId id="525" r:id="rId153"/>
    <p:sldId id="526" r:id="rId154"/>
    <p:sldId id="522" r:id="rId155"/>
    <p:sldId id="523" r:id="rId156"/>
    <p:sldId id="527" r:id="rId157"/>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殷人昆"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FF99"/>
    <a:srgbClr val="66FFFF"/>
    <a:srgbClr val="800080"/>
    <a:srgbClr val="008000"/>
    <a:srgbClr val="000000"/>
    <a:srgbClr val="FF7C8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57" autoAdjust="0"/>
    <p:restoredTop sz="94660"/>
  </p:normalViewPr>
  <p:slideViewPr>
    <p:cSldViewPr>
      <p:cViewPr varScale="1">
        <p:scale>
          <a:sx n="86" d="100"/>
          <a:sy n="86" d="100"/>
        </p:scale>
        <p:origin x="1253"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06"/>
    </p:cViewPr>
  </p:sorter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commentAuthors" Target="commentAuthor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62C33E51-C5E9-4796-B74A-F3C71C30B73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113667" name="Rectangle 3">
            <a:extLst>
              <a:ext uri="{FF2B5EF4-FFF2-40B4-BE49-F238E27FC236}">
                <a16:creationId xmlns:a16="http://schemas.microsoft.com/office/drawing/2014/main" id="{426F321C-CDD1-46F4-92E9-FC799164E340}"/>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13668" name="Rectangle 4">
            <a:extLst>
              <a:ext uri="{FF2B5EF4-FFF2-40B4-BE49-F238E27FC236}">
                <a16:creationId xmlns:a16="http://schemas.microsoft.com/office/drawing/2014/main" id="{BDB67870-6542-4321-B48F-A250CDE4681C}"/>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9" name="Rectangle 5">
            <a:extLst>
              <a:ext uri="{FF2B5EF4-FFF2-40B4-BE49-F238E27FC236}">
                <a16:creationId xmlns:a16="http://schemas.microsoft.com/office/drawing/2014/main" id="{44BD8B40-F310-44C5-B433-6C935C5DF6EF}"/>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3670" name="Rectangle 6">
            <a:extLst>
              <a:ext uri="{FF2B5EF4-FFF2-40B4-BE49-F238E27FC236}">
                <a16:creationId xmlns:a16="http://schemas.microsoft.com/office/drawing/2014/main" id="{95D042A6-B663-4E4A-81F9-1F52EB6946F9}"/>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113671" name="Rectangle 7">
            <a:extLst>
              <a:ext uri="{FF2B5EF4-FFF2-40B4-BE49-F238E27FC236}">
                <a16:creationId xmlns:a16="http://schemas.microsoft.com/office/drawing/2014/main" id="{8903D216-4C2B-4D24-8A46-7B424729195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808F59A-48D3-4E48-AF93-D9FB00E7AEB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9698" name="Group 2">
            <a:extLst>
              <a:ext uri="{FF2B5EF4-FFF2-40B4-BE49-F238E27FC236}">
                <a16:creationId xmlns:a16="http://schemas.microsoft.com/office/drawing/2014/main" id="{A21EC4A9-1FC2-4E86-A89B-7F853A932E90}"/>
              </a:ext>
            </a:extLst>
          </p:cNvPr>
          <p:cNvGrpSpPr>
            <a:grpSpLocks/>
          </p:cNvGrpSpPr>
          <p:nvPr/>
        </p:nvGrpSpPr>
        <p:grpSpPr bwMode="auto">
          <a:xfrm>
            <a:off x="0" y="0"/>
            <a:ext cx="9144000" cy="6858000"/>
            <a:chOff x="0" y="0"/>
            <a:chExt cx="5760" cy="4320"/>
          </a:xfrm>
        </p:grpSpPr>
        <p:sp>
          <p:nvSpPr>
            <p:cNvPr id="29699" name="Rectangle 3">
              <a:extLst>
                <a:ext uri="{FF2B5EF4-FFF2-40B4-BE49-F238E27FC236}">
                  <a16:creationId xmlns:a16="http://schemas.microsoft.com/office/drawing/2014/main" id="{4489C2E6-9392-45DA-96A2-F196F797F007}"/>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latin typeface="Times New Roman" panose="02020603050405020304" pitchFamily="18" charset="0"/>
              </a:endParaRPr>
            </a:p>
          </p:txBody>
        </p:sp>
        <p:sp>
          <p:nvSpPr>
            <p:cNvPr id="29700" name="Rectangle 4">
              <a:extLst>
                <a:ext uri="{FF2B5EF4-FFF2-40B4-BE49-F238E27FC236}">
                  <a16:creationId xmlns:a16="http://schemas.microsoft.com/office/drawing/2014/main" id="{A1E9D33D-2299-417E-9411-92C3202AF2D8}"/>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ndParaRPr>
            </a:p>
          </p:txBody>
        </p:sp>
        <p:grpSp>
          <p:nvGrpSpPr>
            <p:cNvPr id="29701" name="Group 5">
              <a:extLst>
                <a:ext uri="{FF2B5EF4-FFF2-40B4-BE49-F238E27FC236}">
                  <a16:creationId xmlns:a16="http://schemas.microsoft.com/office/drawing/2014/main" id="{49F49A30-297E-497F-81FC-08E758B2A03D}"/>
                </a:ext>
              </a:extLst>
            </p:cNvPr>
            <p:cNvGrpSpPr>
              <a:grpSpLocks/>
            </p:cNvGrpSpPr>
            <p:nvPr/>
          </p:nvGrpSpPr>
          <p:grpSpPr bwMode="auto">
            <a:xfrm>
              <a:off x="0" y="672"/>
              <a:ext cx="1806" cy="1989"/>
              <a:chOff x="0" y="672"/>
              <a:chExt cx="1806" cy="1989"/>
            </a:xfrm>
          </p:grpSpPr>
          <p:sp>
            <p:nvSpPr>
              <p:cNvPr id="29702" name="Rectangle 6">
                <a:extLst>
                  <a:ext uri="{FF2B5EF4-FFF2-40B4-BE49-F238E27FC236}">
                    <a16:creationId xmlns:a16="http://schemas.microsoft.com/office/drawing/2014/main" id="{A49DFD24-458E-4857-8A92-BAE83B930116}"/>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ndParaRPr>
              </a:p>
            </p:txBody>
          </p:sp>
          <p:sp>
            <p:nvSpPr>
              <p:cNvPr id="29703" name="Rectangle 7">
                <a:extLst>
                  <a:ext uri="{FF2B5EF4-FFF2-40B4-BE49-F238E27FC236}">
                    <a16:creationId xmlns:a16="http://schemas.microsoft.com/office/drawing/2014/main" id="{86845057-DE5E-4B60-BF9C-B483B84B6F1F}"/>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ndParaRPr>
              </a:p>
            </p:txBody>
          </p:sp>
          <p:sp>
            <p:nvSpPr>
              <p:cNvPr id="29704" name="Rectangle 8">
                <a:extLst>
                  <a:ext uri="{FF2B5EF4-FFF2-40B4-BE49-F238E27FC236}">
                    <a16:creationId xmlns:a16="http://schemas.microsoft.com/office/drawing/2014/main" id="{DFE4DB86-8022-4FDE-AE61-575EBCAAA1BC}"/>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ndParaRPr>
              </a:p>
            </p:txBody>
          </p:sp>
          <p:sp>
            <p:nvSpPr>
              <p:cNvPr id="29705" name="Rectangle 9">
                <a:extLst>
                  <a:ext uri="{FF2B5EF4-FFF2-40B4-BE49-F238E27FC236}">
                    <a16:creationId xmlns:a16="http://schemas.microsoft.com/office/drawing/2014/main" id="{7294E7E6-7982-48B1-91A0-5E27C539A592}"/>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ndParaRPr>
              </a:p>
            </p:txBody>
          </p:sp>
          <p:sp>
            <p:nvSpPr>
              <p:cNvPr id="29706" name="Rectangle 10">
                <a:extLst>
                  <a:ext uri="{FF2B5EF4-FFF2-40B4-BE49-F238E27FC236}">
                    <a16:creationId xmlns:a16="http://schemas.microsoft.com/office/drawing/2014/main" id="{CFD86E32-A098-4C43-93C8-D031A696A0C6}"/>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ndParaRPr>
              </a:p>
            </p:txBody>
          </p:sp>
          <p:sp>
            <p:nvSpPr>
              <p:cNvPr id="29707" name="Rectangle 11">
                <a:extLst>
                  <a:ext uri="{FF2B5EF4-FFF2-40B4-BE49-F238E27FC236}">
                    <a16:creationId xmlns:a16="http://schemas.microsoft.com/office/drawing/2014/main" id="{19E6CC5E-3FAC-43DB-8E4A-4F9599E09435}"/>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ndParaRPr>
              </a:p>
            </p:txBody>
          </p:sp>
          <p:sp>
            <p:nvSpPr>
              <p:cNvPr id="29708" name="Rectangle 12">
                <a:extLst>
                  <a:ext uri="{FF2B5EF4-FFF2-40B4-BE49-F238E27FC236}">
                    <a16:creationId xmlns:a16="http://schemas.microsoft.com/office/drawing/2014/main" id="{44D96C54-B2C4-4961-8314-399DF48B70BB}"/>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ndParaRPr>
              </a:p>
            </p:txBody>
          </p:sp>
          <p:sp>
            <p:nvSpPr>
              <p:cNvPr id="29709" name="Rectangle 13">
                <a:extLst>
                  <a:ext uri="{FF2B5EF4-FFF2-40B4-BE49-F238E27FC236}">
                    <a16:creationId xmlns:a16="http://schemas.microsoft.com/office/drawing/2014/main" id="{95FCF8FB-2819-4B38-96F7-99562AD978E2}"/>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ndParaRPr>
              </a:p>
            </p:txBody>
          </p:sp>
          <p:sp>
            <p:nvSpPr>
              <p:cNvPr id="29710" name="Rectangle 14">
                <a:extLst>
                  <a:ext uri="{FF2B5EF4-FFF2-40B4-BE49-F238E27FC236}">
                    <a16:creationId xmlns:a16="http://schemas.microsoft.com/office/drawing/2014/main" id="{D186204C-20FC-48FC-909B-A7E711543ABA}"/>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ndParaRPr>
              </a:p>
            </p:txBody>
          </p:sp>
          <p:sp>
            <p:nvSpPr>
              <p:cNvPr id="29711" name="Rectangle 15">
                <a:extLst>
                  <a:ext uri="{FF2B5EF4-FFF2-40B4-BE49-F238E27FC236}">
                    <a16:creationId xmlns:a16="http://schemas.microsoft.com/office/drawing/2014/main" id="{DFC346B9-138A-4397-BF51-7C9B8A0AF001}"/>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ndParaRPr>
              </a:p>
            </p:txBody>
          </p:sp>
        </p:grpSp>
      </p:grpSp>
      <p:sp>
        <p:nvSpPr>
          <p:cNvPr id="29712" name="Rectangle 16">
            <a:extLst>
              <a:ext uri="{FF2B5EF4-FFF2-40B4-BE49-F238E27FC236}">
                <a16:creationId xmlns:a16="http://schemas.microsoft.com/office/drawing/2014/main" id="{C2C49654-6796-4E50-B8E6-839A57035380}"/>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29713" name="Rectangle 17">
            <a:extLst>
              <a:ext uri="{FF2B5EF4-FFF2-40B4-BE49-F238E27FC236}">
                <a16:creationId xmlns:a16="http://schemas.microsoft.com/office/drawing/2014/main" id="{09E4AF3E-4AD9-4192-8C16-3B835B7FE462}"/>
              </a:ext>
            </a:extLst>
          </p:cNvPr>
          <p:cNvSpPr>
            <a:spLocks noGrp="1" noChangeArrowheads="1"/>
          </p:cNvSpPr>
          <p:nvPr>
            <p:ph type="ftr" sz="quarter" idx="3"/>
          </p:nvPr>
        </p:nvSpPr>
        <p:spPr/>
        <p:txBody>
          <a:bodyPr/>
          <a:lstStyle>
            <a:lvl1pPr>
              <a:defRPr/>
            </a:lvl1pPr>
          </a:lstStyle>
          <a:p>
            <a:endParaRPr lang="en-US" altLang="zh-CN"/>
          </a:p>
        </p:txBody>
      </p:sp>
      <p:sp>
        <p:nvSpPr>
          <p:cNvPr id="29714" name="Rectangle 18">
            <a:extLst>
              <a:ext uri="{FF2B5EF4-FFF2-40B4-BE49-F238E27FC236}">
                <a16:creationId xmlns:a16="http://schemas.microsoft.com/office/drawing/2014/main" id="{66705E14-1DB3-47CE-BED8-C598FE72BD6A}"/>
              </a:ext>
            </a:extLst>
          </p:cNvPr>
          <p:cNvSpPr>
            <a:spLocks noGrp="1" noChangeArrowheads="1"/>
          </p:cNvSpPr>
          <p:nvPr>
            <p:ph type="sldNum" sz="quarter" idx="4"/>
          </p:nvPr>
        </p:nvSpPr>
        <p:spPr>
          <a:xfrm>
            <a:off x="6553200" y="6248400"/>
            <a:ext cx="2133600" cy="457200"/>
          </a:xfrm>
        </p:spPr>
        <p:txBody>
          <a:bodyPr/>
          <a:lstStyle>
            <a:lvl1pPr>
              <a:defRPr sz="1200" b="0">
                <a:latin typeface="Arial Black" panose="020B0A04020102020204" pitchFamily="34" charset="0"/>
                <a:ea typeface="+mn-ea"/>
              </a:defRPr>
            </a:lvl1pPr>
          </a:lstStyle>
          <a:p>
            <a:fld id="{6284FF39-195E-478E-A5C7-657E9CECDDFD}" type="slidenum">
              <a:rPr lang="en-US" altLang="zh-CN"/>
              <a:pPr/>
              <a:t>‹#›</a:t>
            </a:fld>
            <a:endParaRPr lang="en-US" altLang="zh-CN"/>
          </a:p>
        </p:txBody>
      </p:sp>
      <p:sp>
        <p:nvSpPr>
          <p:cNvPr id="29715" name="Rectangle 19">
            <a:extLst>
              <a:ext uri="{FF2B5EF4-FFF2-40B4-BE49-F238E27FC236}">
                <a16:creationId xmlns:a16="http://schemas.microsoft.com/office/drawing/2014/main" id="{1DBE3874-5555-45CC-9D25-7A509A918115}"/>
              </a:ext>
            </a:extLst>
          </p:cNvPr>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29716" name="Rectangle 20">
            <a:extLst>
              <a:ext uri="{FF2B5EF4-FFF2-40B4-BE49-F238E27FC236}">
                <a16:creationId xmlns:a16="http://schemas.microsoft.com/office/drawing/2014/main" id="{259A4474-7965-48DA-A0C6-65A0CBC4E7B3}"/>
              </a:ext>
            </a:extLst>
          </p:cNvPr>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EA893-8843-4C6C-B308-01AC2E77C96A}"/>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E1DE440-6F70-4697-822B-8EF310983C7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8E79670D-4051-4FA9-A9CB-7DEB3F28596B}"/>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3EB6388E-A8FE-4A89-A30E-FA651B09DCCC}"/>
              </a:ext>
            </a:extLst>
          </p:cNvPr>
          <p:cNvSpPr>
            <a:spLocks noGrp="1"/>
          </p:cNvSpPr>
          <p:nvPr>
            <p:ph type="sldNum" sz="quarter" idx="11"/>
          </p:nvPr>
        </p:nvSpPr>
        <p:spPr/>
        <p:txBody>
          <a:bodyPr/>
          <a:lstStyle>
            <a:lvl1pPr>
              <a:defRPr/>
            </a:lvl1pPr>
          </a:lstStyle>
          <a:p>
            <a:fld id="{A5FDB7A1-C26F-4187-8D28-27E697CC7BEB}" type="slidenum">
              <a:rPr lang="en-US" altLang="zh-CN"/>
              <a:pPr/>
              <a:t>‹#›</a:t>
            </a:fld>
            <a:endParaRPr lang="en-US" altLang="zh-CN"/>
          </a:p>
        </p:txBody>
      </p:sp>
      <p:sp>
        <p:nvSpPr>
          <p:cNvPr id="6" name="日期占位符 5">
            <a:extLst>
              <a:ext uri="{FF2B5EF4-FFF2-40B4-BE49-F238E27FC236}">
                <a16:creationId xmlns:a16="http://schemas.microsoft.com/office/drawing/2014/main" id="{8A3D5256-2BB1-4984-8AF6-B9507AC0DBA3}"/>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193057759"/>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13814C-0E43-4C0B-A701-D44449BE2377}"/>
              </a:ext>
            </a:extLst>
          </p:cNvPr>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AA71EAE9-EFB3-4620-BCB4-911FC49D76FC}"/>
              </a:ext>
            </a:extLst>
          </p:cNvPr>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825E0ED3-9BD7-4437-9EE4-66E2825F98E7}"/>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55FB2B5F-F792-401B-8155-EC9AE9AF5717}"/>
              </a:ext>
            </a:extLst>
          </p:cNvPr>
          <p:cNvSpPr>
            <a:spLocks noGrp="1"/>
          </p:cNvSpPr>
          <p:nvPr>
            <p:ph type="sldNum" sz="quarter" idx="11"/>
          </p:nvPr>
        </p:nvSpPr>
        <p:spPr/>
        <p:txBody>
          <a:bodyPr/>
          <a:lstStyle>
            <a:lvl1pPr>
              <a:defRPr/>
            </a:lvl1pPr>
          </a:lstStyle>
          <a:p>
            <a:fld id="{D39FC1F0-02E4-4077-8B3A-D5DCF8FE11CD}" type="slidenum">
              <a:rPr lang="en-US" altLang="zh-CN"/>
              <a:pPr/>
              <a:t>‹#›</a:t>
            </a:fld>
            <a:endParaRPr lang="en-US" altLang="zh-CN"/>
          </a:p>
        </p:txBody>
      </p:sp>
      <p:sp>
        <p:nvSpPr>
          <p:cNvPr id="6" name="日期占位符 5">
            <a:extLst>
              <a:ext uri="{FF2B5EF4-FFF2-40B4-BE49-F238E27FC236}">
                <a16:creationId xmlns:a16="http://schemas.microsoft.com/office/drawing/2014/main" id="{A76F5D50-7FAC-423F-8A20-3E6951B75287}"/>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365961015"/>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14D51-F19C-47E4-9ACB-787CF28D2556}"/>
              </a:ext>
            </a:extLst>
          </p:cNvPr>
          <p:cNvSpPr>
            <a:spLocks noGrp="1"/>
          </p:cNvSpPr>
          <p:nvPr>
            <p:ph type="title"/>
          </p:nvPr>
        </p:nvSpPr>
        <p:spPr>
          <a:xfrm>
            <a:off x="457200" y="457200"/>
            <a:ext cx="8229600" cy="1371600"/>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D404BF93-3E97-4103-B239-510CC87D0ADD}"/>
              </a:ext>
            </a:extLst>
          </p:cNvPr>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ACB28A72-1069-4D21-B60C-1123084E95E7}"/>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页脚占位符 4">
            <a:extLst>
              <a:ext uri="{FF2B5EF4-FFF2-40B4-BE49-F238E27FC236}">
                <a16:creationId xmlns:a16="http://schemas.microsoft.com/office/drawing/2014/main" id="{94F9BEB4-6742-42A4-B379-7AC6959280CF}"/>
              </a:ext>
            </a:extLst>
          </p:cNvPr>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7E9D134-93E1-42FB-AD67-781C8F5AE719}"/>
              </a:ext>
            </a:extLst>
          </p:cNvPr>
          <p:cNvSpPr>
            <a:spLocks noGrp="1"/>
          </p:cNvSpPr>
          <p:nvPr>
            <p:ph type="sldNum" sz="quarter" idx="11"/>
          </p:nvPr>
        </p:nvSpPr>
        <p:spPr>
          <a:xfrm>
            <a:off x="6553200" y="6200775"/>
            <a:ext cx="2133600" cy="457200"/>
          </a:xfrm>
        </p:spPr>
        <p:txBody>
          <a:bodyPr/>
          <a:lstStyle>
            <a:lvl1pPr>
              <a:defRPr/>
            </a:lvl1pPr>
          </a:lstStyle>
          <a:p>
            <a:fld id="{46A1FE51-0AF4-4B2C-84B3-B22119AA1AEA}" type="slidenum">
              <a:rPr lang="en-US" altLang="zh-CN"/>
              <a:pPr/>
              <a:t>‹#›</a:t>
            </a:fld>
            <a:endParaRPr lang="en-US" altLang="zh-CN"/>
          </a:p>
        </p:txBody>
      </p:sp>
      <p:sp>
        <p:nvSpPr>
          <p:cNvPr id="7" name="日期占位符 6">
            <a:extLst>
              <a:ext uri="{FF2B5EF4-FFF2-40B4-BE49-F238E27FC236}">
                <a16:creationId xmlns:a16="http://schemas.microsoft.com/office/drawing/2014/main" id="{23905AEE-AEC4-4FB7-94CA-E944C6208BA5}"/>
              </a:ext>
            </a:extLst>
          </p:cNvPr>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217738545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9B9EAA-65BD-4255-80EF-59F2CCEF2D39}"/>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467B4EE-F888-4D08-B51E-85BB54927EE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41433AB2-3B2B-4B36-A7AF-CEDD588D2681}"/>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B9AD704D-F357-4EC1-8919-184A01CEB3AC}"/>
              </a:ext>
            </a:extLst>
          </p:cNvPr>
          <p:cNvSpPr>
            <a:spLocks noGrp="1"/>
          </p:cNvSpPr>
          <p:nvPr>
            <p:ph type="sldNum" sz="quarter" idx="11"/>
          </p:nvPr>
        </p:nvSpPr>
        <p:spPr/>
        <p:txBody>
          <a:bodyPr/>
          <a:lstStyle>
            <a:lvl1pPr>
              <a:defRPr/>
            </a:lvl1pPr>
          </a:lstStyle>
          <a:p>
            <a:fld id="{14D1A920-5D7F-4BF5-877E-54F8C25BECA1}" type="slidenum">
              <a:rPr lang="en-US" altLang="zh-CN"/>
              <a:pPr/>
              <a:t>‹#›</a:t>
            </a:fld>
            <a:endParaRPr lang="en-US" altLang="zh-CN"/>
          </a:p>
        </p:txBody>
      </p:sp>
      <p:sp>
        <p:nvSpPr>
          <p:cNvPr id="6" name="日期占位符 5">
            <a:extLst>
              <a:ext uri="{FF2B5EF4-FFF2-40B4-BE49-F238E27FC236}">
                <a16:creationId xmlns:a16="http://schemas.microsoft.com/office/drawing/2014/main" id="{CF6DB68B-59A0-4D23-A5C4-88173EE8C2C4}"/>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538513555"/>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976F03-5F43-4AD1-82FA-425DFD45ED56}"/>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0DD6129-6C4F-4C4A-A624-395D4833A42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AABEA4C5-7595-4E94-81A4-3882725C968B}"/>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10A2F03F-BECD-41C7-97E1-69E42C4BD5B3}"/>
              </a:ext>
            </a:extLst>
          </p:cNvPr>
          <p:cNvSpPr>
            <a:spLocks noGrp="1"/>
          </p:cNvSpPr>
          <p:nvPr>
            <p:ph type="sldNum" sz="quarter" idx="11"/>
          </p:nvPr>
        </p:nvSpPr>
        <p:spPr/>
        <p:txBody>
          <a:bodyPr/>
          <a:lstStyle>
            <a:lvl1pPr>
              <a:defRPr/>
            </a:lvl1pPr>
          </a:lstStyle>
          <a:p>
            <a:fld id="{3558C028-392E-4436-8C5B-BA0F2C0ED0AB}" type="slidenum">
              <a:rPr lang="en-US" altLang="zh-CN"/>
              <a:pPr/>
              <a:t>‹#›</a:t>
            </a:fld>
            <a:endParaRPr lang="en-US" altLang="zh-CN"/>
          </a:p>
        </p:txBody>
      </p:sp>
      <p:sp>
        <p:nvSpPr>
          <p:cNvPr id="6" name="日期占位符 5">
            <a:extLst>
              <a:ext uri="{FF2B5EF4-FFF2-40B4-BE49-F238E27FC236}">
                <a16:creationId xmlns:a16="http://schemas.microsoft.com/office/drawing/2014/main" id="{AEB6E566-7FBD-4CB5-867B-A2A481589978}"/>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598510469"/>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7C322-DE61-457D-91C1-382D8CECE2D0}"/>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7712F65-0AB4-4D49-9AA1-BE2AB1ECA794}"/>
              </a:ext>
            </a:extLst>
          </p:cNvPr>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64201E5F-90F6-4DBB-BC46-502E4D56F05C}"/>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页脚占位符 4">
            <a:extLst>
              <a:ext uri="{FF2B5EF4-FFF2-40B4-BE49-F238E27FC236}">
                <a16:creationId xmlns:a16="http://schemas.microsoft.com/office/drawing/2014/main" id="{310E36CA-4A62-4960-A2B7-444BCF032882}"/>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AC1141C9-F550-4B70-B866-85CAC78133B9}"/>
              </a:ext>
            </a:extLst>
          </p:cNvPr>
          <p:cNvSpPr>
            <a:spLocks noGrp="1"/>
          </p:cNvSpPr>
          <p:nvPr>
            <p:ph type="sldNum" sz="quarter" idx="11"/>
          </p:nvPr>
        </p:nvSpPr>
        <p:spPr/>
        <p:txBody>
          <a:bodyPr/>
          <a:lstStyle>
            <a:lvl1pPr>
              <a:defRPr/>
            </a:lvl1pPr>
          </a:lstStyle>
          <a:p>
            <a:fld id="{65728765-66E7-4579-A4D4-BBFF7C73F8A1}" type="slidenum">
              <a:rPr lang="en-US" altLang="zh-CN"/>
              <a:pPr/>
              <a:t>‹#›</a:t>
            </a:fld>
            <a:endParaRPr lang="en-US" altLang="zh-CN"/>
          </a:p>
        </p:txBody>
      </p:sp>
      <p:sp>
        <p:nvSpPr>
          <p:cNvPr id="7" name="日期占位符 6">
            <a:extLst>
              <a:ext uri="{FF2B5EF4-FFF2-40B4-BE49-F238E27FC236}">
                <a16:creationId xmlns:a16="http://schemas.microsoft.com/office/drawing/2014/main" id="{1E7210A6-208A-400F-8CBE-4D572408A621}"/>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955658228"/>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F56AF-CE36-401E-92B6-BCBF168005D5}"/>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CDA0B1B-7211-4B4C-BBAA-833B2C5BD16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598E3F7-3A2F-42FF-BC87-3D9EAB36838A}"/>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A2F92C1F-EE26-447B-B9A4-B7EF272C04C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91841A2-F41F-4436-A48A-F152492F1FE9}"/>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页脚占位符 6">
            <a:extLst>
              <a:ext uri="{FF2B5EF4-FFF2-40B4-BE49-F238E27FC236}">
                <a16:creationId xmlns:a16="http://schemas.microsoft.com/office/drawing/2014/main" id="{23D452EE-4A18-4872-9BC8-F0E85CE2E0EF}"/>
              </a:ext>
            </a:extLst>
          </p:cNvPr>
          <p:cNvSpPr>
            <a:spLocks noGrp="1"/>
          </p:cNvSpPr>
          <p:nvPr>
            <p:ph type="ftr" sz="quarter" idx="10"/>
          </p:nvPr>
        </p:nvSpPr>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7AC78EBF-1818-4AAD-886C-036E0B7952E9}"/>
              </a:ext>
            </a:extLst>
          </p:cNvPr>
          <p:cNvSpPr>
            <a:spLocks noGrp="1"/>
          </p:cNvSpPr>
          <p:nvPr>
            <p:ph type="sldNum" sz="quarter" idx="11"/>
          </p:nvPr>
        </p:nvSpPr>
        <p:spPr/>
        <p:txBody>
          <a:bodyPr/>
          <a:lstStyle>
            <a:lvl1pPr>
              <a:defRPr/>
            </a:lvl1pPr>
          </a:lstStyle>
          <a:p>
            <a:fld id="{39ED61AA-1558-4407-AFB3-7A6DD355F8E8}" type="slidenum">
              <a:rPr lang="en-US" altLang="zh-CN"/>
              <a:pPr/>
              <a:t>‹#›</a:t>
            </a:fld>
            <a:endParaRPr lang="en-US" altLang="zh-CN"/>
          </a:p>
        </p:txBody>
      </p:sp>
      <p:sp>
        <p:nvSpPr>
          <p:cNvPr id="9" name="日期占位符 8">
            <a:extLst>
              <a:ext uri="{FF2B5EF4-FFF2-40B4-BE49-F238E27FC236}">
                <a16:creationId xmlns:a16="http://schemas.microsoft.com/office/drawing/2014/main" id="{39324F1D-1905-4BC6-B5FD-1ACC9CEF039B}"/>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059483202"/>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EA2C7-4FE4-4718-9E4C-7D7254C9CC5D}"/>
              </a:ext>
            </a:extLst>
          </p:cNvPr>
          <p:cNvSpPr>
            <a:spLocks noGrp="1"/>
          </p:cNvSpPr>
          <p:nvPr>
            <p:ph type="title"/>
          </p:nvPr>
        </p:nvSpPr>
        <p:spPr/>
        <p:txBody>
          <a:bodyPr/>
          <a:lstStyle/>
          <a:p>
            <a:r>
              <a:rPr lang="zh-CN" altLang="en-US"/>
              <a:t>单击此处编辑母版标题样式</a:t>
            </a:r>
            <a:endParaRPr lang="en-US"/>
          </a:p>
        </p:txBody>
      </p:sp>
      <p:sp>
        <p:nvSpPr>
          <p:cNvPr id="3" name="页脚占位符 2">
            <a:extLst>
              <a:ext uri="{FF2B5EF4-FFF2-40B4-BE49-F238E27FC236}">
                <a16:creationId xmlns:a16="http://schemas.microsoft.com/office/drawing/2014/main" id="{391EAD6B-D3B6-4ADF-83D4-DE9F7D7DF8FF}"/>
              </a:ext>
            </a:extLst>
          </p:cNvPr>
          <p:cNvSpPr>
            <a:spLocks noGrp="1"/>
          </p:cNvSpPr>
          <p:nvPr>
            <p:ph type="ftr" sz="quarter" idx="10"/>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B49DDF49-95CF-4E9C-816E-C9753B8D8AEB}"/>
              </a:ext>
            </a:extLst>
          </p:cNvPr>
          <p:cNvSpPr>
            <a:spLocks noGrp="1"/>
          </p:cNvSpPr>
          <p:nvPr>
            <p:ph type="sldNum" sz="quarter" idx="11"/>
          </p:nvPr>
        </p:nvSpPr>
        <p:spPr/>
        <p:txBody>
          <a:bodyPr/>
          <a:lstStyle>
            <a:lvl1pPr>
              <a:defRPr/>
            </a:lvl1pPr>
          </a:lstStyle>
          <a:p>
            <a:fld id="{826C87C2-DF85-407D-9054-3F9692790968}" type="slidenum">
              <a:rPr lang="en-US" altLang="zh-CN"/>
              <a:pPr/>
              <a:t>‹#›</a:t>
            </a:fld>
            <a:endParaRPr lang="en-US" altLang="zh-CN"/>
          </a:p>
        </p:txBody>
      </p:sp>
      <p:sp>
        <p:nvSpPr>
          <p:cNvPr id="5" name="日期占位符 4">
            <a:extLst>
              <a:ext uri="{FF2B5EF4-FFF2-40B4-BE49-F238E27FC236}">
                <a16:creationId xmlns:a16="http://schemas.microsoft.com/office/drawing/2014/main" id="{C88CE63A-1D54-4ACD-8FAD-15FE02E25B01}"/>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578882775"/>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D718069-02CD-4508-BF0E-8D5348BEE790}"/>
              </a:ext>
            </a:extLst>
          </p:cNvPr>
          <p:cNvSpPr>
            <a:spLocks noGrp="1"/>
          </p:cNvSpPr>
          <p:nvPr>
            <p:ph type="ftr" sz="quarter" idx="10"/>
          </p:nvPr>
        </p:nvSpPr>
        <p:spPr/>
        <p:txBody>
          <a:bodyPr/>
          <a:lstStyle>
            <a:lvl1pPr>
              <a:defRPr/>
            </a:lvl1pPr>
          </a:lstStyle>
          <a:p>
            <a:endParaRPr lang="en-US" altLang="zh-CN"/>
          </a:p>
        </p:txBody>
      </p:sp>
      <p:sp>
        <p:nvSpPr>
          <p:cNvPr id="3" name="灯片编号占位符 2">
            <a:extLst>
              <a:ext uri="{FF2B5EF4-FFF2-40B4-BE49-F238E27FC236}">
                <a16:creationId xmlns:a16="http://schemas.microsoft.com/office/drawing/2014/main" id="{648CBB1C-F410-4831-9CBE-FB621FE97954}"/>
              </a:ext>
            </a:extLst>
          </p:cNvPr>
          <p:cNvSpPr>
            <a:spLocks noGrp="1"/>
          </p:cNvSpPr>
          <p:nvPr>
            <p:ph type="sldNum" sz="quarter" idx="11"/>
          </p:nvPr>
        </p:nvSpPr>
        <p:spPr/>
        <p:txBody>
          <a:bodyPr/>
          <a:lstStyle>
            <a:lvl1pPr>
              <a:defRPr/>
            </a:lvl1pPr>
          </a:lstStyle>
          <a:p>
            <a:fld id="{99F5547B-2CD5-4A7A-8BFD-D7E0FB777995}" type="slidenum">
              <a:rPr lang="en-US" altLang="zh-CN"/>
              <a:pPr/>
              <a:t>‹#›</a:t>
            </a:fld>
            <a:endParaRPr lang="en-US" altLang="zh-CN"/>
          </a:p>
        </p:txBody>
      </p:sp>
      <p:sp>
        <p:nvSpPr>
          <p:cNvPr id="4" name="日期占位符 3">
            <a:extLst>
              <a:ext uri="{FF2B5EF4-FFF2-40B4-BE49-F238E27FC236}">
                <a16:creationId xmlns:a16="http://schemas.microsoft.com/office/drawing/2014/main" id="{A1B66E3B-538E-4E48-8A3D-F475637E24E2}"/>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8722299"/>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333D3-A11F-44D0-8A4E-13C679B0FC9A}"/>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2B5138A-9AA1-4C90-B58E-E192E3F5C41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F8BEC2E2-A07B-4967-A693-A1796B83F21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6D93AC6B-AC71-4A33-9EAB-C4C2BC3B32AA}"/>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94848379-5DAB-4A96-A491-B30253005B7B}"/>
              </a:ext>
            </a:extLst>
          </p:cNvPr>
          <p:cNvSpPr>
            <a:spLocks noGrp="1"/>
          </p:cNvSpPr>
          <p:nvPr>
            <p:ph type="sldNum" sz="quarter" idx="11"/>
          </p:nvPr>
        </p:nvSpPr>
        <p:spPr/>
        <p:txBody>
          <a:bodyPr/>
          <a:lstStyle>
            <a:lvl1pPr>
              <a:defRPr/>
            </a:lvl1pPr>
          </a:lstStyle>
          <a:p>
            <a:fld id="{34EECFB9-47C5-4AB0-AC95-90B23ECECC69}" type="slidenum">
              <a:rPr lang="en-US" altLang="zh-CN"/>
              <a:pPr/>
              <a:t>‹#›</a:t>
            </a:fld>
            <a:endParaRPr lang="en-US" altLang="zh-CN"/>
          </a:p>
        </p:txBody>
      </p:sp>
      <p:sp>
        <p:nvSpPr>
          <p:cNvPr id="7" name="日期占位符 6">
            <a:extLst>
              <a:ext uri="{FF2B5EF4-FFF2-40B4-BE49-F238E27FC236}">
                <a16:creationId xmlns:a16="http://schemas.microsoft.com/office/drawing/2014/main" id="{5AB9B23A-2D18-45A9-B331-AC157A8849B7}"/>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25492903"/>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353A1-C246-4C93-8A09-80A224D04E7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B025DAB4-EA33-4119-9255-D060DF93389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1D01E09A-3A06-434A-BA6E-4115D26A32E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E205F7EC-2748-453A-B633-3027971896B3}"/>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5DB862A-ED70-461D-9F19-624B7CE285D0}"/>
              </a:ext>
            </a:extLst>
          </p:cNvPr>
          <p:cNvSpPr>
            <a:spLocks noGrp="1"/>
          </p:cNvSpPr>
          <p:nvPr>
            <p:ph type="sldNum" sz="quarter" idx="11"/>
          </p:nvPr>
        </p:nvSpPr>
        <p:spPr/>
        <p:txBody>
          <a:bodyPr/>
          <a:lstStyle>
            <a:lvl1pPr>
              <a:defRPr/>
            </a:lvl1pPr>
          </a:lstStyle>
          <a:p>
            <a:fld id="{C5164AF8-3A8B-4FBE-A0C4-C5E361DB835D}" type="slidenum">
              <a:rPr lang="en-US" altLang="zh-CN"/>
              <a:pPr/>
              <a:t>‹#›</a:t>
            </a:fld>
            <a:endParaRPr lang="en-US" altLang="zh-CN"/>
          </a:p>
        </p:txBody>
      </p:sp>
      <p:sp>
        <p:nvSpPr>
          <p:cNvPr id="7" name="日期占位符 6">
            <a:extLst>
              <a:ext uri="{FF2B5EF4-FFF2-40B4-BE49-F238E27FC236}">
                <a16:creationId xmlns:a16="http://schemas.microsoft.com/office/drawing/2014/main" id="{327B02C2-4A11-47CB-9475-9A914F0740FA}"/>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861284579"/>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D9DFCD1-F210-473B-8359-D966BF859712}"/>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8675" name="Rectangle 3">
            <a:extLst>
              <a:ext uri="{FF2B5EF4-FFF2-40B4-BE49-F238E27FC236}">
                <a16:creationId xmlns:a16="http://schemas.microsoft.com/office/drawing/2014/main" id="{64BA22A2-52DF-460B-9B56-AC4B112303F5}"/>
              </a:ext>
            </a:extLst>
          </p:cNvPr>
          <p:cNvSpPr>
            <a:spLocks noGrp="1" noChangeArrowheads="1"/>
          </p:cNvSpPr>
          <p:nvPr>
            <p:ph type="sldNum" sz="quarter" idx="4"/>
          </p:nvPr>
        </p:nvSpPr>
        <p:spPr bwMode="auto">
          <a:xfrm>
            <a:off x="6553200" y="620077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b="1">
                <a:latin typeface="华文新魏" panose="02010800040101010101" pitchFamily="2" charset="-122"/>
                <a:ea typeface="华文新魏" panose="02010800040101010101" pitchFamily="2" charset="-122"/>
              </a:defRPr>
            </a:lvl1pPr>
          </a:lstStyle>
          <a:p>
            <a:fld id="{7C318482-FF52-44F7-9F28-2A312A5723CC}" type="slidenum">
              <a:rPr lang="en-US" altLang="zh-CN"/>
              <a:pPr/>
              <a:t>‹#›</a:t>
            </a:fld>
            <a:endParaRPr lang="en-US" altLang="zh-CN"/>
          </a:p>
        </p:txBody>
      </p:sp>
      <p:grpSp>
        <p:nvGrpSpPr>
          <p:cNvPr id="28676" name="Group 4">
            <a:extLst>
              <a:ext uri="{FF2B5EF4-FFF2-40B4-BE49-F238E27FC236}">
                <a16:creationId xmlns:a16="http://schemas.microsoft.com/office/drawing/2014/main" id="{47A684CC-9052-4AF0-83BB-7BA58F36CB63}"/>
              </a:ext>
            </a:extLst>
          </p:cNvPr>
          <p:cNvGrpSpPr>
            <a:grpSpLocks/>
          </p:cNvGrpSpPr>
          <p:nvPr/>
        </p:nvGrpSpPr>
        <p:grpSpPr bwMode="auto">
          <a:xfrm>
            <a:off x="0" y="0"/>
            <a:ext cx="9144000" cy="546100"/>
            <a:chOff x="0" y="0"/>
            <a:chExt cx="5760" cy="344"/>
          </a:xfrm>
        </p:grpSpPr>
        <p:sp>
          <p:nvSpPr>
            <p:cNvPr id="28677" name="Rectangle 5">
              <a:extLst>
                <a:ext uri="{FF2B5EF4-FFF2-40B4-BE49-F238E27FC236}">
                  <a16:creationId xmlns:a16="http://schemas.microsoft.com/office/drawing/2014/main" id="{0A52DD15-D895-4D58-85D4-F8A5BA939C44}"/>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latin typeface="Times New Roman" panose="02020603050405020304" pitchFamily="18" charset="0"/>
              </a:endParaRPr>
            </a:p>
          </p:txBody>
        </p:sp>
        <p:sp>
          <p:nvSpPr>
            <p:cNvPr id="28678" name="Rectangle 6">
              <a:extLst>
                <a:ext uri="{FF2B5EF4-FFF2-40B4-BE49-F238E27FC236}">
                  <a16:creationId xmlns:a16="http://schemas.microsoft.com/office/drawing/2014/main" id="{77A6259F-C8BB-4505-8EEF-306DC57769ED}"/>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ndParaRPr>
            </a:p>
          </p:txBody>
        </p:sp>
        <p:sp>
          <p:nvSpPr>
            <p:cNvPr id="28679" name="Rectangle 7">
              <a:extLst>
                <a:ext uri="{FF2B5EF4-FFF2-40B4-BE49-F238E27FC236}">
                  <a16:creationId xmlns:a16="http://schemas.microsoft.com/office/drawing/2014/main" id="{55CE7995-CF4B-42F5-B74E-EF2F2937E455}"/>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a:solidFill>
                  <a:schemeClr val="hlink"/>
                </a:solidFill>
              </a:endParaRPr>
            </a:p>
          </p:txBody>
        </p:sp>
        <p:sp>
          <p:nvSpPr>
            <p:cNvPr id="28680" name="Rectangle 8">
              <a:extLst>
                <a:ext uri="{FF2B5EF4-FFF2-40B4-BE49-F238E27FC236}">
                  <a16:creationId xmlns:a16="http://schemas.microsoft.com/office/drawing/2014/main" id="{3F4C2C7C-03D5-4104-9ACA-E948020A7185}"/>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a:solidFill>
                  <a:schemeClr val="hlink"/>
                </a:solidFill>
              </a:endParaRPr>
            </a:p>
          </p:txBody>
        </p:sp>
        <p:sp>
          <p:nvSpPr>
            <p:cNvPr id="28681" name="Rectangle 9">
              <a:extLst>
                <a:ext uri="{FF2B5EF4-FFF2-40B4-BE49-F238E27FC236}">
                  <a16:creationId xmlns:a16="http://schemas.microsoft.com/office/drawing/2014/main" id="{7F1FDBC3-E31C-4840-B149-6BFB304E130C}"/>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a:solidFill>
                  <a:schemeClr val="accent2"/>
                </a:solidFill>
              </a:endParaRPr>
            </a:p>
          </p:txBody>
        </p:sp>
        <p:sp>
          <p:nvSpPr>
            <p:cNvPr id="28682" name="Rectangle 10">
              <a:extLst>
                <a:ext uri="{FF2B5EF4-FFF2-40B4-BE49-F238E27FC236}">
                  <a16:creationId xmlns:a16="http://schemas.microsoft.com/office/drawing/2014/main" id="{51B79919-97AC-4043-A9AB-72C3298A161E}"/>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a:solidFill>
                  <a:schemeClr val="hlink"/>
                </a:solidFill>
              </a:endParaRPr>
            </a:p>
          </p:txBody>
        </p:sp>
        <p:sp>
          <p:nvSpPr>
            <p:cNvPr id="28683" name="Rectangle 11">
              <a:extLst>
                <a:ext uri="{FF2B5EF4-FFF2-40B4-BE49-F238E27FC236}">
                  <a16:creationId xmlns:a16="http://schemas.microsoft.com/office/drawing/2014/main" id="{3F347489-AB55-482B-84EE-B5B1795C4AFD}"/>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ndParaRPr>
            </a:p>
          </p:txBody>
        </p:sp>
        <p:sp>
          <p:nvSpPr>
            <p:cNvPr id="28684" name="Rectangle 12">
              <a:extLst>
                <a:ext uri="{FF2B5EF4-FFF2-40B4-BE49-F238E27FC236}">
                  <a16:creationId xmlns:a16="http://schemas.microsoft.com/office/drawing/2014/main" id="{FB602BBC-6FC4-4660-8F2A-D3B2042F5129}"/>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a:solidFill>
                  <a:schemeClr val="accent2"/>
                </a:solidFill>
              </a:endParaRPr>
            </a:p>
          </p:txBody>
        </p:sp>
        <p:sp>
          <p:nvSpPr>
            <p:cNvPr id="28685" name="Rectangle 13">
              <a:extLst>
                <a:ext uri="{FF2B5EF4-FFF2-40B4-BE49-F238E27FC236}">
                  <a16:creationId xmlns:a16="http://schemas.microsoft.com/office/drawing/2014/main" id="{66EE5A76-DEE3-4F87-8F57-E216E5FEEDFC}"/>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a:solidFill>
                  <a:schemeClr val="accent2"/>
                </a:solidFill>
              </a:endParaRPr>
            </a:p>
          </p:txBody>
        </p:sp>
      </p:grpSp>
      <p:sp>
        <p:nvSpPr>
          <p:cNvPr id="28686" name="Rectangle 14">
            <a:extLst>
              <a:ext uri="{FF2B5EF4-FFF2-40B4-BE49-F238E27FC236}">
                <a16:creationId xmlns:a16="http://schemas.microsoft.com/office/drawing/2014/main" id="{06C43B68-DF25-47BC-95EB-11706FAC9378}"/>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8687" name="Rectangle 15">
            <a:extLst>
              <a:ext uri="{FF2B5EF4-FFF2-40B4-BE49-F238E27FC236}">
                <a16:creationId xmlns:a16="http://schemas.microsoft.com/office/drawing/2014/main" id="{06837529-58B8-47ED-9431-2A4005F8DD29}"/>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688" name="Rectangle 16">
            <a:extLst>
              <a:ext uri="{FF2B5EF4-FFF2-40B4-BE49-F238E27FC236}">
                <a16:creationId xmlns:a16="http://schemas.microsoft.com/office/drawing/2014/main" id="{45E9E732-FFBF-4D8D-A166-082EA3143C72}"/>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28689" name="Line 17">
            <a:extLst>
              <a:ext uri="{FF2B5EF4-FFF2-40B4-BE49-F238E27FC236}">
                <a16:creationId xmlns:a16="http://schemas.microsoft.com/office/drawing/2014/main" id="{8079C7C6-41EA-4263-AF0E-9C573121582F}"/>
              </a:ext>
            </a:extLst>
          </p:cNvPr>
          <p:cNvSpPr>
            <a:spLocks noChangeShapeType="1"/>
          </p:cNvSpPr>
          <p:nvPr userDrawn="1"/>
        </p:nvSpPr>
        <p:spPr bwMode="auto">
          <a:xfrm>
            <a:off x="0" y="6453188"/>
            <a:ext cx="777557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ransition>
    <p:wipe dir="r"/>
  </p:transition>
  <p:hf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8" Type="http://schemas.openxmlformats.org/officeDocument/2006/relationships/slide" Target="slide128.xml"/><Relationship Id="rId3" Type="http://schemas.openxmlformats.org/officeDocument/2006/relationships/slide" Target="slide63.xml"/><Relationship Id="rId7" Type="http://schemas.openxmlformats.org/officeDocument/2006/relationships/slide" Target="slide117.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4.xml"/><Relationship Id="rId5" Type="http://schemas.openxmlformats.org/officeDocument/2006/relationships/slide" Target="slide61.xml"/><Relationship Id="rId4" Type="http://schemas.openxmlformats.org/officeDocument/2006/relationships/slide" Target="slide23.xml"/><Relationship Id="rId9" Type="http://schemas.openxmlformats.org/officeDocument/2006/relationships/slide" Target="slide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5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8">
            <a:extLst>
              <a:ext uri="{FF2B5EF4-FFF2-40B4-BE49-F238E27FC236}">
                <a16:creationId xmlns:a16="http://schemas.microsoft.com/office/drawing/2014/main" id="{088CEDBE-08F2-46E0-9E3E-FAA8EEB5E2F8}"/>
              </a:ext>
            </a:extLst>
          </p:cNvPr>
          <p:cNvSpPr>
            <a:spLocks noGrp="1" noChangeArrowheads="1"/>
          </p:cNvSpPr>
          <p:nvPr>
            <p:ph type="sldNum" sz="quarter" idx="4"/>
          </p:nvPr>
        </p:nvSpPr>
        <p:spPr/>
        <p:txBody>
          <a:bodyPr/>
          <a:lstStyle/>
          <a:p>
            <a:fld id="{AB25E06A-5191-40DA-8E06-8F54AAB0C2C5}" type="slidenum">
              <a:rPr lang="en-US" altLang="zh-CN"/>
              <a:pPr/>
              <a:t>1</a:t>
            </a:fld>
            <a:endParaRPr lang="en-US" altLang="zh-CN"/>
          </a:p>
        </p:txBody>
      </p:sp>
      <p:sp>
        <p:nvSpPr>
          <p:cNvPr id="2050" name="Rectangle 2">
            <a:extLst>
              <a:ext uri="{FF2B5EF4-FFF2-40B4-BE49-F238E27FC236}">
                <a16:creationId xmlns:a16="http://schemas.microsoft.com/office/drawing/2014/main" id="{349D7ABA-3959-422E-BEA3-501C7B3A0212}"/>
              </a:ext>
            </a:extLst>
          </p:cNvPr>
          <p:cNvSpPr>
            <a:spLocks noGrp="1" noChangeArrowheads="1"/>
          </p:cNvSpPr>
          <p:nvPr>
            <p:ph type="ctrTitle"/>
          </p:nvPr>
        </p:nvSpPr>
        <p:spPr>
          <a:xfrm>
            <a:off x="2951163" y="1828800"/>
            <a:ext cx="6019800" cy="2209800"/>
          </a:xfrm>
        </p:spPr>
        <p:txBody>
          <a:bodyPr/>
          <a:lstStyle/>
          <a:p>
            <a:pPr algn="ctr"/>
            <a:r>
              <a:rPr lang="zh-CN" altLang="en-US" sz="5400">
                <a:latin typeface="华文彩云" panose="02010800040101010101" pitchFamily="2" charset="-122"/>
                <a:ea typeface="华文彩云" panose="02010800040101010101" pitchFamily="2" charset="-122"/>
              </a:rPr>
              <a:t>第七章   搜索结构</a:t>
            </a:r>
          </a:p>
        </p:txBody>
      </p:sp>
      <p:sp>
        <p:nvSpPr>
          <p:cNvPr id="2051" name="Rectangle 3">
            <a:extLst>
              <a:ext uri="{FF2B5EF4-FFF2-40B4-BE49-F238E27FC236}">
                <a16:creationId xmlns:a16="http://schemas.microsoft.com/office/drawing/2014/main" id="{4731DC21-0756-4724-B626-5E67125F3312}"/>
              </a:ext>
            </a:extLst>
          </p:cNvPr>
          <p:cNvSpPr>
            <a:spLocks noGrp="1" noChangeArrowheads="1"/>
          </p:cNvSpPr>
          <p:nvPr>
            <p:ph type="subTitle" idx="1"/>
          </p:nvPr>
        </p:nvSpPr>
        <p:spPr>
          <a:xfrm>
            <a:off x="3124200" y="692150"/>
            <a:ext cx="4903788" cy="865188"/>
          </a:xfrm>
        </p:spPr>
        <p:txBody>
          <a:bodyPr/>
          <a:lstStyle/>
          <a:p>
            <a:r>
              <a:rPr lang="zh-CN" altLang="en-US" sz="4400" b="1">
                <a:solidFill>
                  <a:srgbClr val="000099"/>
                </a:solidFill>
                <a:ea typeface="华文新魏" panose="02010800040101010101" pitchFamily="2" charset="-122"/>
              </a:rPr>
              <a:t>数据结构电子教案</a:t>
            </a:r>
          </a:p>
        </p:txBody>
      </p:sp>
      <p:sp>
        <p:nvSpPr>
          <p:cNvPr id="2052" name="Text Box 4">
            <a:extLst>
              <a:ext uri="{FF2B5EF4-FFF2-40B4-BE49-F238E27FC236}">
                <a16:creationId xmlns:a16="http://schemas.microsoft.com/office/drawing/2014/main" id="{663C1B7A-CF27-4E3B-A1F8-6D918F15DF6D}"/>
              </a:ext>
            </a:extLst>
          </p:cNvPr>
          <p:cNvSpPr txBox="1">
            <a:spLocks noChangeArrowheads="1"/>
          </p:cNvSpPr>
          <p:nvPr/>
        </p:nvSpPr>
        <p:spPr bwMode="auto">
          <a:xfrm>
            <a:off x="4211638" y="4652963"/>
            <a:ext cx="3219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000" b="1">
                <a:solidFill>
                  <a:srgbClr val="000099"/>
                </a:solidFill>
                <a:latin typeface="华文行楷" panose="02010800040101010101" pitchFamily="2" charset="-122"/>
                <a:ea typeface="华文行楷" panose="02010800040101010101" pitchFamily="2" charset="-122"/>
              </a:rPr>
              <a:t>殷人昆  王  宏</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16C745E-83A6-4672-8364-7233D87BDFB6}"/>
              </a:ext>
            </a:extLst>
          </p:cNvPr>
          <p:cNvSpPr>
            <a:spLocks noGrp="1"/>
          </p:cNvSpPr>
          <p:nvPr>
            <p:ph type="sldNum" sz="quarter" idx="11"/>
          </p:nvPr>
        </p:nvSpPr>
        <p:spPr/>
        <p:txBody>
          <a:bodyPr/>
          <a:lstStyle/>
          <a:p>
            <a:fld id="{9EEA373B-6766-4A3C-8F63-D589BF93B94F}" type="slidenum">
              <a:rPr lang="en-US" altLang="zh-CN"/>
              <a:pPr/>
              <a:t>10</a:t>
            </a:fld>
            <a:endParaRPr lang="en-US" altLang="zh-CN"/>
          </a:p>
        </p:txBody>
      </p:sp>
      <p:sp>
        <p:nvSpPr>
          <p:cNvPr id="315394" name="Rectangle 2">
            <a:extLst>
              <a:ext uri="{FF2B5EF4-FFF2-40B4-BE49-F238E27FC236}">
                <a16:creationId xmlns:a16="http://schemas.microsoft.com/office/drawing/2014/main" id="{7AD0E9A8-8E3D-4E5A-9AF3-87E836CF46EF}"/>
              </a:ext>
            </a:extLst>
          </p:cNvPr>
          <p:cNvSpPr>
            <a:spLocks noGrp="1" noChangeArrowheads="1"/>
          </p:cNvSpPr>
          <p:nvPr>
            <p:ph type="body" idx="1"/>
          </p:nvPr>
        </p:nvSpPr>
        <p:spPr>
          <a:xfrm>
            <a:off x="590550" y="512763"/>
            <a:ext cx="8229600" cy="575945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friend istream&amp; operator &gt;&gt; (istream&amp;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dataList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K</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InList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输入</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protected:</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dataNode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Element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数据表存储数组</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ArraySize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数组最大长度和当前长度</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a:t>
            </a:r>
            <a:r>
              <a:rPr lang="en-US" altLang="zh-CN" sz="2800">
                <a:latin typeface="Times New Roman" panose="02020603050405020304" pitchFamily="18" charset="0"/>
                <a:ea typeface="隶书" panose="02010509060101010101" pitchFamily="49" charset="-122"/>
              </a:rPr>
              <a:t> K </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dataList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Insert (E</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e1</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a:t>
            </a:r>
            <a:r>
              <a:rPr lang="en-US" altLang="zh-CN" sz="2800">
                <a:solidFill>
                  <a:schemeClr val="tx2"/>
                </a:solidFill>
                <a:latin typeface="Times New Roman" panose="02020603050405020304" pitchFamily="18" charset="0"/>
                <a:ea typeface="隶书" panose="02010509060101010101" pitchFamily="49" charset="-122"/>
              </a:rPr>
              <a:t>dataList</a:t>
            </a:r>
            <a:r>
              <a:rPr lang="zh-CN" altLang="en-US" sz="2800">
                <a:solidFill>
                  <a:schemeClr val="tx2"/>
                </a:solidFill>
                <a:latin typeface="Times New Roman" panose="02020603050405020304" pitchFamily="18" charset="0"/>
                <a:ea typeface="隶书" panose="02010509060101010101" pitchFamily="49" charset="-122"/>
              </a:rPr>
              <a:t>的尾部插入新元素</a:t>
            </a: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若插入失败函数返</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回</a:t>
            </a:r>
            <a:r>
              <a:rPr lang="en-US" altLang="zh-CN" sz="2800" b="1">
                <a:solidFill>
                  <a:schemeClr val="tx2"/>
                </a:solidFill>
                <a:latin typeface="Times New Roman" panose="02020603050405020304" pitchFamily="18" charset="0"/>
                <a:ea typeface="隶书" panose="02010509060101010101" pitchFamily="49" charset="-122"/>
              </a:rPr>
              <a:t>false, </a:t>
            </a:r>
            <a:r>
              <a:rPr lang="zh-CN" altLang="en-US" sz="2800">
                <a:solidFill>
                  <a:schemeClr val="tx2"/>
                </a:solidFill>
                <a:latin typeface="Times New Roman" panose="02020603050405020304" pitchFamily="18" charset="0"/>
                <a:ea typeface="隶书" panose="02010509060101010101" pitchFamily="49" charset="-122"/>
              </a:rPr>
              <a:t>否则返回</a:t>
            </a:r>
            <a:r>
              <a:rPr lang="en-US" altLang="zh-CN" sz="2800" b="1">
                <a:solidFill>
                  <a:schemeClr val="tx2"/>
                </a:solidFill>
                <a:latin typeface="Times New Roman" panose="02020603050405020304" pitchFamily="18" charset="0"/>
                <a:ea typeface="隶书" panose="02010509060101010101" pitchFamily="49" charset="-122"/>
              </a:rPr>
              <a:t>true.</a:t>
            </a:r>
          </a:p>
        </p:txBody>
      </p:sp>
    </p:spTree>
  </p:cSld>
  <p:clrMapOvr>
    <a:masterClrMapping/>
  </p:clrMapOvr>
  <p:transition>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2">
            <a:extLst>
              <a:ext uri="{FF2B5EF4-FFF2-40B4-BE49-F238E27FC236}">
                <a16:creationId xmlns:a16="http://schemas.microsoft.com/office/drawing/2014/main" id="{4B94AF98-667C-4D34-A9D4-B8B01C1F4C87}"/>
              </a:ext>
            </a:extLst>
          </p:cNvPr>
          <p:cNvSpPr>
            <a:spLocks noGrp="1"/>
          </p:cNvSpPr>
          <p:nvPr>
            <p:ph type="sldNum" sz="quarter" idx="11"/>
          </p:nvPr>
        </p:nvSpPr>
        <p:spPr/>
        <p:txBody>
          <a:bodyPr/>
          <a:lstStyle/>
          <a:p>
            <a:fld id="{9F919657-6F31-4217-A6A8-9E1F25FF28EE}" type="slidenum">
              <a:rPr lang="en-US" altLang="zh-CN"/>
              <a:pPr/>
              <a:t>100</a:t>
            </a:fld>
            <a:endParaRPr lang="en-US" altLang="zh-CN"/>
          </a:p>
        </p:txBody>
      </p:sp>
      <p:grpSp>
        <p:nvGrpSpPr>
          <p:cNvPr id="288846" name="Group 78">
            <a:extLst>
              <a:ext uri="{FF2B5EF4-FFF2-40B4-BE49-F238E27FC236}">
                <a16:creationId xmlns:a16="http://schemas.microsoft.com/office/drawing/2014/main" id="{C8DDE59D-0A70-476B-8ADC-C44116FFA8D7}"/>
              </a:ext>
            </a:extLst>
          </p:cNvPr>
          <p:cNvGrpSpPr>
            <a:grpSpLocks/>
          </p:cNvGrpSpPr>
          <p:nvPr/>
        </p:nvGrpSpPr>
        <p:grpSpPr bwMode="auto">
          <a:xfrm>
            <a:off x="400050" y="512763"/>
            <a:ext cx="8401050" cy="5659437"/>
            <a:chOff x="252" y="323"/>
            <a:chExt cx="5292" cy="3565"/>
          </a:xfrm>
        </p:grpSpPr>
        <p:sp>
          <p:nvSpPr>
            <p:cNvPr id="288796" name="AutoShape 28">
              <a:extLst>
                <a:ext uri="{FF2B5EF4-FFF2-40B4-BE49-F238E27FC236}">
                  <a16:creationId xmlns:a16="http://schemas.microsoft.com/office/drawing/2014/main" id="{7BE6539C-F340-49D4-8C25-21EFEA6C8673}"/>
                </a:ext>
              </a:extLst>
            </p:cNvPr>
            <p:cNvSpPr>
              <a:spLocks noChangeArrowheads="1"/>
            </p:cNvSpPr>
            <p:nvPr/>
          </p:nvSpPr>
          <p:spPr bwMode="auto">
            <a:xfrm>
              <a:off x="4704" y="886"/>
              <a:ext cx="768" cy="144"/>
            </a:xfrm>
            <a:prstGeom prst="rightArrow">
              <a:avLst>
                <a:gd name="adj1" fmla="val 50000"/>
                <a:gd name="adj2" fmla="val 1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97" name="Text Box 29">
              <a:extLst>
                <a:ext uri="{FF2B5EF4-FFF2-40B4-BE49-F238E27FC236}">
                  <a16:creationId xmlns:a16="http://schemas.microsoft.com/office/drawing/2014/main" id="{A9DADB67-A03D-4354-A586-62D691523187}"/>
                </a:ext>
              </a:extLst>
            </p:cNvPr>
            <p:cNvSpPr txBox="1">
              <a:spLocks noChangeArrowheads="1"/>
            </p:cNvSpPr>
            <p:nvPr/>
          </p:nvSpPr>
          <p:spPr bwMode="auto">
            <a:xfrm>
              <a:off x="4656" y="550"/>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latin typeface="Times New Roman" panose="02020603050405020304" pitchFamily="18" charset="0"/>
                  <a:ea typeface="仿宋_GB2312" pitchFamily="49" charset="-122"/>
                </a:rPr>
                <a:t>右左双旋</a:t>
              </a:r>
              <a:endParaRPr lang="zh-CN" altLang="en-US" sz="2400">
                <a:latin typeface="Times New Roman" panose="02020603050405020304" pitchFamily="18" charset="0"/>
              </a:endParaRPr>
            </a:p>
          </p:txBody>
        </p:sp>
        <p:sp>
          <p:nvSpPr>
            <p:cNvPr id="288801" name="Text Box 33">
              <a:extLst>
                <a:ext uri="{FF2B5EF4-FFF2-40B4-BE49-F238E27FC236}">
                  <a16:creationId xmlns:a16="http://schemas.microsoft.com/office/drawing/2014/main" id="{8CA47BB9-5AB8-4778-94EA-65AC9F7B6909}"/>
                </a:ext>
              </a:extLst>
            </p:cNvPr>
            <p:cNvSpPr txBox="1">
              <a:spLocks noChangeArrowheads="1"/>
            </p:cNvSpPr>
            <p:nvPr/>
          </p:nvSpPr>
          <p:spPr bwMode="auto">
            <a:xfrm>
              <a:off x="2284" y="283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9900"/>
                  </a:solidFill>
                  <a:latin typeface="Times New Roman" panose="02020603050405020304" pitchFamily="18" charset="0"/>
                </a:rPr>
                <a:t>0</a:t>
              </a:r>
            </a:p>
          </p:txBody>
        </p:sp>
        <p:sp>
          <p:nvSpPr>
            <p:cNvPr id="288821" name="AutoShape 53">
              <a:extLst>
                <a:ext uri="{FF2B5EF4-FFF2-40B4-BE49-F238E27FC236}">
                  <a16:creationId xmlns:a16="http://schemas.microsoft.com/office/drawing/2014/main" id="{28EEBC09-FE3A-4B1E-AF54-8A246810BB2B}"/>
                </a:ext>
              </a:extLst>
            </p:cNvPr>
            <p:cNvSpPr>
              <a:spLocks noChangeArrowheads="1"/>
            </p:cNvSpPr>
            <p:nvPr/>
          </p:nvSpPr>
          <p:spPr bwMode="auto">
            <a:xfrm>
              <a:off x="252" y="931"/>
              <a:ext cx="768" cy="144"/>
            </a:xfrm>
            <a:prstGeom prst="rightArrow">
              <a:avLst>
                <a:gd name="adj1" fmla="val 50000"/>
                <a:gd name="adj2" fmla="val 1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822" name="Text Box 54">
              <a:extLst>
                <a:ext uri="{FF2B5EF4-FFF2-40B4-BE49-F238E27FC236}">
                  <a16:creationId xmlns:a16="http://schemas.microsoft.com/office/drawing/2014/main" id="{E57922B6-784D-4834-93C2-ACED67A9D257}"/>
                </a:ext>
              </a:extLst>
            </p:cNvPr>
            <p:cNvSpPr txBox="1">
              <a:spLocks noChangeArrowheads="1"/>
            </p:cNvSpPr>
            <p:nvPr/>
          </p:nvSpPr>
          <p:spPr bwMode="auto">
            <a:xfrm>
              <a:off x="252" y="595"/>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latin typeface="Times New Roman" panose="02020603050405020304" pitchFamily="18" charset="0"/>
                  <a:ea typeface="仿宋_GB2312" pitchFamily="49" charset="-122"/>
                </a:rPr>
                <a:t>左单旋</a:t>
              </a:r>
              <a:endParaRPr lang="zh-CN" altLang="en-US" sz="2400">
                <a:latin typeface="Times New Roman" panose="02020603050405020304" pitchFamily="18" charset="0"/>
              </a:endParaRPr>
            </a:p>
          </p:txBody>
        </p:sp>
        <p:grpSp>
          <p:nvGrpSpPr>
            <p:cNvPr id="288843" name="Group 75">
              <a:extLst>
                <a:ext uri="{FF2B5EF4-FFF2-40B4-BE49-F238E27FC236}">
                  <a16:creationId xmlns:a16="http://schemas.microsoft.com/office/drawing/2014/main" id="{A250D138-C3B4-4AA2-BFC1-B01D0FA6044A}"/>
                </a:ext>
              </a:extLst>
            </p:cNvPr>
            <p:cNvGrpSpPr>
              <a:grpSpLocks/>
            </p:cNvGrpSpPr>
            <p:nvPr/>
          </p:nvGrpSpPr>
          <p:grpSpPr bwMode="auto">
            <a:xfrm>
              <a:off x="432" y="1933"/>
              <a:ext cx="2016" cy="1440"/>
              <a:chOff x="432" y="1920"/>
              <a:chExt cx="2016" cy="1440"/>
            </a:xfrm>
          </p:grpSpPr>
          <p:sp>
            <p:nvSpPr>
              <p:cNvPr id="288775" name="Line 7">
                <a:extLst>
                  <a:ext uri="{FF2B5EF4-FFF2-40B4-BE49-F238E27FC236}">
                    <a16:creationId xmlns:a16="http://schemas.microsoft.com/office/drawing/2014/main" id="{7E8A4F0E-B78B-44D9-9C65-3B4F81105E07}"/>
                  </a:ext>
                </a:extLst>
              </p:cNvPr>
              <p:cNvSpPr>
                <a:spLocks noChangeShapeType="1"/>
              </p:cNvSpPr>
              <p:nvPr/>
            </p:nvSpPr>
            <p:spPr bwMode="auto">
              <a:xfrm>
                <a:off x="1056" y="2832"/>
                <a:ext cx="96"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76" name="Line 8">
                <a:extLst>
                  <a:ext uri="{FF2B5EF4-FFF2-40B4-BE49-F238E27FC236}">
                    <a16:creationId xmlns:a16="http://schemas.microsoft.com/office/drawing/2014/main" id="{3D86404F-52A5-4AE6-B687-1AC454F06998}"/>
                  </a:ext>
                </a:extLst>
              </p:cNvPr>
              <p:cNvSpPr>
                <a:spLocks noChangeShapeType="1"/>
              </p:cNvSpPr>
              <p:nvPr/>
            </p:nvSpPr>
            <p:spPr bwMode="auto">
              <a:xfrm flipH="1">
                <a:off x="1632" y="2832"/>
                <a:ext cx="144"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77" name="Line 9">
                <a:extLst>
                  <a:ext uri="{FF2B5EF4-FFF2-40B4-BE49-F238E27FC236}">
                    <a16:creationId xmlns:a16="http://schemas.microsoft.com/office/drawing/2014/main" id="{1D4D34B8-2ECC-448C-9672-AA6C6D96B3E2}"/>
                  </a:ext>
                </a:extLst>
              </p:cNvPr>
              <p:cNvSpPr>
                <a:spLocks noChangeShapeType="1"/>
              </p:cNvSpPr>
              <p:nvPr/>
            </p:nvSpPr>
            <p:spPr bwMode="auto">
              <a:xfrm>
                <a:off x="1920" y="2832"/>
                <a:ext cx="336" cy="336"/>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78" name="Line 10">
                <a:extLst>
                  <a:ext uri="{FF2B5EF4-FFF2-40B4-BE49-F238E27FC236}">
                    <a16:creationId xmlns:a16="http://schemas.microsoft.com/office/drawing/2014/main" id="{5A024FB8-07EB-48F7-9B8B-15F96A110F01}"/>
                  </a:ext>
                </a:extLst>
              </p:cNvPr>
              <p:cNvSpPr>
                <a:spLocks noChangeShapeType="1"/>
              </p:cNvSpPr>
              <p:nvPr/>
            </p:nvSpPr>
            <p:spPr bwMode="auto">
              <a:xfrm>
                <a:off x="1488" y="2400"/>
                <a:ext cx="288"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3" name="Oval 15">
                <a:extLst>
                  <a:ext uri="{FF2B5EF4-FFF2-40B4-BE49-F238E27FC236}">
                    <a16:creationId xmlns:a16="http://schemas.microsoft.com/office/drawing/2014/main" id="{9C4443E9-F08F-4945-952B-5CCE4E96CD4C}"/>
                  </a:ext>
                </a:extLst>
              </p:cNvPr>
              <p:cNvSpPr>
                <a:spLocks noChangeArrowheads="1"/>
              </p:cNvSpPr>
              <p:nvPr/>
            </p:nvSpPr>
            <p:spPr bwMode="auto">
              <a:xfrm>
                <a:off x="1680" y="2592"/>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18</a:t>
                </a:r>
                <a:endParaRPr lang="en-US" altLang="zh-CN" sz="2400">
                  <a:solidFill>
                    <a:srgbClr val="CC3300"/>
                  </a:solidFill>
                  <a:latin typeface="Times New Roman" panose="02020603050405020304" pitchFamily="18" charset="0"/>
                </a:endParaRPr>
              </a:p>
            </p:txBody>
          </p:sp>
          <p:sp>
            <p:nvSpPr>
              <p:cNvPr id="288793" name="Oval 25">
                <a:extLst>
                  <a:ext uri="{FF2B5EF4-FFF2-40B4-BE49-F238E27FC236}">
                    <a16:creationId xmlns:a16="http://schemas.microsoft.com/office/drawing/2014/main" id="{75A1A667-6A63-42AB-9B29-2AFAA229E60B}"/>
                  </a:ext>
                </a:extLst>
              </p:cNvPr>
              <p:cNvSpPr>
                <a:spLocks noChangeArrowheads="1"/>
              </p:cNvSpPr>
              <p:nvPr/>
            </p:nvSpPr>
            <p:spPr bwMode="auto">
              <a:xfrm>
                <a:off x="1440" y="3072"/>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16</a:t>
                </a:r>
                <a:endParaRPr lang="en-US" altLang="zh-CN" sz="2400">
                  <a:solidFill>
                    <a:srgbClr val="CC3300"/>
                  </a:solidFill>
                  <a:latin typeface="Times New Roman" panose="02020603050405020304" pitchFamily="18" charset="0"/>
                </a:endParaRPr>
              </a:p>
            </p:txBody>
          </p:sp>
          <p:sp>
            <p:nvSpPr>
              <p:cNvPr id="288794" name="Text Box 26">
                <a:extLst>
                  <a:ext uri="{FF2B5EF4-FFF2-40B4-BE49-F238E27FC236}">
                    <a16:creationId xmlns:a16="http://schemas.microsoft.com/office/drawing/2014/main" id="{EE7A361C-C6FD-46D2-829F-E600A2BE20A3}"/>
                  </a:ext>
                </a:extLst>
              </p:cNvPr>
              <p:cNvSpPr txBox="1">
                <a:spLocks noChangeArrowheads="1"/>
              </p:cNvSpPr>
              <p:nvPr/>
            </p:nvSpPr>
            <p:spPr bwMode="auto">
              <a:xfrm>
                <a:off x="1392" y="283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9900"/>
                    </a:solidFill>
                    <a:latin typeface="Times New Roman" panose="02020603050405020304" pitchFamily="18" charset="0"/>
                  </a:rPr>
                  <a:t>0</a:t>
                </a:r>
              </a:p>
            </p:txBody>
          </p:sp>
          <p:sp>
            <p:nvSpPr>
              <p:cNvPr id="288803" name="Text Box 35">
                <a:extLst>
                  <a:ext uri="{FF2B5EF4-FFF2-40B4-BE49-F238E27FC236}">
                    <a16:creationId xmlns:a16="http://schemas.microsoft.com/office/drawing/2014/main" id="{FC292A92-2A1A-46D6-ABC4-D1CD01846F75}"/>
                  </a:ext>
                </a:extLst>
              </p:cNvPr>
              <p:cNvSpPr txBox="1">
                <a:spLocks noChangeArrowheads="1"/>
              </p:cNvSpPr>
              <p:nvPr/>
            </p:nvSpPr>
            <p:spPr bwMode="auto">
              <a:xfrm>
                <a:off x="1872" y="235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9900"/>
                    </a:solidFill>
                    <a:latin typeface="Times New Roman" panose="02020603050405020304" pitchFamily="18" charset="0"/>
                  </a:rPr>
                  <a:t>0</a:t>
                </a:r>
              </a:p>
            </p:txBody>
          </p:sp>
          <p:sp>
            <p:nvSpPr>
              <p:cNvPr id="288811" name="Oval 43">
                <a:extLst>
                  <a:ext uri="{FF2B5EF4-FFF2-40B4-BE49-F238E27FC236}">
                    <a16:creationId xmlns:a16="http://schemas.microsoft.com/office/drawing/2014/main" id="{83633051-8040-4621-8A9D-B20E63599165}"/>
                  </a:ext>
                </a:extLst>
              </p:cNvPr>
              <p:cNvSpPr>
                <a:spLocks noChangeArrowheads="1"/>
              </p:cNvSpPr>
              <p:nvPr/>
            </p:nvSpPr>
            <p:spPr bwMode="auto">
              <a:xfrm>
                <a:off x="864" y="2592"/>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7</a:t>
                </a:r>
                <a:endParaRPr lang="en-US" altLang="zh-CN" sz="2400" b="1">
                  <a:solidFill>
                    <a:srgbClr val="CC3300"/>
                  </a:solidFill>
                  <a:latin typeface="Times New Roman" panose="02020603050405020304" pitchFamily="18" charset="0"/>
                </a:endParaRPr>
              </a:p>
            </p:txBody>
          </p:sp>
          <p:sp>
            <p:nvSpPr>
              <p:cNvPr id="288812" name="Line 44">
                <a:extLst>
                  <a:ext uri="{FF2B5EF4-FFF2-40B4-BE49-F238E27FC236}">
                    <a16:creationId xmlns:a16="http://schemas.microsoft.com/office/drawing/2014/main" id="{E5F392BC-EDA5-479A-BA3B-F2F35F4A76B3}"/>
                  </a:ext>
                </a:extLst>
              </p:cNvPr>
              <p:cNvSpPr>
                <a:spLocks noChangeShapeType="1"/>
              </p:cNvSpPr>
              <p:nvPr/>
            </p:nvSpPr>
            <p:spPr bwMode="auto">
              <a:xfrm flipH="1">
                <a:off x="624" y="2832"/>
                <a:ext cx="288"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813" name="Oval 45">
                <a:extLst>
                  <a:ext uri="{FF2B5EF4-FFF2-40B4-BE49-F238E27FC236}">
                    <a16:creationId xmlns:a16="http://schemas.microsoft.com/office/drawing/2014/main" id="{AA10AD3C-8F20-43BF-BD75-38A5F5FFB015}"/>
                  </a:ext>
                </a:extLst>
              </p:cNvPr>
              <p:cNvSpPr>
                <a:spLocks noChangeArrowheads="1"/>
              </p:cNvSpPr>
              <p:nvPr/>
            </p:nvSpPr>
            <p:spPr bwMode="auto">
              <a:xfrm>
                <a:off x="432" y="3072"/>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3</a:t>
                </a:r>
                <a:endParaRPr lang="en-US" altLang="zh-CN" sz="2400">
                  <a:solidFill>
                    <a:srgbClr val="CC3300"/>
                  </a:solidFill>
                  <a:latin typeface="Times New Roman" panose="02020603050405020304" pitchFamily="18" charset="0"/>
                </a:endParaRPr>
              </a:p>
            </p:txBody>
          </p:sp>
          <p:sp>
            <p:nvSpPr>
              <p:cNvPr id="288815" name="Oval 47">
                <a:extLst>
                  <a:ext uri="{FF2B5EF4-FFF2-40B4-BE49-F238E27FC236}">
                    <a16:creationId xmlns:a16="http://schemas.microsoft.com/office/drawing/2014/main" id="{A45EF2C0-D63B-4061-9CA6-D8FF413BD674}"/>
                  </a:ext>
                </a:extLst>
              </p:cNvPr>
              <p:cNvSpPr>
                <a:spLocks noChangeArrowheads="1"/>
              </p:cNvSpPr>
              <p:nvPr/>
            </p:nvSpPr>
            <p:spPr bwMode="auto">
              <a:xfrm>
                <a:off x="2160" y="3072"/>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26</a:t>
                </a:r>
                <a:endParaRPr lang="en-US" altLang="zh-CN" sz="2400">
                  <a:solidFill>
                    <a:srgbClr val="CC3300"/>
                  </a:solidFill>
                  <a:latin typeface="Times New Roman" panose="02020603050405020304" pitchFamily="18" charset="0"/>
                </a:endParaRPr>
              </a:p>
            </p:txBody>
          </p:sp>
          <p:sp>
            <p:nvSpPr>
              <p:cNvPr id="288817" name="Line 49">
                <a:extLst>
                  <a:ext uri="{FF2B5EF4-FFF2-40B4-BE49-F238E27FC236}">
                    <a16:creationId xmlns:a16="http://schemas.microsoft.com/office/drawing/2014/main" id="{C6A4D297-1F51-43A2-8841-D832F15923D8}"/>
                  </a:ext>
                </a:extLst>
              </p:cNvPr>
              <p:cNvSpPr>
                <a:spLocks noChangeShapeType="1"/>
              </p:cNvSpPr>
              <p:nvPr/>
            </p:nvSpPr>
            <p:spPr bwMode="auto">
              <a:xfrm flipH="1">
                <a:off x="1104" y="2400"/>
                <a:ext cx="240"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818" name="Oval 50">
                <a:extLst>
                  <a:ext uri="{FF2B5EF4-FFF2-40B4-BE49-F238E27FC236}">
                    <a16:creationId xmlns:a16="http://schemas.microsoft.com/office/drawing/2014/main" id="{089EB1AF-B3ED-4B61-8B40-01DBAEB93977}"/>
                  </a:ext>
                </a:extLst>
              </p:cNvPr>
              <p:cNvSpPr>
                <a:spLocks noChangeArrowheads="1"/>
              </p:cNvSpPr>
              <p:nvPr/>
            </p:nvSpPr>
            <p:spPr bwMode="auto">
              <a:xfrm>
                <a:off x="1296" y="2160"/>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11</a:t>
                </a:r>
                <a:endParaRPr lang="en-US" altLang="zh-CN" sz="2400">
                  <a:solidFill>
                    <a:srgbClr val="CC3300"/>
                  </a:solidFill>
                  <a:latin typeface="Times New Roman" panose="02020603050405020304" pitchFamily="18" charset="0"/>
                </a:endParaRPr>
              </a:p>
            </p:txBody>
          </p:sp>
          <p:sp>
            <p:nvSpPr>
              <p:cNvPr id="288823" name="Oval 55">
                <a:extLst>
                  <a:ext uri="{FF2B5EF4-FFF2-40B4-BE49-F238E27FC236}">
                    <a16:creationId xmlns:a16="http://schemas.microsoft.com/office/drawing/2014/main" id="{DE08D2EC-DF34-4068-A963-ADB5806B8EF1}"/>
                  </a:ext>
                </a:extLst>
              </p:cNvPr>
              <p:cNvSpPr>
                <a:spLocks noChangeArrowheads="1"/>
              </p:cNvSpPr>
              <p:nvPr/>
            </p:nvSpPr>
            <p:spPr bwMode="auto">
              <a:xfrm>
                <a:off x="1056" y="3072"/>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9</a:t>
                </a:r>
                <a:endParaRPr lang="en-US" altLang="zh-CN" sz="2400">
                  <a:solidFill>
                    <a:srgbClr val="CC3300"/>
                  </a:solidFill>
                  <a:latin typeface="Times New Roman" panose="02020603050405020304" pitchFamily="18" charset="0"/>
                </a:endParaRPr>
              </a:p>
            </p:txBody>
          </p:sp>
          <p:sp>
            <p:nvSpPr>
              <p:cNvPr id="288827" name="Text Box 59">
                <a:extLst>
                  <a:ext uri="{FF2B5EF4-FFF2-40B4-BE49-F238E27FC236}">
                    <a16:creationId xmlns:a16="http://schemas.microsoft.com/office/drawing/2014/main" id="{C49FCE74-5396-4ED2-867F-0BBB676FBB35}"/>
                  </a:ext>
                </a:extLst>
              </p:cNvPr>
              <p:cNvSpPr txBox="1">
                <a:spLocks noChangeArrowheads="1"/>
              </p:cNvSpPr>
              <p:nvPr/>
            </p:nvSpPr>
            <p:spPr bwMode="auto">
              <a:xfrm>
                <a:off x="1440" y="192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9900"/>
                    </a:solidFill>
                    <a:latin typeface="Times New Roman" panose="02020603050405020304" pitchFamily="18" charset="0"/>
                  </a:rPr>
                  <a:t>0</a:t>
                </a:r>
              </a:p>
            </p:txBody>
          </p:sp>
        </p:grpSp>
        <p:sp>
          <p:nvSpPr>
            <p:cNvPr id="288828" name="Text Box 60">
              <a:extLst>
                <a:ext uri="{FF2B5EF4-FFF2-40B4-BE49-F238E27FC236}">
                  <a16:creationId xmlns:a16="http://schemas.microsoft.com/office/drawing/2014/main" id="{81036B3C-09B1-4EBA-840C-159ECC864DEC}"/>
                </a:ext>
              </a:extLst>
            </p:cNvPr>
            <p:cNvSpPr txBox="1">
              <a:spLocks noChangeArrowheads="1"/>
            </p:cNvSpPr>
            <p:nvPr/>
          </p:nvSpPr>
          <p:spPr bwMode="auto">
            <a:xfrm>
              <a:off x="3371" y="338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0</a:t>
              </a:r>
            </a:p>
          </p:txBody>
        </p:sp>
        <p:grpSp>
          <p:nvGrpSpPr>
            <p:cNvPr id="288844" name="Group 76">
              <a:extLst>
                <a:ext uri="{FF2B5EF4-FFF2-40B4-BE49-F238E27FC236}">
                  <a16:creationId xmlns:a16="http://schemas.microsoft.com/office/drawing/2014/main" id="{B43663C7-B136-4569-B708-A23F743700EA}"/>
                </a:ext>
              </a:extLst>
            </p:cNvPr>
            <p:cNvGrpSpPr>
              <a:grpSpLocks/>
            </p:cNvGrpSpPr>
            <p:nvPr/>
          </p:nvGrpSpPr>
          <p:grpSpPr bwMode="auto">
            <a:xfrm>
              <a:off x="672" y="337"/>
              <a:ext cx="1872" cy="1369"/>
              <a:chOff x="672" y="119"/>
              <a:chExt cx="1872" cy="1369"/>
            </a:xfrm>
          </p:grpSpPr>
          <p:sp>
            <p:nvSpPr>
              <p:cNvPr id="288781" name="Line 13">
                <a:extLst>
                  <a:ext uri="{FF2B5EF4-FFF2-40B4-BE49-F238E27FC236}">
                    <a16:creationId xmlns:a16="http://schemas.microsoft.com/office/drawing/2014/main" id="{A180D912-4DCC-4C4F-A15C-465DFDF131DF}"/>
                  </a:ext>
                </a:extLst>
              </p:cNvPr>
              <p:cNvSpPr>
                <a:spLocks noChangeShapeType="1"/>
              </p:cNvSpPr>
              <p:nvPr/>
            </p:nvSpPr>
            <p:spPr bwMode="auto">
              <a:xfrm>
                <a:off x="1680" y="528"/>
                <a:ext cx="288"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2" name="Line 14">
                <a:extLst>
                  <a:ext uri="{FF2B5EF4-FFF2-40B4-BE49-F238E27FC236}">
                    <a16:creationId xmlns:a16="http://schemas.microsoft.com/office/drawing/2014/main" id="{29FAD065-B645-4003-BE4F-D7DC19BCD708}"/>
                  </a:ext>
                </a:extLst>
              </p:cNvPr>
              <p:cNvSpPr>
                <a:spLocks noChangeShapeType="1"/>
              </p:cNvSpPr>
              <p:nvPr/>
            </p:nvSpPr>
            <p:spPr bwMode="auto">
              <a:xfrm>
                <a:off x="2064" y="960"/>
                <a:ext cx="288"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5" name="Text Box 17">
                <a:extLst>
                  <a:ext uri="{FF2B5EF4-FFF2-40B4-BE49-F238E27FC236}">
                    <a16:creationId xmlns:a16="http://schemas.microsoft.com/office/drawing/2014/main" id="{EDDBDD1E-AF96-4136-BF92-BF329AAF1793}"/>
                  </a:ext>
                </a:extLst>
              </p:cNvPr>
              <p:cNvSpPr txBox="1">
                <a:spLocks noChangeArrowheads="1"/>
              </p:cNvSpPr>
              <p:nvPr/>
            </p:nvSpPr>
            <p:spPr bwMode="auto">
              <a:xfrm>
                <a:off x="1008" y="5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0</a:t>
                </a:r>
                <a:endParaRPr lang="en-US" altLang="zh-CN" sz="2400">
                  <a:latin typeface="Times New Roman" panose="02020603050405020304" pitchFamily="18" charset="0"/>
                </a:endParaRPr>
              </a:p>
            </p:txBody>
          </p:sp>
          <p:sp>
            <p:nvSpPr>
              <p:cNvPr id="288786" name="Line 18">
                <a:extLst>
                  <a:ext uri="{FF2B5EF4-FFF2-40B4-BE49-F238E27FC236}">
                    <a16:creationId xmlns:a16="http://schemas.microsoft.com/office/drawing/2014/main" id="{359E2F50-B7E2-43DE-AA8A-DA3D79BFA14F}"/>
                  </a:ext>
                </a:extLst>
              </p:cNvPr>
              <p:cNvSpPr>
                <a:spLocks noChangeShapeType="1"/>
              </p:cNvSpPr>
              <p:nvPr/>
            </p:nvSpPr>
            <p:spPr bwMode="auto">
              <a:xfrm flipH="1">
                <a:off x="912" y="1008"/>
                <a:ext cx="24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7" name="Oval 19">
                <a:extLst>
                  <a:ext uri="{FF2B5EF4-FFF2-40B4-BE49-F238E27FC236}">
                    <a16:creationId xmlns:a16="http://schemas.microsoft.com/office/drawing/2014/main" id="{0C6D5A6F-2F25-4848-955D-032CB0CB7A74}"/>
                  </a:ext>
                </a:extLst>
              </p:cNvPr>
              <p:cNvSpPr>
                <a:spLocks noChangeArrowheads="1"/>
              </p:cNvSpPr>
              <p:nvPr/>
            </p:nvSpPr>
            <p:spPr bwMode="auto">
              <a:xfrm>
                <a:off x="672" y="1200"/>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288788" name="Oval 20">
                <a:extLst>
                  <a:ext uri="{FF2B5EF4-FFF2-40B4-BE49-F238E27FC236}">
                    <a16:creationId xmlns:a16="http://schemas.microsoft.com/office/drawing/2014/main" id="{912EEB51-BD91-417E-B504-C7A3F75DA33B}"/>
                  </a:ext>
                </a:extLst>
              </p:cNvPr>
              <p:cNvSpPr>
                <a:spLocks noChangeArrowheads="1"/>
              </p:cNvSpPr>
              <p:nvPr/>
            </p:nvSpPr>
            <p:spPr bwMode="auto">
              <a:xfrm>
                <a:off x="1872" y="768"/>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16</a:t>
                </a:r>
                <a:endParaRPr lang="en-US" altLang="zh-CN" sz="2400">
                  <a:latin typeface="Times New Roman" panose="02020603050405020304" pitchFamily="18" charset="0"/>
                </a:endParaRPr>
              </a:p>
            </p:txBody>
          </p:sp>
          <p:sp>
            <p:nvSpPr>
              <p:cNvPr id="288792" name="Text Box 24">
                <a:extLst>
                  <a:ext uri="{FF2B5EF4-FFF2-40B4-BE49-F238E27FC236}">
                    <a16:creationId xmlns:a16="http://schemas.microsoft.com/office/drawing/2014/main" id="{878B5FD8-3B5A-49E3-BA61-8F8455ACEB3F}"/>
                  </a:ext>
                </a:extLst>
              </p:cNvPr>
              <p:cNvSpPr txBox="1">
                <a:spLocks noChangeArrowheads="1"/>
              </p:cNvSpPr>
              <p:nvPr/>
            </p:nvSpPr>
            <p:spPr bwMode="auto">
              <a:xfrm>
                <a:off x="1647" y="11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0</a:t>
                </a:r>
              </a:p>
            </p:txBody>
          </p:sp>
          <p:sp>
            <p:nvSpPr>
              <p:cNvPr id="288814" name="Line 46">
                <a:extLst>
                  <a:ext uri="{FF2B5EF4-FFF2-40B4-BE49-F238E27FC236}">
                    <a16:creationId xmlns:a16="http://schemas.microsoft.com/office/drawing/2014/main" id="{1A71E984-52AF-4248-9AA2-27017EEEADA6}"/>
                  </a:ext>
                </a:extLst>
              </p:cNvPr>
              <p:cNvSpPr>
                <a:spLocks noChangeShapeType="1"/>
              </p:cNvSpPr>
              <p:nvPr/>
            </p:nvSpPr>
            <p:spPr bwMode="auto">
              <a:xfrm>
                <a:off x="1296" y="1008"/>
                <a:ext cx="288"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819" name="Oval 51">
                <a:extLst>
                  <a:ext uri="{FF2B5EF4-FFF2-40B4-BE49-F238E27FC236}">
                    <a16:creationId xmlns:a16="http://schemas.microsoft.com/office/drawing/2014/main" id="{2EC0DDC2-C005-46D4-8F37-E832BCE89C23}"/>
                  </a:ext>
                </a:extLst>
              </p:cNvPr>
              <p:cNvSpPr>
                <a:spLocks noChangeArrowheads="1"/>
              </p:cNvSpPr>
              <p:nvPr/>
            </p:nvSpPr>
            <p:spPr bwMode="auto">
              <a:xfrm>
                <a:off x="1440" y="1200"/>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9</a:t>
                </a:r>
                <a:endParaRPr lang="en-US" altLang="zh-CN" sz="2400">
                  <a:latin typeface="Times New Roman" panose="02020603050405020304" pitchFamily="18" charset="0"/>
                </a:endParaRPr>
              </a:p>
            </p:txBody>
          </p:sp>
          <p:sp>
            <p:nvSpPr>
              <p:cNvPr id="288829" name="Text Box 61">
                <a:extLst>
                  <a:ext uri="{FF2B5EF4-FFF2-40B4-BE49-F238E27FC236}">
                    <a16:creationId xmlns:a16="http://schemas.microsoft.com/office/drawing/2014/main" id="{F876CA01-C0A2-44F4-8C69-372BBAEEE9DD}"/>
                  </a:ext>
                </a:extLst>
              </p:cNvPr>
              <p:cNvSpPr txBox="1">
                <a:spLocks noChangeArrowheads="1"/>
              </p:cNvSpPr>
              <p:nvPr/>
            </p:nvSpPr>
            <p:spPr bwMode="auto">
              <a:xfrm>
                <a:off x="2044" y="5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1</a:t>
                </a:r>
              </a:p>
            </p:txBody>
          </p:sp>
          <p:sp>
            <p:nvSpPr>
              <p:cNvPr id="288830" name="Line 62">
                <a:extLst>
                  <a:ext uri="{FF2B5EF4-FFF2-40B4-BE49-F238E27FC236}">
                    <a16:creationId xmlns:a16="http://schemas.microsoft.com/office/drawing/2014/main" id="{8F0503CF-DA3A-4510-BBEB-BBD9A98F0AB2}"/>
                  </a:ext>
                </a:extLst>
              </p:cNvPr>
              <p:cNvSpPr>
                <a:spLocks noChangeShapeType="1"/>
              </p:cNvSpPr>
              <p:nvPr/>
            </p:nvSpPr>
            <p:spPr bwMode="auto">
              <a:xfrm flipH="1">
                <a:off x="1296" y="576"/>
                <a:ext cx="24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831" name="Oval 63">
                <a:extLst>
                  <a:ext uri="{FF2B5EF4-FFF2-40B4-BE49-F238E27FC236}">
                    <a16:creationId xmlns:a16="http://schemas.microsoft.com/office/drawing/2014/main" id="{41B3D879-F7EE-4B1B-82FD-3CDB2A7A13E0}"/>
                  </a:ext>
                </a:extLst>
              </p:cNvPr>
              <p:cNvSpPr>
                <a:spLocks noChangeArrowheads="1"/>
              </p:cNvSpPr>
              <p:nvPr/>
            </p:nvSpPr>
            <p:spPr bwMode="auto">
              <a:xfrm>
                <a:off x="1104" y="768"/>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7</a:t>
                </a:r>
                <a:endParaRPr lang="en-US" altLang="zh-CN" sz="2400" b="1">
                  <a:latin typeface="Times New Roman" panose="02020603050405020304" pitchFamily="18" charset="0"/>
                </a:endParaRPr>
              </a:p>
            </p:txBody>
          </p:sp>
          <p:sp>
            <p:nvSpPr>
              <p:cNvPr id="288832" name="Oval 64">
                <a:extLst>
                  <a:ext uri="{FF2B5EF4-FFF2-40B4-BE49-F238E27FC236}">
                    <a16:creationId xmlns:a16="http://schemas.microsoft.com/office/drawing/2014/main" id="{0D725348-E63E-425C-BAFE-FD67DBCF2510}"/>
                  </a:ext>
                </a:extLst>
              </p:cNvPr>
              <p:cNvSpPr>
                <a:spLocks noChangeArrowheads="1"/>
              </p:cNvSpPr>
              <p:nvPr/>
            </p:nvSpPr>
            <p:spPr bwMode="auto">
              <a:xfrm>
                <a:off x="1488" y="336"/>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11</a:t>
                </a:r>
                <a:endParaRPr lang="en-US" altLang="zh-CN" sz="2400">
                  <a:latin typeface="Times New Roman" panose="02020603050405020304" pitchFamily="18" charset="0"/>
                </a:endParaRPr>
              </a:p>
            </p:txBody>
          </p:sp>
          <p:sp>
            <p:nvSpPr>
              <p:cNvPr id="288835" name="Oval 67">
                <a:extLst>
                  <a:ext uri="{FF2B5EF4-FFF2-40B4-BE49-F238E27FC236}">
                    <a16:creationId xmlns:a16="http://schemas.microsoft.com/office/drawing/2014/main" id="{86E2A58A-6D2C-4C37-9910-EF6A7E73DE47}"/>
                  </a:ext>
                </a:extLst>
              </p:cNvPr>
              <p:cNvSpPr>
                <a:spLocks noChangeArrowheads="1"/>
              </p:cNvSpPr>
              <p:nvPr/>
            </p:nvSpPr>
            <p:spPr bwMode="auto">
              <a:xfrm>
                <a:off x="2256" y="1200"/>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26</a:t>
                </a:r>
                <a:endParaRPr lang="en-US" altLang="zh-CN" sz="2400">
                  <a:latin typeface="Times New Roman" panose="02020603050405020304" pitchFamily="18" charset="0"/>
                </a:endParaRPr>
              </a:p>
            </p:txBody>
          </p:sp>
        </p:grpSp>
        <p:grpSp>
          <p:nvGrpSpPr>
            <p:cNvPr id="288842" name="Group 74">
              <a:extLst>
                <a:ext uri="{FF2B5EF4-FFF2-40B4-BE49-F238E27FC236}">
                  <a16:creationId xmlns:a16="http://schemas.microsoft.com/office/drawing/2014/main" id="{8384E9FE-8CD2-49B0-B669-36DBD6D0930A}"/>
                </a:ext>
              </a:extLst>
            </p:cNvPr>
            <p:cNvGrpSpPr>
              <a:grpSpLocks/>
            </p:cNvGrpSpPr>
            <p:nvPr/>
          </p:nvGrpSpPr>
          <p:grpSpPr bwMode="auto">
            <a:xfrm>
              <a:off x="2688" y="1968"/>
              <a:ext cx="2112" cy="1920"/>
              <a:chOff x="2688" y="1968"/>
              <a:chExt cx="2112" cy="1920"/>
            </a:xfrm>
          </p:grpSpPr>
          <p:sp>
            <p:nvSpPr>
              <p:cNvPr id="288771" name="Line 3">
                <a:extLst>
                  <a:ext uri="{FF2B5EF4-FFF2-40B4-BE49-F238E27FC236}">
                    <a16:creationId xmlns:a16="http://schemas.microsoft.com/office/drawing/2014/main" id="{E26C69FC-D34F-4884-8304-637287743EB8}"/>
                  </a:ext>
                </a:extLst>
              </p:cNvPr>
              <p:cNvSpPr>
                <a:spLocks noChangeShapeType="1"/>
              </p:cNvSpPr>
              <p:nvPr/>
            </p:nvSpPr>
            <p:spPr bwMode="auto">
              <a:xfrm>
                <a:off x="3360" y="2832"/>
                <a:ext cx="96"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72" name="Line 4">
                <a:extLst>
                  <a:ext uri="{FF2B5EF4-FFF2-40B4-BE49-F238E27FC236}">
                    <a16:creationId xmlns:a16="http://schemas.microsoft.com/office/drawing/2014/main" id="{172AA5BF-DAB1-49E8-946B-8EFC43DCE2C9}"/>
                  </a:ext>
                </a:extLst>
              </p:cNvPr>
              <p:cNvSpPr>
                <a:spLocks noChangeShapeType="1"/>
              </p:cNvSpPr>
              <p:nvPr/>
            </p:nvSpPr>
            <p:spPr bwMode="auto">
              <a:xfrm flipH="1">
                <a:off x="3648" y="2832"/>
                <a:ext cx="480" cy="76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73" name="Line 5">
                <a:extLst>
                  <a:ext uri="{FF2B5EF4-FFF2-40B4-BE49-F238E27FC236}">
                    <a16:creationId xmlns:a16="http://schemas.microsoft.com/office/drawing/2014/main" id="{B8A76DBA-67E8-49FB-B96F-38B5BDC2B467}"/>
                  </a:ext>
                </a:extLst>
              </p:cNvPr>
              <p:cNvSpPr>
                <a:spLocks noChangeShapeType="1"/>
              </p:cNvSpPr>
              <p:nvPr/>
            </p:nvSpPr>
            <p:spPr bwMode="auto">
              <a:xfrm>
                <a:off x="3840" y="2400"/>
                <a:ext cx="336" cy="336"/>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74" name="Line 6">
                <a:extLst>
                  <a:ext uri="{FF2B5EF4-FFF2-40B4-BE49-F238E27FC236}">
                    <a16:creationId xmlns:a16="http://schemas.microsoft.com/office/drawing/2014/main" id="{E5386E11-0ACD-40EC-B77D-AEAAFF971D2B}"/>
                  </a:ext>
                </a:extLst>
              </p:cNvPr>
              <p:cNvSpPr>
                <a:spLocks noChangeShapeType="1"/>
              </p:cNvSpPr>
              <p:nvPr/>
            </p:nvSpPr>
            <p:spPr bwMode="auto">
              <a:xfrm flipH="1">
                <a:off x="3360" y="2400"/>
                <a:ext cx="288"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4" name="Oval 16">
                <a:extLst>
                  <a:ext uri="{FF2B5EF4-FFF2-40B4-BE49-F238E27FC236}">
                    <a16:creationId xmlns:a16="http://schemas.microsoft.com/office/drawing/2014/main" id="{FE3CE7DF-B108-4AF6-982B-8A8D59754A92}"/>
                  </a:ext>
                </a:extLst>
              </p:cNvPr>
              <p:cNvSpPr>
                <a:spLocks noChangeArrowheads="1"/>
              </p:cNvSpPr>
              <p:nvPr/>
            </p:nvSpPr>
            <p:spPr bwMode="auto">
              <a:xfrm>
                <a:off x="4032" y="2592"/>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18</a:t>
                </a:r>
                <a:endParaRPr lang="en-US" altLang="zh-CN" sz="2400">
                  <a:latin typeface="Times New Roman" panose="02020603050405020304" pitchFamily="18" charset="0"/>
                </a:endParaRPr>
              </a:p>
            </p:txBody>
          </p:sp>
          <p:sp>
            <p:nvSpPr>
              <p:cNvPr id="288789" name="Line 21">
                <a:extLst>
                  <a:ext uri="{FF2B5EF4-FFF2-40B4-BE49-F238E27FC236}">
                    <a16:creationId xmlns:a16="http://schemas.microsoft.com/office/drawing/2014/main" id="{0EE4F342-381B-4109-9576-CC54422AF950}"/>
                  </a:ext>
                </a:extLst>
              </p:cNvPr>
              <p:cNvSpPr>
                <a:spLocks noChangeShapeType="1"/>
              </p:cNvSpPr>
              <p:nvPr/>
            </p:nvSpPr>
            <p:spPr bwMode="auto">
              <a:xfrm flipH="1">
                <a:off x="2832" y="2784"/>
                <a:ext cx="432"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90" name="Oval 22">
                <a:extLst>
                  <a:ext uri="{FF2B5EF4-FFF2-40B4-BE49-F238E27FC236}">
                    <a16:creationId xmlns:a16="http://schemas.microsoft.com/office/drawing/2014/main" id="{691BCCDA-AEC7-4186-A38D-F801D88C69B3}"/>
                  </a:ext>
                </a:extLst>
              </p:cNvPr>
              <p:cNvSpPr>
                <a:spLocks noChangeArrowheads="1"/>
              </p:cNvSpPr>
              <p:nvPr/>
            </p:nvSpPr>
            <p:spPr bwMode="auto">
              <a:xfrm>
                <a:off x="2688" y="3072"/>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288791" name="Text Box 23">
                <a:extLst>
                  <a:ext uri="{FF2B5EF4-FFF2-40B4-BE49-F238E27FC236}">
                    <a16:creationId xmlns:a16="http://schemas.microsoft.com/office/drawing/2014/main" id="{A823BDDA-239C-4360-96F7-53679F59E968}"/>
                  </a:ext>
                </a:extLst>
              </p:cNvPr>
              <p:cNvSpPr txBox="1">
                <a:spLocks noChangeArrowheads="1"/>
              </p:cNvSpPr>
              <p:nvPr/>
            </p:nvSpPr>
            <p:spPr bwMode="auto">
              <a:xfrm>
                <a:off x="3661" y="280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宋体" panose="02010600030101010101" pitchFamily="2" charset="-122"/>
                  </a:rPr>
                  <a:t>-</a:t>
                </a:r>
                <a:r>
                  <a:rPr lang="en-US" altLang="zh-CN" sz="2400" b="1">
                    <a:solidFill>
                      <a:srgbClr val="008000"/>
                    </a:solidFill>
                    <a:latin typeface="Times New Roman" panose="02020603050405020304" pitchFamily="18" charset="0"/>
                  </a:rPr>
                  <a:t>1</a:t>
                </a:r>
                <a:endParaRPr lang="en-US" altLang="zh-CN" sz="2400">
                  <a:latin typeface="Times New Roman" panose="02020603050405020304" pitchFamily="18" charset="0"/>
                </a:endParaRPr>
              </a:p>
            </p:txBody>
          </p:sp>
          <p:sp>
            <p:nvSpPr>
              <p:cNvPr id="288820" name="Text Box 52">
                <a:extLst>
                  <a:ext uri="{FF2B5EF4-FFF2-40B4-BE49-F238E27FC236}">
                    <a16:creationId xmlns:a16="http://schemas.microsoft.com/office/drawing/2014/main" id="{A04C769F-5AFB-496B-A00B-3372C375380E}"/>
                  </a:ext>
                </a:extLst>
              </p:cNvPr>
              <p:cNvSpPr txBox="1">
                <a:spLocks noChangeArrowheads="1"/>
              </p:cNvSpPr>
              <p:nvPr/>
            </p:nvSpPr>
            <p:spPr bwMode="auto">
              <a:xfrm>
                <a:off x="4156" y="23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宋体" panose="02010600030101010101" pitchFamily="2" charset="-122"/>
                  </a:rPr>
                  <a:t>-</a:t>
                </a:r>
                <a:r>
                  <a:rPr lang="en-US" altLang="zh-CN" sz="2400" b="1">
                    <a:solidFill>
                      <a:srgbClr val="008000"/>
                    </a:solidFill>
                    <a:latin typeface="Times New Roman" panose="02020603050405020304" pitchFamily="18" charset="0"/>
                  </a:rPr>
                  <a:t>1</a:t>
                </a:r>
              </a:p>
            </p:txBody>
          </p:sp>
          <p:sp>
            <p:nvSpPr>
              <p:cNvPr id="288824" name="Oval 56">
                <a:extLst>
                  <a:ext uri="{FF2B5EF4-FFF2-40B4-BE49-F238E27FC236}">
                    <a16:creationId xmlns:a16="http://schemas.microsoft.com/office/drawing/2014/main" id="{15A0E1D2-D86B-4F7A-B09F-14C41362164E}"/>
                  </a:ext>
                </a:extLst>
              </p:cNvPr>
              <p:cNvSpPr>
                <a:spLocks noChangeArrowheads="1"/>
              </p:cNvSpPr>
              <p:nvPr/>
            </p:nvSpPr>
            <p:spPr bwMode="auto">
              <a:xfrm>
                <a:off x="3168" y="2592"/>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7</a:t>
                </a:r>
                <a:endParaRPr lang="en-US" altLang="zh-CN" sz="2400" b="1">
                  <a:latin typeface="Times New Roman" panose="02020603050405020304" pitchFamily="18" charset="0"/>
                </a:endParaRPr>
              </a:p>
            </p:txBody>
          </p:sp>
          <p:sp>
            <p:nvSpPr>
              <p:cNvPr id="288825" name="Oval 57">
                <a:extLst>
                  <a:ext uri="{FF2B5EF4-FFF2-40B4-BE49-F238E27FC236}">
                    <a16:creationId xmlns:a16="http://schemas.microsoft.com/office/drawing/2014/main" id="{2C211880-5E8A-4830-A39D-92F1D008FD61}"/>
                  </a:ext>
                </a:extLst>
              </p:cNvPr>
              <p:cNvSpPr>
                <a:spLocks noChangeArrowheads="1"/>
              </p:cNvSpPr>
              <p:nvPr/>
            </p:nvSpPr>
            <p:spPr bwMode="auto">
              <a:xfrm>
                <a:off x="3742" y="3072"/>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16</a:t>
                </a:r>
                <a:endParaRPr lang="en-US" altLang="zh-CN" sz="2400">
                  <a:latin typeface="Times New Roman" panose="02020603050405020304" pitchFamily="18" charset="0"/>
                </a:endParaRPr>
              </a:p>
            </p:txBody>
          </p:sp>
          <p:sp>
            <p:nvSpPr>
              <p:cNvPr id="288826" name="Oval 58">
                <a:extLst>
                  <a:ext uri="{FF2B5EF4-FFF2-40B4-BE49-F238E27FC236}">
                    <a16:creationId xmlns:a16="http://schemas.microsoft.com/office/drawing/2014/main" id="{B08AC42B-304E-4E26-9B08-1374494C1A24}"/>
                  </a:ext>
                </a:extLst>
              </p:cNvPr>
              <p:cNvSpPr>
                <a:spLocks noChangeArrowheads="1"/>
              </p:cNvSpPr>
              <p:nvPr/>
            </p:nvSpPr>
            <p:spPr bwMode="auto">
              <a:xfrm>
                <a:off x="3456" y="3600"/>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14</a:t>
                </a:r>
                <a:endParaRPr lang="en-US" altLang="zh-CN" sz="2400">
                  <a:latin typeface="Times New Roman" panose="02020603050405020304" pitchFamily="18" charset="0"/>
                </a:endParaRPr>
              </a:p>
            </p:txBody>
          </p:sp>
          <p:sp>
            <p:nvSpPr>
              <p:cNvPr id="288834" name="Line 66">
                <a:extLst>
                  <a:ext uri="{FF2B5EF4-FFF2-40B4-BE49-F238E27FC236}">
                    <a16:creationId xmlns:a16="http://schemas.microsoft.com/office/drawing/2014/main" id="{1413F691-6759-412E-A2B8-2F1E7F998DF7}"/>
                  </a:ext>
                </a:extLst>
              </p:cNvPr>
              <p:cNvSpPr>
                <a:spLocks noChangeShapeType="1"/>
              </p:cNvSpPr>
              <p:nvPr/>
            </p:nvSpPr>
            <p:spPr bwMode="auto">
              <a:xfrm>
                <a:off x="4272" y="2832"/>
                <a:ext cx="336" cy="336"/>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836" name="Oval 68">
                <a:extLst>
                  <a:ext uri="{FF2B5EF4-FFF2-40B4-BE49-F238E27FC236}">
                    <a16:creationId xmlns:a16="http://schemas.microsoft.com/office/drawing/2014/main" id="{6DB7AACE-51F2-415F-AC87-A910B9D421A9}"/>
                  </a:ext>
                </a:extLst>
              </p:cNvPr>
              <p:cNvSpPr>
                <a:spLocks noChangeArrowheads="1"/>
              </p:cNvSpPr>
              <p:nvPr/>
            </p:nvSpPr>
            <p:spPr bwMode="auto">
              <a:xfrm>
                <a:off x="4512" y="3072"/>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26</a:t>
                </a:r>
                <a:endParaRPr lang="en-US" altLang="zh-CN" sz="2400">
                  <a:latin typeface="Times New Roman" panose="02020603050405020304" pitchFamily="18" charset="0"/>
                </a:endParaRPr>
              </a:p>
            </p:txBody>
          </p:sp>
          <p:sp>
            <p:nvSpPr>
              <p:cNvPr id="288837" name="Oval 69">
                <a:extLst>
                  <a:ext uri="{FF2B5EF4-FFF2-40B4-BE49-F238E27FC236}">
                    <a16:creationId xmlns:a16="http://schemas.microsoft.com/office/drawing/2014/main" id="{9EA06C35-0182-4A98-8CD1-207B70163AA3}"/>
                  </a:ext>
                </a:extLst>
              </p:cNvPr>
              <p:cNvSpPr>
                <a:spLocks noChangeArrowheads="1"/>
              </p:cNvSpPr>
              <p:nvPr/>
            </p:nvSpPr>
            <p:spPr bwMode="auto">
              <a:xfrm>
                <a:off x="3360" y="3072"/>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9</a:t>
                </a:r>
                <a:endParaRPr lang="en-US" altLang="zh-CN" sz="2400">
                  <a:latin typeface="Times New Roman" panose="02020603050405020304" pitchFamily="18" charset="0"/>
                </a:endParaRPr>
              </a:p>
            </p:txBody>
          </p:sp>
          <p:sp>
            <p:nvSpPr>
              <p:cNvPr id="288838" name="Text Box 70">
                <a:extLst>
                  <a:ext uri="{FF2B5EF4-FFF2-40B4-BE49-F238E27FC236}">
                    <a16:creationId xmlns:a16="http://schemas.microsoft.com/office/drawing/2014/main" id="{26E217D9-AA3D-42A9-9C0A-3F4D592FB05D}"/>
                  </a:ext>
                </a:extLst>
              </p:cNvPr>
              <p:cNvSpPr txBox="1">
                <a:spLocks noChangeArrowheads="1"/>
              </p:cNvSpPr>
              <p:nvPr/>
            </p:nvSpPr>
            <p:spPr bwMode="auto">
              <a:xfrm>
                <a:off x="3840" y="196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1</a:t>
                </a:r>
              </a:p>
            </p:txBody>
          </p:sp>
          <p:sp>
            <p:nvSpPr>
              <p:cNvPr id="288840" name="Oval 72">
                <a:extLst>
                  <a:ext uri="{FF2B5EF4-FFF2-40B4-BE49-F238E27FC236}">
                    <a16:creationId xmlns:a16="http://schemas.microsoft.com/office/drawing/2014/main" id="{4DE106DC-75A3-42D8-A000-A84DB03C190B}"/>
                  </a:ext>
                </a:extLst>
              </p:cNvPr>
              <p:cNvSpPr>
                <a:spLocks noChangeArrowheads="1"/>
              </p:cNvSpPr>
              <p:nvPr/>
            </p:nvSpPr>
            <p:spPr bwMode="auto">
              <a:xfrm>
                <a:off x="3600" y="2160"/>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11</a:t>
                </a:r>
                <a:endParaRPr lang="en-US" altLang="zh-CN" sz="2400">
                  <a:latin typeface="Times New Roman" panose="02020603050405020304" pitchFamily="18" charset="0"/>
                </a:endParaRPr>
              </a:p>
            </p:txBody>
          </p:sp>
        </p:grpSp>
        <p:grpSp>
          <p:nvGrpSpPr>
            <p:cNvPr id="288845" name="Group 77">
              <a:extLst>
                <a:ext uri="{FF2B5EF4-FFF2-40B4-BE49-F238E27FC236}">
                  <a16:creationId xmlns:a16="http://schemas.microsoft.com/office/drawing/2014/main" id="{E1D1739A-3DAA-4E82-96AD-CE7DCF02D119}"/>
                </a:ext>
              </a:extLst>
            </p:cNvPr>
            <p:cNvGrpSpPr>
              <a:grpSpLocks/>
            </p:cNvGrpSpPr>
            <p:nvPr/>
          </p:nvGrpSpPr>
          <p:grpSpPr bwMode="auto">
            <a:xfrm>
              <a:off x="2837" y="323"/>
              <a:ext cx="2084" cy="1904"/>
              <a:chOff x="2784" y="144"/>
              <a:chExt cx="2084" cy="1904"/>
            </a:xfrm>
          </p:grpSpPr>
          <p:sp>
            <p:nvSpPr>
              <p:cNvPr id="288779" name="Line 11">
                <a:extLst>
                  <a:ext uri="{FF2B5EF4-FFF2-40B4-BE49-F238E27FC236}">
                    <a16:creationId xmlns:a16="http://schemas.microsoft.com/office/drawing/2014/main" id="{8CD26836-CE80-4C45-8A34-EEBCCD3EDFFE}"/>
                  </a:ext>
                </a:extLst>
              </p:cNvPr>
              <p:cNvSpPr>
                <a:spLocks noChangeShapeType="1"/>
              </p:cNvSpPr>
              <p:nvPr/>
            </p:nvSpPr>
            <p:spPr bwMode="auto">
              <a:xfrm>
                <a:off x="3360" y="1008"/>
                <a:ext cx="24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0" name="Line 12">
                <a:extLst>
                  <a:ext uri="{FF2B5EF4-FFF2-40B4-BE49-F238E27FC236}">
                    <a16:creationId xmlns:a16="http://schemas.microsoft.com/office/drawing/2014/main" id="{BE1B970C-3DEA-45E3-921B-8BD61543E473}"/>
                  </a:ext>
                </a:extLst>
              </p:cNvPr>
              <p:cNvSpPr>
                <a:spLocks noChangeShapeType="1"/>
              </p:cNvSpPr>
              <p:nvPr/>
            </p:nvSpPr>
            <p:spPr bwMode="auto">
              <a:xfrm flipH="1">
                <a:off x="2976" y="960"/>
                <a:ext cx="288"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95" name="Text Box 27">
                <a:extLst>
                  <a:ext uri="{FF2B5EF4-FFF2-40B4-BE49-F238E27FC236}">
                    <a16:creationId xmlns:a16="http://schemas.microsoft.com/office/drawing/2014/main" id="{1C2EEC4B-1530-41BB-B77F-CD6D7ED1E73B}"/>
                  </a:ext>
                </a:extLst>
              </p:cNvPr>
              <p:cNvSpPr txBox="1">
                <a:spLocks noChangeArrowheads="1"/>
              </p:cNvSpPr>
              <p:nvPr/>
            </p:nvSpPr>
            <p:spPr bwMode="auto">
              <a:xfrm>
                <a:off x="4204" y="5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effectLst>
                      <a:outerShdw blurRad="38100" dist="38100" dir="2700000" algn="tl">
                        <a:srgbClr val="C0C0C0"/>
                      </a:outerShdw>
                    </a:effectLst>
                    <a:latin typeface="Times New Roman" panose="02020603050405020304" pitchFamily="18" charset="0"/>
                  </a:rPr>
                  <a:t>2</a:t>
                </a:r>
                <a:endParaRPr lang="en-US" altLang="zh-CN" sz="2400">
                  <a:latin typeface="Times New Roman" panose="02020603050405020304" pitchFamily="18" charset="0"/>
                </a:endParaRPr>
              </a:p>
            </p:txBody>
          </p:sp>
          <p:sp>
            <p:nvSpPr>
              <p:cNvPr id="288798" name="Oval 30">
                <a:extLst>
                  <a:ext uri="{FF2B5EF4-FFF2-40B4-BE49-F238E27FC236}">
                    <a16:creationId xmlns:a16="http://schemas.microsoft.com/office/drawing/2014/main" id="{652ABB7A-2B20-4B34-92B4-4CD423CABF1C}"/>
                  </a:ext>
                </a:extLst>
              </p:cNvPr>
              <p:cNvSpPr>
                <a:spLocks noChangeArrowheads="1"/>
              </p:cNvSpPr>
              <p:nvPr/>
            </p:nvSpPr>
            <p:spPr bwMode="auto">
              <a:xfrm>
                <a:off x="3168" y="768"/>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7</a:t>
                </a:r>
                <a:endParaRPr lang="en-US" altLang="zh-CN" sz="2400" b="1">
                  <a:latin typeface="Times New Roman" panose="02020603050405020304" pitchFamily="18" charset="0"/>
                </a:endParaRPr>
              </a:p>
            </p:txBody>
          </p:sp>
          <p:sp>
            <p:nvSpPr>
              <p:cNvPr id="288799" name="Oval 31">
                <a:extLst>
                  <a:ext uri="{FF2B5EF4-FFF2-40B4-BE49-F238E27FC236}">
                    <a16:creationId xmlns:a16="http://schemas.microsoft.com/office/drawing/2014/main" id="{AF3233B6-70BE-4A89-8CCB-65770627D945}"/>
                  </a:ext>
                </a:extLst>
              </p:cNvPr>
              <p:cNvSpPr>
                <a:spLocks noChangeArrowheads="1"/>
              </p:cNvSpPr>
              <p:nvPr/>
            </p:nvSpPr>
            <p:spPr bwMode="auto">
              <a:xfrm>
                <a:off x="2784" y="1200"/>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288800" name="Oval 32">
                <a:extLst>
                  <a:ext uri="{FF2B5EF4-FFF2-40B4-BE49-F238E27FC236}">
                    <a16:creationId xmlns:a16="http://schemas.microsoft.com/office/drawing/2014/main" id="{5F168F25-62EE-4488-987C-C23A9C2B88D7}"/>
                  </a:ext>
                </a:extLst>
              </p:cNvPr>
              <p:cNvSpPr>
                <a:spLocks noChangeArrowheads="1"/>
              </p:cNvSpPr>
              <p:nvPr/>
            </p:nvSpPr>
            <p:spPr bwMode="auto">
              <a:xfrm>
                <a:off x="3504" y="1200"/>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9</a:t>
                </a:r>
                <a:endParaRPr lang="en-US" altLang="zh-CN" sz="2400">
                  <a:latin typeface="Times New Roman" panose="02020603050405020304" pitchFamily="18" charset="0"/>
                </a:endParaRPr>
              </a:p>
            </p:txBody>
          </p:sp>
          <p:sp>
            <p:nvSpPr>
              <p:cNvPr id="288802" name="Text Box 34">
                <a:extLst>
                  <a:ext uri="{FF2B5EF4-FFF2-40B4-BE49-F238E27FC236}">
                    <a16:creationId xmlns:a16="http://schemas.microsoft.com/office/drawing/2014/main" id="{36B9BB63-A949-4B0B-A1A5-C69773B87640}"/>
                  </a:ext>
                </a:extLst>
              </p:cNvPr>
              <p:cNvSpPr txBox="1">
                <a:spLocks noChangeArrowheads="1"/>
              </p:cNvSpPr>
              <p:nvPr/>
            </p:nvSpPr>
            <p:spPr bwMode="auto">
              <a:xfrm>
                <a:off x="4108" y="139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88804" name="Oval 36">
                <a:extLst>
                  <a:ext uri="{FF2B5EF4-FFF2-40B4-BE49-F238E27FC236}">
                    <a16:creationId xmlns:a16="http://schemas.microsoft.com/office/drawing/2014/main" id="{6A0CE72C-F379-4140-AA4D-55E22BE6C6AB}"/>
                  </a:ext>
                </a:extLst>
              </p:cNvPr>
              <p:cNvSpPr>
                <a:spLocks noChangeArrowheads="1"/>
              </p:cNvSpPr>
              <p:nvPr/>
            </p:nvSpPr>
            <p:spPr bwMode="auto">
              <a:xfrm>
                <a:off x="4032" y="1632"/>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bg2"/>
                    </a:solidFill>
                    <a:latin typeface="Times New Roman" panose="02020603050405020304" pitchFamily="18" charset="0"/>
                    <a:ea typeface="MS Hei" pitchFamily="49" charset="-122"/>
                  </a:rPr>
                  <a:t>18</a:t>
                </a:r>
                <a:endParaRPr lang="en-US" altLang="zh-CN" sz="2400">
                  <a:latin typeface="Times New Roman" panose="02020603050405020304" pitchFamily="18" charset="0"/>
                </a:endParaRPr>
              </a:p>
            </p:txBody>
          </p:sp>
          <p:sp>
            <p:nvSpPr>
              <p:cNvPr id="288805" name="Line 37">
                <a:extLst>
                  <a:ext uri="{FF2B5EF4-FFF2-40B4-BE49-F238E27FC236}">
                    <a16:creationId xmlns:a16="http://schemas.microsoft.com/office/drawing/2014/main" id="{2B30F5D5-4142-4B48-807A-3C88289F9DA7}"/>
                  </a:ext>
                </a:extLst>
              </p:cNvPr>
              <p:cNvSpPr>
                <a:spLocks noChangeShapeType="1"/>
              </p:cNvSpPr>
              <p:nvPr/>
            </p:nvSpPr>
            <p:spPr bwMode="auto">
              <a:xfrm flipH="1">
                <a:off x="4272" y="1440"/>
                <a:ext cx="24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806" name="Oval 38">
                <a:extLst>
                  <a:ext uri="{FF2B5EF4-FFF2-40B4-BE49-F238E27FC236}">
                    <a16:creationId xmlns:a16="http://schemas.microsoft.com/office/drawing/2014/main" id="{90FF6699-08E4-4B52-A75B-9A1C6113CF02}"/>
                  </a:ext>
                </a:extLst>
              </p:cNvPr>
              <p:cNvSpPr>
                <a:spLocks noChangeArrowheads="1"/>
              </p:cNvSpPr>
              <p:nvPr/>
            </p:nvSpPr>
            <p:spPr bwMode="auto">
              <a:xfrm>
                <a:off x="4464" y="1200"/>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bg2"/>
                    </a:solidFill>
                    <a:latin typeface="Times New Roman" panose="02020603050405020304" pitchFamily="18" charset="0"/>
                    <a:ea typeface="MS Hei" pitchFamily="49" charset="-122"/>
                  </a:rPr>
                  <a:t>26</a:t>
                </a:r>
                <a:endParaRPr lang="en-US" altLang="zh-CN" sz="2400">
                  <a:latin typeface="Times New Roman" panose="02020603050405020304" pitchFamily="18" charset="0"/>
                </a:endParaRPr>
              </a:p>
            </p:txBody>
          </p:sp>
          <p:sp>
            <p:nvSpPr>
              <p:cNvPr id="288807" name="Line 39">
                <a:extLst>
                  <a:ext uri="{FF2B5EF4-FFF2-40B4-BE49-F238E27FC236}">
                    <a16:creationId xmlns:a16="http://schemas.microsoft.com/office/drawing/2014/main" id="{A1E1DA87-9406-446C-9B6D-BA8E66A19B22}"/>
                  </a:ext>
                </a:extLst>
              </p:cNvPr>
              <p:cNvSpPr>
                <a:spLocks noChangeShapeType="1"/>
              </p:cNvSpPr>
              <p:nvPr/>
            </p:nvSpPr>
            <p:spPr bwMode="auto">
              <a:xfrm>
                <a:off x="3840" y="576"/>
                <a:ext cx="24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808" name="Line 40">
                <a:extLst>
                  <a:ext uri="{FF2B5EF4-FFF2-40B4-BE49-F238E27FC236}">
                    <a16:creationId xmlns:a16="http://schemas.microsoft.com/office/drawing/2014/main" id="{D3FEA7CE-4345-4228-8CFB-05A74E0AAB13}"/>
                  </a:ext>
                </a:extLst>
              </p:cNvPr>
              <p:cNvSpPr>
                <a:spLocks noChangeShapeType="1"/>
              </p:cNvSpPr>
              <p:nvPr/>
            </p:nvSpPr>
            <p:spPr bwMode="auto">
              <a:xfrm flipH="1">
                <a:off x="3408" y="576"/>
                <a:ext cx="24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809" name="Oval 41">
                <a:extLst>
                  <a:ext uri="{FF2B5EF4-FFF2-40B4-BE49-F238E27FC236}">
                    <a16:creationId xmlns:a16="http://schemas.microsoft.com/office/drawing/2014/main" id="{429E7EDF-5B56-4217-87C2-038C0E727DDB}"/>
                  </a:ext>
                </a:extLst>
              </p:cNvPr>
              <p:cNvSpPr>
                <a:spLocks noChangeArrowheads="1"/>
              </p:cNvSpPr>
              <p:nvPr/>
            </p:nvSpPr>
            <p:spPr bwMode="auto">
              <a:xfrm>
                <a:off x="3600" y="336"/>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11</a:t>
                </a:r>
                <a:endParaRPr lang="en-US" altLang="zh-CN" sz="2400">
                  <a:latin typeface="Times New Roman" panose="02020603050405020304" pitchFamily="18" charset="0"/>
                </a:endParaRPr>
              </a:p>
            </p:txBody>
          </p:sp>
          <p:sp>
            <p:nvSpPr>
              <p:cNvPr id="288810" name="Text Box 42">
                <a:extLst>
                  <a:ext uri="{FF2B5EF4-FFF2-40B4-BE49-F238E27FC236}">
                    <a16:creationId xmlns:a16="http://schemas.microsoft.com/office/drawing/2014/main" id="{40C6EC79-4D02-4FE7-A11F-A4B6582B6C5E}"/>
                  </a:ext>
                </a:extLst>
              </p:cNvPr>
              <p:cNvSpPr txBox="1">
                <a:spLocks noChangeArrowheads="1"/>
              </p:cNvSpPr>
              <p:nvPr/>
            </p:nvSpPr>
            <p:spPr bwMode="auto">
              <a:xfrm>
                <a:off x="4560" y="96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effectLst>
                      <a:outerShdw blurRad="38100" dist="38100" dir="2700000" algn="tl">
                        <a:srgbClr val="C0C0C0"/>
                      </a:outerShdw>
                    </a:effectLst>
                    <a:latin typeface="宋体" panose="02010600030101010101" pitchFamily="2" charset="-122"/>
                  </a:rPr>
                  <a:t>-</a:t>
                </a:r>
                <a:r>
                  <a:rPr lang="en-US" altLang="zh-CN" sz="2400" b="1">
                    <a:solidFill>
                      <a:srgbClr val="008000"/>
                    </a:solidFill>
                    <a:effectLst>
                      <a:outerShdw blurRad="38100" dist="38100" dir="2700000" algn="tl">
                        <a:srgbClr val="C0C0C0"/>
                      </a:outerShdw>
                    </a:effectLst>
                    <a:latin typeface="Times New Roman" panose="02020603050405020304" pitchFamily="18" charset="0"/>
                  </a:rPr>
                  <a:t>1</a:t>
                </a:r>
              </a:p>
            </p:txBody>
          </p:sp>
          <p:sp>
            <p:nvSpPr>
              <p:cNvPr id="288816" name="Oval 48">
                <a:extLst>
                  <a:ext uri="{FF2B5EF4-FFF2-40B4-BE49-F238E27FC236}">
                    <a16:creationId xmlns:a16="http://schemas.microsoft.com/office/drawing/2014/main" id="{B77185EB-2FCD-4488-B02D-9C5738186A3A}"/>
                  </a:ext>
                </a:extLst>
              </p:cNvPr>
              <p:cNvSpPr>
                <a:spLocks noChangeArrowheads="1"/>
              </p:cNvSpPr>
              <p:nvPr/>
            </p:nvSpPr>
            <p:spPr bwMode="auto">
              <a:xfrm>
                <a:off x="4032" y="768"/>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bg2"/>
                    </a:solidFill>
                    <a:latin typeface="Times New Roman" panose="02020603050405020304" pitchFamily="18" charset="0"/>
                  </a:rPr>
                  <a:t>16</a:t>
                </a:r>
                <a:endParaRPr lang="en-US" altLang="zh-CN" sz="2400">
                  <a:latin typeface="Times New Roman" panose="02020603050405020304" pitchFamily="18" charset="0"/>
                </a:endParaRPr>
              </a:p>
            </p:txBody>
          </p:sp>
          <p:sp>
            <p:nvSpPr>
              <p:cNvPr id="288833" name="Line 65">
                <a:extLst>
                  <a:ext uri="{FF2B5EF4-FFF2-40B4-BE49-F238E27FC236}">
                    <a16:creationId xmlns:a16="http://schemas.microsoft.com/office/drawing/2014/main" id="{3E4A9681-65B7-4959-8CA8-842078549261}"/>
                  </a:ext>
                </a:extLst>
              </p:cNvPr>
              <p:cNvSpPr>
                <a:spLocks noChangeShapeType="1"/>
              </p:cNvSpPr>
              <p:nvPr/>
            </p:nvSpPr>
            <p:spPr bwMode="auto">
              <a:xfrm>
                <a:off x="4272" y="1008"/>
                <a:ext cx="24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839" name="Text Box 71">
                <a:extLst>
                  <a:ext uri="{FF2B5EF4-FFF2-40B4-BE49-F238E27FC236}">
                    <a16:creationId xmlns:a16="http://schemas.microsoft.com/office/drawing/2014/main" id="{02AE0024-DA2B-4EA2-B083-DC58407CD793}"/>
                  </a:ext>
                </a:extLst>
              </p:cNvPr>
              <p:cNvSpPr txBox="1">
                <a:spLocks noChangeArrowheads="1"/>
              </p:cNvSpPr>
              <p:nvPr/>
            </p:nvSpPr>
            <p:spPr bwMode="auto">
              <a:xfrm>
                <a:off x="3868" y="14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effectLst>
                      <a:outerShdw blurRad="38100" dist="38100" dir="2700000" algn="tl">
                        <a:srgbClr val="C0C0C0"/>
                      </a:outerShdw>
                    </a:effectLst>
                    <a:latin typeface="Times New Roman" panose="02020603050405020304" pitchFamily="18" charset="0"/>
                  </a:rPr>
                  <a:t>1</a:t>
                </a:r>
              </a:p>
            </p:txBody>
          </p:sp>
          <p:sp>
            <p:nvSpPr>
              <p:cNvPr id="288841" name="Freeform 73">
                <a:extLst>
                  <a:ext uri="{FF2B5EF4-FFF2-40B4-BE49-F238E27FC236}">
                    <a16:creationId xmlns:a16="http://schemas.microsoft.com/office/drawing/2014/main" id="{D815749E-264C-4373-85E2-09DA0B77F167}"/>
                  </a:ext>
                </a:extLst>
              </p:cNvPr>
              <p:cNvSpPr>
                <a:spLocks/>
              </p:cNvSpPr>
              <p:nvPr/>
            </p:nvSpPr>
            <p:spPr bwMode="auto">
              <a:xfrm>
                <a:off x="3872" y="600"/>
                <a:ext cx="960" cy="1448"/>
              </a:xfrm>
              <a:custGeom>
                <a:avLst/>
                <a:gdLst>
                  <a:gd name="T0" fmla="*/ 160 w 960"/>
                  <a:gd name="T1" fmla="*/ 72 h 1448"/>
                  <a:gd name="T2" fmla="*/ 64 w 960"/>
                  <a:gd name="T3" fmla="*/ 168 h 1448"/>
                  <a:gd name="T4" fmla="*/ 16 w 960"/>
                  <a:gd name="T5" fmla="*/ 312 h 1448"/>
                  <a:gd name="T6" fmla="*/ 160 w 960"/>
                  <a:gd name="T7" fmla="*/ 504 h 1448"/>
                  <a:gd name="T8" fmla="*/ 304 w 960"/>
                  <a:gd name="T9" fmla="*/ 648 h 1448"/>
                  <a:gd name="T10" fmla="*/ 304 w 960"/>
                  <a:gd name="T11" fmla="*/ 792 h 1448"/>
                  <a:gd name="T12" fmla="*/ 112 w 960"/>
                  <a:gd name="T13" fmla="*/ 984 h 1448"/>
                  <a:gd name="T14" fmla="*/ 64 w 960"/>
                  <a:gd name="T15" fmla="*/ 1128 h 1448"/>
                  <a:gd name="T16" fmla="*/ 64 w 960"/>
                  <a:gd name="T17" fmla="*/ 1224 h 1448"/>
                  <a:gd name="T18" fmla="*/ 112 w 960"/>
                  <a:gd name="T19" fmla="*/ 1320 h 1448"/>
                  <a:gd name="T20" fmla="*/ 256 w 960"/>
                  <a:gd name="T21" fmla="*/ 1416 h 1448"/>
                  <a:gd name="T22" fmla="*/ 448 w 960"/>
                  <a:gd name="T23" fmla="*/ 1368 h 1448"/>
                  <a:gd name="T24" fmla="*/ 880 w 960"/>
                  <a:gd name="T25" fmla="*/ 936 h 1448"/>
                  <a:gd name="T26" fmla="*/ 928 w 960"/>
                  <a:gd name="T27" fmla="*/ 792 h 1448"/>
                  <a:gd name="T28" fmla="*/ 928 w 960"/>
                  <a:gd name="T29" fmla="*/ 648 h 1448"/>
                  <a:gd name="T30" fmla="*/ 832 w 960"/>
                  <a:gd name="T31" fmla="*/ 504 h 1448"/>
                  <a:gd name="T32" fmla="*/ 400 w 960"/>
                  <a:gd name="T33" fmla="*/ 72 h 1448"/>
                  <a:gd name="T34" fmla="*/ 160 w 960"/>
                  <a:gd name="T35" fmla="*/ 72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0" h="1448">
                    <a:moveTo>
                      <a:pt x="160" y="72"/>
                    </a:moveTo>
                    <a:cubicBezTo>
                      <a:pt x="104" y="88"/>
                      <a:pt x="88" y="128"/>
                      <a:pt x="64" y="168"/>
                    </a:cubicBezTo>
                    <a:cubicBezTo>
                      <a:pt x="40" y="208"/>
                      <a:pt x="0" y="256"/>
                      <a:pt x="16" y="312"/>
                    </a:cubicBezTo>
                    <a:cubicBezTo>
                      <a:pt x="32" y="368"/>
                      <a:pt x="112" y="448"/>
                      <a:pt x="160" y="504"/>
                    </a:cubicBezTo>
                    <a:cubicBezTo>
                      <a:pt x="208" y="560"/>
                      <a:pt x="280" y="600"/>
                      <a:pt x="304" y="648"/>
                    </a:cubicBezTo>
                    <a:cubicBezTo>
                      <a:pt x="328" y="696"/>
                      <a:pt x="336" y="736"/>
                      <a:pt x="304" y="792"/>
                    </a:cubicBezTo>
                    <a:cubicBezTo>
                      <a:pt x="272" y="848"/>
                      <a:pt x="152" y="928"/>
                      <a:pt x="112" y="984"/>
                    </a:cubicBezTo>
                    <a:cubicBezTo>
                      <a:pt x="72" y="1040"/>
                      <a:pt x="72" y="1088"/>
                      <a:pt x="64" y="1128"/>
                    </a:cubicBezTo>
                    <a:cubicBezTo>
                      <a:pt x="56" y="1168"/>
                      <a:pt x="56" y="1192"/>
                      <a:pt x="64" y="1224"/>
                    </a:cubicBezTo>
                    <a:cubicBezTo>
                      <a:pt x="72" y="1256"/>
                      <a:pt x="80" y="1288"/>
                      <a:pt x="112" y="1320"/>
                    </a:cubicBezTo>
                    <a:cubicBezTo>
                      <a:pt x="144" y="1352"/>
                      <a:pt x="200" y="1408"/>
                      <a:pt x="256" y="1416"/>
                    </a:cubicBezTo>
                    <a:cubicBezTo>
                      <a:pt x="312" y="1424"/>
                      <a:pt x="344" y="1448"/>
                      <a:pt x="448" y="1368"/>
                    </a:cubicBezTo>
                    <a:cubicBezTo>
                      <a:pt x="552" y="1288"/>
                      <a:pt x="800" y="1032"/>
                      <a:pt x="880" y="936"/>
                    </a:cubicBezTo>
                    <a:cubicBezTo>
                      <a:pt x="960" y="840"/>
                      <a:pt x="920" y="840"/>
                      <a:pt x="928" y="792"/>
                    </a:cubicBezTo>
                    <a:cubicBezTo>
                      <a:pt x="936" y="744"/>
                      <a:pt x="944" y="696"/>
                      <a:pt x="928" y="648"/>
                    </a:cubicBezTo>
                    <a:cubicBezTo>
                      <a:pt x="912" y="600"/>
                      <a:pt x="920" y="600"/>
                      <a:pt x="832" y="504"/>
                    </a:cubicBezTo>
                    <a:cubicBezTo>
                      <a:pt x="744" y="408"/>
                      <a:pt x="512" y="144"/>
                      <a:pt x="400" y="72"/>
                    </a:cubicBezTo>
                    <a:cubicBezTo>
                      <a:pt x="288" y="0"/>
                      <a:pt x="216" y="56"/>
                      <a:pt x="160" y="72"/>
                    </a:cubicBezTo>
                    <a:close/>
                  </a:path>
                </a:pathLst>
              </a:custGeom>
              <a:noFill/>
              <a:ln w="19050" cap="flat" cmpd="sng">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transition>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2">
            <a:extLst>
              <a:ext uri="{FF2B5EF4-FFF2-40B4-BE49-F238E27FC236}">
                <a16:creationId xmlns:a16="http://schemas.microsoft.com/office/drawing/2014/main" id="{D300E9B0-EA58-46CC-BE1C-2547CF2B937A}"/>
              </a:ext>
            </a:extLst>
          </p:cNvPr>
          <p:cNvSpPr>
            <a:spLocks noGrp="1"/>
          </p:cNvSpPr>
          <p:nvPr>
            <p:ph type="sldNum" sz="quarter" idx="11"/>
          </p:nvPr>
        </p:nvSpPr>
        <p:spPr/>
        <p:txBody>
          <a:bodyPr/>
          <a:lstStyle/>
          <a:p>
            <a:fld id="{731EBF71-7348-49B8-BB74-D74FFCDCA7EB}" type="slidenum">
              <a:rPr lang="en-US" altLang="zh-CN"/>
              <a:pPr/>
              <a:t>101</a:t>
            </a:fld>
            <a:endParaRPr lang="en-US" altLang="zh-CN"/>
          </a:p>
        </p:txBody>
      </p:sp>
      <p:sp>
        <p:nvSpPr>
          <p:cNvPr id="289794" name="Line 2">
            <a:extLst>
              <a:ext uri="{FF2B5EF4-FFF2-40B4-BE49-F238E27FC236}">
                <a16:creationId xmlns:a16="http://schemas.microsoft.com/office/drawing/2014/main" id="{497E7ED2-8E4F-43C3-AE7B-EE26AAF37144}"/>
              </a:ext>
            </a:extLst>
          </p:cNvPr>
          <p:cNvSpPr>
            <a:spLocks noChangeShapeType="1"/>
          </p:cNvSpPr>
          <p:nvPr/>
        </p:nvSpPr>
        <p:spPr bwMode="auto">
          <a:xfrm flipH="1">
            <a:off x="6781800" y="2057400"/>
            <a:ext cx="304800" cy="3810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795" name="Line 3">
            <a:extLst>
              <a:ext uri="{FF2B5EF4-FFF2-40B4-BE49-F238E27FC236}">
                <a16:creationId xmlns:a16="http://schemas.microsoft.com/office/drawing/2014/main" id="{623AD45F-01CF-4941-9D06-1D61093E72E8}"/>
              </a:ext>
            </a:extLst>
          </p:cNvPr>
          <p:cNvSpPr>
            <a:spLocks noChangeShapeType="1"/>
          </p:cNvSpPr>
          <p:nvPr/>
        </p:nvSpPr>
        <p:spPr bwMode="auto">
          <a:xfrm>
            <a:off x="6629400" y="1371600"/>
            <a:ext cx="4572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796" name="Line 4">
            <a:extLst>
              <a:ext uri="{FF2B5EF4-FFF2-40B4-BE49-F238E27FC236}">
                <a16:creationId xmlns:a16="http://schemas.microsoft.com/office/drawing/2014/main" id="{C2972761-F631-4564-A91E-6BECFF674BDF}"/>
              </a:ext>
            </a:extLst>
          </p:cNvPr>
          <p:cNvSpPr>
            <a:spLocks noChangeShapeType="1"/>
          </p:cNvSpPr>
          <p:nvPr/>
        </p:nvSpPr>
        <p:spPr bwMode="auto">
          <a:xfrm flipH="1">
            <a:off x="5791200" y="1295400"/>
            <a:ext cx="533400" cy="5334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797" name="Line 5">
            <a:extLst>
              <a:ext uri="{FF2B5EF4-FFF2-40B4-BE49-F238E27FC236}">
                <a16:creationId xmlns:a16="http://schemas.microsoft.com/office/drawing/2014/main" id="{3E07BA63-39C0-4F50-9090-4D9661BD7CF1}"/>
              </a:ext>
            </a:extLst>
          </p:cNvPr>
          <p:cNvSpPr>
            <a:spLocks noChangeShapeType="1"/>
          </p:cNvSpPr>
          <p:nvPr/>
        </p:nvSpPr>
        <p:spPr bwMode="auto">
          <a:xfrm>
            <a:off x="2438400" y="1371600"/>
            <a:ext cx="4572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798" name="Line 6">
            <a:extLst>
              <a:ext uri="{FF2B5EF4-FFF2-40B4-BE49-F238E27FC236}">
                <a16:creationId xmlns:a16="http://schemas.microsoft.com/office/drawing/2014/main" id="{55F4001F-F65F-4E68-BB1C-1DDB936D5C88}"/>
              </a:ext>
            </a:extLst>
          </p:cNvPr>
          <p:cNvSpPr>
            <a:spLocks noChangeShapeType="1"/>
          </p:cNvSpPr>
          <p:nvPr/>
        </p:nvSpPr>
        <p:spPr bwMode="auto">
          <a:xfrm flipH="1">
            <a:off x="2057400" y="2819400"/>
            <a:ext cx="3048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799" name="Line 7">
            <a:extLst>
              <a:ext uri="{FF2B5EF4-FFF2-40B4-BE49-F238E27FC236}">
                <a16:creationId xmlns:a16="http://schemas.microsoft.com/office/drawing/2014/main" id="{05296936-5394-422B-9D42-CDFD3DBB7DBF}"/>
              </a:ext>
            </a:extLst>
          </p:cNvPr>
          <p:cNvSpPr>
            <a:spLocks noChangeShapeType="1"/>
          </p:cNvSpPr>
          <p:nvPr/>
        </p:nvSpPr>
        <p:spPr bwMode="auto">
          <a:xfrm>
            <a:off x="6858000" y="2819400"/>
            <a:ext cx="381000" cy="6858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00" name="Line 8">
            <a:extLst>
              <a:ext uri="{FF2B5EF4-FFF2-40B4-BE49-F238E27FC236}">
                <a16:creationId xmlns:a16="http://schemas.microsoft.com/office/drawing/2014/main" id="{A5C90B76-4076-45A7-A31D-A19E4C14B2C2}"/>
              </a:ext>
            </a:extLst>
          </p:cNvPr>
          <p:cNvSpPr>
            <a:spLocks noChangeShapeType="1"/>
          </p:cNvSpPr>
          <p:nvPr/>
        </p:nvSpPr>
        <p:spPr bwMode="auto">
          <a:xfrm>
            <a:off x="5791200" y="2057400"/>
            <a:ext cx="228600" cy="3810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01" name="Line 9">
            <a:extLst>
              <a:ext uri="{FF2B5EF4-FFF2-40B4-BE49-F238E27FC236}">
                <a16:creationId xmlns:a16="http://schemas.microsoft.com/office/drawing/2014/main" id="{0C0CDCCD-0CB1-437A-BED0-07ED5786B589}"/>
              </a:ext>
            </a:extLst>
          </p:cNvPr>
          <p:cNvSpPr>
            <a:spLocks noChangeShapeType="1"/>
          </p:cNvSpPr>
          <p:nvPr/>
        </p:nvSpPr>
        <p:spPr bwMode="auto">
          <a:xfrm flipH="1">
            <a:off x="6248400" y="2819400"/>
            <a:ext cx="304800" cy="6096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02" name="Line 10">
            <a:extLst>
              <a:ext uri="{FF2B5EF4-FFF2-40B4-BE49-F238E27FC236}">
                <a16:creationId xmlns:a16="http://schemas.microsoft.com/office/drawing/2014/main" id="{94E3939E-4D9D-437C-A2F9-5799A7E010B2}"/>
              </a:ext>
            </a:extLst>
          </p:cNvPr>
          <p:cNvSpPr>
            <a:spLocks noChangeShapeType="1"/>
          </p:cNvSpPr>
          <p:nvPr/>
        </p:nvSpPr>
        <p:spPr bwMode="auto">
          <a:xfrm>
            <a:off x="1600200" y="2133600"/>
            <a:ext cx="228600" cy="3810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03" name="Line 11">
            <a:extLst>
              <a:ext uri="{FF2B5EF4-FFF2-40B4-BE49-F238E27FC236}">
                <a16:creationId xmlns:a16="http://schemas.microsoft.com/office/drawing/2014/main" id="{543211DD-BE42-40C5-B214-ECC8FB1FB126}"/>
              </a:ext>
            </a:extLst>
          </p:cNvPr>
          <p:cNvSpPr>
            <a:spLocks noChangeShapeType="1"/>
          </p:cNvSpPr>
          <p:nvPr/>
        </p:nvSpPr>
        <p:spPr bwMode="auto">
          <a:xfrm flipH="1">
            <a:off x="2590800" y="2133600"/>
            <a:ext cx="228600" cy="3810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04" name="Line 12">
            <a:extLst>
              <a:ext uri="{FF2B5EF4-FFF2-40B4-BE49-F238E27FC236}">
                <a16:creationId xmlns:a16="http://schemas.microsoft.com/office/drawing/2014/main" id="{EFF1569A-543D-49BF-BEA5-D834277A195A}"/>
              </a:ext>
            </a:extLst>
          </p:cNvPr>
          <p:cNvSpPr>
            <a:spLocks noChangeShapeType="1"/>
          </p:cNvSpPr>
          <p:nvPr/>
        </p:nvSpPr>
        <p:spPr bwMode="auto">
          <a:xfrm>
            <a:off x="2133600" y="3657600"/>
            <a:ext cx="457200" cy="6096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05" name="Line 13">
            <a:extLst>
              <a:ext uri="{FF2B5EF4-FFF2-40B4-BE49-F238E27FC236}">
                <a16:creationId xmlns:a16="http://schemas.microsoft.com/office/drawing/2014/main" id="{E50BC55E-3620-4499-9974-5FDC530B4A5F}"/>
              </a:ext>
            </a:extLst>
          </p:cNvPr>
          <p:cNvSpPr>
            <a:spLocks noChangeShapeType="1"/>
          </p:cNvSpPr>
          <p:nvPr/>
        </p:nvSpPr>
        <p:spPr bwMode="auto">
          <a:xfrm flipH="1">
            <a:off x="5105400" y="2057400"/>
            <a:ext cx="4572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06" name="Line 14">
            <a:extLst>
              <a:ext uri="{FF2B5EF4-FFF2-40B4-BE49-F238E27FC236}">
                <a16:creationId xmlns:a16="http://schemas.microsoft.com/office/drawing/2014/main" id="{F0188451-70D9-4254-B915-CE62F597089E}"/>
              </a:ext>
            </a:extLst>
          </p:cNvPr>
          <p:cNvSpPr>
            <a:spLocks noChangeShapeType="1"/>
          </p:cNvSpPr>
          <p:nvPr/>
        </p:nvSpPr>
        <p:spPr bwMode="auto">
          <a:xfrm>
            <a:off x="3124200" y="2133600"/>
            <a:ext cx="4572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07" name="Oval 15">
            <a:extLst>
              <a:ext uri="{FF2B5EF4-FFF2-40B4-BE49-F238E27FC236}">
                <a16:creationId xmlns:a16="http://schemas.microsoft.com/office/drawing/2014/main" id="{0776BF41-5A1C-4019-B6BF-B37EE8F25228}"/>
              </a:ext>
            </a:extLst>
          </p:cNvPr>
          <p:cNvSpPr>
            <a:spLocks noChangeArrowheads="1"/>
          </p:cNvSpPr>
          <p:nvPr/>
        </p:nvSpPr>
        <p:spPr bwMode="auto">
          <a:xfrm>
            <a:off x="2362200" y="4114800"/>
            <a:ext cx="457200" cy="457200"/>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bg2"/>
                </a:solidFill>
                <a:latin typeface="Times New Roman" panose="02020603050405020304" pitchFamily="18" charset="0"/>
              </a:rPr>
              <a:t>15</a:t>
            </a:r>
            <a:endParaRPr lang="en-US" altLang="zh-CN" sz="2400">
              <a:latin typeface="Times New Roman" panose="02020603050405020304" pitchFamily="18" charset="0"/>
            </a:endParaRPr>
          </a:p>
        </p:txBody>
      </p:sp>
      <p:sp>
        <p:nvSpPr>
          <p:cNvPr id="289808" name="Oval 16">
            <a:extLst>
              <a:ext uri="{FF2B5EF4-FFF2-40B4-BE49-F238E27FC236}">
                <a16:creationId xmlns:a16="http://schemas.microsoft.com/office/drawing/2014/main" id="{A856C6B7-0ED5-44E1-9077-AA2501D3549D}"/>
              </a:ext>
            </a:extLst>
          </p:cNvPr>
          <p:cNvSpPr>
            <a:spLocks noChangeArrowheads="1"/>
          </p:cNvSpPr>
          <p:nvPr/>
        </p:nvSpPr>
        <p:spPr bwMode="auto">
          <a:xfrm>
            <a:off x="6934200" y="1676400"/>
            <a:ext cx="457200" cy="457200"/>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18</a:t>
            </a:r>
            <a:endParaRPr lang="en-US" altLang="zh-CN" sz="2400">
              <a:latin typeface="Times New Roman" panose="02020603050405020304" pitchFamily="18" charset="0"/>
            </a:endParaRPr>
          </a:p>
        </p:txBody>
      </p:sp>
      <p:sp>
        <p:nvSpPr>
          <p:cNvPr id="289809" name="Text Box 17">
            <a:extLst>
              <a:ext uri="{FF2B5EF4-FFF2-40B4-BE49-F238E27FC236}">
                <a16:creationId xmlns:a16="http://schemas.microsoft.com/office/drawing/2014/main" id="{4A24225A-0072-4C3E-9964-7672AC76F331}"/>
              </a:ext>
            </a:extLst>
          </p:cNvPr>
          <p:cNvSpPr txBox="1">
            <a:spLocks noChangeArrowheads="1"/>
          </p:cNvSpPr>
          <p:nvPr/>
        </p:nvSpPr>
        <p:spPr bwMode="auto">
          <a:xfrm>
            <a:off x="2406650" y="685800"/>
            <a:ext cx="336550" cy="4572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9900"/>
                </a:solidFill>
                <a:effectLst>
                  <a:outerShdw blurRad="38100" dist="38100" dir="2700000" algn="tl">
                    <a:srgbClr val="C0C0C0"/>
                  </a:outerShdw>
                </a:effectLst>
                <a:latin typeface="Times New Roman" panose="02020603050405020304" pitchFamily="18" charset="0"/>
              </a:rPr>
              <a:t>2</a:t>
            </a:r>
            <a:endParaRPr lang="en-US" altLang="zh-CN" sz="2400">
              <a:solidFill>
                <a:srgbClr val="009900"/>
              </a:solidFill>
              <a:latin typeface="Times New Roman" panose="02020603050405020304" pitchFamily="18" charset="0"/>
            </a:endParaRPr>
          </a:p>
        </p:txBody>
      </p:sp>
      <p:sp>
        <p:nvSpPr>
          <p:cNvPr id="289810" name="Line 18">
            <a:extLst>
              <a:ext uri="{FF2B5EF4-FFF2-40B4-BE49-F238E27FC236}">
                <a16:creationId xmlns:a16="http://schemas.microsoft.com/office/drawing/2014/main" id="{D3CF12DD-F11A-4668-8F93-DEE58748EF8D}"/>
              </a:ext>
            </a:extLst>
          </p:cNvPr>
          <p:cNvSpPr>
            <a:spLocks noChangeShapeType="1"/>
          </p:cNvSpPr>
          <p:nvPr/>
        </p:nvSpPr>
        <p:spPr bwMode="auto">
          <a:xfrm flipH="1">
            <a:off x="838200" y="2057400"/>
            <a:ext cx="609600" cy="6096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11" name="Oval 19">
            <a:extLst>
              <a:ext uri="{FF2B5EF4-FFF2-40B4-BE49-F238E27FC236}">
                <a16:creationId xmlns:a16="http://schemas.microsoft.com/office/drawing/2014/main" id="{ED739114-1DB8-420F-9E57-CDEAE1AB075F}"/>
              </a:ext>
            </a:extLst>
          </p:cNvPr>
          <p:cNvSpPr>
            <a:spLocks noChangeArrowheads="1"/>
          </p:cNvSpPr>
          <p:nvPr/>
        </p:nvSpPr>
        <p:spPr bwMode="auto">
          <a:xfrm>
            <a:off x="609600" y="2438400"/>
            <a:ext cx="457200" cy="457200"/>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289812" name="Oval 20">
            <a:extLst>
              <a:ext uri="{FF2B5EF4-FFF2-40B4-BE49-F238E27FC236}">
                <a16:creationId xmlns:a16="http://schemas.microsoft.com/office/drawing/2014/main" id="{2FBAFDC6-7EBA-462E-82BB-897324535F92}"/>
              </a:ext>
            </a:extLst>
          </p:cNvPr>
          <p:cNvSpPr>
            <a:spLocks noChangeArrowheads="1"/>
          </p:cNvSpPr>
          <p:nvPr/>
        </p:nvSpPr>
        <p:spPr bwMode="auto">
          <a:xfrm>
            <a:off x="2743200" y="1752600"/>
            <a:ext cx="457200" cy="457200"/>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18</a:t>
            </a:r>
            <a:endParaRPr lang="en-US" altLang="zh-CN" sz="2400">
              <a:latin typeface="Times New Roman" panose="02020603050405020304" pitchFamily="18" charset="0"/>
            </a:endParaRPr>
          </a:p>
        </p:txBody>
      </p:sp>
      <p:sp>
        <p:nvSpPr>
          <p:cNvPr id="289813" name="Oval 21">
            <a:extLst>
              <a:ext uri="{FF2B5EF4-FFF2-40B4-BE49-F238E27FC236}">
                <a16:creationId xmlns:a16="http://schemas.microsoft.com/office/drawing/2014/main" id="{6B28129E-186A-45EF-815F-BE8BD5E742F5}"/>
              </a:ext>
            </a:extLst>
          </p:cNvPr>
          <p:cNvSpPr>
            <a:spLocks noChangeArrowheads="1"/>
          </p:cNvSpPr>
          <p:nvPr/>
        </p:nvSpPr>
        <p:spPr bwMode="auto">
          <a:xfrm>
            <a:off x="2286000" y="2438400"/>
            <a:ext cx="457200" cy="457200"/>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bg2"/>
                </a:solidFill>
                <a:latin typeface="Times New Roman" panose="02020603050405020304" pitchFamily="18" charset="0"/>
                <a:ea typeface="MS Hei" pitchFamily="49" charset="-122"/>
              </a:rPr>
              <a:t>16</a:t>
            </a:r>
            <a:endParaRPr lang="en-US" altLang="zh-CN" sz="2400">
              <a:latin typeface="Times New Roman" panose="02020603050405020304" pitchFamily="18" charset="0"/>
            </a:endParaRPr>
          </a:p>
        </p:txBody>
      </p:sp>
      <p:sp>
        <p:nvSpPr>
          <p:cNvPr id="289814" name="Text Box 22">
            <a:extLst>
              <a:ext uri="{FF2B5EF4-FFF2-40B4-BE49-F238E27FC236}">
                <a16:creationId xmlns:a16="http://schemas.microsoft.com/office/drawing/2014/main" id="{38DDC7BC-1D43-4986-A609-01D898BD4535}"/>
              </a:ext>
            </a:extLst>
          </p:cNvPr>
          <p:cNvSpPr txBox="1">
            <a:spLocks noChangeArrowheads="1"/>
          </p:cNvSpPr>
          <p:nvPr/>
        </p:nvSpPr>
        <p:spPr bwMode="auto">
          <a:xfrm>
            <a:off x="2209800" y="1981200"/>
            <a:ext cx="488950" cy="4572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9900"/>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a:t>
            </a:r>
            <a:r>
              <a:rPr lang="en-US" altLang="zh-CN" sz="2400" b="1">
                <a:solidFill>
                  <a:srgbClr val="009900"/>
                </a:solidFill>
                <a:effectLst>
                  <a:outerShdw blurRad="38100" dist="38100" dir="2700000" algn="tl">
                    <a:srgbClr val="C0C0C0"/>
                  </a:outerShdw>
                </a:effectLst>
                <a:latin typeface="Times New Roman" panose="02020603050405020304" pitchFamily="18" charset="0"/>
              </a:rPr>
              <a:t>2</a:t>
            </a:r>
            <a:endParaRPr lang="en-US" altLang="zh-CN" sz="2400">
              <a:solidFill>
                <a:srgbClr val="009900"/>
              </a:solidFill>
              <a:latin typeface="Times New Roman" panose="02020603050405020304" pitchFamily="18" charset="0"/>
            </a:endParaRPr>
          </a:p>
        </p:txBody>
      </p:sp>
      <p:sp>
        <p:nvSpPr>
          <p:cNvPr id="289815" name="AutoShape 23">
            <a:extLst>
              <a:ext uri="{FF2B5EF4-FFF2-40B4-BE49-F238E27FC236}">
                <a16:creationId xmlns:a16="http://schemas.microsoft.com/office/drawing/2014/main" id="{6A8A9EAA-309D-40FF-A2ED-E0E0F7F79021}"/>
              </a:ext>
            </a:extLst>
          </p:cNvPr>
          <p:cNvSpPr>
            <a:spLocks noChangeArrowheads="1"/>
          </p:cNvSpPr>
          <p:nvPr/>
        </p:nvSpPr>
        <p:spPr bwMode="auto">
          <a:xfrm>
            <a:off x="3810000" y="1600200"/>
            <a:ext cx="1219200" cy="228600"/>
          </a:xfrm>
          <a:prstGeom prst="rightArrow">
            <a:avLst>
              <a:gd name="adj1" fmla="val 50000"/>
              <a:gd name="adj2" fmla="val 1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16" name="Text Box 24">
            <a:extLst>
              <a:ext uri="{FF2B5EF4-FFF2-40B4-BE49-F238E27FC236}">
                <a16:creationId xmlns:a16="http://schemas.microsoft.com/office/drawing/2014/main" id="{CE275633-6447-42D9-B778-627392001054}"/>
              </a:ext>
            </a:extLst>
          </p:cNvPr>
          <p:cNvSpPr txBox="1">
            <a:spLocks noChangeArrowheads="1"/>
          </p:cNvSpPr>
          <p:nvPr/>
        </p:nvSpPr>
        <p:spPr bwMode="auto">
          <a:xfrm>
            <a:off x="3733800" y="990600"/>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effectLst>
                  <a:outerShdw blurRad="38100" dist="38100" dir="2700000" algn="tl">
                    <a:srgbClr val="C0C0C0"/>
                  </a:outerShdw>
                </a:effectLst>
                <a:latin typeface="Times New Roman" panose="02020603050405020304" pitchFamily="18" charset="0"/>
                <a:ea typeface="仿宋_GB2312" pitchFamily="49" charset="-122"/>
              </a:rPr>
              <a:t>左右双旋</a:t>
            </a:r>
            <a:endParaRPr lang="zh-CN" altLang="en-US" sz="2400">
              <a:latin typeface="Times New Roman" panose="02020603050405020304" pitchFamily="18" charset="0"/>
            </a:endParaRPr>
          </a:p>
        </p:txBody>
      </p:sp>
      <p:sp>
        <p:nvSpPr>
          <p:cNvPr id="289817" name="Oval 25">
            <a:extLst>
              <a:ext uri="{FF2B5EF4-FFF2-40B4-BE49-F238E27FC236}">
                <a16:creationId xmlns:a16="http://schemas.microsoft.com/office/drawing/2014/main" id="{1752C0B1-5920-4823-8F16-EED71BC23D79}"/>
              </a:ext>
            </a:extLst>
          </p:cNvPr>
          <p:cNvSpPr>
            <a:spLocks noChangeArrowheads="1"/>
          </p:cNvSpPr>
          <p:nvPr/>
        </p:nvSpPr>
        <p:spPr bwMode="auto">
          <a:xfrm>
            <a:off x="5486400" y="1676400"/>
            <a:ext cx="457200" cy="457200"/>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CC3300"/>
                </a:solidFill>
                <a:latin typeface="Times New Roman" panose="02020603050405020304" pitchFamily="18" charset="0"/>
                <a:ea typeface="MS Hei" pitchFamily="49" charset="-122"/>
              </a:rPr>
              <a:t>7</a:t>
            </a:r>
            <a:endParaRPr lang="en-US" altLang="zh-CN" sz="2400">
              <a:latin typeface="Times New Roman" panose="02020603050405020304" pitchFamily="18" charset="0"/>
            </a:endParaRPr>
          </a:p>
        </p:txBody>
      </p:sp>
      <p:sp>
        <p:nvSpPr>
          <p:cNvPr id="289818" name="Oval 26">
            <a:extLst>
              <a:ext uri="{FF2B5EF4-FFF2-40B4-BE49-F238E27FC236}">
                <a16:creationId xmlns:a16="http://schemas.microsoft.com/office/drawing/2014/main" id="{A6ACE93D-05EA-46F4-ACF7-F315AA38008B}"/>
              </a:ext>
            </a:extLst>
          </p:cNvPr>
          <p:cNvSpPr>
            <a:spLocks noChangeArrowheads="1"/>
          </p:cNvSpPr>
          <p:nvPr/>
        </p:nvSpPr>
        <p:spPr bwMode="auto">
          <a:xfrm>
            <a:off x="4724400" y="2438400"/>
            <a:ext cx="457200" cy="457200"/>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289819" name="Text Box 27">
            <a:extLst>
              <a:ext uri="{FF2B5EF4-FFF2-40B4-BE49-F238E27FC236}">
                <a16:creationId xmlns:a16="http://schemas.microsoft.com/office/drawing/2014/main" id="{37366847-D002-4F07-AB46-6A5EBD8B6CCD}"/>
              </a:ext>
            </a:extLst>
          </p:cNvPr>
          <p:cNvSpPr txBox="1">
            <a:spLocks noChangeArrowheads="1"/>
          </p:cNvSpPr>
          <p:nvPr/>
        </p:nvSpPr>
        <p:spPr bwMode="auto">
          <a:xfrm>
            <a:off x="5791200" y="2895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89820" name="Text Box 28">
            <a:extLst>
              <a:ext uri="{FF2B5EF4-FFF2-40B4-BE49-F238E27FC236}">
                <a16:creationId xmlns:a16="http://schemas.microsoft.com/office/drawing/2014/main" id="{2DFFDA27-DE05-49D2-A337-E0E661649F86}"/>
              </a:ext>
            </a:extLst>
          </p:cNvPr>
          <p:cNvSpPr txBox="1">
            <a:spLocks noChangeArrowheads="1"/>
          </p:cNvSpPr>
          <p:nvPr/>
        </p:nvSpPr>
        <p:spPr bwMode="auto">
          <a:xfrm>
            <a:off x="6324600" y="2057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89821" name="Text Box 29">
            <a:extLst>
              <a:ext uri="{FF2B5EF4-FFF2-40B4-BE49-F238E27FC236}">
                <a16:creationId xmlns:a16="http://schemas.microsoft.com/office/drawing/2014/main" id="{DDA6E725-1605-43D5-8452-02B05ACE4729}"/>
              </a:ext>
            </a:extLst>
          </p:cNvPr>
          <p:cNvSpPr txBox="1">
            <a:spLocks noChangeArrowheads="1"/>
          </p:cNvSpPr>
          <p:nvPr/>
        </p:nvSpPr>
        <p:spPr bwMode="auto">
          <a:xfrm>
            <a:off x="2590800" y="3733800"/>
            <a:ext cx="336550" cy="4572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9900"/>
                </a:solidFill>
                <a:effectLst>
                  <a:outerShdw blurRad="38100" dist="38100" dir="2700000" algn="tl">
                    <a:srgbClr val="C0C0C0"/>
                  </a:outerShdw>
                </a:effectLst>
                <a:latin typeface="Times New Roman" panose="02020603050405020304" pitchFamily="18" charset="0"/>
              </a:rPr>
              <a:t>0</a:t>
            </a:r>
          </a:p>
        </p:txBody>
      </p:sp>
      <p:sp>
        <p:nvSpPr>
          <p:cNvPr id="289822" name="Oval 30">
            <a:extLst>
              <a:ext uri="{FF2B5EF4-FFF2-40B4-BE49-F238E27FC236}">
                <a16:creationId xmlns:a16="http://schemas.microsoft.com/office/drawing/2014/main" id="{BE4D4FB6-7EFC-47C0-BFD1-402181500388}"/>
              </a:ext>
            </a:extLst>
          </p:cNvPr>
          <p:cNvSpPr>
            <a:spLocks noChangeArrowheads="1"/>
          </p:cNvSpPr>
          <p:nvPr/>
        </p:nvSpPr>
        <p:spPr bwMode="auto">
          <a:xfrm>
            <a:off x="6248400" y="990600"/>
            <a:ext cx="457200" cy="457200"/>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11</a:t>
            </a:r>
            <a:endParaRPr lang="en-US" altLang="zh-CN" sz="2400">
              <a:latin typeface="Times New Roman" panose="02020603050405020304" pitchFamily="18" charset="0"/>
            </a:endParaRPr>
          </a:p>
        </p:txBody>
      </p:sp>
      <p:sp>
        <p:nvSpPr>
          <p:cNvPr id="289823" name="Oval 31">
            <a:extLst>
              <a:ext uri="{FF2B5EF4-FFF2-40B4-BE49-F238E27FC236}">
                <a16:creationId xmlns:a16="http://schemas.microsoft.com/office/drawing/2014/main" id="{AE87A706-4229-4906-BDC0-0FDD73EF0BB6}"/>
              </a:ext>
            </a:extLst>
          </p:cNvPr>
          <p:cNvSpPr>
            <a:spLocks noChangeArrowheads="1"/>
          </p:cNvSpPr>
          <p:nvPr/>
        </p:nvSpPr>
        <p:spPr bwMode="auto">
          <a:xfrm>
            <a:off x="1295400" y="1752600"/>
            <a:ext cx="457200" cy="457200"/>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CC3300"/>
                </a:solidFill>
                <a:latin typeface="Times New Roman" panose="02020603050405020304" pitchFamily="18" charset="0"/>
                <a:ea typeface="MS Hei" pitchFamily="49" charset="-122"/>
              </a:rPr>
              <a:t>7</a:t>
            </a:r>
            <a:endParaRPr lang="en-US" altLang="zh-CN" sz="2400">
              <a:latin typeface="Times New Roman" panose="02020603050405020304" pitchFamily="18" charset="0"/>
            </a:endParaRPr>
          </a:p>
        </p:txBody>
      </p:sp>
      <p:sp>
        <p:nvSpPr>
          <p:cNvPr id="289824" name="Oval 32">
            <a:extLst>
              <a:ext uri="{FF2B5EF4-FFF2-40B4-BE49-F238E27FC236}">
                <a16:creationId xmlns:a16="http://schemas.microsoft.com/office/drawing/2014/main" id="{9038630C-2C2F-40A0-94F1-3FE0DEB95AA7}"/>
              </a:ext>
            </a:extLst>
          </p:cNvPr>
          <p:cNvSpPr>
            <a:spLocks noChangeArrowheads="1"/>
          </p:cNvSpPr>
          <p:nvPr/>
        </p:nvSpPr>
        <p:spPr bwMode="auto">
          <a:xfrm>
            <a:off x="1828800" y="3276600"/>
            <a:ext cx="457200" cy="457200"/>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bg2"/>
                </a:solidFill>
                <a:latin typeface="Times New Roman" panose="02020603050405020304" pitchFamily="18" charset="0"/>
              </a:rPr>
              <a:t>14</a:t>
            </a:r>
            <a:endParaRPr lang="en-US" altLang="zh-CN" sz="2400">
              <a:latin typeface="Times New Roman" panose="02020603050405020304" pitchFamily="18" charset="0"/>
            </a:endParaRPr>
          </a:p>
        </p:txBody>
      </p:sp>
      <p:sp>
        <p:nvSpPr>
          <p:cNvPr id="289825" name="Oval 33">
            <a:extLst>
              <a:ext uri="{FF2B5EF4-FFF2-40B4-BE49-F238E27FC236}">
                <a16:creationId xmlns:a16="http://schemas.microsoft.com/office/drawing/2014/main" id="{6969A9F0-6488-4664-897F-01C41DA38EBB}"/>
              </a:ext>
            </a:extLst>
          </p:cNvPr>
          <p:cNvSpPr>
            <a:spLocks noChangeArrowheads="1"/>
          </p:cNvSpPr>
          <p:nvPr/>
        </p:nvSpPr>
        <p:spPr bwMode="auto">
          <a:xfrm>
            <a:off x="1676400" y="2438400"/>
            <a:ext cx="457200" cy="457200"/>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9</a:t>
            </a:r>
            <a:endParaRPr lang="en-US" altLang="zh-CN" sz="2400">
              <a:latin typeface="Times New Roman" panose="02020603050405020304" pitchFamily="18" charset="0"/>
            </a:endParaRPr>
          </a:p>
        </p:txBody>
      </p:sp>
      <p:sp>
        <p:nvSpPr>
          <p:cNvPr id="289826" name="Text Box 34">
            <a:extLst>
              <a:ext uri="{FF2B5EF4-FFF2-40B4-BE49-F238E27FC236}">
                <a16:creationId xmlns:a16="http://schemas.microsoft.com/office/drawing/2014/main" id="{864BF551-86E5-4261-BC9A-F351586FE887}"/>
              </a:ext>
            </a:extLst>
          </p:cNvPr>
          <p:cNvSpPr txBox="1">
            <a:spLocks noChangeArrowheads="1"/>
          </p:cNvSpPr>
          <p:nvPr/>
        </p:nvSpPr>
        <p:spPr bwMode="auto">
          <a:xfrm>
            <a:off x="6934200" y="12954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effectLst>
                  <a:outerShdw blurRad="38100" dist="38100" dir="2700000" algn="tl">
                    <a:srgbClr val="C0C0C0"/>
                  </a:outerShdw>
                </a:effectLst>
                <a:latin typeface="宋体" panose="02010600030101010101" pitchFamily="2" charset="-122"/>
              </a:rPr>
              <a:t>-</a:t>
            </a:r>
            <a:r>
              <a:rPr lang="en-US" altLang="zh-CN" sz="2400" b="1">
                <a:solidFill>
                  <a:srgbClr val="008000"/>
                </a:solidFill>
                <a:effectLst>
                  <a:outerShdw blurRad="38100" dist="38100" dir="2700000" algn="tl">
                    <a:srgbClr val="C0C0C0"/>
                  </a:outerShdw>
                </a:effectLst>
                <a:latin typeface="Times New Roman" panose="02020603050405020304" pitchFamily="18" charset="0"/>
              </a:rPr>
              <a:t>1</a:t>
            </a:r>
          </a:p>
        </p:txBody>
      </p:sp>
      <p:sp>
        <p:nvSpPr>
          <p:cNvPr id="289827" name="Oval 35">
            <a:extLst>
              <a:ext uri="{FF2B5EF4-FFF2-40B4-BE49-F238E27FC236}">
                <a16:creationId xmlns:a16="http://schemas.microsoft.com/office/drawing/2014/main" id="{F358A8D1-72CD-4CE6-BAAF-1D55B8E26DA9}"/>
              </a:ext>
            </a:extLst>
          </p:cNvPr>
          <p:cNvSpPr>
            <a:spLocks noChangeArrowheads="1"/>
          </p:cNvSpPr>
          <p:nvPr/>
        </p:nvSpPr>
        <p:spPr bwMode="auto">
          <a:xfrm>
            <a:off x="6934200" y="3276600"/>
            <a:ext cx="457200" cy="457200"/>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16</a:t>
            </a:r>
            <a:endParaRPr lang="en-US" altLang="zh-CN" sz="2400">
              <a:latin typeface="Times New Roman" panose="02020603050405020304" pitchFamily="18" charset="0"/>
            </a:endParaRPr>
          </a:p>
        </p:txBody>
      </p:sp>
      <p:sp>
        <p:nvSpPr>
          <p:cNvPr id="289828" name="Oval 36">
            <a:extLst>
              <a:ext uri="{FF2B5EF4-FFF2-40B4-BE49-F238E27FC236}">
                <a16:creationId xmlns:a16="http://schemas.microsoft.com/office/drawing/2014/main" id="{9FC10269-3DB8-4C66-BACC-72B00EE4820D}"/>
              </a:ext>
            </a:extLst>
          </p:cNvPr>
          <p:cNvSpPr>
            <a:spLocks noChangeArrowheads="1"/>
          </p:cNvSpPr>
          <p:nvPr/>
        </p:nvSpPr>
        <p:spPr bwMode="auto">
          <a:xfrm>
            <a:off x="6477000" y="2438400"/>
            <a:ext cx="457200" cy="457200"/>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15</a:t>
            </a:r>
            <a:endParaRPr lang="en-US" altLang="zh-CN" sz="2400">
              <a:latin typeface="Times New Roman" panose="02020603050405020304" pitchFamily="18" charset="0"/>
            </a:endParaRPr>
          </a:p>
        </p:txBody>
      </p:sp>
      <p:sp>
        <p:nvSpPr>
          <p:cNvPr id="289829" name="Text Box 37">
            <a:extLst>
              <a:ext uri="{FF2B5EF4-FFF2-40B4-BE49-F238E27FC236}">
                <a16:creationId xmlns:a16="http://schemas.microsoft.com/office/drawing/2014/main" id="{FFCC9E2A-A597-465B-84A1-E297B64C89F0}"/>
              </a:ext>
            </a:extLst>
          </p:cNvPr>
          <p:cNvSpPr txBox="1">
            <a:spLocks noChangeArrowheads="1"/>
          </p:cNvSpPr>
          <p:nvPr/>
        </p:nvSpPr>
        <p:spPr bwMode="auto">
          <a:xfrm>
            <a:off x="7054850" y="2895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89830" name="Text Box 38">
            <a:extLst>
              <a:ext uri="{FF2B5EF4-FFF2-40B4-BE49-F238E27FC236}">
                <a16:creationId xmlns:a16="http://schemas.microsoft.com/office/drawing/2014/main" id="{2393C7BC-5C42-4928-AD4A-2F76E9DE1E27}"/>
              </a:ext>
            </a:extLst>
          </p:cNvPr>
          <p:cNvSpPr txBox="1">
            <a:spLocks noChangeArrowheads="1"/>
          </p:cNvSpPr>
          <p:nvPr/>
        </p:nvSpPr>
        <p:spPr bwMode="auto">
          <a:xfrm>
            <a:off x="6445250" y="609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effectLst>
                  <a:outerShdw blurRad="38100" dist="38100" dir="2700000" algn="tl">
                    <a:srgbClr val="C0C0C0"/>
                  </a:outerShdw>
                </a:effectLst>
                <a:latin typeface="Times New Roman" panose="02020603050405020304" pitchFamily="18" charset="0"/>
              </a:rPr>
              <a:t>1</a:t>
            </a:r>
          </a:p>
        </p:txBody>
      </p:sp>
      <p:sp>
        <p:nvSpPr>
          <p:cNvPr id="289831" name="Line 39">
            <a:extLst>
              <a:ext uri="{FF2B5EF4-FFF2-40B4-BE49-F238E27FC236}">
                <a16:creationId xmlns:a16="http://schemas.microsoft.com/office/drawing/2014/main" id="{5D966D1B-8D9C-4591-B065-AE09C9F44637}"/>
              </a:ext>
            </a:extLst>
          </p:cNvPr>
          <p:cNvSpPr>
            <a:spLocks noChangeShapeType="1"/>
          </p:cNvSpPr>
          <p:nvPr/>
        </p:nvSpPr>
        <p:spPr bwMode="auto">
          <a:xfrm flipH="1">
            <a:off x="1676400" y="1295400"/>
            <a:ext cx="533400" cy="5334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32" name="Oval 40">
            <a:extLst>
              <a:ext uri="{FF2B5EF4-FFF2-40B4-BE49-F238E27FC236}">
                <a16:creationId xmlns:a16="http://schemas.microsoft.com/office/drawing/2014/main" id="{A60CFCDA-D7BF-463B-99AC-C3FA326C1188}"/>
              </a:ext>
            </a:extLst>
          </p:cNvPr>
          <p:cNvSpPr>
            <a:spLocks noChangeArrowheads="1"/>
          </p:cNvSpPr>
          <p:nvPr/>
        </p:nvSpPr>
        <p:spPr bwMode="auto">
          <a:xfrm>
            <a:off x="2057400" y="1066800"/>
            <a:ext cx="457200" cy="457200"/>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11</a:t>
            </a:r>
            <a:endParaRPr lang="en-US" altLang="zh-CN" sz="2400">
              <a:latin typeface="Times New Roman" panose="02020603050405020304" pitchFamily="18" charset="0"/>
            </a:endParaRPr>
          </a:p>
        </p:txBody>
      </p:sp>
      <p:sp>
        <p:nvSpPr>
          <p:cNvPr id="289833" name="Line 41">
            <a:extLst>
              <a:ext uri="{FF2B5EF4-FFF2-40B4-BE49-F238E27FC236}">
                <a16:creationId xmlns:a16="http://schemas.microsoft.com/office/drawing/2014/main" id="{A7369A5A-42C2-4275-A119-9E2D3DC83A67}"/>
              </a:ext>
            </a:extLst>
          </p:cNvPr>
          <p:cNvSpPr>
            <a:spLocks noChangeShapeType="1"/>
          </p:cNvSpPr>
          <p:nvPr/>
        </p:nvSpPr>
        <p:spPr bwMode="auto">
          <a:xfrm>
            <a:off x="7315200" y="2057400"/>
            <a:ext cx="685800" cy="6858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34" name="Oval 42">
            <a:extLst>
              <a:ext uri="{FF2B5EF4-FFF2-40B4-BE49-F238E27FC236}">
                <a16:creationId xmlns:a16="http://schemas.microsoft.com/office/drawing/2014/main" id="{89649E98-C6E3-444A-8146-134A5A2DA881}"/>
              </a:ext>
            </a:extLst>
          </p:cNvPr>
          <p:cNvSpPr>
            <a:spLocks noChangeArrowheads="1"/>
          </p:cNvSpPr>
          <p:nvPr/>
        </p:nvSpPr>
        <p:spPr bwMode="auto">
          <a:xfrm>
            <a:off x="3429000" y="2438400"/>
            <a:ext cx="457200" cy="457200"/>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26</a:t>
            </a:r>
            <a:endParaRPr lang="en-US" altLang="zh-CN" sz="2400">
              <a:latin typeface="Times New Roman" panose="02020603050405020304" pitchFamily="18" charset="0"/>
            </a:endParaRPr>
          </a:p>
        </p:txBody>
      </p:sp>
      <p:sp>
        <p:nvSpPr>
          <p:cNvPr id="289835" name="Oval 43">
            <a:extLst>
              <a:ext uri="{FF2B5EF4-FFF2-40B4-BE49-F238E27FC236}">
                <a16:creationId xmlns:a16="http://schemas.microsoft.com/office/drawing/2014/main" id="{F822C31B-E021-4CC6-9F4F-997500400366}"/>
              </a:ext>
            </a:extLst>
          </p:cNvPr>
          <p:cNvSpPr>
            <a:spLocks noChangeArrowheads="1"/>
          </p:cNvSpPr>
          <p:nvPr/>
        </p:nvSpPr>
        <p:spPr bwMode="auto">
          <a:xfrm>
            <a:off x="7696200" y="2438400"/>
            <a:ext cx="457200" cy="457200"/>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26</a:t>
            </a:r>
            <a:endParaRPr lang="en-US" altLang="zh-CN" sz="2400">
              <a:latin typeface="Times New Roman" panose="02020603050405020304" pitchFamily="18" charset="0"/>
            </a:endParaRPr>
          </a:p>
        </p:txBody>
      </p:sp>
      <p:sp>
        <p:nvSpPr>
          <p:cNvPr id="289836" name="Oval 44">
            <a:extLst>
              <a:ext uri="{FF2B5EF4-FFF2-40B4-BE49-F238E27FC236}">
                <a16:creationId xmlns:a16="http://schemas.microsoft.com/office/drawing/2014/main" id="{D23D85E5-B882-4F40-B2D7-ADF02DEB571B}"/>
              </a:ext>
            </a:extLst>
          </p:cNvPr>
          <p:cNvSpPr>
            <a:spLocks noChangeArrowheads="1"/>
          </p:cNvSpPr>
          <p:nvPr/>
        </p:nvSpPr>
        <p:spPr bwMode="auto">
          <a:xfrm>
            <a:off x="6019800" y="3276600"/>
            <a:ext cx="457200" cy="457200"/>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14</a:t>
            </a:r>
            <a:endParaRPr lang="en-US" altLang="zh-CN" sz="2400">
              <a:latin typeface="Times New Roman" panose="02020603050405020304" pitchFamily="18" charset="0"/>
            </a:endParaRPr>
          </a:p>
        </p:txBody>
      </p:sp>
      <p:sp>
        <p:nvSpPr>
          <p:cNvPr id="289837" name="Text Box 45">
            <a:extLst>
              <a:ext uri="{FF2B5EF4-FFF2-40B4-BE49-F238E27FC236}">
                <a16:creationId xmlns:a16="http://schemas.microsoft.com/office/drawing/2014/main" id="{6156DFD6-8970-42DF-8877-530EFE3BF38F}"/>
              </a:ext>
            </a:extLst>
          </p:cNvPr>
          <p:cNvSpPr txBox="1">
            <a:spLocks noChangeArrowheads="1"/>
          </p:cNvSpPr>
          <p:nvPr/>
        </p:nvSpPr>
        <p:spPr bwMode="auto">
          <a:xfrm>
            <a:off x="1447800" y="3200400"/>
            <a:ext cx="336550" cy="457200"/>
          </a:xfrm>
          <a:prstGeom prst="rect">
            <a:avLst/>
          </a:prstGeom>
          <a:solidFill>
            <a:srgbClr val="FFFFCC"/>
          </a:solidFill>
          <a:ln>
            <a:noFill/>
          </a:ln>
          <a:effectLst/>
          <a:extLs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effectLst>
                  <a:outerShdw blurRad="38100" dist="38100" dir="2700000" algn="tl">
                    <a:srgbClr val="000000"/>
                  </a:outerShdw>
                </a:effectLst>
                <a:latin typeface="Times New Roman" panose="02020603050405020304" pitchFamily="18" charset="0"/>
              </a:rPr>
              <a:t>1</a:t>
            </a:r>
          </a:p>
        </p:txBody>
      </p:sp>
      <p:sp>
        <p:nvSpPr>
          <p:cNvPr id="289838" name="Text Box 46">
            <a:extLst>
              <a:ext uri="{FF2B5EF4-FFF2-40B4-BE49-F238E27FC236}">
                <a16:creationId xmlns:a16="http://schemas.microsoft.com/office/drawing/2014/main" id="{FC832197-9394-4647-8B1E-805BA48677A5}"/>
              </a:ext>
            </a:extLst>
          </p:cNvPr>
          <p:cNvSpPr txBox="1">
            <a:spLocks noChangeArrowheads="1"/>
          </p:cNvSpPr>
          <p:nvPr/>
        </p:nvSpPr>
        <p:spPr bwMode="auto">
          <a:xfrm>
            <a:off x="2895600" y="1371600"/>
            <a:ext cx="488950" cy="4572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9900"/>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a:t>
            </a:r>
            <a:r>
              <a:rPr lang="en-US" altLang="zh-CN" sz="2400" b="1">
                <a:solidFill>
                  <a:srgbClr val="009900"/>
                </a:solidFill>
                <a:effectLst>
                  <a:outerShdw blurRad="38100" dist="38100" dir="2700000" algn="tl">
                    <a:srgbClr val="C0C0C0"/>
                  </a:outerShdw>
                </a:effectLst>
                <a:latin typeface="Times New Roman" panose="02020603050405020304" pitchFamily="18" charset="0"/>
              </a:rPr>
              <a:t>2</a:t>
            </a:r>
          </a:p>
        </p:txBody>
      </p:sp>
      <p:sp>
        <p:nvSpPr>
          <p:cNvPr id="289839" name="Oval 47">
            <a:extLst>
              <a:ext uri="{FF2B5EF4-FFF2-40B4-BE49-F238E27FC236}">
                <a16:creationId xmlns:a16="http://schemas.microsoft.com/office/drawing/2014/main" id="{8CFE8337-C784-4038-A4B4-13391F514ECA}"/>
              </a:ext>
            </a:extLst>
          </p:cNvPr>
          <p:cNvSpPr>
            <a:spLocks noChangeArrowheads="1"/>
          </p:cNvSpPr>
          <p:nvPr/>
        </p:nvSpPr>
        <p:spPr bwMode="auto">
          <a:xfrm>
            <a:off x="5867400" y="2438400"/>
            <a:ext cx="457200" cy="457200"/>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9</a:t>
            </a:r>
            <a:endParaRPr lang="en-US" altLang="zh-CN" sz="2400">
              <a:latin typeface="Times New Roman" panose="02020603050405020304" pitchFamily="18" charset="0"/>
            </a:endParaRPr>
          </a:p>
        </p:txBody>
      </p:sp>
      <p:sp>
        <p:nvSpPr>
          <p:cNvPr id="289840" name="Rectangle 48">
            <a:extLst>
              <a:ext uri="{FF2B5EF4-FFF2-40B4-BE49-F238E27FC236}">
                <a16:creationId xmlns:a16="http://schemas.microsoft.com/office/drawing/2014/main" id="{E0B777C6-7FAB-43E8-A208-20FD14424CD9}"/>
              </a:ext>
            </a:extLst>
          </p:cNvPr>
          <p:cNvSpPr>
            <a:spLocks noChangeArrowheads="1"/>
          </p:cNvSpPr>
          <p:nvPr/>
        </p:nvSpPr>
        <p:spPr bwMode="auto">
          <a:xfrm>
            <a:off x="2349500" y="4754563"/>
            <a:ext cx="4279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200" b="1">
                <a:latin typeface="Times New Roman" panose="02020603050405020304" pitchFamily="18" charset="0"/>
                <a:ea typeface="仿宋_GB2312" pitchFamily="49" charset="-122"/>
              </a:rPr>
              <a:t>从空树开始的建树过程</a:t>
            </a:r>
            <a:endParaRPr kumimoji="1" lang="zh-CN" altLang="en-US" sz="2000">
              <a:latin typeface="Times New Roman" panose="02020603050405020304" pitchFamily="18" charset="0"/>
            </a:endParaRPr>
          </a:p>
        </p:txBody>
      </p:sp>
      <p:sp>
        <p:nvSpPr>
          <p:cNvPr id="289841" name="Freeform 49">
            <a:extLst>
              <a:ext uri="{FF2B5EF4-FFF2-40B4-BE49-F238E27FC236}">
                <a16:creationId xmlns:a16="http://schemas.microsoft.com/office/drawing/2014/main" id="{9B032D63-6D42-4F50-B379-FA3B6BDAB892}"/>
              </a:ext>
            </a:extLst>
          </p:cNvPr>
          <p:cNvSpPr>
            <a:spLocks/>
          </p:cNvSpPr>
          <p:nvPr/>
        </p:nvSpPr>
        <p:spPr bwMode="auto">
          <a:xfrm>
            <a:off x="1663700" y="2247900"/>
            <a:ext cx="1320800" cy="2501900"/>
          </a:xfrm>
          <a:custGeom>
            <a:avLst/>
            <a:gdLst>
              <a:gd name="T0" fmla="*/ 440 w 832"/>
              <a:gd name="T1" fmla="*/ 72 h 1576"/>
              <a:gd name="T2" fmla="*/ 344 w 832"/>
              <a:gd name="T3" fmla="*/ 216 h 1576"/>
              <a:gd name="T4" fmla="*/ 296 w 832"/>
              <a:gd name="T5" fmla="*/ 408 h 1576"/>
              <a:gd name="T6" fmla="*/ 104 w 832"/>
              <a:gd name="T7" fmla="*/ 600 h 1576"/>
              <a:gd name="T8" fmla="*/ 8 w 832"/>
              <a:gd name="T9" fmla="*/ 744 h 1576"/>
              <a:gd name="T10" fmla="*/ 56 w 832"/>
              <a:gd name="T11" fmla="*/ 984 h 1576"/>
              <a:gd name="T12" fmla="*/ 344 w 832"/>
              <a:gd name="T13" fmla="*/ 1416 h 1576"/>
              <a:gd name="T14" fmla="*/ 536 w 832"/>
              <a:gd name="T15" fmla="*/ 1560 h 1576"/>
              <a:gd name="T16" fmla="*/ 728 w 832"/>
              <a:gd name="T17" fmla="*/ 1512 h 1576"/>
              <a:gd name="T18" fmla="*/ 824 w 832"/>
              <a:gd name="T19" fmla="*/ 1368 h 1576"/>
              <a:gd name="T20" fmla="*/ 776 w 832"/>
              <a:gd name="T21" fmla="*/ 1176 h 1576"/>
              <a:gd name="T22" fmla="*/ 536 w 832"/>
              <a:gd name="T23" fmla="*/ 888 h 1576"/>
              <a:gd name="T24" fmla="*/ 584 w 832"/>
              <a:gd name="T25" fmla="*/ 600 h 1576"/>
              <a:gd name="T26" fmla="*/ 728 w 832"/>
              <a:gd name="T27" fmla="*/ 456 h 1576"/>
              <a:gd name="T28" fmla="*/ 776 w 832"/>
              <a:gd name="T29" fmla="*/ 312 h 1576"/>
              <a:gd name="T30" fmla="*/ 776 w 832"/>
              <a:gd name="T31" fmla="*/ 168 h 1576"/>
              <a:gd name="T32" fmla="*/ 632 w 832"/>
              <a:gd name="T33" fmla="*/ 24 h 1576"/>
              <a:gd name="T34" fmla="*/ 488 w 832"/>
              <a:gd name="T35" fmla="*/ 24 h 1576"/>
              <a:gd name="T36" fmla="*/ 440 w 832"/>
              <a:gd name="T37" fmla="*/ 72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2" h="1576">
                <a:moveTo>
                  <a:pt x="440" y="72"/>
                </a:moveTo>
                <a:cubicBezTo>
                  <a:pt x="416" y="104"/>
                  <a:pt x="368" y="160"/>
                  <a:pt x="344" y="216"/>
                </a:cubicBezTo>
                <a:cubicBezTo>
                  <a:pt x="320" y="272"/>
                  <a:pt x="336" y="344"/>
                  <a:pt x="296" y="408"/>
                </a:cubicBezTo>
                <a:cubicBezTo>
                  <a:pt x="256" y="472"/>
                  <a:pt x="152" y="544"/>
                  <a:pt x="104" y="600"/>
                </a:cubicBezTo>
                <a:cubicBezTo>
                  <a:pt x="56" y="656"/>
                  <a:pt x="16" y="680"/>
                  <a:pt x="8" y="744"/>
                </a:cubicBezTo>
                <a:cubicBezTo>
                  <a:pt x="0" y="808"/>
                  <a:pt x="0" y="872"/>
                  <a:pt x="56" y="984"/>
                </a:cubicBezTo>
                <a:cubicBezTo>
                  <a:pt x="112" y="1096"/>
                  <a:pt x="264" y="1320"/>
                  <a:pt x="344" y="1416"/>
                </a:cubicBezTo>
                <a:cubicBezTo>
                  <a:pt x="424" y="1512"/>
                  <a:pt x="472" y="1544"/>
                  <a:pt x="536" y="1560"/>
                </a:cubicBezTo>
                <a:cubicBezTo>
                  <a:pt x="600" y="1576"/>
                  <a:pt x="680" y="1544"/>
                  <a:pt x="728" y="1512"/>
                </a:cubicBezTo>
                <a:cubicBezTo>
                  <a:pt x="776" y="1480"/>
                  <a:pt x="816" y="1424"/>
                  <a:pt x="824" y="1368"/>
                </a:cubicBezTo>
                <a:cubicBezTo>
                  <a:pt x="832" y="1312"/>
                  <a:pt x="824" y="1256"/>
                  <a:pt x="776" y="1176"/>
                </a:cubicBezTo>
                <a:cubicBezTo>
                  <a:pt x="728" y="1096"/>
                  <a:pt x="568" y="984"/>
                  <a:pt x="536" y="888"/>
                </a:cubicBezTo>
                <a:cubicBezTo>
                  <a:pt x="504" y="792"/>
                  <a:pt x="552" y="672"/>
                  <a:pt x="584" y="600"/>
                </a:cubicBezTo>
                <a:cubicBezTo>
                  <a:pt x="616" y="528"/>
                  <a:pt x="696" y="504"/>
                  <a:pt x="728" y="456"/>
                </a:cubicBezTo>
                <a:cubicBezTo>
                  <a:pt x="760" y="408"/>
                  <a:pt x="768" y="360"/>
                  <a:pt x="776" y="312"/>
                </a:cubicBezTo>
                <a:cubicBezTo>
                  <a:pt x="784" y="264"/>
                  <a:pt x="800" y="216"/>
                  <a:pt x="776" y="168"/>
                </a:cubicBezTo>
                <a:cubicBezTo>
                  <a:pt x="752" y="120"/>
                  <a:pt x="680" y="48"/>
                  <a:pt x="632" y="24"/>
                </a:cubicBezTo>
                <a:cubicBezTo>
                  <a:pt x="584" y="0"/>
                  <a:pt x="520" y="16"/>
                  <a:pt x="488" y="24"/>
                </a:cubicBezTo>
                <a:cubicBezTo>
                  <a:pt x="456" y="32"/>
                  <a:pt x="464" y="40"/>
                  <a:pt x="440" y="72"/>
                </a:cubicBezTo>
                <a:close/>
              </a:path>
            </a:pathLst>
          </a:custGeom>
          <a:noFill/>
          <a:ln w="19050" cap="rnd"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67AF79A-0F6D-475A-AC26-28EB274E9618}"/>
              </a:ext>
            </a:extLst>
          </p:cNvPr>
          <p:cNvSpPr>
            <a:spLocks noGrp="1"/>
          </p:cNvSpPr>
          <p:nvPr>
            <p:ph type="sldNum" sz="quarter" idx="11"/>
          </p:nvPr>
        </p:nvSpPr>
        <p:spPr/>
        <p:txBody>
          <a:bodyPr/>
          <a:lstStyle/>
          <a:p>
            <a:fld id="{E5005BE3-CB7C-414A-B982-90EE57566EA5}" type="slidenum">
              <a:rPr lang="en-US" altLang="zh-CN"/>
              <a:pPr/>
              <a:t>102</a:t>
            </a:fld>
            <a:endParaRPr lang="en-US" altLang="zh-CN"/>
          </a:p>
        </p:txBody>
      </p:sp>
      <p:sp>
        <p:nvSpPr>
          <p:cNvPr id="294914" name="Rectangle 2">
            <a:extLst>
              <a:ext uri="{FF2B5EF4-FFF2-40B4-BE49-F238E27FC236}">
                <a16:creationId xmlns:a16="http://schemas.microsoft.com/office/drawing/2014/main" id="{DB924F49-045C-41C2-B092-98839B6840C9}"/>
              </a:ext>
            </a:extLst>
          </p:cNvPr>
          <p:cNvSpPr>
            <a:spLocks noGrp="1" noChangeArrowheads="1"/>
          </p:cNvSpPr>
          <p:nvPr>
            <p:ph type="title"/>
          </p:nvPr>
        </p:nvSpPr>
        <p:spPr>
          <a:xfrm>
            <a:off x="2376488" y="427038"/>
            <a:ext cx="4168775" cy="985837"/>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AVL</a:t>
            </a:r>
            <a:r>
              <a:rPr lang="zh-CN" altLang="en-US" sz="4000" b="1">
                <a:solidFill>
                  <a:schemeClr val="tx2"/>
                </a:solidFill>
                <a:latin typeface="华文新魏" panose="02010800040101010101" pitchFamily="2" charset="-122"/>
                <a:ea typeface="华文新魏" panose="02010800040101010101" pitchFamily="2" charset="-122"/>
              </a:rPr>
              <a:t>树的删除</a:t>
            </a:r>
            <a:endParaRPr lang="zh-CN" altLang="en-US" sz="4000">
              <a:solidFill>
                <a:schemeClr val="tx2"/>
              </a:solidFill>
              <a:latin typeface="华文新魏" panose="02010800040101010101" pitchFamily="2" charset="-122"/>
              <a:ea typeface="华文新魏" panose="02010800040101010101" pitchFamily="2" charset="-122"/>
            </a:endParaRPr>
          </a:p>
        </p:txBody>
      </p:sp>
      <p:sp>
        <p:nvSpPr>
          <p:cNvPr id="294915" name="Rectangle 3">
            <a:extLst>
              <a:ext uri="{FF2B5EF4-FFF2-40B4-BE49-F238E27FC236}">
                <a16:creationId xmlns:a16="http://schemas.microsoft.com/office/drawing/2014/main" id="{22119881-6082-4EF6-A913-771D99C108D8}"/>
              </a:ext>
            </a:extLst>
          </p:cNvPr>
          <p:cNvSpPr>
            <a:spLocks noGrp="1" noChangeArrowheads="1"/>
          </p:cNvSpPr>
          <p:nvPr>
            <p:ph type="body" idx="1"/>
          </p:nvPr>
        </p:nvSpPr>
        <p:spPr>
          <a:xfrm>
            <a:off x="561975" y="1376363"/>
            <a:ext cx="7934325" cy="4876800"/>
          </a:xfrm>
        </p:spPr>
        <p:txBody>
          <a:bodyPr/>
          <a:lstStyle/>
          <a:p>
            <a:pPr marL="609600" indent="-609600" algn="just">
              <a:lnSpc>
                <a:spcPct val="105000"/>
              </a:lnSpc>
              <a:spcBef>
                <a:spcPct val="15000"/>
              </a:spcBef>
              <a:buClr>
                <a:schemeClr val="tx2"/>
              </a:buClr>
              <a:buSzTx/>
              <a:buFontTx/>
              <a:buAutoNum type="arabicPeriod"/>
            </a:pPr>
            <a:r>
              <a:rPr lang="zh-CN" altLang="en-US" sz="3000" b="1">
                <a:latin typeface="Times New Roman" panose="02020603050405020304" pitchFamily="18" charset="0"/>
                <a:ea typeface="仿宋_GB2312" pitchFamily="49" charset="-122"/>
              </a:rPr>
              <a:t>如果</a:t>
            </a:r>
            <a:r>
              <a:rPr lang="zh-CN" altLang="en-US" sz="3000" b="1">
                <a:solidFill>
                  <a:schemeClr val="tx2"/>
                </a:solidFill>
                <a:latin typeface="Times New Roman" panose="02020603050405020304" pitchFamily="18" charset="0"/>
                <a:ea typeface="仿宋_GB2312" pitchFamily="49" charset="-122"/>
              </a:rPr>
              <a:t>被删结点</a:t>
            </a:r>
            <a:r>
              <a:rPr lang="en-US" altLang="zh-CN" sz="3000" b="1" i="1">
                <a:solidFill>
                  <a:schemeClr val="tx2"/>
                </a:solidFill>
                <a:latin typeface="Times New Roman" panose="02020603050405020304" pitchFamily="18" charset="0"/>
                <a:ea typeface="仿宋_GB2312" pitchFamily="49" charset="-122"/>
              </a:rPr>
              <a:t>x</a:t>
            </a:r>
            <a:r>
              <a:rPr lang="zh-CN" altLang="en-US" sz="3000" b="1">
                <a:latin typeface="Times New Roman" panose="02020603050405020304" pitchFamily="18" charset="0"/>
                <a:ea typeface="仿宋_GB2312" pitchFamily="49" charset="-122"/>
              </a:rPr>
              <a:t>最多只有一个子女，可做简单删除</a:t>
            </a:r>
            <a:r>
              <a:rPr lang="en-US" altLang="zh-CN" sz="3000" b="1">
                <a:latin typeface="Times New Roman" panose="02020603050405020304" pitchFamily="18" charset="0"/>
                <a:ea typeface="仿宋_GB2312" pitchFamily="49" charset="-122"/>
              </a:rPr>
              <a:t>:</a:t>
            </a:r>
          </a:p>
          <a:p>
            <a:pPr marL="990600" lvl="1" indent="-533400" algn="just">
              <a:lnSpc>
                <a:spcPct val="105000"/>
              </a:lnSpc>
              <a:spcBef>
                <a:spcPct val="15000"/>
              </a:spcBef>
              <a:buClr>
                <a:srgbClr val="006666"/>
              </a:buClr>
              <a:buFont typeface="Times New Roman" panose="02020603050405020304" pitchFamily="18" charset="0"/>
              <a:buChar char="─"/>
            </a:pPr>
            <a:r>
              <a:rPr lang="zh-CN" altLang="en-US" sz="3000" b="1">
                <a:latin typeface="Times New Roman" panose="02020603050405020304" pitchFamily="18" charset="0"/>
                <a:ea typeface="仿宋_GB2312" pitchFamily="49" charset="-122"/>
              </a:rPr>
              <a:t>将</a:t>
            </a:r>
            <a:r>
              <a:rPr lang="zh-CN" altLang="en-US" sz="3000" b="1">
                <a:solidFill>
                  <a:schemeClr val="tx2"/>
                </a:solidFill>
                <a:latin typeface="Times New Roman" panose="02020603050405020304" pitchFamily="18" charset="0"/>
                <a:ea typeface="仿宋_GB2312" pitchFamily="49" charset="-122"/>
              </a:rPr>
              <a:t>结点</a:t>
            </a:r>
            <a:r>
              <a:rPr lang="en-US" altLang="zh-CN" sz="3000" b="1" i="1">
                <a:solidFill>
                  <a:schemeClr val="tx2"/>
                </a:solidFill>
                <a:latin typeface="Times New Roman" panose="02020603050405020304" pitchFamily="18" charset="0"/>
                <a:ea typeface="仿宋_GB2312" pitchFamily="49" charset="-122"/>
              </a:rPr>
              <a:t>x</a:t>
            </a:r>
            <a:r>
              <a:rPr lang="zh-CN" altLang="en-US" sz="3000" b="1">
                <a:latin typeface="Times New Roman" panose="02020603050405020304" pitchFamily="18" charset="0"/>
                <a:ea typeface="仿宋_GB2312" pitchFamily="49" charset="-122"/>
              </a:rPr>
              <a:t>从树中删去。</a:t>
            </a:r>
          </a:p>
          <a:p>
            <a:pPr marL="990600" lvl="1" indent="-533400" algn="just">
              <a:lnSpc>
                <a:spcPct val="105000"/>
              </a:lnSpc>
              <a:spcBef>
                <a:spcPct val="15000"/>
              </a:spcBef>
              <a:buClr>
                <a:srgbClr val="006666"/>
              </a:buClr>
              <a:buFont typeface="Times New Roman" panose="02020603050405020304" pitchFamily="18" charset="0"/>
              <a:buChar char="─"/>
            </a:pPr>
            <a:r>
              <a:rPr lang="zh-CN" altLang="en-US" sz="3000" b="1">
                <a:latin typeface="Times New Roman" panose="02020603050405020304" pitchFamily="18" charset="0"/>
                <a:ea typeface="仿宋_GB2312" pitchFamily="49" charset="-122"/>
              </a:rPr>
              <a:t>因为结点</a:t>
            </a:r>
            <a:r>
              <a:rPr lang="en-US" altLang="zh-CN" sz="3000" b="1" i="1">
                <a:latin typeface="Times New Roman" panose="02020603050405020304" pitchFamily="18" charset="0"/>
                <a:ea typeface="仿宋_GB2312" pitchFamily="49" charset="-122"/>
              </a:rPr>
              <a:t>x</a:t>
            </a:r>
            <a:r>
              <a:rPr lang="zh-CN" altLang="en-US" sz="3000" b="1">
                <a:latin typeface="Times New Roman" panose="02020603050405020304" pitchFamily="18" charset="0"/>
                <a:ea typeface="仿宋_GB2312" pitchFamily="49" charset="-122"/>
              </a:rPr>
              <a:t>最多有一个子女，可以简单地把</a:t>
            </a:r>
            <a:r>
              <a:rPr lang="en-US" altLang="zh-CN" sz="3000" b="1" i="1">
                <a:latin typeface="Times New Roman" panose="02020603050405020304" pitchFamily="18" charset="0"/>
                <a:ea typeface="仿宋_GB2312" pitchFamily="49" charset="-122"/>
              </a:rPr>
              <a:t>x</a:t>
            </a:r>
            <a:r>
              <a:rPr lang="zh-CN" altLang="en-US" sz="3000" b="1">
                <a:latin typeface="Times New Roman" panose="02020603050405020304" pitchFamily="18" charset="0"/>
                <a:ea typeface="仿宋_GB2312" pitchFamily="49" charset="-122"/>
              </a:rPr>
              <a:t>的双亲中原来指向</a:t>
            </a:r>
            <a:r>
              <a:rPr lang="en-US" altLang="zh-CN" sz="3000" b="1" i="1">
                <a:latin typeface="Times New Roman" panose="02020603050405020304" pitchFamily="18" charset="0"/>
                <a:ea typeface="仿宋_GB2312" pitchFamily="49" charset="-122"/>
              </a:rPr>
              <a:t>x</a:t>
            </a:r>
            <a:r>
              <a:rPr lang="zh-CN" altLang="en-US" sz="3000" b="1">
                <a:latin typeface="Times New Roman" panose="02020603050405020304" pitchFamily="18" charset="0"/>
                <a:ea typeface="仿宋_GB2312" pitchFamily="49" charset="-122"/>
              </a:rPr>
              <a:t>的指针改指到这个子女结点；</a:t>
            </a:r>
          </a:p>
          <a:p>
            <a:pPr marL="990600" lvl="1" indent="-533400" algn="just">
              <a:lnSpc>
                <a:spcPct val="105000"/>
              </a:lnSpc>
              <a:spcBef>
                <a:spcPct val="15000"/>
              </a:spcBef>
              <a:buClr>
                <a:srgbClr val="006666"/>
              </a:buClr>
              <a:buFont typeface="Times New Roman" panose="02020603050405020304" pitchFamily="18" charset="0"/>
              <a:buChar char="─"/>
            </a:pPr>
            <a:r>
              <a:rPr lang="zh-CN" altLang="en-US" sz="3000" b="1">
                <a:latin typeface="Times New Roman" panose="02020603050405020304" pitchFamily="18" charset="0"/>
                <a:ea typeface="仿宋_GB2312" pitchFamily="49" charset="-122"/>
              </a:rPr>
              <a:t>如果结点</a:t>
            </a:r>
            <a:r>
              <a:rPr lang="en-US" altLang="zh-CN" sz="3000" b="1" i="1">
                <a:latin typeface="Times New Roman" panose="02020603050405020304" pitchFamily="18" charset="0"/>
                <a:ea typeface="仿宋_GB2312" pitchFamily="49" charset="-122"/>
              </a:rPr>
              <a:t>x</a:t>
            </a:r>
            <a:r>
              <a:rPr lang="zh-CN" altLang="en-US" sz="3000" b="1">
                <a:latin typeface="Times New Roman" panose="02020603050405020304" pitchFamily="18" charset="0"/>
                <a:ea typeface="仿宋_GB2312" pitchFamily="49" charset="-122"/>
              </a:rPr>
              <a:t>没有子女，</a:t>
            </a:r>
            <a:r>
              <a:rPr lang="en-US" altLang="zh-CN" sz="3000" b="1" i="1">
                <a:latin typeface="Times New Roman" panose="02020603050405020304" pitchFamily="18" charset="0"/>
                <a:ea typeface="仿宋_GB2312" pitchFamily="49" charset="-122"/>
              </a:rPr>
              <a:t>x</a:t>
            </a:r>
            <a:r>
              <a:rPr lang="zh-CN" altLang="en-US" sz="3000" b="1">
                <a:latin typeface="Times New Roman" panose="02020603050405020304" pitchFamily="18" charset="0"/>
                <a:ea typeface="仿宋_GB2312" pitchFamily="49" charset="-122"/>
              </a:rPr>
              <a:t>双亲原来指向</a:t>
            </a:r>
            <a:r>
              <a:rPr lang="en-US" altLang="zh-CN" sz="3000" b="1" i="1">
                <a:latin typeface="Times New Roman" panose="02020603050405020304" pitchFamily="18" charset="0"/>
                <a:ea typeface="仿宋_GB2312" pitchFamily="49" charset="-122"/>
              </a:rPr>
              <a:t>x</a:t>
            </a:r>
            <a:r>
              <a:rPr lang="zh-CN" altLang="en-US" sz="3000" b="1">
                <a:latin typeface="Times New Roman" panose="02020603050405020304" pitchFamily="18" charset="0"/>
                <a:ea typeface="仿宋_GB2312" pitchFamily="49" charset="-122"/>
              </a:rPr>
              <a:t>的指针置为</a:t>
            </a:r>
            <a:r>
              <a:rPr lang="en-US" altLang="zh-CN" sz="3000" b="1">
                <a:latin typeface="Times New Roman" panose="02020603050405020304" pitchFamily="18" charset="0"/>
                <a:ea typeface="仿宋_GB2312" pitchFamily="49" charset="-122"/>
              </a:rPr>
              <a:t>NULL</a:t>
            </a:r>
            <a:r>
              <a:rPr lang="zh-CN" altLang="en-US" sz="3000" b="1">
                <a:latin typeface="Times New Roman" panose="02020603050405020304" pitchFamily="18" charset="0"/>
                <a:ea typeface="仿宋_GB2312" pitchFamily="49" charset="-122"/>
              </a:rPr>
              <a:t>。</a:t>
            </a:r>
          </a:p>
          <a:p>
            <a:pPr marL="990600" lvl="1" indent="-533400" algn="just">
              <a:lnSpc>
                <a:spcPct val="105000"/>
              </a:lnSpc>
              <a:spcBef>
                <a:spcPct val="15000"/>
              </a:spcBef>
              <a:buClr>
                <a:srgbClr val="006666"/>
              </a:buClr>
              <a:buFont typeface="Times New Roman" panose="02020603050405020304" pitchFamily="18" charset="0"/>
              <a:buChar char="─"/>
            </a:pPr>
            <a:r>
              <a:rPr lang="zh-CN" altLang="en-US" sz="3000" b="1">
                <a:latin typeface="Times New Roman" panose="02020603050405020304" pitchFamily="18" charset="0"/>
                <a:ea typeface="仿宋_GB2312" pitchFamily="49" charset="-122"/>
              </a:rPr>
              <a:t>将原来以结点</a:t>
            </a:r>
            <a:r>
              <a:rPr lang="en-US" altLang="zh-CN" sz="3000" b="1" i="1">
                <a:latin typeface="Times New Roman" panose="02020603050405020304" pitchFamily="18" charset="0"/>
                <a:ea typeface="仿宋_GB2312" pitchFamily="49" charset="-122"/>
              </a:rPr>
              <a:t>x</a:t>
            </a:r>
            <a:r>
              <a:rPr lang="zh-CN" altLang="en-US" sz="3000" b="1">
                <a:latin typeface="Times New Roman" panose="02020603050405020304" pitchFamily="18" charset="0"/>
                <a:ea typeface="仿宋_GB2312" pitchFamily="49" charset="-122"/>
              </a:rPr>
              <a:t>为根的子树的高度减</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7DF497A-3AAB-4023-AE06-1471D3C37E7F}"/>
              </a:ext>
            </a:extLst>
          </p:cNvPr>
          <p:cNvSpPr>
            <a:spLocks noGrp="1"/>
          </p:cNvSpPr>
          <p:nvPr>
            <p:ph type="sldNum" sz="quarter" idx="11"/>
          </p:nvPr>
        </p:nvSpPr>
        <p:spPr/>
        <p:txBody>
          <a:bodyPr/>
          <a:lstStyle/>
          <a:p>
            <a:fld id="{8E83A20B-BCFA-4661-B942-9994A41BC4F4}" type="slidenum">
              <a:rPr lang="en-US" altLang="zh-CN"/>
              <a:pPr/>
              <a:t>103</a:t>
            </a:fld>
            <a:endParaRPr lang="en-US" altLang="zh-CN"/>
          </a:p>
        </p:txBody>
      </p:sp>
      <p:sp>
        <p:nvSpPr>
          <p:cNvPr id="295938" name="Rectangle 2">
            <a:extLst>
              <a:ext uri="{FF2B5EF4-FFF2-40B4-BE49-F238E27FC236}">
                <a16:creationId xmlns:a16="http://schemas.microsoft.com/office/drawing/2014/main" id="{A812F31C-95B5-425C-8736-7EE24BB88FCA}"/>
              </a:ext>
            </a:extLst>
          </p:cNvPr>
          <p:cNvSpPr>
            <a:spLocks noGrp="1" noChangeArrowheads="1"/>
          </p:cNvSpPr>
          <p:nvPr>
            <p:ph type="body" idx="1"/>
          </p:nvPr>
        </p:nvSpPr>
        <p:spPr>
          <a:xfrm>
            <a:off x="527050" y="777875"/>
            <a:ext cx="8040688" cy="5603875"/>
          </a:xfrm>
        </p:spPr>
        <p:txBody>
          <a:bodyPr/>
          <a:lstStyle/>
          <a:p>
            <a:pPr marL="609600" indent="-609600" algn="just">
              <a:lnSpc>
                <a:spcPct val="105000"/>
              </a:lnSpc>
              <a:spcBef>
                <a:spcPct val="15000"/>
              </a:spcBef>
              <a:buClr>
                <a:schemeClr val="tx2"/>
              </a:buClr>
              <a:buSzTx/>
              <a:buFont typeface="Wingdings" panose="05000000000000000000" pitchFamily="2" charset="2"/>
              <a:buAutoNum type="arabicPeriod" startAt="2"/>
            </a:pPr>
            <a:r>
              <a:rPr lang="zh-CN" altLang="en-US" sz="3000" b="1">
                <a:latin typeface="Times New Roman" panose="02020603050405020304" pitchFamily="18" charset="0"/>
                <a:ea typeface="仿宋_GB2312" pitchFamily="49" charset="-122"/>
              </a:rPr>
              <a:t>如果</a:t>
            </a:r>
            <a:r>
              <a:rPr lang="zh-CN" altLang="en-US" sz="3000" b="1" u="sng">
                <a:latin typeface="Times New Roman" panose="02020603050405020304" pitchFamily="18" charset="0"/>
                <a:ea typeface="仿宋_GB2312" pitchFamily="49" charset="-122"/>
              </a:rPr>
              <a:t>被删结点 </a:t>
            </a:r>
            <a:r>
              <a:rPr lang="en-US" altLang="zh-CN" sz="3000" b="1" i="1" u="sng">
                <a:latin typeface="Times New Roman" panose="02020603050405020304" pitchFamily="18" charset="0"/>
                <a:ea typeface="仿宋_GB2312" pitchFamily="49" charset="-122"/>
              </a:rPr>
              <a:t>x </a:t>
            </a:r>
            <a:r>
              <a:rPr lang="zh-CN" altLang="en-US" sz="3000" b="1">
                <a:latin typeface="Times New Roman" panose="02020603050405020304" pitchFamily="18" charset="0"/>
                <a:ea typeface="仿宋_GB2312" pitchFamily="49" charset="-122"/>
              </a:rPr>
              <a:t>有两个子女</a:t>
            </a:r>
            <a:r>
              <a:rPr lang="en-US" altLang="zh-CN" sz="3000" b="1">
                <a:latin typeface="Times New Roman" panose="02020603050405020304" pitchFamily="18" charset="0"/>
                <a:ea typeface="仿宋_GB2312" pitchFamily="49" charset="-122"/>
              </a:rPr>
              <a:t>:</a:t>
            </a:r>
          </a:p>
          <a:p>
            <a:pPr marL="990600" lvl="1" indent="-533400" algn="just">
              <a:lnSpc>
                <a:spcPct val="105000"/>
              </a:lnSpc>
              <a:spcBef>
                <a:spcPct val="15000"/>
              </a:spcBef>
              <a:buClr>
                <a:srgbClr val="009900"/>
              </a:buClr>
              <a:buFont typeface="Times New Roman" panose="02020603050405020304" pitchFamily="18" charset="0"/>
              <a:buChar char="─"/>
            </a:pPr>
            <a:r>
              <a:rPr lang="zh-CN" altLang="en-US" sz="3000" b="1">
                <a:latin typeface="Times New Roman" panose="02020603050405020304" pitchFamily="18" charset="0"/>
                <a:ea typeface="仿宋_GB2312" pitchFamily="49" charset="-122"/>
              </a:rPr>
              <a:t>搜索 </a:t>
            </a:r>
            <a:r>
              <a:rPr lang="en-US" altLang="zh-CN" sz="3000" b="1" i="1">
                <a:latin typeface="Times New Roman" panose="02020603050405020304" pitchFamily="18" charset="0"/>
                <a:ea typeface="仿宋_GB2312" pitchFamily="49" charset="-122"/>
              </a:rPr>
              <a:t>x </a:t>
            </a:r>
            <a:r>
              <a:rPr lang="zh-CN" altLang="en-US" sz="3000" b="1">
                <a:latin typeface="Times New Roman" panose="02020603050405020304" pitchFamily="18" charset="0"/>
                <a:ea typeface="仿宋_GB2312" pitchFamily="49" charset="-122"/>
              </a:rPr>
              <a:t>在中序次序下的</a:t>
            </a:r>
            <a:r>
              <a:rPr lang="zh-CN" altLang="en-US" sz="3000" b="1">
                <a:solidFill>
                  <a:schemeClr val="tx2"/>
                </a:solidFill>
                <a:latin typeface="Times New Roman" panose="02020603050405020304" pitchFamily="18" charset="0"/>
                <a:ea typeface="仿宋_GB2312" pitchFamily="49" charset="-122"/>
              </a:rPr>
              <a:t>直接前驱 </a:t>
            </a:r>
            <a:r>
              <a:rPr lang="en-US" altLang="zh-CN" sz="3000" b="1" i="1">
                <a:solidFill>
                  <a:schemeClr val="tx2"/>
                </a:solidFill>
                <a:latin typeface="Times New Roman" panose="02020603050405020304" pitchFamily="18" charset="0"/>
                <a:ea typeface="仿宋_GB2312" pitchFamily="49" charset="-122"/>
              </a:rPr>
              <a:t>y</a:t>
            </a:r>
            <a:r>
              <a:rPr lang="en-US" altLang="zh-CN" sz="3000" b="1" i="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同样可以找直接后继</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marL="990600" lvl="1" indent="-533400" algn="just">
              <a:lnSpc>
                <a:spcPct val="105000"/>
              </a:lnSpc>
              <a:spcBef>
                <a:spcPct val="15000"/>
              </a:spcBef>
              <a:buClr>
                <a:srgbClr val="009900"/>
              </a:buClr>
              <a:buFont typeface="Times New Roman" panose="02020603050405020304" pitchFamily="18" charset="0"/>
              <a:buChar char="─"/>
            </a:pPr>
            <a:r>
              <a:rPr lang="zh-CN" altLang="en-US" sz="3000" b="1">
                <a:latin typeface="Times New Roman" panose="02020603050405020304" pitchFamily="18" charset="0"/>
                <a:ea typeface="仿宋_GB2312" pitchFamily="49" charset="-122"/>
              </a:rPr>
              <a:t>把</a:t>
            </a:r>
            <a:r>
              <a:rPr lang="zh-CN" altLang="en-US" sz="3000" b="1">
                <a:solidFill>
                  <a:schemeClr val="tx2"/>
                </a:solidFill>
                <a:latin typeface="Times New Roman" panose="02020603050405020304" pitchFamily="18" charset="0"/>
                <a:ea typeface="仿宋_GB2312" pitchFamily="49" charset="-122"/>
              </a:rPr>
              <a:t>结点 </a:t>
            </a:r>
            <a:r>
              <a:rPr lang="en-US" altLang="zh-CN" sz="3000" b="1" i="1">
                <a:solidFill>
                  <a:schemeClr val="tx2"/>
                </a:solidFill>
                <a:latin typeface="Times New Roman" panose="02020603050405020304" pitchFamily="18" charset="0"/>
                <a:ea typeface="仿宋_GB2312" pitchFamily="49" charset="-122"/>
              </a:rPr>
              <a:t>y </a:t>
            </a:r>
            <a:r>
              <a:rPr lang="zh-CN" altLang="en-US" sz="3000" b="1">
                <a:latin typeface="Times New Roman" panose="02020603050405020304" pitchFamily="18" charset="0"/>
                <a:ea typeface="仿宋_GB2312" pitchFamily="49" charset="-122"/>
              </a:rPr>
              <a:t>的内容传送给结点 </a:t>
            </a:r>
            <a:r>
              <a:rPr lang="en-US" altLang="zh-CN" sz="3000" b="1" i="1">
                <a:latin typeface="Times New Roman" panose="02020603050405020304" pitchFamily="18" charset="0"/>
                <a:ea typeface="仿宋_GB2312" pitchFamily="49" charset="-122"/>
              </a:rPr>
              <a:t>x</a:t>
            </a:r>
            <a:r>
              <a:rPr lang="zh-CN" altLang="en-US" sz="3000" b="1">
                <a:latin typeface="Times New Roman" panose="02020603050405020304" pitchFamily="18" charset="0"/>
                <a:ea typeface="仿宋_GB2312" pitchFamily="49" charset="-122"/>
              </a:rPr>
              <a:t>，现在问题转移到删除</a:t>
            </a:r>
            <a:r>
              <a:rPr lang="zh-CN" altLang="en-US" sz="3000" b="1">
                <a:solidFill>
                  <a:schemeClr val="tx2"/>
                </a:solidFill>
                <a:latin typeface="Times New Roman" panose="02020603050405020304" pitchFamily="18" charset="0"/>
                <a:ea typeface="仿宋_GB2312" pitchFamily="49" charset="-122"/>
              </a:rPr>
              <a:t>结点 </a:t>
            </a:r>
            <a:r>
              <a:rPr lang="en-US" altLang="zh-CN" sz="3000" b="1" i="1">
                <a:solidFill>
                  <a:schemeClr val="tx2"/>
                </a:solidFill>
                <a:latin typeface="Times New Roman" panose="02020603050405020304" pitchFamily="18" charset="0"/>
                <a:ea typeface="仿宋_GB2312" pitchFamily="49" charset="-122"/>
              </a:rPr>
              <a:t>y</a:t>
            </a:r>
            <a:r>
              <a:rPr lang="zh-CN" altLang="en-US" sz="3000" b="1">
                <a:latin typeface="Times New Roman" panose="02020603050405020304" pitchFamily="18" charset="0"/>
                <a:ea typeface="仿宋_GB2312" pitchFamily="49" charset="-122"/>
              </a:rPr>
              <a:t>。把结点 </a:t>
            </a:r>
            <a:r>
              <a:rPr lang="en-US" altLang="zh-CN" sz="3000" b="1" i="1">
                <a:latin typeface="Times New Roman" panose="02020603050405020304" pitchFamily="18" charset="0"/>
                <a:ea typeface="仿宋_GB2312" pitchFamily="49" charset="-122"/>
              </a:rPr>
              <a:t>y </a:t>
            </a:r>
            <a:r>
              <a:rPr lang="zh-CN" altLang="en-US" sz="3000" b="1">
                <a:latin typeface="Times New Roman" panose="02020603050405020304" pitchFamily="18" charset="0"/>
                <a:ea typeface="仿宋_GB2312" pitchFamily="49" charset="-122"/>
              </a:rPr>
              <a:t>当作被删结点</a:t>
            </a:r>
            <a:r>
              <a:rPr lang="en-US" altLang="zh-CN" sz="3000" b="1" i="1">
                <a:latin typeface="Times New Roman" panose="02020603050405020304" pitchFamily="18" charset="0"/>
                <a:ea typeface="仿宋_GB2312" pitchFamily="49" charset="-122"/>
              </a:rPr>
              <a:t>x</a:t>
            </a:r>
            <a:r>
              <a:rPr lang="zh-CN" altLang="en-US" sz="3000" b="1">
                <a:latin typeface="Times New Roman" panose="02020603050405020304" pitchFamily="18" charset="0"/>
                <a:ea typeface="仿宋_GB2312" pitchFamily="49" charset="-122"/>
              </a:rPr>
              <a:t>。</a:t>
            </a:r>
          </a:p>
          <a:p>
            <a:pPr marL="990600" lvl="1" indent="-533400" algn="just">
              <a:lnSpc>
                <a:spcPct val="105000"/>
              </a:lnSpc>
              <a:spcBef>
                <a:spcPct val="15000"/>
              </a:spcBef>
              <a:buClr>
                <a:srgbClr val="009900"/>
              </a:buClr>
              <a:buFont typeface="Times New Roman" panose="02020603050405020304" pitchFamily="18" charset="0"/>
              <a:buChar char="─"/>
            </a:pPr>
            <a:r>
              <a:rPr lang="zh-CN" altLang="en-US" sz="3000" b="1">
                <a:latin typeface="Times New Roman" panose="02020603050405020304" pitchFamily="18" charset="0"/>
                <a:ea typeface="仿宋_GB2312" pitchFamily="49" charset="-122"/>
              </a:rPr>
              <a:t>因为结点 </a:t>
            </a:r>
            <a:r>
              <a:rPr lang="en-US" altLang="zh-CN" sz="3000" b="1" i="1">
                <a:latin typeface="Times New Roman" panose="02020603050405020304" pitchFamily="18" charset="0"/>
                <a:ea typeface="仿宋_GB2312" pitchFamily="49" charset="-122"/>
              </a:rPr>
              <a:t>y </a:t>
            </a:r>
            <a:r>
              <a:rPr lang="zh-CN" altLang="en-US" sz="3000" b="1">
                <a:latin typeface="Times New Roman" panose="02020603050405020304" pitchFamily="18" charset="0"/>
                <a:ea typeface="仿宋_GB2312" pitchFamily="49" charset="-122"/>
              </a:rPr>
              <a:t>最多有一个子女，可以简单地用 </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给出的方法进行删除。</a:t>
            </a:r>
          </a:p>
          <a:p>
            <a:pPr marL="609600" indent="-609600">
              <a:lnSpc>
                <a:spcPct val="105000"/>
              </a:lnSpc>
              <a:buClr>
                <a:srgbClr val="800080"/>
              </a:buClr>
              <a:buSzPct val="50000"/>
            </a:pPr>
            <a:r>
              <a:rPr lang="zh-CN" altLang="en-US" sz="3000" b="1">
                <a:latin typeface="Times New Roman" panose="02020603050405020304" pitchFamily="18" charset="0"/>
                <a:ea typeface="仿宋_GB2312" pitchFamily="49" charset="-122"/>
              </a:rPr>
              <a:t>必须沿结点 </a:t>
            </a:r>
            <a:r>
              <a:rPr lang="en-US" altLang="zh-CN" sz="3000" b="1" i="1">
                <a:latin typeface="Times New Roman" panose="02020603050405020304" pitchFamily="18" charset="0"/>
                <a:ea typeface="仿宋_GB2312" pitchFamily="49" charset="-122"/>
              </a:rPr>
              <a:t>x </a:t>
            </a:r>
            <a:r>
              <a:rPr lang="zh-CN" altLang="en-US" sz="3000" b="1">
                <a:latin typeface="Times New Roman" panose="02020603050405020304" pitchFamily="18" charset="0"/>
                <a:ea typeface="仿宋_GB2312" pitchFamily="49" charset="-122"/>
              </a:rPr>
              <a:t>通向根的路径反向追踪高度的变化对路径上各个结点的影响。</a:t>
            </a:r>
            <a:endParaRPr lang="zh-CN" altLang="en-US" sz="3400" b="1">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443D734-C652-4708-BDE0-0ABA9C42D653}"/>
              </a:ext>
            </a:extLst>
          </p:cNvPr>
          <p:cNvSpPr>
            <a:spLocks noGrp="1"/>
          </p:cNvSpPr>
          <p:nvPr>
            <p:ph type="sldNum" sz="quarter" idx="11"/>
          </p:nvPr>
        </p:nvSpPr>
        <p:spPr/>
        <p:txBody>
          <a:bodyPr/>
          <a:lstStyle/>
          <a:p>
            <a:fld id="{30FE5202-95BE-418E-9D18-0C038A69102D}" type="slidenum">
              <a:rPr lang="en-US" altLang="zh-CN"/>
              <a:pPr/>
              <a:t>104</a:t>
            </a:fld>
            <a:endParaRPr lang="en-US" altLang="zh-CN"/>
          </a:p>
        </p:txBody>
      </p:sp>
      <p:sp>
        <p:nvSpPr>
          <p:cNvPr id="296962" name="Rectangle 2">
            <a:extLst>
              <a:ext uri="{FF2B5EF4-FFF2-40B4-BE49-F238E27FC236}">
                <a16:creationId xmlns:a16="http://schemas.microsoft.com/office/drawing/2014/main" id="{AB4BF7E2-D7AC-414A-B55E-55B8524FC4F9}"/>
              </a:ext>
            </a:extLst>
          </p:cNvPr>
          <p:cNvSpPr>
            <a:spLocks noGrp="1" noChangeArrowheads="1"/>
          </p:cNvSpPr>
          <p:nvPr>
            <p:ph type="body" idx="1"/>
          </p:nvPr>
        </p:nvSpPr>
        <p:spPr>
          <a:xfrm>
            <a:off x="558800" y="679450"/>
            <a:ext cx="7937500" cy="5486400"/>
          </a:xfrm>
        </p:spPr>
        <p:txBody>
          <a:bodyPr/>
          <a:lstStyle/>
          <a:p>
            <a:pPr marL="609600" indent="-609600">
              <a:lnSpc>
                <a:spcPct val="105000"/>
              </a:lnSpc>
              <a:buClr>
                <a:srgbClr val="800080"/>
              </a:buClr>
              <a:buSzPct val="50000"/>
            </a:pPr>
            <a:r>
              <a:rPr lang="zh-CN" altLang="en-US" sz="3000" b="1">
                <a:latin typeface="Times New Roman" panose="02020603050405020304" pitchFamily="18" charset="0"/>
                <a:ea typeface="仿宋_GB2312" pitchFamily="49" charset="-122"/>
              </a:rPr>
              <a:t>用一个布尔变量</a:t>
            </a:r>
            <a:r>
              <a:rPr lang="en-US" altLang="zh-CN" sz="3000" b="1">
                <a:solidFill>
                  <a:schemeClr val="tx2"/>
                </a:solidFill>
                <a:latin typeface="Times New Roman" panose="02020603050405020304" pitchFamily="18" charset="0"/>
                <a:ea typeface="仿宋_GB2312" pitchFamily="49" charset="-122"/>
              </a:rPr>
              <a:t>shorter</a:t>
            </a:r>
            <a:r>
              <a:rPr lang="zh-CN" altLang="en-US" sz="3000" b="1">
                <a:solidFill>
                  <a:schemeClr val="tx2"/>
                </a:solidFill>
                <a:latin typeface="Times New Roman" panose="02020603050405020304" pitchFamily="18" charset="0"/>
                <a:ea typeface="仿宋_GB2312" pitchFamily="49" charset="-122"/>
              </a:rPr>
              <a:t>（缩短）</a:t>
            </a:r>
            <a:r>
              <a:rPr lang="zh-CN" altLang="en-US" sz="3000" b="1">
                <a:latin typeface="Times New Roman" panose="02020603050405020304" pitchFamily="18" charset="0"/>
                <a:ea typeface="仿宋_GB2312" pitchFamily="49" charset="-122"/>
              </a:rPr>
              <a:t>来指明子树高度是否被缩短。在每个结点上要做的操作取决于 </a:t>
            </a:r>
            <a:r>
              <a:rPr lang="en-US" altLang="zh-CN" sz="3000" b="1">
                <a:solidFill>
                  <a:schemeClr val="tx2"/>
                </a:solidFill>
                <a:latin typeface="Times New Roman" panose="02020603050405020304" pitchFamily="18" charset="0"/>
                <a:ea typeface="仿宋_GB2312" pitchFamily="49" charset="-122"/>
              </a:rPr>
              <a:t>shorter</a:t>
            </a:r>
            <a:r>
              <a:rPr lang="zh-CN" altLang="en-US" sz="3000" b="1">
                <a:latin typeface="Times New Roman" panose="02020603050405020304" pitchFamily="18" charset="0"/>
                <a:ea typeface="仿宋_GB2312" pitchFamily="49" charset="-122"/>
              </a:rPr>
              <a:t>的值和结点的</a:t>
            </a:r>
            <a:r>
              <a:rPr lang="en-US" altLang="zh-CN" sz="3000" b="1">
                <a:solidFill>
                  <a:schemeClr val="tx2"/>
                </a:solidFill>
                <a:latin typeface="Times New Roman" panose="02020603050405020304" pitchFamily="18" charset="0"/>
                <a:ea typeface="仿宋_GB2312" pitchFamily="49" charset="-122"/>
              </a:rPr>
              <a:t>bf</a:t>
            </a:r>
            <a:r>
              <a:rPr lang="zh-CN" altLang="en-US" sz="3000" b="1">
                <a:latin typeface="Times New Roman" panose="02020603050405020304" pitchFamily="18" charset="0"/>
                <a:ea typeface="仿宋_GB2312" pitchFamily="49" charset="-122"/>
              </a:rPr>
              <a:t>，有时还要依赖子女的</a:t>
            </a:r>
            <a:r>
              <a:rPr lang="en-US" altLang="zh-CN" sz="3000" b="1">
                <a:solidFill>
                  <a:schemeClr val="tx2"/>
                </a:solidFill>
                <a:latin typeface="Times New Roman" panose="02020603050405020304" pitchFamily="18" charset="0"/>
                <a:ea typeface="仿宋_GB2312" pitchFamily="49" charset="-122"/>
              </a:rPr>
              <a:t>bf</a:t>
            </a:r>
            <a:r>
              <a:rPr lang="zh-CN" altLang="en-US" sz="3000" b="1">
                <a:latin typeface="Times New Roman" panose="02020603050405020304" pitchFamily="18" charset="0"/>
                <a:ea typeface="仿宋_GB2312" pitchFamily="49" charset="-122"/>
              </a:rPr>
              <a:t>。</a:t>
            </a:r>
          </a:p>
          <a:p>
            <a:pPr marL="609600" indent="-609600">
              <a:lnSpc>
                <a:spcPct val="105000"/>
              </a:lnSpc>
              <a:buClr>
                <a:srgbClr val="800080"/>
              </a:buClr>
              <a:buSzPct val="50000"/>
            </a:pPr>
            <a:r>
              <a:rPr lang="zh-CN" altLang="en-US" sz="3000" b="1">
                <a:latin typeface="Times New Roman" panose="02020603050405020304" pitchFamily="18" charset="0"/>
                <a:ea typeface="仿宋_GB2312" pitchFamily="49" charset="-122"/>
              </a:rPr>
              <a:t>布尔变量</a:t>
            </a:r>
            <a:r>
              <a:rPr lang="en-US" altLang="zh-CN" sz="3000" b="1">
                <a:solidFill>
                  <a:schemeClr val="tx2"/>
                </a:solidFill>
                <a:latin typeface="Times New Roman" panose="02020603050405020304" pitchFamily="18" charset="0"/>
                <a:ea typeface="仿宋_GB2312" pitchFamily="49" charset="-122"/>
              </a:rPr>
              <a:t>shorter</a:t>
            </a:r>
            <a:r>
              <a:rPr lang="zh-CN" altLang="en-US" sz="3000" b="1">
                <a:latin typeface="Times New Roman" panose="02020603050405020304" pitchFamily="18" charset="0"/>
                <a:ea typeface="仿宋_GB2312" pitchFamily="49" charset="-122"/>
              </a:rPr>
              <a:t>的值初始化为</a:t>
            </a:r>
            <a:r>
              <a:rPr lang="en-US" altLang="zh-CN" sz="3000" b="1">
                <a:solidFill>
                  <a:srgbClr val="339933"/>
                </a:solidFill>
                <a:latin typeface="Times New Roman" panose="02020603050405020304" pitchFamily="18" charset="0"/>
                <a:ea typeface="仿宋_GB2312" pitchFamily="49" charset="-122"/>
              </a:rPr>
              <a:t>True</a:t>
            </a:r>
            <a:r>
              <a:rPr lang="zh-CN" altLang="en-US" sz="3000" b="1">
                <a:latin typeface="Times New Roman" panose="02020603050405020304" pitchFamily="18" charset="0"/>
                <a:ea typeface="仿宋_GB2312" pitchFamily="49" charset="-122"/>
              </a:rPr>
              <a:t>。然后对于从</a:t>
            </a:r>
            <a:r>
              <a:rPr lang="en-US" altLang="zh-CN" sz="3000" b="1" i="1">
                <a:latin typeface="Times New Roman" panose="02020603050405020304" pitchFamily="18" charset="0"/>
                <a:ea typeface="仿宋_GB2312" pitchFamily="49" charset="-122"/>
              </a:rPr>
              <a:t>x</a:t>
            </a:r>
            <a:r>
              <a:rPr lang="zh-CN" altLang="en-US" sz="3000" b="1">
                <a:latin typeface="Times New Roman" panose="02020603050405020304" pitchFamily="18" charset="0"/>
                <a:ea typeface="仿宋_GB2312" pitchFamily="49" charset="-122"/>
              </a:rPr>
              <a:t>的双亲到根的路径上的各个结点</a:t>
            </a:r>
            <a:r>
              <a:rPr lang="en-US" altLang="zh-CN" sz="3000" b="1" i="1">
                <a:solidFill>
                  <a:schemeClr val="tx2"/>
                </a:solidFill>
                <a:latin typeface="Times New Roman" panose="02020603050405020304" pitchFamily="18" charset="0"/>
                <a:ea typeface="仿宋_GB2312" pitchFamily="49" charset="-122"/>
              </a:rPr>
              <a:t>p</a:t>
            </a:r>
            <a:r>
              <a:rPr lang="zh-CN" altLang="en-US" sz="3000" b="1">
                <a:latin typeface="Times New Roman" panose="02020603050405020304" pitchFamily="18" charset="0"/>
                <a:ea typeface="仿宋_GB2312" pitchFamily="49" charset="-122"/>
              </a:rPr>
              <a:t>，在 </a:t>
            </a:r>
            <a:r>
              <a:rPr lang="en-US" altLang="zh-CN" sz="3000" b="1">
                <a:solidFill>
                  <a:schemeClr val="tx2"/>
                </a:solidFill>
                <a:latin typeface="Times New Roman" panose="02020603050405020304" pitchFamily="18" charset="0"/>
                <a:ea typeface="仿宋_GB2312" pitchFamily="49" charset="-122"/>
              </a:rPr>
              <a:t>shorter</a:t>
            </a:r>
            <a:r>
              <a:rPr lang="zh-CN" altLang="en-US" sz="3000" b="1">
                <a:latin typeface="Times New Roman" panose="02020603050405020304" pitchFamily="18" charset="0"/>
                <a:ea typeface="仿宋_GB2312" pitchFamily="49" charset="-122"/>
              </a:rPr>
              <a:t>保持为</a:t>
            </a:r>
            <a:r>
              <a:rPr lang="en-US" altLang="zh-CN" sz="3000" b="1">
                <a:solidFill>
                  <a:srgbClr val="339933"/>
                </a:solidFill>
                <a:latin typeface="Times New Roman" panose="02020603050405020304" pitchFamily="18" charset="0"/>
                <a:ea typeface="仿宋_GB2312" pitchFamily="49" charset="-122"/>
              </a:rPr>
              <a:t>True</a:t>
            </a:r>
            <a:r>
              <a:rPr lang="zh-CN" altLang="en-US" sz="3000" b="1">
                <a:latin typeface="Times New Roman" panose="02020603050405020304" pitchFamily="18" charset="0"/>
                <a:ea typeface="仿宋_GB2312" pitchFamily="49" charset="-122"/>
              </a:rPr>
              <a:t>时执行下面操作。如果 </a:t>
            </a:r>
            <a:r>
              <a:rPr lang="en-US" altLang="zh-CN" sz="3000" b="1">
                <a:solidFill>
                  <a:schemeClr val="tx2"/>
                </a:solidFill>
                <a:latin typeface="Times New Roman" panose="02020603050405020304" pitchFamily="18" charset="0"/>
                <a:ea typeface="仿宋_GB2312" pitchFamily="49" charset="-122"/>
              </a:rPr>
              <a:t>shorter</a:t>
            </a:r>
            <a:r>
              <a:rPr lang="zh-CN" altLang="en-US" sz="3000" b="1">
                <a:latin typeface="Times New Roman" panose="02020603050405020304" pitchFamily="18" charset="0"/>
                <a:ea typeface="仿宋_GB2312" pitchFamily="49" charset="-122"/>
              </a:rPr>
              <a:t>变成</a:t>
            </a:r>
            <a:r>
              <a:rPr lang="en-US" altLang="zh-CN" sz="3000" b="1">
                <a:solidFill>
                  <a:srgbClr val="339933"/>
                </a:solidFill>
                <a:latin typeface="Times New Roman" panose="02020603050405020304" pitchFamily="18" charset="0"/>
                <a:ea typeface="仿宋_GB2312" pitchFamily="49" charset="-122"/>
              </a:rPr>
              <a:t>False</a:t>
            </a:r>
            <a:r>
              <a:rPr lang="zh-CN" altLang="en-US" sz="3000" b="1">
                <a:latin typeface="Times New Roman" panose="02020603050405020304" pitchFamily="18" charset="0"/>
                <a:ea typeface="仿宋_GB2312" pitchFamily="49" charset="-122"/>
              </a:rPr>
              <a:t>，算法终止。</a:t>
            </a:r>
          </a:p>
          <a:p>
            <a:pPr marL="990600" lvl="1" indent="-533400">
              <a:lnSpc>
                <a:spcPct val="105000"/>
              </a:lnSpc>
              <a:buClr>
                <a:srgbClr val="800080"/>
              </a:buClr>
              <a:buSzTx/>
              <a:buFont typeface="Wingdings" panose="05000000000000000000" pitchFamily="2" charset="2"/>
              <a:buChar char=""/>
            </a:pPr>
            <a:r>
              <a:rPr lang="zh-CN" altLang="en-US" sz="3000" b="1">
                <a:solidFill>
                  <a:schemeClr val="tx2"/>
                </a:solidFill>
                <a:latin typeface="Times New Roman" panose="02020603050405020304" pitchFamily="18" charset="0"/>
                <a:ea typeface="仿宋_GB2312" pitchFamily="49" charset="-122"/>
              </a:rPr>
              <a:t>当前结点 </a:t>
            </a:r>
            <a:r>
              <a:rPr lang="en-US" altLang="zh-CN" sz="3000" b="1" i="1">
                <a:solidFill>
                  <a:schemeClr val="tx2"/>
                </a:solidFill>
                <a:latin typeface="Times New Roman" panose="02020603050405020304" pitchFamily="18" charset="0"/>
                <a:ea typeface="仿宋_GB2312" pitchFamily="49" charset="-122"/>
              </a:rPr>
              <a:t>p </a:t>
            </a:r>
            <a:r>
              <a:rPr lang="zh-CN" altLang="en-US" sz="3000" b="1">
                <a:solidFill>
                  <a:schemeClr val="tx2"/>
                </a:solidFill>
                <a:latin typeface="Times New Roman" panose="02020603050405020304" pitchFamily="18" charset="0"/>
                <a:ea typeface="仿宋_GB2312" pitchFamily="49" charset="-122"/>
              </a:rPr>
              <a:t>的</a:t>
            </a:r>
            <a:r>
              <a:rPr lang="en-US" altLang="zh-CN" sz="3000" b="1">
                <a:solidFill>
                  <a:schemeClr val="tx2"/>
                </a:solidFill>
                <a:latin typeface="Times New Roman" panose="02020603050405020304" pitchFamily="18" charset="0"/>
                <a:ea typeface="仿宋_GB2312" pitchFamily="49" charset="-122"/>
              </a:rPr>
              <a:t>bf</a:t>
            </a:r>
            <a:r>
              <a:rPr lang="zh-CN" altLang="en-US" sz="3000" b="1">
                <a:solidFill>
                  <a:schemeClr val="tx2"/>
                </a:solidFill>
                <a:latin typeface="Times New Roman" panose="02020603050405020304" pitchFamily="18" charset="0"/>
                <a:ea typeface="仿宋_GB2312" pitchFamily="49" charset="-122"/>
              </a:rPr>
              <a:t>为</a:t>
            </a:r>
            <a:r>
              <a:rPr lang="en-US" altLang="zh-CN" sz="3000" b="1">
                <a:solidFill>
                  <a:schemeClr val="tx2"/>
                </a:solidFill>
                <a:latin typeface="Times New Roman" panose="02020603050405020304" pitchFamily="18" charset="0"/>
                <a:ea typeface="仿宋_GB2312" pitchFamily="49" charset="-122"/>
              </a:rPr>
              <a:t>0</a:t>
            </a:r>
            <a:r>
              <a:rPr lang="zh-CN" altLang="en-US"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如果它的左子树或右子树被缩短，则它的</a:t>
            </a:r>
            <a:r>
              <a:rPr lang="en-US" altLang="zh-CN" sz="3000" b="1">
                <a:solidFill>
                  <a:schemeClr val="tx2"/>
                </a:solidFill>
                <a:latin typeface="Times New Roman" panose="02020603050405020304" pitchFamily="18" charset="0"/>
                <a:ea typeface="仿宋_GB2312" pitchFamily="49" charset="-122"/>
              </a:rPr>
              <a:t>bf</a:t>
            </a:r>
            <a:r>
              <a:rPr lang="zh-CN" altLang="en-US" sz="3000" b="1">
                <a:latin typeface="Times New Roman" panose="02020603050405020304" pitchFamily="18" charset="0"/>
                <a:ea typeface="仿宋_GB2312" pitchFamily="49" charset="-122"/>
              </a:rPr>
              <a:t>改为</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或</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，同时  </a:t>
            </a:r>
            <a:r>
              <a:rPr lang="en-US" altLang="zh-CN" sz="3000" b="1">
                <a:solidFill>
                  <a:schemeClr val="tx2"/>
                </a:solidFill>
                <a:latin typeface="Times New Roman" panose="02020603050405020304" pitchFamily="18" charset="0"/>
                <a:ea typeface="仿宋_GB2312" pitchFamily="49" charset="-122"/>
              </a:rPr>
              <a:t>shorter</a:t>
            </a:r>
            <a:r>
              <a:rPr lang="zh-CN" altLang="en-US" sz="3000" b="1">
                <a:latin typeface="Times New Roman" panose="02020603050405020304" pitchFamily="18" charset="0"/>
                <a:ea typeface="仿宋_GB2312" pitchFamily="49" charset="-122"/>
              </a:rPr>
              <a:t>置为</a:t>
            </a:r>
            <a:r>
              <a:rPr lang="en-US" altLang="zh-CN" sz="3000" b="1">
                <a:solidFill>
                  <a:srgbClr val="339933"/>
                </a:solidFill>
                <a:latin typeface="Times New Roman" panose="02020603050405020304" pitchFamily="18" charset="0"/>
                <a:ea typeface="仿宋_GB2312" pitchFamily="49" charset="-122"/>
              </a:rPr>
              <a:t>False</a:t>
            </a:r>
            <a:r>
              <a:rPr lang="zh-CN" altLang="en-US"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4">
            <a:extLst>
              <a:ext uri="{FF2B5EF4-FFF2-40B4-BE49-F238E27FC236}">
                <a16:creationId xmlns:a16="http://schemas.microsoft.com/office/drawing/2014/main" id="{EB08F651-B0AE-44B4-AD80-47BAAF51C25C}"/>
              </a:ext>
            </a:extLst>
          </p:cNvPr>
          <p:cNvSpPr>
            <a:spLocks noGrp="1"/>
          </p:cNvSpPr>
          <p:nvPr>
            <p:ph type="sldNum" sz="quarter" idx="11"/>
          </p:nvPr>
        </p:nvSpPr>
        <p:spPr/>
        <p:txBody>
          <a:bodyPr/>
          <a:lstStyle/>
          <a:p>
            <a:fld id="{4742F702-C567-43F8-963B-C36A75FE2F30}" type="slidenum">
              <a:rPr lang="en-US" altLang="zh-CN"/>
              <a:pPr/>
              <a:t>105</a:t>
            </a:fld>
            <a:endParaRPr lang="en-US" altLang="zh-CN"/>
          </a:p>
        </p:txBody>
      </p:sp>
      <p:sp>
        <p:nvSpPr>
          <p:cNvPr id="298004" name="AutoShape 20">
            <a:extLst>
              <a:ext uri="{FF2B5EF4-FFF2-40B4-BE49-F238E27FC236}">
                <a16:creationId xmlns:a16="http://schemas.microsoft.com/office/drawing/2014/main" id="{3CA3FAC2-3496-4C88-9E7D-DDDFDF4A6B02}"/>
              </a:ext>
            </a:extLst>
          </p:cNvPr>
          <p:cNvSpPr>
            <a:spLocks noChangeArrowheads="1"/>
          </p:cNvSpPr>
          <p:nvPr/>
        </p:nvSpPr>
        <p:spPr bwMode="auto">
          <a:xfrm>
            <a:off x="4067175" y="1892300"/>
            <a:ext cx="1295400" cy="2762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05" name="Text Box 21">
            <a:extLst>
              <a:ext uri="{FF2B5EF4-FFF2-40B4-BE49-F238E27FC236}">
                <a16:creationId xmlns:a16="http://schemas.microsoft.com/office/drawing/2014/main" id="{7948FFA5-1958-4199-9843-65F59B3B784F}"/>
              </a:ext>
            </a:extLst>
          </p:cNvPr>
          <p:cNvSpPr txBox="1">
            <a:spLocks noChangeArrowheads="1"/>
          </p:cNvSpPr>
          <p:nvPr/>
        </p:nvSpPr>
        <p:spPr bwMode="auto">
          <a:xfrm>
            <a:off x="3635375" y="1376363"/>
            <a:ext cx="21653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600">
                <a:latin typeface="Times New Roman" panose="02020603050405020304" pitchFamily="18" charset="0"/>
                <a:ea typeface="隶书" panose="02010509060101010101" pitchFamily="49" charset="-122"/>
              </a:rPr>
              <a:t>删除后不旋转</a:t>
            </a:r>
            <a:endParaRPr kumimoji="1" lang="zh-CN" altLang="en-US" sz="2600">
              <a:latin typeface="Times New Roman" panose="02020603050405020304" pitchFamily="18" charset="0"/>
            </a:endParaRPr>
          </a:p>
        </p:txBody>
      </p:sp>
      <p:sp>
        <p:nvSpPr>
          <p:cNvPr id="298016" name="Rectangle 32">
            <a:extLst>
              <a:ext uri="{FF2B5EF4-FFF2-40B4-BE49-F238E27FC236}">
                <a16:creationId xmlns:a16="http://schemas.microsoft.com/office/drawing/2014/main" id="{1116BD80-E12B-4416-8796-7EB5D9EFB4E9}"/>
              </a:ext>
            </a:extLst>
          </p:cNvPr>
          <p:cNvSpPr>
            <a:spLocks noGrp="1" noChangeArrowheads="1"/>
          </p:cNvSpPr>
          <p:nvPr>
            <p:ph type="body" idx="1"/>
          </p:nvPr>
        </p:nvSpPr>
        <p:spPr>
          <a:xfrm>
            <a:off x="446088" y="2924175"/>
            <a:ext cx="8229600" cy="3492500"/>
          </a:xfrm>
        </p:spPr>
        <p:txBody>
          <a:bodyPr/>
          <a:lstStyle/>
          <a:p>
            <a:pPr marL="990600" lvl="1" indent="-533400">
              <a:lnSpc>
                <a:spcPct val="105000"/>
              </a:lnSpc>
              <a:buClr>
                <a:srgbClr val="800080"/>
              </a:buClr>
              <a:buSzTx/>
              <a:buFont typeface="Wingdings" panose="05000000000000000000" pitchFamily="2" charset="2"/>
              <a:buChar char=""/>
            </a:pPr>
            <a:r>
              <a:rPr lang="zh-CN" altLang="en-US" sz="3000" b="1">
                <a:solidFill>
                  <a:schemeClr val="tx2"/>
                </a:solidFill>
                <a:latin typeface="Times New Roman" panose="02020603050405020304" pitchFamily="18" charset="0"/>
                <a:ea typeface="仿宋_GB2312" pitchFamily="49" charset="-122"/>
              </a:rPr>
              <a:t>结点 </a:t>
            </a:r>
            <a:r>
              <a:rPr lang="en-US" altLang="zh-CN" sz="3000" b="1" i="1">
                <a:solidFill>
                  <a:schemeClr val="tx2"/>
                </a:solidFill>
                <a:latin typeface="Times New Roman" panose="02020603050405020304" pitchFamily="18" charset="0"/>
                <a:ea typeface="仿宋_GB2312" pitchFamily="49" charset="-122"/>
              </a:rPr>
              <a:t>p </a:t>
            </a:r>
            <a:r>
              <a:rPr lang="zh-CN" altLang="en-US" sz="3000" b="1">
                <a:solidFill>
                  <a:schemeClr val="tx2"/>
                </a:solidFill>
                <a:latin typeface="Times New Roman" panose="02020603050405020304" pitchFamily="18" charset="0"/>
                <a:ea typeface="仿宋_GB2312" pitchFamily="49" charset="-122"/>
              </a:rPr>
              <a:t>的 </a:t>
            </a:r>
            <a:r>
              <a:rPr lang="en-US" altLang="zh-CN" sz="3000" b="1">
                <a:solidFill>
                  <a:schemeClr val="tx2"/>
                </a:solidFill>
                <a:latin typeface="Times New Roman" panose="02020603050405020304" pitchFamily="18" charset="0"/>
                <a:ea typeface="仿宋_GB2312" pitchFamily="49" charset="-122"/>
              </a:rPr>
              <a:t>bf </a:t>
            </a:r>
            <a:r>
              <a:rPr lang="zh-CN" altLang="en-US" sz="3000" b="1">
                <a:solidFill>
                  <a:schemeClr val="tx2"/>
                </a:solidFill>
                <a:latin typeface="Times New Roman" panose="02020603050405020304" pitchFamily="18" charset="0"/>
                <a:ea typeface="仿宋_GB2312" pitchFamily="49" charset="-122"/>
              </a:rPr>
              <a:t>不为</a:t>
            </a:r>
            <a:r>
              <a:rPr lang="en-US" altLang="zh-CN" sz="3000" b="1">
                <a:solidFill>
                  <a:schemeClr val="tx2"/>
                </a:solidFill>
                <a:latin typeface="Times New Roman" panose="02020603050405020304" pitchFamily="18" charset="0"/>
                <a:ea typeface="仿宋_GB2312" pitchFamily="49" charset="-122"/>
              </a:rPr>
              <a:t>0</a:t>
            </a:r>
            <a:r>
              <a:rPr lang="zh-CN" altLang="en-US" sz="3000" b="1">
                <a:solidFill>
                  <a:schemeClr val="tx2"/>
                </a:solidFill>
                <a:latin typeface="Times New Roman" panose="02020603050405020304" pitchFamily="18" charset="0"/>
                <a:ea typeface="仿宋_GB2312" pitchFamily="49" charset="-122"/>
              </a:rPr>
              <a:t>且较高的子树被缩短。</a:t>
            </a:r>
            <a:r>
              <a:rPr lang="zh-CN" altLang="en-US" sz="3000" b="1">
                <a:latin typeface="Times New Roman" panose="02020603050405020304" pitchFamily="18" charset="0"/>
                <a:ea typeface="仿宋_GB2312" pitchFamily="49" charset="-122"/>
              </a:rPr>
              <a:t>则 </a:t>
            </a:r>
            <a:r>
              <a:rPr lang="en-US" altLang="zh-CN" sz="3000" b="1" i="1">
                <a:solidFill>
                  <a:schemeClr val="tx2"/>
                </a:solidFill>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的 </a:t>
            </a:r>
            <a:r>
              <a:rPr lang="en-US" altLang="zh-CN" sz="3000" b="1">
                <a:solidFill>
                  <a:schemeClr val="tx2"/>
                </a:solidFill>
                <a:latin typeface="Times New Roman" panose="02020603050405020304" pitchFamily="18" charset="0"/>
                <a:ea typeface="仿宋_GB2312" pitchFamily="49" charset="-122"/>
              </a:rPr>
              <a:t>bf </a:t>
            </a:r>
            <a:r>
              <a:rPr lang="zh-CN" altLang="en-US" sz="3000" b="1">
                <a:latin typeface="Times New Roman" panose="02020603050405020304" pitchFamily="18" charset="0"/>
                <a:ea typeface="仿宋_GB2312" pitchFamily="49" charset="-122"/>
              </a:rPr>
              <a:t>改为</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，同时</a:t>
            </a:r>
            <a:r>
              <a:rPr lang="en-US" altLang="zh-CN" sz="3000" b="1">
                <a:solidFill>
                  <a:schemeClr val="tx2"/>
                </a:solidFill>
                <a:latin typeface="Times New Roman" panose="02020603050405020304" pitchFamily="18" charset="0"/>
                <a:ea typeface="仿宋_GB2312" pitchFamily="49" charset="-122"/>
              </a:rPr>
              <a:t>shorter</a:t>
            </a:r>
            <a:r>
              <a:rPr lang="zh-CN" altLang="en-US" sz="3000" b="1">
                <a:latin typeface="Times New Roman" panose="02020603050405020304" pitchFamily="18" charset="0"/>
                <a:ea typeface="仿宋_GB2312" pitchFamily="49" charset="-122"/>
              </a:rPr>
              <a:t>置为</a:t>
            </a:r>
            <a:r>
              <a:rPr lang="en-US" altLang="zh-CN" sz="3000" b="1">
                <a:solidFill>
                  <a:srgbClr val="339933"/>
                </a:solidFill>
                <a:latin typeface="Times New Roman" panose="02020603050405020304" pitchFamily="18" charset="0"/>
                <a:ea typeface="仿宋_GB2312" pitchFamily="49" charset="-122"/>
              </a:rPr>
              <a:t>True</a:t>
            </a:r>
            <a:r>
              <a:rPr lang="zh-CN" altLang="en-US" sz="3000" b="1">
                <a:latin typeface="Times New Roman" panose="02020603050405020304" pitchFamily="18" charset="0"/>
                <a:ea typeface="仿宋_GB2312" pitchFamily="49" charset="-122"/>
              </a:rPr>
              <a:t>。</a:t>
            </a:r>
          </a:p>
        </p:txBody>
      </p:sp>
      <p:grpSp>
        <p:nvGrpSpPr>
          <p:cNvPr id="298019" name="Group 35">
            <a:extLst>
              <a:ext uri="{FF2B5EF4-FFF2-40B4-BE49-F238E27FC236}">
                <a16:creationId xmlns:a16="http://schemas.microsoft.com/office/drawing/2014/main" id="{75BB2B67-7D0B-48DF-8AAB-C4CEC072BDCA}"/>
              </a:ext>
            </a:extLst>
          </p:cNvPr>
          <p:cNvGrpSpPr>
            <a:grpSpLocks/>
          </p:cNvGrpSpPr>
          <p:nvPr/>
        </p:nvGrpSpPr>
        <p:grpSpPr bwMode="auto">
          <a:xfrm>
            <a:off x="1068388" y="404813"/>
            <a:ext cx="2279650" cy="2390775"/>
            <a:chOff x="495" y="1289"/>
            <a:chExt cx="1436" cy="1506"/>
          </a:xfrm>
        </p:grpSpPr>
        <p:sp>
          <p:nvSpPr>
            <p:cNvPr id="298014" name="Text Box 30">
              <a:extLst>
                <a:ext uri="{FF2B5EF4-FFF2-40B4-BE49-F238E27FC236}">
                  <a16:creationId xmlns:a16="http://schemas.microsoft.com/office/drawing/2014/main" id="{97DCB311-E395-4B60-97A2-066538DEE535}"/>
                </a:ext>
              </a:extLst>
            </p:cNvPr>
            <p:cNvSpPr txBox="1">
              <a:spLocks noChangeArrowheads="1"/>
            </p:cNvSpPr>
            <p:nvPr/>
          </p:nvSpPr>
          <p:spPr bwMode="auto">
            <a:xfrm>
              <a:off x="1633" y="1289"/>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i="1">
                  <a:solidFill>
                    <a:schemeClr val="tx2"/>
                  </a:solidFill>
                  <a:latin typeface="Times New Roman" panose="02020603050405020304" pitchFamily="18" charset="0"/>
                </a:rPr>
                <a:t>p</a:t>
              </a:r>
              <a:endParaRPr kumimoji="1" lang="en-US" altLang="zh-CN" sz="2800">
                <a:solidFill>
                  <a:schemeClr val="tx2"/>
                </a:solidFill>
                <a:latin typeface="Times New Roman" panose="02020603050405020304" pitchFamily="18" charset="0"/>
              </a:endParaRPr>
            </a:p>
          </p:txBody>
        </p:sp>
        <p:grpSp>
          <p:nvGrpSpPr>
            <p:cNvPr id="298018" name="Group 34">
              <a:extLst>
                <a:ext uri="{FF2B5EF4-FFF2-40B4-BE49-F238E27FC236}">
                  <a16:creationId xmlns:a16="http://schemas.microsoft.com/office/drawing/2014/main" id="{7AB11132-FBB9-4539-9C39-512F45A31EA3}"/>
                </a:ext>
              </a:extLst>
            </p:cNvPr>
            <p:cNvGrpSpPr>
              <a:grpSpLocks/>
            </p:cNvGrpSpPr>
            <p:nvPr/>
          </p:nvGrpSpPr>
          <p:grpSpPr bwMode="auto">
            <a:xfrm>
              <a:off x="495" y="1466"/>
              <a:ext cx="1410" cy="1329"/>
              <a:chOff x="495" y="1466"/>
              <a:chExt cx="1410" cy="1329"/>
            </a:xfrm>
          </p:grpSpPr>
          <p:sp>
            <p:nvSpPr>
              <p:cNvPr id="297986" name="Line 2">
                <a:extLst>
                  <a:ext uri="{FF2B5EF4-FFF2-40B4-BE49-F238E27FC236}">
                    <a16:creationId xmlns:a16="http://schemas.microsoft.com/office/drawing/2014/main" id="{63893093-4992-46B6-A161-D4D4087D2AEE}"/>
                  </a:ext>
                </a:extLst>
              </p:cNvPr>
              <p:cNvSpPr>
                <a:spLocks noChangeShapeType="1"/>
              </p:cNvSpPr>
              <p:nvPr/>
            </p:nvSpPr>
            <p:spPr bwMode="auto">
              <a:xfrm>
                <a:off x="1536" y="1728"/>
                <a:ext cx="240" cy="48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87" name="Line 3">
                <a:extLst>
                  <a:ext uri="{FF2B5EF4-FFF2-40B4-BE49-F238E27FC236}">
                    <a16:creationId xmlns:a16="http://schemas.microsoft.com/office/drawing/2014/main" id="{24D437D4-619D-491D-9306-0CF31B765ABC}"/>
                  </a:ext>
                </a:extLst>
              </p:cNvPr>
              <p:cNvSpPr>
                <a:spLocks noChangeShapeType="1"/>
              </p:cNvSpPr>
              <p:nvPr/>
            </p:nvSpPr>
            <p:spPr bwMode="auto">
              <a:xfrm flipH="1">
                <a:off x="1152" y="1680"/>
                <a:ext cx="288" cy="52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89" name="Oval 5">
                <a:extLst>
                  <a:ext uri="{FF2B5EF4-FFF2-40B4-BE49-F238E27FC236}">
                    <a16:creationId xmlns:a16="http://schemas.microsoft.com/office/drawing/2014/main" id="{12D351E2-0EB6-47F3-B838-87C0EFF4739A}"/>
                  </a:ext>
                </a:extLst>
              </p:cNvPr>
              <p:cNvSpPr>
                <a:spLocks noChangeArrowheads="1"/>
              </p:cNvSpPr>
              <p:nvPr/>
            </p:nvSpPr>
            <p:spPr bwMode="auto">
              <a:xfrm>
                <a:off x="1344" y="1488"/>
                <a:ext cx="288" cy="286"/>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90" name="Rectangle 6">
                <a:extLst>
                  <a:ext uri="{FF2B5EF4-FFF2-40B4-BE49-F238E27FC236}">
                    <a16:creationId xmlns:a16="http://schemas.microsoft.com/office/drawing/2014/main" id="{96B365AD-97FD-4012-B865-31B999DD7EDF}"/>
                  </a:ext>
                </a:extLst>
              </p:cNvPr>
              <p:cNvSpPr>
                <a:spLocks noChangeArrowheads="1"/>
              </p:cNvSpPr>
              <p:nvPr/>
            </p:nvSpPr>
            <p:spPr bwMode="auto">
              <a:xfrm>
                <a:off x="1033" y="2039"/>
                <a:ext cx="305" cy="756"/>
              </a:xfrm>
              <a:prstGeom prst="rect">
                <a:avLst/>
              </a:prstGeom>
              <a:solidFill>
                <a:schemeClr val="accent1"/>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91" name="Rectangle 7">
                <a:extLst>
                  <a:ext uri="{FF2B5EF4-FFF2-40B4-BE49-F238E27FC236}">
                    <a16:creationId xmlns:a16="http://schemas.microsoft.com/office/drawing/2014/main" id="{96EA8B5A-BE2A-4443-AE47-238CB6FD0252}"/>
                  </a:ext>
                </a:extLst>
              </p:cNvPr>
              <p:cNvSpPr>
                <a:spLocks noChangeArrowheads="1"/>
              </p:cNvSpPr>
              <p:nvPr/>
            </p:nvSpPr>
            <p:spPr bwMode="auto">
              <a:xfrm>
                <a:off x="1617" y="2039"/>
                <a:ext cx="288" cy="756"/>
              </a:xfrm>
              <a:prstGeom prst="rect">
                <a:avLst/>
              </a:prstGeom>
              <a:solidFill>
                <a:schemeClr val="accent1"/>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92" name="Rectangle 8">
                <a:extLst>
                  <a:ext uri="{FF2B5EF4-FFF2-40B4-BE49-F238E27FC236}">
                    <a16:creationId xmlns:a16="http://schemas.microsoft.com/office/drawing/2014/main" id="{92567012-0BFB-4F44-9947-EF642B3BCEA8}"/>
                  </a:ext>
                </a:extLst>
              </p:cNvPr>
              <p:cNvSpPr>
                <a:spLocks noChangeArrowheads="1"/>
              </p:cNvSpPr>
              <p:nvPr/>
            </p:nvSpPr>
            <p:spPr bwMode="auto">
              <a:xfrm>
                <a:off x="1043" y="2614"/>
                <a:ext cx="295" cy="172"/>
              </a:xfrm>
              <a:prstGeom prst="rect">
                <a:avLst/>
              </a:prstGeom>
              <a:solidFill>
                <a:schemeClr val="accent2"/>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93" name="Line 9">
                <a:extLst>
                  <a:ext uri="{FF2B5EF4-FFF2-40B4-BE49-F238E27FC236}">
                    <a16:creationId xmlns:a16="http://schemas.microsoft.com/office/drawing/2014/main" id="{D950450A-A8B6-4E0A-BE96-1E9F42AE107C}"/>
                  </a:ext>
                </a:extLst>
              </p:cNvPr>
              <p:cNvSpPr>
                <a:spLocks noChangeShapeType="1"/>
              </p:cNvSpPr>
              <p:nvPr/>
            </p:nvSpPr>
            <p:spPr bwMode="auto">
              <a:xfrm flipH="1">
                <a:off x="1043" y="2636"/>
                <a:ext cx="265" cy="159"/>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94" name="Line 10">
                <a:extLst>
                  <a:ext uri="{FF2B5EF4-FFF2-40B4-BE49-F238E27FC236}">
                    <a16:creationId xmlns:a16="http://schemas.microsoft.com/office/drawing/2014/main" id="{4D48970B-2E8E-4A58-BACC-D2AE10D680AB}"/>
                  </a:ext>
                </a:extLst>
              </p:cNvPr>
              <p:cNvSpPr>
                <a:spLocks noChangeShapeType="1"/>
              </p:cNvSpPr>
              <p:nvPr/>
            </p:nvSpPr>
            <p:spPr bwMode="auto">
              <a:xfrm>
                <a:off x="1043" y="2614"/>
                <a:ext cx="295" cy="181"/>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95" name="Text Box 11">
                <a:extLst>
                  <a:ext uri="{FF2B5EF4-FFF2-40B4-BE49-F238E27FC236}">
                    <a16:creationId xmlns:a16="http://schemas.microsoft.com/office/drawing/2014/main" id="{4652EBF8-F6DF-4205-9C1E-B9751AFA7071}"/>
                  </a:ext>
                </a:extLst>
              </p:cNvPr>
              <p:cNvSpPr txBox="1">
                <a:spLocks noChangeArrowheads="1"/>
              </p:cNvSpPr>
              <p:nvPr/>
            </p:nvSpPr>
            <p:spPr bwMode="auto">
              <a:xfrm>
                <a:off x="1387" y="1466"/>
                <a:ext cx="33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600" b="1">
                    <a:solidFill>
                      <a:schemeClr val="tx2"/>
                    </a:solidFill>
                    <a:latin typeface="Times New Roman" panose="02020603050405020304" pitchFamily="18" charset="0"/>
                  </a:rPr>
                  <a:t>0</a:t>
                </a:r>
                <a:endParaRPr kumimoji="1" lang="en-US" altLang="zh-CN" sz="2600">
                  <a:latin typeface="Times New Roman" panose="02020603050405020304" pitchFamily="18" charset="0"/>
                </a:endParaRPr>
              </a:p>
            </p:txBody>
          </p:sp>
          <p:sp>
            <p:nvSpPr>
              <p:cNvPr id="297996" name="Text Box 12">
                <a:extLst>
                  <a:ext uri="{FF2B5EF4-FFF2-40B4-BE49-F238E27FC236}">
                    <a16:creationId xmlns:a16="http://schemas.microsoft.com/office/drawing/2014/main" id="{D6AD24C9-773A-4E30-B215-08BEACDD6785}"/>
                  </a:ext>
                </a:extLst>
              </p:cNvPr>
              <p:cNvSpPr txBox="1">
                <a:spLocks noChangeArrowheads="1"/>
              </p:cNvSpPr>
              <p:nvPr/>
            </p:nvSpPr>
            <p:spPr bwMode="auto">
              <a:xfrm>
                <a:off x="1075" y="2181"/>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297997" name="Text Box 13">
                <a:extLst>
                  <a:ext uri="{FF2B5EF4-FFF2-40B4-BE49-F238E27FC236}">
                    <a16:creationId xmlns:a16="http://schemas.microsoft.com/office/drawing/2014/main" id="{CCF07319-E1D9-44AB-AF07-4CFD9BA1AFD4}"/>
                  </a:ext>
                </a:extLst>
              </p:cNvPr>
              <p:cNvSpPr txBox="1">
                <a:spLocks noChangeArrowheads="1"/>
              </p:cNvSpPr>
              <p:nvPr/>
            </p:nvSpPr>
            <p:spPr bwMode="auto">
              <a:xfrm>
                <a:off x="1655" y="2183"/>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297998" name="Text Box 14">
                <a:extLst>
                  <a:ext uri="{FF2B5EF4-FFF2-40B4-BE49-F238E27FC236}">
                    <a16:creationId xmlns:a16="http://schemas.microsoft.com/office/drawing/2014/main" id="{323F1217-F6BC-4907-8D44-CAC60C67E5AD}"/>
                  </a:ext>
                </a:extLst>
              </p:cNvPr>
              <p:cNvSpPr txBox="1">
                <a:spLocks noChangeArrowheads="1"/>
              </p:cNvSpPr>
              <p:nvPr/>
            </p:nvSpPr>
            <p:spPr bwMode="auto">
              <a:xfrm>
                <a:off x="495" y="2137"/>
                <a:ext cx="4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297999" name="Line 15">
                <a:extLst>
                  <a:ext uri="{FF2B5EF4-FFF2-40B4-BE49-F238E27FC236}">
                    <a16:creationId xmlns:a16="http://schemas.microsoft.com/office/drawing/2014/main" id="{FF7BB193-5201-49AA-BAFE-95AE03DAD8CA}"/>
                  </a:ext>
                </a:extLst>
              </p:cNvPr>
              <p:cNvSpPr>
                <a:spLocks noChangeShapeType="1"/>
              </p:cNvSpPr>
              <p:nvPr/>
            </p:nvSpPr>
            <p:spPr bwMode="auto">
              <a:xfrm>
                <a:off x="725" y="2455"/>
                <a:ext cx="0" cy="136"/>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00" name="Line 16">
                <a:extLst>
                  <a:ext uri="{FF2B5EF4-FFF2-40B4-BE49-F238E27FC236}">
                    <a16:creationId xmlns:a16="http://schemas.microsoft.com/office/drawing/2014/main" id="{6883B230-E7B5-4A6E-B2F4-177638C2B24B}"/>
                  </a:ext>
                </a:extLst>
              </p:cNvPr>
              <p:cNvSpPr>
                <a:spLocks noChangeShapeType="1"/>
              </p:cNvSpPr>
              <p:nvPr/>
            </p:nvSpPr>
            <p:spPr bwMode="auto">
              <a:xfrm>
                <a:off x="635" y="2591"/>
                <a:ext cx="19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01" name="Line 17">
                <a:extLst>
                  <a:ext uri="{FF2B5EF4-FFF2-40B4-BE49-F238E27FC236}">
                    <a16:creationId xmlns:a16="http://schemas.microsoft.com/office/drawing/2014/main" id="{E851C688-4AF5-400D-B00E-FC8F5EBDDBBF}"/>
                  </a:ext>
                </a:extLst>
              </p:cNvPr>
              <p:cNvSpPr>
                <a:spLocks noChangeShapeType="1"/>
              </p:cNvSpPr>
              <p:nvPr/>
            </p:nvSpPr>
            <p:spPr bwMode="auto">
              <a:xfrm>
                <a:off x="639" y="2052"/>
                <a:ext cx="19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17" name="Line 33">
                <a:extLst>
                  <a:ext uri="{FF2B5EF4-FFF2-40B4-BE49-F238E27FC236}">
                    <a16:creationId xmlns:a16="http://schemas.microsoft.com/office/drawing/2014/main" id="{68A2C9D6-3B65-4C8D-9157-91E1F03C887B}"/>
                  </a:ext>
                </a:extLst>
              </p:cNvPr>
              <p:cNvSpPr>
                <a:spLocks noChangeShapeType="1"/>
              </p:cNvSpPr>
              <p:nvPr/>
            </p:nvSpPr>
            <p:spPr bwMode="auto">
              <a:xfrm flipV="1">
                <a:off x="725" y="2047"/>
                <a:ext cx="0" cy="136"/>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98040" name="Group 56">
            <a:extLst>
              <a:ext uri="{FF2B5EF4-FFF2-40B4-BE49-F238E27FC236}">
                <a16:creationId xmlns:a16="http://schemas.microsoft.com/office/drawing/2014/main" id="{E13EB0BE-1F74-45B3-A709-C46878F28023}"/>
              </a:ext>
            </a:extLst>
          </p:cNvPr>
          <p:cNvGrpSpPr>
            <a:grpSpLocks/>
          </p:cNvGrpSpPr>
          <p:nvPr/>
        </p:nvGrpSpPr>
        <p:grpSpPr bwMode="auto">
          <a:xfrm>
            <a:off x="6084888" y="404813"/>
            <a:ext cx="1439862" cy="2390775"/>
            <a:chOff x="3833" y="314"/>
            <a:chExt cx="907" cy="1506"/>
          </a:xfrm>
        </p:grpSpPr>
        <p:sp>
          <p:nvSpPr>
            <p:cNvPr id="298021" name="Text Box 37">
              <a:extLst>
                <a:ext uri="{FF2B5EF4-FFF2-40B4-BE49-F238E27FC236}">
                  <a16:creationId xmlns:a16="http://schemas.microsoft.com/office/drawing/2014/main" id="{4F682074-007C-46B0-844E-694BF60AA1FF}"/>
                </a:ext>
              </a:extLst>
            </p:cNvPr>
            <p:cNvSpPr txBox="1">
              <a:spLocks noChangeArrowheads="1"/>
            </p:cNvSpPr>
            <p:nvPr/>
          </p:nvSpPr>
          <p:spPr bwMode="auto">
            <a:xfrm>
              <a:off x="4442" y="314"/>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i="1">
                  <a:solidFill>
                    <a:schemeClr val="tx2"/>
                  </a:solidFill>
                  <a:latin typeface="Times New Roman" panose="02020603050405020304" pitchFamily="18" charset="0"/>
                </a:rPr>
                <a:t>p</a:t>
              </a:r>
              <a:endParaRPr kumimoji="1" lang="en-US" altLang="zh-CN" sz="2800">
                <a:solidFill>
                  <a:schemeClr val="tx2"/>
                </a:solidFill>
                <a:latin typeface="Times New Roman" panose="02020603050405020304" pitchFamily="18" charset="0"/>
              </a:endParaRPr>
            </a:p>
          </p:txBody>
        </p:sp>
        <p:grpSp>
          <p:nvGrpSpPr>
            <p:cNvPr id="298039" name="Group 55">
              <a:extLst>
                <a:ext uri="{FF2B5EF4-FFF2-40B4-BE49-F238E27FC236}">
                  <a16:creationId xmlns:a16="http://schemas.microsoft.com/office/drawing/2014/main" id="{86836E7B-167E-49E5-AB4F-2AE420F15C4F}"/>
                </a:ext>
              </a:extLst>
            </p:cNvPr>
            <p:cNvGrpSpPr>
              <a:grpSpLocks/>
            </p:cNvGrpSpPr>
            <p:nvPr/>
          </p:nvGrpSpPr>
          <p:grpSpPr bwMode="auto">
            <a:xfrm>
              <a:off x="3833" y="491"/>
              <a:ext cx="881" cy="1329"/>
              <a:chOff x="3833" y="491"/>
              <a:chExt cx="881" cy="1329"/>
            </a:xfrm>
          </p:grpSpPr>
          <p:sp>
            <p:nvSpPr>
              <p:cNvPr id="298023" name="Line 39">
                <a:extLst>
                  <a:ext uri="{FF2B5EF4-FFF2-40B4-BE49-F238E27FC236}">
                    <a16:creationId xmlns:a16="http://schemas.microsoft.com/office/drawing/2014/main" id="{865EFBCD-A6B0-4712-8CB2-C94E244AC8C6}"/>
                  </a:ext>
                </a:extLst>
              </p:cNvPr>
              <p:cNvSpPr>
                <a:spLocks noChangeShapeType="1"/>
              </p:cNvSpPr>
              <p:nvPr/>
            </p:nvSpPr>
            <p:spPr bwMode="auto">
              <a:xfrm>
                <a:off x="4345" y="753"/>
                <a:ext cx="240" cy="48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24" name="Line 40">
                <a:extLst>
                  <a:ext uri="{FF2B5EF4-FFF2-40B4-BE49-F238E27FC236}">
                    <a16:creationId xmlns:a16="http://schemas.microsoft.com/office/drawing/2014/main" id="{3FE0FE4B-4CF2-4396-8A65-8FD97AD6074F}"/>
                  </a:ext>
                </a:extLst>
              </p:cNvPr>
              <p:cNvSpPr>
                <a:spLocks noChangeShapeType="1"/>
              </p:cNvSpPr>
              <p:nvPr/>
            </p:nvSpPr>
            <p:spPr bwMode="auto">
              <a:xfrm flipH="1">
                <a:off x="3961" y="705"/>
                <a:ext cx="288" cy="52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25" name="Oval 41">
                <a:extLst>
                  <a:ext uri="{FF2B5EF4-FFF2-40B4-BE49-F238E27FC236}">
                    <a16:creationId xmlns:a16="http://schemas.microsoft.com/office/drawing/2014/main" id="{D27A2385-8787-438D-AB57-84FE516534E3}"/>
                  </a:ext>
                </a:extLst>
              </p:cNvPr>
              <p:cNvSpPr>
                <a:spLocks noChangeArrowheads="1"/>
              </p:cNvSpPr>
              <p:nvPr/>
            </p:nvSpPr>
            <p:spPr bwMode="auto">
              <a:xfrm>
                <a:off x="4153" y="513"/>
                <a:ext cx="288" cy="286"/>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26" name="Rectangle 42">
                <a:extLst>
                  <a:ext uri="{FF2B5EF4-FFF2-40B4-BE49-F238E27FC236}">
                    <a16:creationId xmlns:a16="http://schemas.microsoft.com/office/drawing/2014/main" id="{EB8F3A61-64B0-4E7D-BFD7-06C5EF91B1C4}"/>
                  </a:ext>
                </a:extLst>
              </p:cNvPr>
              <p:cNvSpPr>
                <a:spLocks noChangeArrowheads="1"/>
              </p:cNvSpPr>
              <p:nvPr/>
            </p:nvSpPr>
            <p:spPr bwMode="auto">
              <a:xfrm>
                <a:off x="3855" y="1064"/>
                <a:ext cx="292" cy="574"/>
              </a:xfrm>
              <a:prstGeom prst="rect">
                <a:avLst/>
              </a:prstGeom>
              <a:solidFill>
                <a:schemeClr val="accent1"/>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27" name="Rectangle 43">
                <a:extLst>
                  <a:ext uri="{FF2B5EF4-FFF2-40B4-BE49-F238E27FC236}">
                    <a16:creationId xmlns:a16="http://schemas.microsoft.com/office/drawing/2014/main" id="{1492A60B-9FCF-4483-B261-1B088BF12DAC}"/>
                  </a:ext>
                </a:extLst>
              </p:cNvPr>
              <p:cNvSpPr>
                <a:spLocks noChangeArrowheads="1"/>
              </p:cNvSpPr>
              <p:nvPr/>
            </p:nvSpPr>
            <p:spPr bwMode="auto">
              <a:xfrm>
                <a:off x="4426" y="1064"/>
                <a:ext cx="288" cy="756"/>
              </a:xfrm>
              <a:prstGeom prst="rect">
                <a:avLst/>
              </a:prstGeom>
              <a:solidFill>
                <a:schemeClr val="accent1"/>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31" name="Text Box 47">
                <a:extLst>
                  <a:ext uri="{FF2B5EF4-FFF2-40B4-BE49-F238E27FC236}">
                    <a16:creationId xmlns:a16="http://schemas.microsoft.com/office/drawing/2014/main" id="{1F745196-208F-47EC-8416-2B48B76BD841}"/>
                  </a:ext>
                </a:extLst>
              </p:cNvPr>
              <p:cNvSpPr txBox="1">
                <a:spLocks noChangeArrowheads="1"/>
              </p:cNvSpPr>
              <p:nvPr/>
            </p:nvSpPr>
            <p:spPr bwMode="auto">
              <a:xfrm>
                <a:off x="4195" y="491"/>
                <a:ext cx="33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600" b="1">
                    <a:solidFill>
                      <a:schemeClr val="tx2"/>
                    </a:solidFill>
                    <a:latin typeface="Times New Roman" panose="02020603050405020304" pitchFamily="18" charset="0"/>
                  </a:rPr>
                  <a:t>1</a:t>
                </a:r>
                <a:endParaRPr kumimoji="1" lang="en-US" altLang="zh-CN" sz="2600">
                  <a:latin typeface="Times New Roman" panose="02020603050405020304" pitchFamily="18" charset="0"/>
                </a:endParaRPr>
              </a:p>
            </p:txBody>
          </p:sp>
          <p:sp>
            <p:nvSpPr>
              <p:cNvPr id="298033" name="Text Box 49">
                <a:extLst>
                  <a:ext uri="{FF2B5EF4-FFF2-40B4-BE49-F238E27FC236}">
                    <a16:creationId xmlns:a16="http://schemas.microsoft.com/office/drawing/2014/main" id="{32B8DD70-2A63-4D15-B230-A7BEF3236A78}"/>
                  </a:ext>
                </a:extLst>
              </p:cNvPr>
              <p:cNvSpPr txBox="1">
                <a:spLocks noChangeArrowheads="1"/>
              </p:cNvSpPr>
              <p:nvPr/>
            </p:nvSpPr>
            <p:spPr bwMode="auto">
              <a:xfrm>
                <a:off x="4464" y="1208"/>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298034" name="Text Box 50">
                <a:extLst>
                  <a:ext uri="{FF2B5EF4-FFF2-40B4-BE49-F238E27FC236}">
                    <a16:creationId xmlns:a16="http://schemas.microsoft.com/office/drawing/2014/main" id="{0CE202BB-D2BB-4B6C-B4C5-0174598CA885}"/>
                  </a:ext>
                </a:extLst>
              </p:cNvPr>
              <p:cNvSpPr txBox="1">
                <a:spLocks noChangeArrowheads="1"/>
              </p:cNvSpPr>
              <p:nvPr/>
            </p:nvSpPr>
            <p:spPr bwMode="auto">
              <a:xfrm>
                <a:off x="3833" y="1162"/>
                <a:ext cx="4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grpSp>
      </p:grpSp>
      <p:sp>
        <p:nvSpPr>
          <p:cNvPr id="298041" name="AutoShape 57">
            <a:extLst>
              <a:ext uri="{FF2B5EF4-FFF2-40B4-BE49-F238E27FC236}">
                <a16:creationId xmlns:a16="http://schemas.microsoft.com/office/drawing/2014/main" id="{22A1C0C9-B895-4565-BEF4-04A177B3A841}"/>
              </a:ext>
            </a:extLst>
          </p:cNvPr>
          <p:cNvSpPr>
            <a:spLocks noChangeArrowheads="1"/>
          </p:cNvSpPr>
          <p:nvPr/>
        </p:nvSpPr>
        <p:spPr bwMode="auto">
          <a:xfrm>
            <a:off x="4067175" y="5334000"/>
            <a:ext cx="1295400" cy="2762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42" name="Text Box 58">
            <a:extLst>
              <a:ext uri="{FF2B5EF4-FFF2-40B4-BE49-F238E27FC236}">
                <a16:creationId xmlns:a16="http://schemas.microsoft.com/office/drawing/2014/main" id="{837265BF-F8DE-40C5-844C-C5AC238B4094}"/>
              </a:ext>
            </a:extLst>
          </p:cNvPr>
          <p:cNvSpPr txBox="1">
            <a:spLocks noChangeArrowheads="1"/>
          </p:cNvSpPr>
          <p:nvPr/>
        </p:nvSpPr>
        <p:spPr bwMode="auto">
          <a:xfrm>
            <a:off x="3635375" y="4818063"/>
            <a:ext cx="21653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600">
                <a:latin typeface="Times New Roman" panose="02020603050405020304" pitchFamily="18" charset="0"/>
                <a:ea typeface="隶书" panose="02010509060101010101" pitchFamily="49" charset="-122"/>
              </a:rPr>
              <a:t>删除后不旋转</a:t>
            </a:r>
            <a:endParaRPr kumimoji="1" lang="zh-CN" altLang="en-US" sz="2600">
              <a:latin typeface="Times New Roman" panose="02020603050405020304" pitchFamily="18" charset="0"/>
            </a:endParaRPr>
          </a:p>
        </p:txBody>
      </p:sp>
      <p:grpSp>
        <p:nvGrpSpPr>
          <p:cNvPr id="298076" name="Group 92">
            <a:extLst>
              <a:ext uri="{FF2B5EF4-FFF2-40B4-BE49-F238E27FC236}">
                <a16:creationId xmlns:a16="http://schemas.microsoft.com/office/drawing/2014/main" id="{0DC41D02-3762-40C3-A97D-E7314D73E924}"/>
              </a:ext>
            </a:extLst>
          </p:cNvPr>
          <p:cNvGrpSpPr>
            <a:grpSpLocks/>
          </p:cNvGrpSpPr>
          <p:nvPr/>
        </p:nvGrpSpPr>
        <p:grpSpPr bwMode="auto">
          <a:xfrm>
            <a:off x="1922463" y="3846513"/>
            <a:ext cx="1712912" cy="2390775"/>
            <a:chOff x="1211" y="2423"/>
            <a:chExt cx="1079" cy="1506"/>
          </a:xfrm>
        </p:grpSpPr>
        <p:sp>
          <p:nvSpPr>
            <p:cNvPr id="298044" name="Text Box 60">
              <a:extLst>
                <a:ext uri="{FF2B5EF4-FFF2-40B4-BE49-F238E27FC236}">
                  <a16:creationId xmlns:a16="http://schemas.microsoft.com/office/drawing/2014/main" id="{14C3F89A-2C48-420B-A641-4D21F8EB0239}"/>
                </a:ext>
              </a:extLst>
            </p:cNvPr>
            <p:cNvSpPr txBox="1">
              <a:spLocks noChangeArrowheads="1"/>
            </p:cNvSpPr>
            <p:nvPr/>
          </p:nvSpPr>
          <p:spPr bwMode="auto">
            <a:xfrm>
              <a:off x="1811" y="2423"/>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i="1">
                  <a:solidFill>
                    <a:schemeClr val="tx2"/>
                  </a:solidFill>
                  <a:latin typeface="Times New Roman" panose="02020603050405020304" pitchFamily="18" charset="0"/>
                </a:rPr>
                <a:t>p</a:t>
              </a:r>
              <a:endParaRPr kumimoji="1" lang="en-US" altLang="zh-CN" sz="2800">
                <a:solidFill>
                  <a:schemeClr val="tx2"/>
                </a:solidFill>
                <a:latin typeface="Times New Roman" panose="02020603050405020304" pitchFamily="18" charset="0"/>
              </a:endParaRPr>
            </a:p>
          </p:txBody>
        </p:sp>
        <p:grpSp>
          <p:nvGrpSpPr>
            <p:cNvPr id="298073" name="Group 89">
              <a:extLst>
                <a:ext uri="{FF2B5EF4-FFF2-40B4-BE49-F238E27FC236}">
                  <a16:creationId xmlns:a16="http://schemas.microsoft.com/office/drawing/2014/main" id="{5F75F7AB-F371-4105-B4C1-274E1CEF476A}"/>
                </a:ext>
              </a:extLst>
            </p:cNvPr>
            <p:cNvGrpSpPr>
              <a:grpSpLocks/>
            </p:cNvGrpSpPr>
            <p:nvPr/>
          </p:nvGrpSpPr>
          <p:grpSpPr bwMode="auto">
            <a:xfrm>
              <a:off x="1211" y="2612"/>
              <a:ext cx="1079" cy="1317"/>
              <a:chOff x="1211" y="2598"/>
              <a:chExt cx="1079" cy="1317"/>
            </a:xfrm>
          </p:grpSpPr>
          <p:sp>
            <p:nvSpPr>
              <p:cNvPr id="298046" name="Line 62">
                <a:extLst>
                  <a:ext uri="{FF2B5EF4-FFF2-40B4-BE49-F238E27FC236}">
                    <a16:creationId xmlns:a16="http://schemas.microsoft.com/office/drawing/2014/main" id="{C9C7ED1A-641E-4209-8AD1-3D159A7B85D6}"/>
                  </a:ext>
                </a:extLst>
              </p:cNvPr>
              <p:cNvSpPr>
                <a:spLocks noChangeShapeType="1"/>
              </p:cNvSpPr>
              <p:nvPr/>
            </p:nvSpPr>
            <p:spPr bwMode="auto">
              <a:xfrm>
                <a:off x="1714" y="2848"/>
                <a:ext cx="240" cy="48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47" name="Line 63">
                <a:extLst>
                  <a:ext uri="{FF2B5EF4-FFF2-40B4-BE49-F238E27FC236}">
                    <a16:creationId xmlns:a16="http://schemas.microsoft.com/office/drawing/2014/main" id="{A9920AF1-F40C-433B-B8C5-1E9A08AC751A}"/>
                  </a:ext>
                </a:extLst>
              </p:cNvPr>
              <p:cNvSpPr>
                <a:spLocks noChangeShapeType="1"/>
              </p:cNvSpPr>
              <p:nvPr/>
            </p:nvSpPr>
            <p:spPr bwMode="auto">
              <a:xfrm flipH="1">
                <a:off x="1330" y="2800"/>
                <a:ext cx="288" cy="52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48" name="Oval 64">
                <a:extLst>
                  <a:ext uri="{FF2B5EF4-FFF2-40B4-BE49-F238E27FC236}">
                    <a16:creationId xmlns:a16="http://schemas.microsoft.com/office/drawing/2014/main" id="{93555552-721B-4EF9-860A-AB28DA7CAF09}"/>
                  </a:ext>
                </a:extLst>
              </p:cNvPr>
              <p:cNvSpPr>
                <a:spLocks noChangeArrowheads="1"/>
              </p:cNvSpPr>
              <p:nvPr/>
            </p:nvSpPr>
            <p:spPr bwMode="auto">
              <a:xfrm>
                <a:off x="1522" y="2608"/>
                <a:ext cx="288" cy="286"/>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49" name="Rectangle 65">
                <a:extLst>
                  <a:ext uri="{FF2B5EF4-FFF2-40B4-BE49-F238E27FC236}">
                    <a16:creationId xmlns:a16="http://schemas.microsoft.com/office/drawing/2014/main" id="{5EBAB7C5-72A5-4575-BA2A-BF9DDCD5BBF1}"/>
                  </a:ext>
                </a:extLst>
              </p:cNvPr>
              <p:cNvSpPr>
                <a:spLocks noChangeArrowheads="1"/>
              </p:cNvSpPr>
              <p:nvPr/>
            </p:nvSpPr>
            <p:spPr bwMode="auto">
              <a:xfrm>
                <a:off x="1211" y="3159"/>
                <a:ext cx="305" cy="756"/>
              </a:xfrm>
              <a:prstGeom prst="rect">
                <a:avLst/>
              </a:prstGeom>
              <a:solidFill>
                <a:schemeClr val="accent1"/>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50" name="Rectangle 66">
                <a:extLst>
                  <a:ext uri="{FF2B5EF4-FFF2-40B4-BE49-F238E27FC236}">
                    <a16:creationId xmlns:a16="http://schemas.microsoft.com/office/drawing/2014/main" id="{39DF8D87-4A95-432F-BF19-DDBC33BB91BB}"/>
                  </a:ext>
                </a:extLst>
              </p:cNvPr>
              <p:cNvSpPr>
                <a:spLocks noChangeArrowheads="1"/>
              </p:cNvSpPr>
              <p:nvPr/>
            </p:nvSpPr>
            <p:spPr bwMode="auto">
              <a:xfrm>
                <a:off x="1795" y="3159"/>
                <a:ext cx="288" cy="589"/>
              </a:xfrm>
              <a:prstGeom prst="rect">
                <a:avLst/>
              </a:prstGeom>
              <a:solidFill>
                <a:schemeClr val="accent1"/>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51" name="Rectangle 67">
                <a:extLst>
                  <a:ext uri="{FF2B5EF4-FFF2-40B4-BE49-F238E27FC236}">
                    <a16:creationId xmlns:a16="http://schemas.microsoft.com/office/drawing/2014/main" id="{B6DF5BDE-04CE-4621-9A56-EF059231BA18}"/>
                  </a:ext>
                </a:extLst>
              </p:cNvPr>
              <p:cNvSpPr>
                <a:spLocks noChangeArrowheads="1"/>
              </p:cNvSpPr>
              <p:nvPr/>
            </p:nvSpPr>
            <p:spPr bwMode="auto">
              <a:xfrm>
                <a:off x="1221" y="3734"/>
                <a:ext cx="295" cy="172"/>
              </a:xfrm>
              <a:prstGeom prst="rect">
                <a:avLst/>
              </a:prstGeom>
              <a:solidFill>
                <a:schemeClr val="accent2"/>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52" name="Line 68">
                <a:extLst>
                  <a:ext uri="{FF2B5EF4-FFF2-40B4-BE49-F238E27FC236}">
                    <a16:creationId xmlns:a16="http://schemas.microsoft.com/office/drawing/2014/main" id="{B8EEA58A-0FD0-4128-B564-39BD152CB84B}"/>
                  </a:ext>
                </a:extLst>
              </p:cNvPr>
              <p:cNvSpPr>
                <a:spLocks noChangeShapeType="1"/>
              </p:cNvSpPr>
              <p:nvPr/>
            </p:nvSpPr>
            <p:spPr bwMode="auto">
              <a:xfrm flipH="1">
                <a:off x="1221" y="3756"/>
                <a:ext cx="265" cy="159"/>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53" name="Line 69">
                <a:extLst>
                  <a:ext uri="{FF2B5EF4-FFF2-40B4-BE49-F238E27FC236}">
                    <a16:creationId xmlns:a16="http://schemas.microsoft.com/office/drawing/2014/main" id="{FC979D50-FB5C-4930-B74B-14A8324CBC87}"/>
                  </a:ext>
                </a:extLst>
              </p:cNvPr>
              <p:cNvSpPr>
                <a:spLocks noChangeShapeType="1"/>
              </p:cNvSpPr>
              <p:nvPr/>
            </p:nvSpPr>
            <p:spPr bwMode="auto">
              <a:xfrm>
                <a:off x="1221" y="3734"/>
                <a:ext cx="295" cy="181"/>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54" name="Text Box 70">
                <a:extLst>
                  <a:ext uri="{FF2B5EF4-FFF2-40B4-BE49-F238E27FC236}">
                    <a16:creationId xmlns:a16="http://schemas.microsoft.com/office/drawing/2014/main" id="{D1D17739-BC54-4C40-BED2-E4B9082328DA}"/>
                  </a:ext>
                </a:extLst>
              </p:cNvPr>
              <p:cNvSpPr txBox="1">
                <a:spLocks noChangeArrowheads="1"/>
              </p:cNvSpPr>
              <p:nvPr/>
            </p:nvSpPr>
            <p:spPr bwMode="auto">
              <a:xfrm>
                <a:off x="1501" y="259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chemeClr val="tx2"/>
                    </a:solidFill>
                    <a:latin typeface="Courier New" panose="02070309020205020404" pitchFamily="49" charset="0"/>
                  </a:rPr>
                  <a:t>-</a:t>
                </a:r>
                <a:r>
                  <a:rPr kumimoji="1" lang="en-US" altLang="zh-CN" sz="2400" b="1">
                    <a:solidFill>
                      <a:schemeClr val="tx2"/>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298055" name="Text Box 71">
                <a:extLst>
                  <a:ext uri="{FF2B5EF4-FFF2-40B4-BE49-F238E27FC236}">
                    <a16:creationId xmlns:a16="http://schemas.microsoft.com/office/drawing/2014/main" id="{0EE9782B-9D63-483A-95BD-0B1E713733F2}"/>
                  </a:ext>
                </a:extLst>
              </p:cNvPr>
              <p:cNvSpPr txBox="1">
                <a:spLocks noChangeArrowheads="1"/>
              </p:cNvSpPr>
              <p:nvPr/>
            </p:nvSpPr>
            <p:spPr bwMode="auto">
              <a:xfrm>
                <a:off x="1253" y="3249"/>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298056" name="Text Box 72">
                <a:extLst>
                  <a:ext uri="{FF2B5EF4-FFF2-40B4-BE49-F238E27FC236}">
                    <a16:creationId xmlns:a16="http://schemas.microsoft.com/office/drawing/2014/main" id="{BBA89F9A-04F6-4316-85B1-5DD8C8D7C529}"/>
                  </a:ext>
                </a:extLst>
              </p:cNvPr>
              <p:cNvSpPr txBox="1">
                <a:spLocks noChangeArrowheads="1"/>
              </p:cNvSpPr>
              <p:nvPr/>
            </p:nvSpPr>
            <p:spPr bwMode="auto">
              <a:xfrm>
                <a:off x="1787" y="3249"/>
                <a:ext cx="50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latin typeface="Times New Roman" panose="02020603050405020304" pitchFamily="18" charset="0"/>
                  </a:rPr>
                  <a:t>h</a:t>
                </a:r>
                <a:r>
                  <a:rPr kumimoji="1" lang="en-US" altLang="zh-CN" sz="3200" b="1">
                    <a:latin typeface="Times New Roman" panose="02020603050405020304" pitchFamily="18" charset="0"/>
                  </a:rPr>
                  <a:t>-1</a:t>
                </a:r>
                <a:endParaRPr kumimoji="1" lang="en-US" altLang="zh-CN" sz="2400">
                  <a:latin typeface="Times New Roman" panose="02020603050405020304" pitchFamily="18" charset="0"/>
                </a:endParaRPr>
              </a:p>
            </p:txBody>
          </p:sp>
        </p:grpSp>
      </p:grpSp>
      <p:grpSp>
        <p:nvGrpSpPr>
          <p:cNvPr id="298075" name="Group 91">
            <a:extLst>
              <a:ext uri="{FF2B5EF4-FFF2-40B4-BE49-F238E27FC236}">
                <a16:creationId xmlns:a16="http://schemas.microsoft.com/office/drawing/2014/main" id="{08589D0E-96D6-406A-857C-601E34CE6C72}"/>
              </a:ext>
            </a:extLst>
          </p:cNvPr>
          <p:cNvGrpSpPr>
            <a:grpSpLocks/>
          </p:cNvGrpSpPr>
          <p:nvPr/>
        </p:nvGrpSpPr>
        <p:grpSpPr bwMode="auto">
          <a:xfrm>
            <a:off x="6115050" y="3848100"/>
            <a:ext cx="1666875" cy="2101850"/>
            <a:chOff x="3852" y="2409"/>
            <a:chExt cx="1050" cy="1324"/>
          </a:xfrm>
        </p:grpSpPr>
        <p:sp>
          <p:nvSpPr>
            <p:cNvPr id="298063" name="Text Box 79">
              <a:extLst>
                <a:ext uri="{FF2B5EF4-FFF2-40B4-BE49-F238E27FC236}">
                  <a16:creationId xmlns:a16="http://schemas.microsoft.com/office/drawing/2014/main" id="{F43FD6D0-7070-4BA4-AA48-A5C5DEB33699}"/>
                </a:ext>
              </a:extLst>
            </p:cNvPr>
            <p:cNvSpPr txBox="1">
              <a:spLocks noChangeArrowheads="1"/>
            </p:cNvSpPr>
            <p:nvPr/>
          </p:nvSpPr>
          <p:spPr bwMode="auto">
            <a:xfrm>
              <a:off x="4442" y="2409"/>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i="1">
                  <a:solidFill>
                    <a:schemeClr val="tx2"/>
                  </a:solidFill>
                  <a:latin typeface="Times New Roman" panose="02020603050405020304" pitchFamily="18" charset="0"/>
                </a:rPr>
                <a:t>p</a:t>
              </a:r>
              <a:endParaRPr kumimoji="1" lang="en-US" altLang="zh-CN" sz="2800">
                <a:solidFill>
                  <a:schemeClr val="tx2"/>
                </a:solidFill>
                <a:latin typeface="Times New Roman" panose="02020603050405020304" pitchFamily="18" charset="0"/>
              </a:endParaRPr>
            </a:p>
          </p:txBody>
        </p:sp>
        <p:sp>
          <p:nvSpPr>
            <p:cNvPr id="298065" name="Line 81">
              <a:extLst>
                <a:ext uri="{FF2B5EF4-FFF2-40B4-BE49-F238E27FC236}">
                  <a16:creationId xmlns:a16="http://schemas.microsoft.com/office/drawing/2014/main" id="{F5406DC2-1853-4310-9B39-3C04DBB51F39}"/>
                </a:ext>
              </a:extLst>
            </p:cNvPr>
            <p:cNvSpPr>
              <a:spLocks noChangeShapeType="1"/>
            </p:cNvSpPr>
            <p:nvPr/>
          </p:nvSpPr>
          <p:spPr bwMode="auto">
            <a:xfrm>
              <a:off x="4345" y="2848"/>
              <a:ext cx="240" cy="48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66" name="Line 82">
              <a:extLst>
                <a:ext uri="{FF2B5EF4-FFF2-40B4-BE49-F238E27FC236}">
                  <a16:creationId xmlns:a16="http://schemas.microsoft.com/office/drawing/2014/main" id="{515692FE-2E60-4A32-B331-5D68A7CCB3E3}"/>
                </a:ext>
              </a:extLst>
            </p:cNvPr>
            <p:cNvSpPr>
              <a:spLocks noChangeShapeType="1"/>
            </p:cNvSpPr>
            <p:nvPr/>
          </p:nvSpPr>
          <p:spPr bwMode="auto">
            <a:xfrm flipH="1">
              <a:off x="3961" y="2800"/>
              <a:ext cx="288" cy="52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67" name="Oval 83">
              <a:extLst>
                <a:ext uri="{FF2B5EF4-FFF2-40B4-BE49-F238E27FC236}">
                  <a16:creationId xmlns:a16="http://schemas.microsoft.com/office/drawing/2014/main" id="{AB3CA569-650A-4B0F-BE11-2303B3DC39BE}"/>
                </a:ext>
              </a:extLst>
            </p:cNvPr>
            <p:cNvSpPr>
              <a:spLocks noChangeArrowheads="1"/>
            </p:cNvSpPr>
            <p:nvPr/>
          </p:nvSpPr>
          <p:spPr bwMode="auto">
            <a:xfrm>
              <a:off x="4153" y="2608"/>
              <a:ext cx="288" cy="286"/>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68" name="Rectangle 84">
              <a:extLst>
                <a:ext uri="{FF2B5EF4-FFF2-40B4-BE49-F238E27FC236}">
                  <a16:creationId xmlns:a16="http://schemas.microsoft.com/office/drawing/2014/main" id="{B65291E9-2EAF-46F9-A931-99B2F266422F}"/>
                </a:ext>
              </a:extLst>
            </p:cNvPr>
            <p:cNvSpPr>
              <a:spLocks noChangeArrowheads="1"/>
            </p:cNvSpPr>
            <p:nvPr/>
          </p:nvSpPr>
          <p:spPr bwMode="auto">
            <a:xfrm>
              <a:off x="3855" y="3159"/>
              <a:ext cx="292" cy="574"/>
            </a:xfrm>
            <a:prstGeom prst="rect">
              <a:avLst/>
            </a:prstGeom>
            <a:solidFill>
              <a:schemeClr val="accent1"/>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69" name="Rectangle 85">
              <a:extLst>
                <a:ext uri="{FF2B5EF4-FFF2-40B4-BE49-F238E27FC236}">
                  <a16:creationId xmlns:a16="http://schemas.microsoft.com/office/drawing/2014/main" id="{4BA6B5C8-8608-4D44-B108-4A3D9F6E2D69}"/>
                </a:ext>
              </a:extLst>
            </p:cNvPr>
            <p:cNvSpPr>
              <a:spLocks noChangeArrowheads="1"/>
            </p:cNvSpPr>
            <p:nvPr/>
          </p:nvSpPr>
          <p:spPr bwMode="auto">
            <a:xfrm>
              <a:off x="4426" y="3159"/>
              <a:ext cx="288" cy="566"/>
            </a:xfrm>
            <a:prstGeom prst="rect">
              <a:avLst/>
            </a:prstGeom>
            <a:solidFill>
              <a:schemeClr val="accent1"/>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70" name="Text Box 86">
              <a:extLst>
                <a:ext uri="{FF2B5EF4-FFF2-40B4-BE49-F238E27FC236}">
                  <a16:creationId xmlns:a16="http://schemas.microsoft.com/office/drawing/2014/main" id="{4BC6479A-4508-4CA5-8ECB-E3F39992FA6F}"/>
                </a:ext>
              </a:extLst>
            </p:cNvPr>
            <p:cNvSpPr txBox="1">
              <a:spLocks noChangeArrowheads="1"/>
            </p:cNvSpPr>
            <p:nvPr/>
          </p:nvSpPr>
          <p:spPr bwMode="auto">
            <a:xfrm>
              <a:off x="4195" y="2586"/>
              <a:ext cx="33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600" b="1">
                  <a:solidFill>
                    <a:schemeClr val="tx2"/>
                  </a:solidFill>
                  <a:latin typeface="Times New Roman" panose="02020603050405020304" pitchFamily="18" charset="0"/>
                </a:rPr>
                <a:t>0</a:t>
              </a:r>
              <a:endParaRPr kumimoji="1" lang="en-US" altLang="zh-CN" sz="2600">
                <a:latin typeface="Times New Roman" panose="02020603050405020304" pitchFamily="18" charset="0"/>
              </a:endParaRPr>
            </a:p>
          </p:txBody>
        </p:sp>
        <p:sp>
          <p:nvSpPr>
            <p:cNvPr id="298072" name="Text Box 88">
              <a:extLst>
                <a:ext uri="{FF2B5EF4-FFF2-40B4-BE49-F238E27FC236}">
                  <a16:creationId xmlns:a16="http://schemas.microsoft.com/office/drawing/2014/main" id="{0B30A27A-3068-4403-9D14-5EC857C3B4D3}"/>
                </a:ext>
              </a:extLst>
            </p:cNvPr>
            <p:cNvSpPr txBox="1">
              <a:spLocks noChangeArrowheads="1"/>
            </p:cNvSpPr>
            <p:nvPr/>
          </p:nvSpPr>
          <p:spPr bwMode="auto">
            <a:xfrm>
              <a:off x="3852" y="3257"/>
              <a:ext cx="4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298074" name="Text Box 90">
              <a:extLst>
                <a:ext uri="{FF2B5EF4-FFF2-40B4-BE49-F238E27FC236}">
                  <a16:creationId xmlns:a16="http://schemas.microsoft.com/office/drawing/2014/main" id="{F4E494E0-F90A-4B07-B4AB-0B9E054BB9B3}"/>
                </a:ext>
              </a:extLst>
            </p:cNvPr>
            <p:cNvSpPr txBox="1">
              <a:spLocks noChangeArrowheads="1"/>
            </p:cNvSpPr>
            <p:nvPr/>
          </p:nvSpPr>
          <p:spPr bwMode="auto">
            <a:xfrm>
              <a:off x="4422" y="3249"/>
              <a:ext cx="4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grpSp>
    </p:spTree>
  </p:cSld>
  <p:clrMapOvr>
    <a:masterClrMapping/>
  </p:clrMapOvr>
  <p:transition>
    <p:wipe dir="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55654E0-B014-48D0-B3E5-ED0C334F39D4}"/>
              </a:ext>
            </a:extLst>
          </p:cNvPr>
          <p:cNvSpPr>
            <a:spLocks noGrp="1"/>
          </p:cNvSpPr>
          <p:nvPr>
            <p:ph type="sldNum" sz="quarter" idx="11"/>
          </p:nvPr>
        </p:nvSpPr>
        <p:spPr/>
        <p:txBody>
          <a:bodyPr/>
          <a:lstStyle/>
          <a:p>
            <a:fld id="{275A88E7-49A5-49BB-A975-52E37A2BE5EA}" type="slidenum">
              <a:rPr lang="en-US" altLang="zh-CN"/>
              <a:pPr/>
              <a:t>106</a:t>
            </a:fld>
            <a:endParaRPr lang="en-US" altLang="zh-CN"/>
          </a:p>
        </p:txBody>
      </p:sp>
      <p:sp>
        <p:nvSpPr>
          <p:cNvPr id="300034" name="Rectangle 2">
            <a:extLst>
              <a:ext uri="{FF2B5EF4-FFF2-40B4-BE49-F238E27FC236}">
                <a16:creationId xmlns:a16="http://schemas.microsoft.com/office/drawing/2014/main" id="{D6F61A8C-CD41-435D-89B7-3B0EF37CF774}"/>
              </a:ext>
            </a:extLst>
          </p:cNvPr>
          <p:cNvSpPr>
            <a:spLocks noGrp="1" noChangeArrowheads="1"/>
          </p:cNvSpPr>
          <p:nvPr>
            <p:ph type="body" idx="1"/>
          </p:nvPr>
        </p:nvSpPr>
        <p:spPr>
          <a:xfrm>
            <a:off x="533400" y="714375"/>
            <a:ext cx="8153400" cy="5738813"/>
          </a:xfrm>
        </p:spPr>
        <p:txBody>
          <a:bodyPr/>
          <a:lstStyle/>
          <a:p>
            <a:pPr marL="990600" lvl="1" indent="-533400">
              <a:lnSpc>
                <a:spcPct val="105000"/>
              </a:lnSpc>
              <a:spcBef>
                <a:spcPct val="15000"/>
              </a:spcBef>
              <a:buClr>
                <a:srgbClr val="800080"/>
              </a:buClr>
              <a:buSzTx/>
              <a:buFont typeface="Wingdings" panose="05000000000000000000" pitchFamily="2" charset="2"/>
              <a:buChar char=""/>
            </a:pPr>
            <a:r>
              <a:rPr lang="zh-CN" altLang="en-US" sz="3000" b="1">
                <a:solidFill>
                  <a:schemeClr val="tx2"/>
                </a:solidFill>
                <a:latin typeface="Times New Roman" panose="02020603050405020304" pitchFamily="18" charset="0"/>
                <a:ea typeface="仿宋_GB2312" pitchFamily="49" charset="-122"/>
              </a:rPr>
              <a:t>结点 </a:t>
            </a:r>
            <a:r>
              <a:rPr lang="en-US" altLang="zh-CN" sz="3000" b="1" i="1">
                <a:solidFill>
                  <a:schemeClr val="tx2"/>
                </a:solidFill>
                <a:latin typeface="Times New Roman" panose="02020603050405020304" pitchFamily="18" charset="0"/>
                <a:ea typeface="仿宋_GB2312" pitchFamily="49" charset="-122"/>
              </a:rPr>
              <a:t>p </a:t>
            </a:r>
            <a:r>
              <a:rPr lang="zh-CN" altLang="en-US" sz="3000" b="1">
                <a:solidFill>
                  <a:schemeClr val="tx2"/>
                </a:solidFill>
                <a:latin typeface="Times New Roman" panose="02020603050405020304" pitchFamily="18" charset="0"/>
                <a:ea typeface="仿宋_GB2312" pitchFamily="49" charset="-122"/>
              </a:rPr>
              <a:t>的 </a:t>
            </a:r>
            <a:r>
              <a:rPr lang="en-US" altLang="zh-CN" sz="3000" b="1">
                <a:solidFill>
                  <a:schemeClr val="tx2"/>
                </a:solidFill>
                <a:latin typeface="Times New Roman" panose="02020603050405020304" pitchFamily="18" charset="0"/>
                <a:ea typeface="仿宋_GB2312" pitchFamily="49" charset="-122"/>
              </a:rPr>
              <a:t>bf </a:t>
            </a:r>
            <a:r>
              <a:rPr lang="zh-CN" altLang="en-US" sz="3000" b="1">
                <a:solidFill>
                  <a:schemeClr val="tx2"/>
                </a:solidFill>
                <a:latin typeface="Times New Roman" panose="02020603050405020304" pitchFamily="18" charset="0"/>
                <a:ea typeface="仿宋_GB2312" pitchFamily="49" charset="-122"/>
              </a:rPr>
              <a:t>不为</a:t>
            </a:r>
            <a:r>
              <a:rPr lang="en-US" altLang="zh-CN" sz="3000" b="1">
                <a:solidFill>
                  <a:schemeClr val="tx2"/>
                </a:solidFill>
                <a:latin typeface="Times New Roman" panose="02020603050405020304" pitchFamily="18" charset="0"/>
                <a:ea typeface="仿宋_GB2312" pitchFamily="49" charset="-122"/>
              </a:rPr>
              <a:t>0</a:t>
            </a:r>
            <a:r>
              <a:rPr lang="zh-CN" altLang="en-US" sz="3000" b="1">
                <a:solidFill>
                  <a:schemeClr val="tx2"/>
                </a:solidFill>
                <a:latin typeface="Times New Roman" panose="02020603050405020304" pitchFamily="18" charset="0"/>
                <a:ea typeface="仿宋_GB2312" pitchFamily="49" charset="-122"/>
              </a:rPr>
              <a:t>，且较矮的子树又被缩短。</a:t>
            </a:r>
            <a:r>
              <a:rPr lang="zh-CN" altLang="en-US" sz="3000" b="1">
                <a:latin typeface="Times New Roman" panose="02020603050405020304" pitchFamily="18" charset="0"/>
                <a:ea typeface="仿宋_GB2312" pitchFamily="49" charset="-122"/>
              </a:rPr>
              <a:t>则在结点 </a:t>
            </a:r>
            <a:r>
              <a:rPr lang="en-US" altLang="zh-CN" sz="3000" b="1" i="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发生不平衡。需要进行平衡化旋转来恢复平衡。</a:t>
            </a:r>
          </a:p>
          <a:p>
            <a:pPr marL="990600" lvl="1" indent="-533400">
              <a:lnSpc>
                <a:spcPct val="105000"/>
              </a:lnSpc>
              <a:spcBef>
                <a:spcPct val="15000"/>
              </a:spcBef>
              <a:buClr>
                <a:srgbClr val="339933"/>
              </a:buClr>
              <a:buFont typeface="Times New Roman" panose="02020603050405020304" pitchFamily="18" charset="0"/>
              <a:buChar char="─"/>
            </a:pPr>
            <a:r>
              <a:rPr lang="zh-CN" altLang="en-US" sz="3000" b="1">
                <a:latin typeface="Times New Roman" panose="02020603050405020304" pitchFamily="18" charset="0"/>
                <a:ea typeface="仿宋_GB2312" pitchFamily="49" charset="-122"/>
              </a:rPr>
              <a:t>令 </a:t>
            </a:r>
            <a:r>
              <a:rPr lang="en-US" altLang="zh-CN" sz="3000" b="1" i="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的较高的子树的根为</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q</a:t>
            </a:r>
            <a:r>
              <a:rPr lang="zh-CN" altLang="en-US" sz="3000" b="1">
                <a:latin typeface="Times New Roman" panose="02020603050405020304" pitchFamily="18" charset="0"/>
                <a:ea typeface="仿宋_GB2312" pitchFamily="49" charset="-122"/>
              </a:rPr>
              <a:t>（该子树未被缩短），根据 </a:t>
            </a:r>
            <a:r>
              <a:rPr lang="en-US" altLang="zh-CN" sz="3000" b="1" i="1">
                <a:solidFill>
                  <a:schemeClr val="tx2"/>
                </a:solidFill>
                <a:latin typeface="Times New Roman" panose="02020603050405020304" pitchFamily="18" charset="0"/>
                <a:ea typeface="仿宋_GB2312" pitchFamily="49" charset="-122"/>
              </a:rPr>
              <a:t>q </a:t>
            </a:r>
            <a:r>
              <a:rPr lang="zh-CN" altLang="en-US" sz="3000" b="1">
                <a:latin typeface="Times New Roman" panose="02020603050405020304" pitchFamily="18" charset="0"/>
                <a:ea typeface="仿宋_GB2312" pitchFamily="49" charset="-122"/>
              </a:rPr>
              <a:t>的 </a:t>
            </a:r>
            <a:r>
              <a:rPr lang="en-US" altLang="zh-CN" sz="3000" b="1">
                <a:solidFill>
                  <a:schemeClr val="tx2"/>
                </a:solidFill>
                <a:latin typeface="Times New Roman" panose="02020603050405020304" pitchFamily="18" charset="0"/>
                <a:ea typeface="仿宋_GB2312" pitchFamily="49" charset="-122"/>
              </a:rPr>
              <a:t>bf</a:t>
            </a:r>
            <a:r>
              <a:rPr lang="zh-CN" altLang="en-US" sz="3000" b="1">
                <a:latin typeface="Times New Roman" panose="02020603050405020304" pitchFamily="18" charset="0"/>
                <a:ea typeface="仿宋_GB2312" pitchFamily="49" charset="-122"/>
              </a:rPr>
              <a:t>，有如下 </a:t>
            </a:r>
            <a:r>
              <a:rPr lang="en-US" altLang="zh-CN" sz="3000" b="1">
                <a:latin typeface="Times New Roman" panose="02020603050405020304" pitchFamily="18" charset="0"/>
                <a:ea typeface="仿宋_GB2312" pitchFamily="49" charset="-122"/>
              </a:rPr>
              <a:t>3 </a:t>
            </a:r>
            <a:r>
              <a:rPr lang="zh-CN" altLang="en-US" sz="3000" b="1">
                <a:latin typeface="Times New Roman" panose="02020603050405020304" pitchFamily="18" charset="0"/>
                <a:ea typeface="仿宋_GB2312" pitchFamily="49" charset="-122"/>
              </a:rPr>
              <a:t>种平衡化操作。</a:t>
            </a:r>
          </a:p>
          <a:p>
            <a:pPr marL="990600" lvl="1" indent="-533400">
              <a:lnSpc>
                <a:spcPct val="105000"/>
              </a:lnSpc>
              <a:spcBef>
                <a:spcPct val="15000"/>
              </a:spcBef>
              <a:buClr>
                <a:srgbClr val="339933"/>
              </a:buClr>
              <a:buFont typeface="Times New Roman" panose="02020603050405020304" pitchFamily="18" charset="0"/>
              <a:buChar char="─"/>
            </a:pPr>
            <a:r>
              <a:rPr lang="zh-CN" altLang="en-US" sz="3000" b="1">
                <a:solidFill>
                  <a:srgbClr val="006600"/>
                </a:solidFill>
                <a:latin typeface="Times New Roman" panose="02020603050405020304" pitchFamily="18" charset="0"/>
                <a:ea typeface="仿宋_GB2312" pitchFamily="49" charset="-122"/>
              </a:rPr>
              <a:t>旋转的方向取决于是结点 </a:t>
            </a:r>
            <a:r>
              <a:rPr lang="en-US" altLang="zh-CN" sz="3000" b="1" i="1">
                <a:solidFill>
                  <a:srgbClr val="006600"/>
                </a:solidFill>
                <a:latin typeface="Times New Roman" panose="02020603050405020304" pitchFamily="18" charset="0"/>
                <a:ea typeface="仿宋_GB2312" pitchFamily="49" charset="-122"/>
              </a:rPr>
              <a:t>p </a:t>
            </a:r>
            <a:r>
              <a:rPr lang="zh-CN" altLang="en-US" sz="3000" b="1">
                <a:solidFill>
                  <a:srgbClr val="006600"/>
                </a:solidFill>
                <a:latin typeface="Times New Roman" panose="02020603050405020304" pitchFamily="18" charset="0"/>
                <a:ea typeface="仿宋_GB2312" pitchFamily="49" charset="-122"/>
              </a:rPr>
              <a:t>的哪一棵子树被缩短。</a:t>
            </a:r>
          </a:p>
          <a:p>
            <a:pPr marL="990600" lvl="1" indent="-533400">
              <a:lnSpc>
                <a:spcPct val="105000"/>
              </a:lnSpc>
              <a:spcBef>
                <a:spcPct val="15000"/>
              </a:spcBef>
              <a:buClr>
                <a:srgbClr val="339933"/>
              </a:buClr>
              <a:buFont typeface="Times New Roman" panose="02020603050405020304" pitchFamily="18" charset="0"/>
              <a:buChar char="─"/>
            </a:pPr>
            <a:endParaRPr lang="zh-CN" altLang="en-US" sz="3000" b="1">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4">
            <a:extLst>
              <a:ext uri="{FF2B5EF4-FFF2-40B4-BE49-F238E27FC236}">
                <a16:creationId xmlns:a16="http://schemas.microsoft.com/office/drawing/2014/main" id="{E4E527FA-D970-40BA-AB09-DED8F18C7133}"/>
              </a:ext>
            </a:extLst>
          </p:cNvPr>
          <p:cNvSpPr>
            <a:spLocks noGrp="1"/>
          </p:cNvSpPr>
          <p:nvPr>
            <p:ph type="sldNum" sz="quarter" idx="11"/>
          </p:nvPr>
        </p:nvSpPr>
        <p:spPr/>
        <p:txBody>
          <a:bodyPr/>
          <a:lstStyle/>
          <a:p>
            <a:fld id="{482BAFEF-343F-463A-8DBA-45CF5A66FFF7}" type="slidenum">
              <a:rPr lang="en-US" altLang="zh-CN"/>
              <a:pPr/>
              <a:t>107</a:t>
            </a:fld>
            <a:endParaRPr lang="en-US" altLang="zh-CN"/>
          </a:p>
        </p:txBody>
      </p:sp>
      <p:sp>
        <p:nvSpPr>
          <p:cNvPr id="301060" name="Rectangle 4">
            <a:extLst>
              <a:ext uri="{FF2B5EF4-FFF2-40B4-BE49-F238E27FC236}">
                <a16:creationId xmlns:a16="http://schemas.microsoft.com/office/drawing/2014/main" id="{B82577E7-0542-4877-A13F-5C8E740A84AF}"/>
              </a:ext>
            </a:extLst>
          </p:cNvPr>
          <p:cNvSpPr>
            <a:spLocks noGrp="1" noChangeArrowheads="1"/>
          </p:cNvSpPr>
          <p:nvPr>
            <p:ph type="body" idx="1"/>
          </p:nvPr>
        </p:nvSpPr>
        <p:spPr>
          <a:xfrm>
            <a:off x="468313" y="692150"/>
            <a:ext cx="8077200" cy="2197100"/>
          </a:xfrm>
        </p:spPr>
        <p:txBody>
          <a:bodyPr/>
          <a:lstStyle/>
          <a:p>
            <a:pPr marL="990600" lvl="1" indent="-533400">
              <a:lnSpc>
                <a:spcPct val="105000"/>
              </a:lnSpc>
              <a:spcBef>
                <a:spcPct val="15000"/>
              </a:spcBef>
              <a:buClr>
                <a:schemeClr val="tx2"/>
              </a:buClr>
              <a:buSzTx/>
              <a:buFont typeface="Times New Roman" panose="02020603050405020304" pitchFamily="18" charset="0"/>
              <a:buAutoNum type="alphaLcParenR"/>
            </a:pPr>
            <a:r>
              <a:rPr lang="zh-CN" altLang="en-US" sz="3000" b="1">
                <a:latin typeface="Times New Roman" panose="02020603050405020304" pitchFamily="18" charset="0"/>
                <a:ea typeface="仿宋_GB2312" pitchFamily="49" charset="-122"/>
              </a:rPr>
              <a:t>如果 </a:t>
            </a:r>
            <a:r>
              <a:rPr lang="en-US" altLang="zh-CN" sz="3000" b="1" i="1">
                <a:solidFill>
                  <a:schemeClr val="tx2"/>
                </a:solidFill>
                <a:latin typeface="Times New Roman" panose="02020603050405020304" pitchFamily="18" charset="0"/>
                <a:ea typeface="仿宋_GB2312" pitchFamily="49" charset="-122"/>
              </a:rPr>
              <a:t>q</a:t>
            </a:r>
            <a:r>
              <a:rPr lang="zh-CN" altLang="en-US" sz="3000" b="1">
                <a:latin typeface="Times New Roman" panose="02020603050405020304" pitchFamily="18" charset="0"/>
                <a:ea typeface="仿宋_GB2312" pitchFamily="49" charset="-122"/>
              </a:rPr>
              <a:t>（较高的子树）的 </a:t>
            </a:r>
            <a:r>
              <a:rPr lang="en-US" altLang="zh-CN" sz="3000" b="1">
                <a:solidFill>
                  <a:schemeClr val="tx2"/>
                </a:solidFill>
                <a:latin typeface="Times New Roman" panose="02020603050405020304" pitchFamily="18" charset="0"/>
                <a:ea typeface="仿宋_GB2312" pitchFamily="49" charset="-122"/>
              </a:rPr>
              <a:t>bf </a:t>
            </a:r>
            <a:r>
              <a:rPr lang="zh-CN" altLang="en-US" sz="3000" b="1">
                <a:latin typeface="Times New Roman" panose="02020603050405020304" pitchFamily="18" charset="0"/>
                <a:ea typeface="仿宋_GB2312" pitchFamily="49" charset="-122"/>
              </a:rPr>
              <a:t>为</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，执行一个单旋转来恢复结点 </a:t>
            </a:r>
            <a:r>
              <a:rPr lang="en-US" altLang="zh-CN" sz="3000" b="1" i="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的平衡，置</a:t>
            </a:r>
            <a:r>
              <a:rPr lang="en-US" altLang="zh-CN" sz="3000" b="1">
                <a:solidFill>
                  <a:schemeClr val="tx2"/>
                </a:solidFill>
                <a:latin typeface="Times New Roman" panose="02020603050405020304" pitchFamily="18" charset="0"/>
                <a:ea typeface="仿宋_GB2312" pitchFamily="49" charset="-122"/>
              </a:rPr>
              <a:t>shorter</a:t>
            </a:r>
            <a:r>
              <a:rPr lang="zh-CN" altLang="en-US" sz="3000" b="1">
                <a:latin typeface="Times New Roman" panose="02020603050405020304" pitchFamily="18" charset="0"/>
                <a:ea typeface="仿宋_GB2312" pitchFamily="49" charset="-122"/>
              </a:rPr>
              <a:t>为</a:t>
            </a:r>
            <a:r>
              <a:rPr lang="en-US" altLang="zh-CN" sz="3000" b="1">
                <a:solidFill>
                  <a:srgbClr val="339933"/>
                </a:solidFill>
                <a:latin typeface="Times New Roman" panose="02020603050405020304" pitchFamily="18" charset="0"/>
                <a:ea typeface="仿宋_GB2312" pitchFamily="49" charset="-122"/>
              </a:rPr>
              <a:t>False</a:t>
            </a:r>
            <a:r>
              <a:rPr lang="zh-CN" altLang="en-US" sz="3000" b="1">
                <a:latin typeface="Times New Roman" panose="02020603050405020304" pitchFamily="18" charset="0"/>
                <a:ea typeface="仿宋_GB2312" pitchFamily="49" charset="-122"/>
              </a:rPr>
              <a:t>。</a:t>
            </a:r>
            <a:r>
              <a:rPr lang="zh-CN" altLang="en-US" sz="3000" b="1">
                <a:solidFill>
                  <a:srgbClr val="800080"/>
                </a:solidFill>
                <a:latin typeface="Times New Roman" panose="02020603050405020304" pitchFamily="18" charset="0"/>
                <a:ea typeface="仿宋_GB2312" pitchFamily="49" charset="-122"/>
              </a:rPr>
              <a:t>无需检查上层结点的平衡因子。</a:t>
            </a:r>
          </a:p>
        </p:txBody>
      </p:sp>
      <p:sp>
        <p:nvSpPr>
          <p:cNvPr id="301078" name="AutoShape 22">
            <a:extLst>
              <a:ext uri="{FF2B5EF4-FFF2-40B4-BE49-F238E27FC236}">
                <a16:creationId xmlns:a16="http://schemas.microsoft.com/office/drawing/2014/main" id="{67040060-B176-40F2-9674-8BBFC4B57A9C}"/>
              </a:ext>
            </a:extLst>
          </p:cNvPr>
          <p:cNvSpPr>
            <a:spLocks noChangeArrowheads="1"/>
          </p:cNvSpPr>
          <p:nvPr/>
        </p:nvSpPr>
        <p:spPr bwMode="auto">
          <a:xfrm>
            <a:off x="4141788" y="4351338"/>
            <a:ext cx="1295400" cy="2762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79" name="Text Box 23">
            <a:extLst>
              <a:ext uri="{FF2B5EF4-FFF2-40B4-BE49-F238E27FC236}">
                <a16:creationId xmlns:a16="http://schemas.microsoft.com/office/drawing/2014/main" id="{3A1FE01E-E355-4EC1-A0F8-670626CA8398}"/>
              </a:ext>
            </a:extLst>
          </p:cNvPr>
          <p:cNvSpPr txBox="1">
            <a:spLocks noChangeArrowheads="1"/>
          </p:cNvSpPr>
          <p:nvPr/>
        </p:nvSpPr>
        <p:spPr bwMode="auto">
          <a:xfrm>
            <a:off x="3927475" y="3756025"/>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a:latin typeface="Times New Roman" panose="02020603050405020304" pitchFamily="18" charset="0"/>
                <a:ea typeface="隶书" panose="02010509060101010101" pitchFamily="49" charset="-122"/>
              </a:rPr>
              <a:t>左单旋转</a:t>
            </a:r>
            <a:endParaRPr kumimoji="1" lang="zh-CN" altLang="en-US" sz="2800">
              <a:latin typeface="Times New Roman" panose="02020603050405020304" pitchFamily="18" charset="0"/>
            </a:endParaRPr>
          </a:p>
        </p:txBody>
      </p:sp>
      <p:grpSp>
        <p:nvGrpSpPr>
          <p:cNvPr id="301105" name="Group 49">
            <a:extLst>
              <a:ext uri="{FF2B5EF4-FFF2-40B4-BE49-F238E27FC236}">
                <a16:creationId xmlns:a16="http://schemas.microsoft.com/office/drawing/2014/main" id="{B6A1480B-88C2-4E13-AFAD-5658338B1111}"/>
              </a:ext>
            </a:extLst>
          </p:cNvPr>
          <p:cNvGrpSpPr>
            <a:grpSpLocks/>
          </p:cNvGrpSpPr>
          <p:nvPr/>
        </p:nvGrpSpPr>
        <p:grpSpPr bwMode="auto">
          <a:xfrm>
            <a:off x="5827713" y="2816225"/>
            <a:ext cx="2057400" cy="3298825"/>
            <a:chOff x="3625" y="1284"/>
            <a:chExt cx="1296" cy="2078"/>
          </a:xfrm>
        </p:grpSpPr>
        <p:sp>
          <p:nvSpPr>
            <p:cNvPr id="301085" name="Line 29">
              <a:extLst>
                <a:ext uri="{FF2B5EF4-FFF2-40B4-BE49-F238E27FC236}">
                  <a16:creationId xmlns:a16="http://schemas.microsoft.com/office/drawing/2014/main" id="{4F7B16E9-F2E3-4554-AFB4-AEFC5855CFC6}"/>
                </a:ext>
              </a:extLst>
            </p:cNvPr>
            <p:cNvSpPr>
              <a:spLocks noChangeShapeType="1"/>
            </p:cNvSpPr>
            <p:nvPr/>
          </p:nvSpPr>
          <p:spPr bwMode="auto">
            <a:xfrm flipH="1">
              <a:off x="3787" y="2183"/>
              <a:ext cx="240" cy="432"/>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86" name="Line 30">
              <a:extLst>
                <a:ext uri="{FF2B5EF4-FFF2-40B4-BE49-F238E27FC236}">
                  <a16:creationId xmlns:a16="http://schemas.microsoft.com/office/drawing/2014/main" id="{9F1D336A-CFD2-4126-91EE-805770EE1E48}"/>
                </a:ext>
              </a:extLst>
            </p:cNvPr>
            <p:cNvSpPr>
              <a:spLocks noChangeShapeType="1"/>
            </p:cNvSpPr>
            <p:nvPr/>
          </p:nvSpPr>
          <p:spPr bwMode="auto">
            <a:xfrm>
              <a:off x="4123" y="2183"/>
              <a:ext cx="240" cy="432"/>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87" name="Line 31">
              <a:extLst>
                <a:ext uri="{FF2B5EF4-FFF2-40B4-BE49-F238E27FC236}">
                  <a16:creationId xmlns:a16="http://schemas.microsoft.com/office/drawing/2014/main" id="{0087B32D-B55E-4DB4-BED0-D17A5A48976B}"/>
                </a:ext>
              </a:extLst>
            </p:cNvPr>
            <p:cNvSpPr>
              <a:spLocks noChangeShapeType="1"/>
            </p:cNvSpPr>
            <p:nvPr/>
          </p:nvSpPr>
          <p:spPr bwMode="auto">
            <a:xfrm flipH="1">
              <a:off x="4032" y="1632"/>
              <a:ext cx="336" cy="52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88" name="Line 32">
              <a:extLst>
                <a:ext uri="{FF2B5EF4-FFF2-40B4-BE49-F238E27FC236}">
                  <a16:creationId xmlns:a16="http://schemas.microsoft.com/office/drawing/2014/main" id="{02691323-86B6-45D6-879A-514C3928F735}"/>
                </a:ext>
              </a:extLst>
            </p:cNvPr>
            <p:cNvSpPr>
              <a:spLocks noChangeShapeType="1"/>
            </p:cNvSpPr>
            <p:nvPr/>
          </p:nvSpPr>
          <p:spPr bwMode="auto">
            <a:xfrm>
              <a:off x="4400" y="1680"/>
              <a:ext cx="384" cy="52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89" name="Oval 33">
              <a:extLst>
                <a:ext uri="{FF2B5EF4-FFF2-40B4-BE49-F238E27FC236}">
                  <a16:creationId xmlns:a16="http://schemas.microsoft.com/office/drawing/2014/main" id="{E668392F-650F-416B-BDC9-6ADD002FD143}"/>
                </a:ext>
              </a:extLst>
            </p:cNvPr>
            <p:cNvSpPr>
              <a:spLocks noChangeArrowheads="1"/>
            </p:cNvSpPr>
            <p:nvPr/>
          </p:nvSpPr>
          <p:spPr bwMode="auto">
            <a:xfrm flipH="1">
              <a:off x="4224" y="1488"/>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90" name="Rectangle 34">
              <a:extLst>
                <a:ext uri="{FF2B5EF4-FFF2-40B4-BE49-F238E27FC236}">
                  <a16:creationId xmlns:a16="http://schemas.microsoft.com/office/drawing/2014/main" id="{E197A74A-346A-45DF-B916-CEAD90E90FBC}"/>
                </a:ext>
              </a:extLst>
            </p:cNvPr>
            <p:cNvSpPr>
              <a:spLocks noChangeArrowheads="1"/>
            </p:cNvSpPr>
            <p:nvPr/>
          </p:nvSpPr>
          <p:spPr bwMode="auto">
            <a:xfrm flipH="1">
              <a:off x="3651" y="2523"/>
              <a:ext cx="250" cy="635"/>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91" name="Rectangle 35">
              <a:extLst>
                <a:ext uri="{FF2B5EF4-FFF2-40B4-BE49-F238E27FC236}">
                  <a16:creationId xmlns:a16="http://schemas.microsoft.com/office/drawing/2014/main" id="{E0D1E941-A34E-44C1-92A8-A7CDFFF8B542}"/>
                </a:ext>
              </a:extLst>
            </p:cNvPr>
            <p:cNvSpPr>
              <a:spLocks noChangeArrowheads="1"/>
            </p:cNvSpPr>
            <p:nvPr/>
          </p:nvSpPr>
          <p:spPr bwMode="auto">
            <a:xfrm flipH="1">
              <a:off x="4218" y="2515"/>
              <a:ext cx="272" cy="847"/>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01092" name="Rectangle 36">
              <a:extLst>
                <a:ext uri="{FF2B5EF4-FFF2-40B4-BE49-F238E27FC236}">
                  <a16:creationId xmlns:a16="http://schemas.microsoft.com/office/drawing/2014/main" id="{44FB6CD7-717B-401E-A0AA-9247429E8F92}"/>
                </a:ext>
              </a:extLst>
            </p:cNvPr>
            <p:cNvSpPr>
              <a:spLocks noChangeArrowheads="1"/>
            </p:cNvSpPr>
            <p:nvPr/>
          </p:nvSpPr>
          <p:spPr bwMode="auto">
            <a:xfrm flipH="1">
              <a:off x="4656" y="2016"/>
              <a:ext cx="265" cy="89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93" name="Oval 37">
              <a:extLst>
                <a:ext uri="{FF2B5EF4-FFF2-40B4-BE49-F238E27FC236}">
                  <a16:creationId xmlns:a16="http://schemas.microsoft.com/office/drawing/2014/main" id="{D1C3F7C6-35EC-4E20-AB52-131AE0B61F80}"/>
                </a:ext>
              </a:extLst>
            </p:cNvPr>
            <p:cNvSpPr>
              <a:spLocks noChangeArrowheads="1"/>
            </p:cNvSpPr>
            <p:nvPr/>
          </p:nvSpPr>
          <p:spPr bwMode="auto">
            <a:xfrm flipH="1">
              <a:off x="3934" y="1983"/>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95" name="Text Box 39">
              <a:extLst>
                <a:ext uri="{FF2B5EF4-FFF2-40B4-BE49-F238E27FC236}">
                  <a16:creationId xmlns:a16="http://schemas.microsoft.com/office/drawing/2014/main" id="{9FF8F350-0B16-4D2B-896F-DF21BFBF1313}"/>
                </a:ext>
              </a:extLst>
            </p:cNvPr>
            <p:cNvSpPr txBox="1">
              <a:spLocks noChangeArrowheads="1"/>
            </p:cNvSpPr>
            <p:nvPr/>
          </p:nvSpPr>
          <p:spPr bwMode="auto">
            <a:xfrm>
              <a:off x="3973" y="1956"/>
              <a:ext cx="33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600" b="1">
                  <a:solidFill>
                    <a:schemeClr val="tx2"/>
                  </a:solidFill>
                  <a:latin typeface="Times New Roman" panose="02020603050405020304" pitchFamily="18" charset="0"/>
                </a:rPr>
                <a:t>1</a:t>
              </a:r>
              <a:endParaRPr kumimoji="1" lang="en-US" altLang="zh-CN" sz="2600">
                <a:solidFill>
                  <a:schemeClr val="tx2"/>
                </a:solidFill>
                <a:latin typeface="Times New Roman" panose="02020603050405020304" pitchFamily="18" charset="0"/>
              </a:endParaRPr>
            </a:p>
          </p:txBody>
        </p:sp>
        <p:sp>
          <p:nvSpPr>
            <p:cNvPr id="301096" name="Text Box 40">
              <a:extLst>
                <a:ext uri="{FF2B5EF4-FFF2-40B4-BE49-F238E27FC236}">
                  <a16:creationId xmlns:a16="http://schemas.microsoft.com/office/drawing/2014/main" id="{199D96B5-6C1C-4B65-842C-4A81C8EEA5F9}"/>
                </a:ext>
              </a:extLst>
            </p:cNvPr>
            <p:cNvSpPr txBox="1">
              <a:spLocks noChangeArrowheads="1"/>
            </p:cNvSpPr>
            <p:nvPr/>
          </p:nvSpPr>
          <p:spPr bwMode="auto">
            <a:xfrm>
              <a:off x="4250" y="2704"/>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301097" name="Text Box 41">
              <a:extLst>
                <a:ext uri="{FF2B5EF4-FFF2-40B4-BE49-F238E27FC236}">
                  <a16:creationId xmlns:a16="http://schemas.microsoft.com/office/drawing/2014/main" id="{DA947186-CA8D-4841-9C37-ABB64F64BE23}"/>
                </a:ext>
              </a:extLst>
            </p:cNvPr>
            <p:cNvSpPr txBox="1">
              <a:spLocks noChangeArrowheads="1"/>
            </p:cNvSpPr>
            <p:nvPr/>
          </p:nvSpPr>
          <p:spPr bwMode="auto">
            <a:xfrm>
              <a:off x="3625" y="2636"/>
              <a:ext cx="4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301098" name="Text Box 42">
              <a:extLst>
                <a:ext uri="{FF2B5EF4-FFF2-40B4-BE49-F238E27FC236}">
                  <a16:creationId xmlns:a16="http://schemas.microsoft.com/office/drawing/2014/main" id="{15F3451E-AF65-495B-86FB-E50B2E5E42C6}"/>
                </a:ext>
              </a:extLst>
            </p:cNvPr>
            <p:cNvSpPr txBox="1">
              <a:spLocks noChangeArrowheads="1"/>
            </p:cNvSpPr>
            <p:nvPr/>
          </p:nvSpPr>
          <p:spPr bwMode="auto">
            <a:xfrm>
              <a:off x="3742" y="1795"/>
              <a:ext cx="29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000" b="1" i="1">
                  <a:solidFill>
                    <a:schemeClr val="tx2"/>
                  </a:solidFill>
                  <a:latin typeface="Times New Roman" panose="02020603050405020304" pitchFamily="18" charset="0"/>
                </a:rPr>
                <a:t>p</a:t>
              </a:r>
              <a:endParaRPr kumimoji="1" lang="en-US" altLang="zh-CN" sz="3000">
                <a:solidFill>
                  <a:schemeClr val="tx2"/>
                </a:solidFill>
                <a:latin typeface="Times New Roman" panose="02020603050405020304" pitchFamily="18" charset="0"/>
              </a:endParaRPr>
            </a:p>
          </p:txBody>
        </p:sp>
        <p:sp>
          <p:nvSpPr>
            <p:cNvPr id="301099" name="Text Box 43">
              <a:extLst>
                <a:ext uri="{FF2B5EF4-FFF2-40B4-BE49-F238E27FC236}">
                  <a16:creationId xmlns:a16="http://schemas.microsoft.com/office/drawing/2014/main" id="{7A7FB2A4-9681-4FF2-A968-5C9E4B580515}"/>
                </a:ext>
              </a:extLst>
            </p:cNvPr>
            <p:cNvSpPr txBox="1">
              <a:spLocks noChangeArrowheads="1"/>
            </p:cNvSpPr>
            <p:nvPr/>
          </p:nvSpPr>
          <p:spPr bwMode="auto">
            <a:xfrm>
              <a:off x="4672" y="2251"/>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301100" name="Text Box 44">
              <a:extLst>
                <a:ext uri="{FF2B5EF4-FFF2-40B4-BE49-F238E27FC236}">
                  <a16:creationId xmlns:a16="http://schemas.microsoft.com/office/drawing/2014/main" id="{55C14916-4257-4809-BF85-01DA399C21D4}"/>
                </a:ext>
              </a:extLst>
            </p:cNvPr>
            <p:cNvSpPr txBox="1">
              <a:spLocks noChangeArrowheads="1"/>
            </p:cNvSpPr>
            <p:nvPr/>
          </p:nvSpPr>
          <p:spPr bwMode="auto">
            <a:xfrm>
              <a:off x="4490" y="1284"/>
              <a:ext cx="29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000" b="1" i="1">
                  <a:solidFill>
                    <a:schemeClr val="tx2"/>
                  </a:solidFill>
                  <a:latin typeface="Times New Roman" panose="02020603050405020304" pitchFamily="18" charset="0"/>
                </a:rPr>
                <a:t>q</a:t>
              </a:r>
              <a:endParaRPr kumimoji="1" lang="en-US" altLang="zh-CN" sz="3000">
                <a:solidFill>
                  <a:schemeClr val="tx2"/>
                </a:solidFill>
                <a:latin typeface="Times New Roman" panose="02020603050405020304" pitchFamily="18" charset="0"/>
              </a:endParaRPr>
            </a:p>
          </p:txBody>
        </p:sp>
        <p:sp>
          <p:nvSpPr>
            <p:cNvPr id="301101" name="Text Box 45">
              <a:extLst>
                <a:ext uri="{FF2B5EF4-FFF2-40B4-BE49-F238E27FC236}">
                  <a16:creationId xmlns:a16="http://schemas.microsoft.com/office/drawing/2014/main" id="{C35662A5-B05D-425B-BA23-1FF25AE9F492}"/>
                </a:ext>
              </a:extLst>
            </p:cNvPr>
            <p:cNvSpPr txBox="1">
              <a:spLocks noChangeArrowheads="1"/>
            </p:cNvSpPr>
            <p:nvPr/>
          </p:nvSpPr>
          <p:spPr bwMode="auto">
            <a:xfrm>
              <a:off x="4195" y="148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chemeClr val="tx2"/>
                  </a:solidFill>
                  <a:latin typeface="Courier New" panose="02070309020205020404" pitchFamily="49" charset="0"/>
                  <a:ea typeface="楷体_GB2312" panose="02010609030101010101" pitchFamily="49" charset="-122"/>
                </a:rPr>
                <a:t>-</a:t>
              </a:r>
              <a:r>
                <a:rPr kumimoji="1" lang="en-US" altLang="zh-CN" sz="24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grpSp>
      <p:sp>
        <p:nvSpPr>
          <p:cNvPr id="301102" name="Freeform 46">
            <a:extLst>
              <a:ext uri="{FF2B5EF4-FFF2-40B4-BE49-F238E27FC236}">
                <a16:creationId xmlns:a16="http://schemas.microsoft.com/office/drawing/2014/main" id="{942AAEA3-886F-4BA9-94B5-7255528BACE9}"/>
              </a:ext>
            </a:extLst>
          </p:cNvPr>
          <p:cNvSpPr>
            <a:spLocks/>
          </p:cNvSpPr>
          <p:nvPr/>
        </p:nvSpPr>
        <p:spPr bwMode="auto">
          <a:xfrm>
            <a:off x="2278063" y="3775075"/>
            <a:ext cx="530225" cy="215900"/>
          </a:xfrm>
          <a:custGeom>
            <a:avLst/>
            <a:gdLst>
              <a:gd name="T0" fmla="*/ 0 w 384"/>
              <a:gd name="T1" fmla="*/ 112 h 112"/>
              <a:gd name="T2" fmla="*/ 48 w 384"/>
              <a:gd name="T3" fmla="*/ 64 h 112"/>
              <a:gd name="T4" fmla="*/ 144 w 384"/>
              <a:gd name="T5" fmla="*/ 16 h 112"/>
              <a:gd name="T6" fmla="*/ 240 w 384"/>
              <a:gd name="T7" fmla="*/ 16 h 112"/>
              <a:gd name="T8" fmla="*/ 384 w 384"/>
              <a:gd name="T9" fmla="*/ 112 h 112"/>
            </a:gdLst>
            <a:ahLst/>
            <a:cxnLst>
              <a:cxn ang="0">
                <a:pos x="T0" y="T1"/>
              </a:cxn>
              <a:cxn ang="0">
                <a:pos x="T2" y="T3"/>
              </a:cxn>
              <a:cxn ang="0">
                <a:pos x="T4" y="T5"/>
              </a:cxn>
              <a:cxn ang="0">
                <a:pos x="T6" y="T7"/>
              </a:cxn>
              <a:cxn ang="0">
                <a:pos x="T8" y="T9"/>
              </a:cxn>
            </a:cxnLst>
            <a:rect l="0" t="0" r="r" b="b"/>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cap="flat" cmpd="sng">
            <a:solidFill>
              <a:schemeClr val="tx2"/>
            </a:solidFill>
            <a:prstDash val="dash"/>
            <a:round/>
            <a:headEnd type="triangle" w="sm"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1104" name="Group 48">
            <a:extLst>
              <a:ext uri="{FF2B5EF4-FFF2-40B4-BE49-F238E27FC236}">
                <a16:creationId xmlns:a16="http://schemas.microsoft.com/office/drawing/2014/main" id="{990F47CB-AB84-46E6-9989-9D1182657C0F}"/>
              </a:ext>
            </a:extLst>
          </p:cNvPr>
          <p:cNvGrpSpPr>
            <a:grpSpLocks/>
          </p:cNvGrpSpPr>
          <p:nvPr/>
        </p:nvGrpSpPr>
        <p:grpSpPr bwMode="auto">
          <a:xfrm>
            <a:off x="896938" y="2874963"/>
            <a:ext cx="2884487" cy="3148012"/>
            <a:chOff x="476" y="1334"/>
            <a:chExt cx="1817" cy="1983"/>
          </a:xfrm>
        </p:grpSpPr>
        <p:sp>
          <p:nvSpPr>
            <p:cNvPr id="301058" name="Line 2">
              <a:extLst>
                <a:ext uri="{FF2B5EF4-FFF2-40B4-BE49-F238E27FC236}">
                  <a16:creationId xmlns:a16="http://schemas.microsoft.com/office/drawing/2014/main" id="{6E3C62C9-1382-4E7C-BD4C-944FF1D4E175}"/>
                </a:ext>
              </a:extLst>
            </p:cNvPr>
            <p:cNvSpPr>
              <a:spLocks noChangeShapeType="1"/>
            </p:cNvSpPr>
            <p:nvPr/>
          </p:nvSpPr>
          <p:spPr bwMode="auto">
            <a:xfrm>
              <a:off x="1905" y="2160"/>
              <a:ext cx="192" cy="432"/>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59" name="Line 3">
              <a:extLst>
                <a:ext uri="{FF2B5EF4-FFF2-40B4-BE49-F238E27FC236}">
                  <a16:creationId xmlns:a16="http://schemas.microsoft.com/office/drawing/2014/main" id="{864D7620-A358-43ED-AABD-77D6575B1E82}"/>
                </a:ext>
              </a:extLst>
            </p:cNvPr>
            <p:cNvSpPr>
              <a:spLocks noChangeShapeType="1"/>
            </p:cNvSpPr>
            <p:nvPr/>
          </p:nvSpPr>
          <p:spPr bwMode="auto">
            <a:xfrm flipH="1">
              <a:off x="1633" y="2092"/>
              <a:ext cx="194" cy="431"/>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1" name="Line 5">
              <a:extLst>
                <a:ext uri="{FF2B5EF4-FFF2-40B4-BE49-F238E27FC236}">
                  <a16:creationId xmlns:a16="http://schemas.microsoft.com/office/drawing/2014/main" id="{73D58866-5B0E-492E-B594-D3F5EE55F08A}"/>
                </a:ext>
              </a:extLst>
            </p:cNvPr>
            <p:cNvSpPr>
              <a:spLocks noChangeShapeType="1"/>
            </p:cNvSpPr>
            <p:nvPr/>
          </p:nvSpPr>
          <p:spPr bwMode="auto">
            <a:xfrm>
              <a:off x="1542" y="1632"/>
              <a:ext cx="336" cy="52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2" name="Line 6">
              <a:extLst>
                <a:ext uri="{FF2B5EF4-FFF2-40B4-BE49-F238E27FC236}">
                  <a16:creationId xmlns:a16="http://schemas.microsoft.com/office/drawing/2014/main" id="{67209A22-444F-4BAA-B549-6DBAA8D0BED0}"/>
                </a:ext>
              </a:extLst>
            </p:cNvPr>
            <p:cNvSpPr>
              <a:spLocks noChangeShapeType="1"/>
            </p:cNvSpPr>
            <p:nvPr/>
          </p:nvSpPr>
          <p:spPr bwMode="auto">
            <a:xfrm flipH="1">
              <a:off x="1113" y="1680"/>
              <a:ext cx="384" cy="52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3" name="Oval 7">
              <a:extLst>
                <a:ext uri="{FF2B5EF4-FFF2-40B4-BE49-F238E27FC236}">
                  <a16:creationId xmlns:a16="http://schemas.microsoft.com/office/drawing/2014/main" id="{9CA3D6E9-198A-47A7-AAE1-CB680841523C}"/>
                </a:ext>
              </a:extLst>
            </p:cNvPr>
            <p:cNvSpPr>
              <a:spLocks noChangeArrowheads="1"/>
            </p:cNvSpPr>
            <p:nvPr/>
          </p:nvSpPr>
          <p:spPr bwMode="auto">
            <a:xfrm>
              <a:off x="1392" y="1488"/>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4" name="Rectangle 8">
              <a:extLst>
                <a:ext uri="{FF2B5EF4-FFF2-40B4-BE49-F238E27FC236}">
                  <a16:creationId xmlns:a16="http://schemas.microsoft.com/office/drawing/2014/main" id="{CE0BD243-5AEF-4E6E-A91F-166F1EF0A5AB}"/>
                </a:ext>
              </a:extLst>
            </p:cNvPr>
            <p:cNvSpPr>
              <a:spLocks noChangeArrowheads="1"/>
            </p:cNvSpPr>
            <p:nvPr/>
          </p:nvSpPr>
          <p:spPr bwMode="auto">
            <a:xfrm>
              <a:off x="1020" y="2001"/>
              <a:ext cx="250" cy="862"/>
            </a:xfrm>
            <a:prstGeom prst="rect">
              <a:avLst/>
            </a:prstGeom>
            <a:solidFill>
              <a:srgbClr val="CCFF66"/>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5" name="Rectangle 9">
              <a:extLst>
                <a:ext uri="{FF2B5EF4-FFF2-40B4-BE49-F238E27FC236}">
                  <a16:creationId xmlns:a16="http://schemas.microsoft.com/office/drawing/2014/main" id="{DAA7297C-7DBF-434D-81B7-FC6F64FCD81C}"/>
                </a:ext>
              </a:extLst>
            </p:cNvPr>
            <p:cNvSpPr>
              <a:spLocks noChangeArrowheads="1"/>
            </p:cNvSpPr>
            <p:nvPr/>
          </p:nvSpPr>
          <p:spPr bwMode="auto">
            <a:xfrm>
              <a:off x="1481" y="2470"/>
              <a:ext cx="265" cy="847"/>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6" name="Rectangle 10">
              <a:extLst>
                <a:ext uri="{FF2B5EF4-FFF2-40B4-BE49-F238E27FC236}">
                  <a16:creationId xmlns:a16="http://schemas.microsoft.com/office/drawing/2014/main" id="{513C2454-A13E-4380-962A-EC3BCA616B57}"/>
                </a:ext>
              </a:extLst>
            </p:cNvPr>
            <p:cNvSpPr>
              <a:spLocks noChangeArrowheads="1"/>
            </p:cNvSpPr>
            <p:nvPr/>
          </p:nvSpPr>
          <p:spPr bwMode="auto">
            <a:xfrm>
              <a:off x="1020" y="2659"/>
              <a:ext cx="243" cy="204"/>
            </a:xfrm>
            <a:prstGeom prst="rect">
              <a:avLst/>
            </a:prstGeom>
            <a:solidFill>
              <a:schemeClr val="accent2"/>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7" name="Line 11">
              <a:extLst>
                <a:ext uri="{FF2B5EF4-FFF2-40B4-BE49-F238E27FC236}">
                  <a16:creationId xmlns:a16="http://schemas.microsoft.com/office/drawing/2014/main" id="{C5FBE799-73D9-4469-BCEF-DF95A0FE1810}"/>
                </a:ext>
              </a:extLst>
            </p:cNvPr>
            <p:cNvSpPr>
              <a:spLocks noChangeShapeType="1"/>
            </p:cNvSpPr>
            <p:nvPr/>
          </p:nvSpPr>
          <p:spPr bwMode="auto">
            <a:xfrm flipH="1">
              <a:off x="1020" y="2659"/>
              <a:ext cx="243" cy="20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8" name="Line 12">
              <a:extLst>
                <a:ext uri="{FF2B5EF4-FFF2-40B4-BE49-F238E27FC236}">
                  <a16:creationId xmlns:a16="http://schemas.microsoft.com/office/drawing/2014/main" id="{3900E2FA-54D6-4C2D-A09A-EECBE88422C1}"/>
                </a:ext>
              </a:extLst>
            </p:cNvPr>
            <p:cNvSpPr>
              <a:spLocks noChangeShapeType="1"/>
            </p:cNvSpPr>
            <p:nvPr/>
          </p:nvSpPr>
          <p:spPr bwMode="auto">
            <a:xfrm>
              <a:off x="1020" y="2682"/>
              <a:ext cx="250" cy="181"/>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9" name="Text Box 13">
              <a:extLst>
                <a:ext uri="{FF2B5EF4-FFF2-40B4-BE49-F238E27FC236}">
                  <a16:creationId xmlns:a16="http://schemas.microsoft.com/office/drawing/2014/main" id="{E5AE5C92-2FF2-4DAD-B217-7CED8B883622}"/>
                </a:ext>
              </a:extLst>
            </p:cNvPr>
            <p:cNvSpPr txBox="1">
              <a:spLocks noChangeArrowheads="1"/>
            </p:cNvSpPr>
            <p:nvPr/>
          </p:nvSpPr>
          <p:spPr bwMode="auto">
            <a:xfrm>
              <a:off x="1429" y="1466"/>
              <a:ext cx="33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600" b="1">
                  <a:solidFill>
                    <a:schemeClr val="tx2"/>
                  </a:solidFill>
                  <a:latin typeface="Times New Roman" panose="02020603050405020304" pitchFamily="18" charset="0"/>
                </a:rPr>
                <a:t>1</a:t>
              </a:r>
              <a:endParaRPr kumimoji="1" lang="en-US" altLang="zh-CN" sz="2600">
                <a:latin typeface="Times New Roman" panose="02020603050405020304" pitchFamily="18" charset="0"/>
              </a:endParaRPr>
            </a:p>
          </p:txBody>
        </p:sp>
        <p:sp>
          <p:nvSpPr>
            <p:cNvPr id="301070" name="Text Box 14">
              <a:extLst>
                <a:ext uri="{FF2B5EF4-FFF2-40B4-BE49-F238E27FC236}">
                  <a16:creationId xmlns:a16="http://schemas.microsoft.com/office/drawing/2014/main" id="{9F22D5F3-0FE8-4FCC-A9DE-CF817EC431D9}"/>
                </a:ext>
              </a:extLst>
            </p:cNvPr>
            <p:cNvSpPr txBox="1">
              <a:spLocks noChangeArrowheads="1"/>
            </p:cNvSpPr>
            <p:nvPr/>
          </p:nvSpPr>
          <p:spPr bwMode="auto">
            <a:xfrm>
              <a:off x="1023" y="2160"/>
              <a:ext cx="29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301071" name="Text Box 15">
              <a:extLst>
                <a:ext uri="{FF2B5EF4-FFF2-40B4-BE49-F238E27FC236}">
                  <a16:creationId xmlns:a16="http://schemas.microsoft.com/office/drawing/2014/main" id="{DE81DCD2-5277-477B-BB25-5B087F8B9A42}"/>
                </a:ext>
              </a:extLst>
            </p:cNvPr>
            <p:cNvSpPr txBox="1">
              <a:spLocks noChangeArrowheads="1"/>
            </p:cNvSpPr>
            <p:nvPr/>
          </p:nvSpPr>
          <p:spPr bwMode="auto">
            <a:xfrm>
              <a:off x="1497" y="2657"/>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301072" name="Text Box 16">
              <a:extLst>
                <a:ext uri="{FF2B5EF4-FFF2-40B4-BE49-F238E27FC236}">
                  <a16:creationId xmlns:a16="http://schemas.microsoft.com/office/drawing/2014/main" id="{BAB791E7-A430-4BF8-85FB-D082115C208C}"/>
                </a:ext>
              </a:extLst>
            </p:cNvPr>
            <p:cNvSpPr txBox="1">
              <a:spLocks noChangeArrowheads="1"/>
            </p:cNvSpPr>
            <p:nvPr/>
          </p:nvSpPr>
          <p:spPr bwMode="auto">
            <a:xfrm>
              <a:off x="476" y="2115"/>
              <a:ext cx="4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301073" name="Line 17">
              <a:extLst>
                <a:ext uri="{FF2B5EF4-FFF2-40B4-BE49-F238E27FC236}">
                  <a16:creationId xmlns:a16="http://schemas.microsoft.com/office/drawing/2014/main" id="{6F941176-B02D-4FF7-B7E0-DF950196BC91}"/>
                </a:ext>
              </a:extLst>
            </p:cNvPr>
            <p:cNvSpPr>
              <a:spLocks noChangeShapeType="1"/>
            </p:cNvSpPr>
            <p:nvPr/>
          </p:nvSpPr>
          <p:spPr bwMode="auto">
            <a:xfrm flipH="1">
              <a:off x="700" y="2432"/>
              <a:ext cx="3" cy="227"/>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74" name="Line 18">
              <a:extLst>
                <a:ext uri="{FF2B5EF4-FFF2-40B4-BE49-F238E27FC236}">
                  <a16:creationId xmlns:a16="http://schemas.microsoft.com/office/drawing/2014/main" id="{67CE81D7-786B-4A44-A330-026EA9E904F0}"/>
                </a:ext>
              </a:extLst>
            </p:cNvPr>
            <p:cNvSpPr>
              <a:spLocks noChangeShapeType="1"/>
            </p:cNvSpPr>
            <p:nvPr/>
          </p:nvSpPr>
          <p:spPr bwMode="auto">
            <a:xfrm>
              <a:off x="599" y="2659"/>
              <a:ext cx="19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75" name="Line 19">
              <a:extLst>
                <a:ext uri="{FF2B5EF4-FFF2-40B4-BE49-F238E27FC236}">
                  <a16:creationId xmlns:a16="http://schemas.microsoft.com/office/drawing/2014/main" id="{A019FF52-2146-45A7-B21B-E3F67E9C4C77}"/>
                </a:ext>
              </a:extLst>
            </p:cNvPr>
            <p:cNvSpPr>
              <a:spLocks noChangeShapeType="1"/>
            </p:cNvSpPr>
            <p:nvPr/>
          </p:nvSpPr>
          <p:spPr bwMode="auto">
            <a:xfrm>
              <a:off x="609" y="2001"/>
              <a:ext cx="19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80" name="Text Box 24">
              <a:extLst>
                <a:ext uri="{FF2B5EF4-FFF2-40B4-BE49-F238E27FC236}">
                  <a16:creationId xmlns:a16="http://schemas.microsoft.com/office/drawing/2014/main" id="{5C1B04D3-D4E6-4074-931B-B3AC4BB8B3DC}"/>
                </a:ext>
              </a:extLst>
            </p:cNvPr>
            <p:cNvSpPr txBox="1">
              <a:spLocks noChangeArrowheads="1"/>
            </p:cNvSpPr>
            <p:nvPr/>
          </p:nvSpPr>
          <p:spPr bwMode="auto">
            <a:xfrm>
              <a:off x="1701" y="1334"/>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i="1">
                  <a:solidFill>
                    <a:schemeClr val="tx2"/>
                  </a:solidFill>
                  <a:latin typeface="Times New Roman" panose="02020603050405020304" pitchFamily="18" charset="0"/>
                </a:rPr>
                <a:t>p</a:t>
              </a:r>
              <a:endParaRPr kumimoji="1" lang="en-US" altLang="zh-CN" sz="2800">
                <a:solidFill>
                  <a:schemeClr val="tx2"/>
                </a:solidFill>
                <a:latin typeface="Times New Roman" panose="02020603050405020304" pitchFamily="18" charset="0"/>
              </a:endParaRPr>
            </a:p>
          </p:txBody>
        </p:sp>
        <p:sp>
          <p:nvSpPr>
            <p:cNvPr id="301081" name="Rectangle 25">
              <a:extLst>
                <a:ext uri="{FF2B5EF4-FFF2-40B4-BE49-F238E27FC236}">
                  <a16:creationId xmlns:a16="http://schemas.microsoft.com/office/drawing/2014/main" id="{0BC65EE0-CCB1-4B99-81CF-DFCCA07A5BC9}"/>
                </a:ext>
              </a:extLst>
            </p:cNvPr>
            <p:cNvSpPr>
              <a:spLocks noChangeArrowheads="1"/>
            </p:cNvSpPr>
            <p:nvPr/>
          </p:nvSpPr>
          <p:spPr bwMode="auto">
            <a:xfrm>
              <a:off x="1950" y="2478"/>
              <a:ext cx="266" cy="839"/>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82" name="Text Box 26">
              <a:extLst>
                <a:ext uri="{FF2B5EF4-FFF2-40B4-BE49-F238E27FC236}">
                  <a16:creationId xmlns:a16="http://schemas.microsoft.com/office/drawing/2014/main" id="{D00DE13A-B908-481F-91B8-8A5435785F1B}"/>
                </a:ext>
              </a:extLst>
            </p:cNvPr>
            <p:cNvSpPr txBox="1">
              <a:spLocks noChangeArrowheads="1"/>
            </p:cNvSpPr>
            <p:nvPr/>
          </p:nvSpPr>
          <p:spPr bwMode="auto">
            <a:xfrm>
              <a:off x="1966" y="2659"/>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301083" name="Oval 27">
              <a:extLst>
                <a:ext uri="{FF2B5EF4-FFF2-40B4-BE49-F238E27FC236}">
                  <a16:creationId xmlns:a16="http://schemas.microsoft.com/office/drawing/2014/main" id="{1EB751D4-77D9-4464-AE20-23EA3F272FE2}"/>
                </a:ext>
              </a:extLst>
            </p:cNvPr>
            <p:cNvSpPr>
              <a:spLocks noChangeArrowheads="1"/>
            </p:cNvSpPr>
            <p:nvPr/>
          </p:nvSpPr>
          <p:spPr bwMode="auto">
            <a:xfrm>
              <a:off x="1701" y="1956"/>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84" name="Text Box 28">
              <a:extLst>
                <a:ext uri="{FF2B5EF4-FFF2-40B4-BE49-F238E27FC236}">
                  <a16:creationId xmlns:a16="http://schemas.microsoft.com/office/drawing/2014/main" id="{06C57083-9935-4F3A-A421-F637B826FED6}"/>
                </a:ext>
              </a:extLst>
            </p:cNvPr>
            <p:cNvSpPr txBox="1">
              <a:spLocks noChangeArrowheads="1"/>
            </p:cNvSpPr>
            <p:nvPr/>
          </p:nvSpPr>
          <p:spPr bwMode="auto">
            <a:xfrm>
              <a:off x="1750" y="1943"/>
              <a:ext cx="33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600" b="1">
                  <a:solidFill>
                    <a:schemeClr val="tx2"/>
                  </a:solidFill>
                  <a:latin typeface="Times New Roman" panose="02020603050405020304" pitchFamily="18" charset="0"/>
                </a:rPr>
                <a:t>0</a:t>
              </a:r>
              <a:endParaRPr kumimoji="1" lang="en-US" altLang="zh-CN" sz="2600">
                <a:latin typeface="Times New Roman" panose="02020603050405020304" pitchFamily="18" charset="0"/>
              </a:endParaRPr>
            </a:p>
          </p:txBody>
        </p:sp>
        <p:sp>
          <p:nvSpPr>
            <p:cNvPr id="301094" name="Text Box 38">
              <a:extLst>
                <a:ext uri="{FF2B5EF4-FFF2-40B4-BE49-F238E27FC236}">
                  <a16:creationId xmlns:a16="http://schemas.microsoft.com/office/drawing/2014/main" id="{C8923937-BC45-407A-877F-2CE23E3DC113}"/>
                </a:ext>
              </a:extLst>
            </p:cNvPr>
            <p:cNvSpPr txBox="1">
              <a:spLocks noChangeArrowheads="1"/>
            </p:cNvSpPr>
            <p:nvPr/>
          </p:nvSpPr>
          <p:spPr bwMode="auto">
            <a:xfrm>
              <a:off x="1995" y="181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i="1">
                  <a:solidFill>
                    <a:schemeClr val="tx2"/>
                  </a:solidFill>
                  <a:latin typeface="Times New Roman" panose="02020603050405020304" pitchFamily="18" charset="0"/>
                </a:rPr>
                <a:t>q</a:t>
              </a:r>
              <a:endParaRPr kumimoji="1" lang="en-US" altLang="zh-CN" sz="2800">
                <a:solidFill>
                  <a:schemeClr val="tx2"/>
                </a:solidFill>
                <a:latin typeface="Times New Roman" panose="02020603050405020304" pitchFamily="18" charset="0"/>
              </a:endParaRPr>
            </a:p>
          </p:txBody>
        </p:sp>
        <p:sp>
          <p:nvSpPr>
            <p:cNvPr id="301103" name="Line 47">
              <a:extLst>
                <a:ext uri="{FF2B5EF4-FFF2-40B4-BE49-F238E27FC236}">
                  <a16:creationId xmlns:a16="http://schemas.microsoft.com/office/drawing/2014/main" id="{BA45EF08-E05D-406C-9CB1-3D30C5387F2F}"/>
                </a:ext>
              </a:extLst>
            </p:cNvPr>
            <p:cNvSpPr>
              <a:spLocks noChangeShapeType="1"/>
            </p:cNvSpPr>
            <p:nvPr/>
          </p:nvSpPr>
          <p:spPr bwMode="auto">
            <a:xfrm flipH="1" flipV="1">
              <a:off x="700" y="2001"/>
              <a:ext cx="3" cy="204"/>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01102"/>
                                        </p:tgtEl>
                                        <p:attrNameLst>
                                          <p:attrName>style.visibility</p:attrName>
                                        </p:attrNameLst>
                                      </p:cBhvr>
                                      <p:to>
                                        <p:strVal val="visible"/>
                                      </p:to>
                                    </p:set>
                                    <p:animEffect transition="in" filter="wipe(right)">
                                      <p:cBhvr>
                                        <p:cTn id="7" dur="500"/>
                                        <p:tgtEl>
                                          <p:spTgt spid="301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4">
            <a:extLst>
              <a:ext uri="{FF2B5EF4-FFF2-40B4-BE49-F238E27FC236}">
                <a16:creationId xmlns:a16="http://schemas.microsoft.com/office/drawing/2014/main" id="{12345B26-038D-4181-BC78-3E28497EDB2E}"/>
              </a:ext>
            </a:extLst>
          </p:cNvPr>
          <p:cNvSpPr>
            <a:spLocks noGrp="1"/>
          </p:cNvSpPr>
          <p:nvPr>
            <p:ph type="sldNum" sz="quarter" idx="11"/>
          </p:nvPr>
        </p:nvSpPr>
        <p:spPr/>
        <p:txBody>
          <a:bodyPr/>
          <a:lstStyle/>
          <a:p>
            <a:fld id="{3C8988D9-C787-4E1B-AFF9-1A149BF099CF}" type="slidenum">
              <a:rPr lang="en-US" altLang="zh-CN"/>
              <a:pPr/>
              <a:t>108</a:t>
            </a:fld>
            <a:endParaRPr lang="en-US" altLang="zh-CN"/>
          </a:p>
        </p:txBody>
      </p:sp>
      <p:sp>
        <p:nvSpPr>
          <p:cNvPr id="302082" name="Rectangle 2">
            <a:extLst>
              <a:ext uri="{FF2B5EF4-FFF2-40B4-BE49-F238E27FC236}">
                <a16:creationId xmlns:a16="http://schemas.microsoft.com/office/drawing/2014/main" id="{01797C53-ECE1-47C3-A7EB-62808F83C186}"/>
              </a:ext>
            </a:extLst>
          </p:cNvPr>
          <p:cNvSpPr>
            <a:spLocks noGrp="1" noChangeArrowheads="1"/>
          </p:cNvSpPr>
          <p:nvPr>
            <p:ph type="body" idx="1"/>
          </p:nvPr>
        </p:nvSpPr>
        <p:spPr>
          <a:xfrm>
            <a:off x="533400" y="763588"/>
            <a:ext cx="8077200" cy="2233612"/>
          </a:xfrm>
        </p:spPr>
        <p:txBody>
          <a:bodyPr/>
          <a:lstStyle/>
          <a:p>
            <a:pPr marL="990600" lvl="1" indent="-533400">
              <a:lnSpc>
                <a:spcPct val="105000"/>
              </a:lnSpc>
              <a:buClr>
                <a:schemeClr val="tx2"/>
              </a:buClr>
              <a:buSzTx/>
              <a:buFont typeface="Wingdings" panose="05000000000000000000" pitchFamily="2" charset="2"/>
              <a:buAutoNum type="alphaLcParenR" startAt="2"/>
            </a:pPr>
            <a:r>
              <a:rPr lang="zh-CN" altLang="en-US" sz="3000" b="1">
                <a:latin typeface="Times New Roman" panose="02020603050405020304" pitchFamily="18" charset="0"/>
                <a:ea typeface="仿宋_GB2312" pitchFamily="49" charset="-122"/>
              </a:rPr>
              <a:t>如果 </a:t>
            </a:r>
            <a:r>
              <a:rPr lang="en-US" altLang="zh-CN" sz="3000" b="1" i="1">
                <a:solidFill>
                  <a:schemeClr val="tx2"/>
                </a:solidFill>
                <a:latin typeface="Times New Roman" panose="02020603050405020304" pitchFamily="18" charset="0"/>
                <a:ea typeface="仿宋_GB2312" pitchFamily="49" charset="-122"/>
              </a:rPr>
              <a:t>q</a:t>
            </a:r>
            <a:r>
              <a:rPr lang="en-US" altLang="zh-CN" sz="3000" b="1" i="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 </a:t>
            </a:r>
            <a:r>
              <a:rPr lang="en-US" altLang="zh-CN" sz="3000" b="1">
                <a:solidFill>
                  <a:schemeClr val="tx2"/>
                </a:solidFill>
                <a:latin typeface="Times New Roman" panose="02020603050405020304" pitchFamily="18" charset="0"/>
                <a:ea typeface="仿宋_GB2312" pitchFamily="49" charset="-122"/>
              </a:rPr>
              <a:t>bf</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与 </a:t>
            </a:r>
            <a:r>
              <a:rPr lang="en-US" altLang="zh-CN" sz="3000" b="1" i="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的 </a:t>
            </a:r>
            <a:r>
              <a:rPr lang="en-US" altLang="zh-CN" sz="3000" b="1">
                <a:solidFill>
                  <a:schemeClr val="tx2"/>
                </a:solidFill>
                <a:latin typeface="Times New Roman" panose="02020603050405020304" pitchFamily="18" charset="0"/>
                <a:ea typeface="仿宋_GB2312" pitchFamily="49" charset="-122"/>
              </a:rPr>
              <a:t>bf </a:t>
            </a:r>
            <a:r>
              <a:rPr lang="zh-CN" altLang="en-US" sz="3000" b="1">
                <a:latin typeface="Times New Roman" panose="02020603050405020304" pitchFamily="18" charset="0"/>
                <a:ea typeface="仿宋_GB2312" pitchFamily="49" charset="-122"/>
              </a:rPr>
              <a:t>相同，则执行一个单旋转来恢复平衡，结点 </a:t>
            </a:r>
            <a:r>
              <a:rPr lang="en-US" altLang="zh-CN" sz="3000" b="1" i="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和 </a:t>
            </a:r>
            <a:r>
              <a:rPr lang="en-US" altLang="zh-CN" sz="3000" b="1" i="1">
                <a:latin typeface="Times New Roman" panose="02020603050405020304" pitchFamily="18" charset="0"/>
                <a:ea typeface="仿宋_GB2312" pitchFamily="49" charset="-122"/>
              </a:rPr>
              <a:t>q </a:t>
            </a:r>
            <a:r>
              <a:rPr lang="zh-CN" altLang="en-US" sz="3000" b="1">
                <a:latin typeface="Times New Roman" panose="02020603050405020304" pitchFamily="18" charset="0"/>
                <a:ea typeface="仿宋_GB2312" pitchFamily="49" charset="-122"/>
              </a:rPr>
              <a:t>的 </a:t>
            </a:r>
            <a:r>
              <a:rPr lang="en-US" altLang="zh-CN" sz="3000" b="1">
                <a:solidFill>
                  <a:schemeClr val="tx2"/>
                </a:solidFill>
                <a:latin typeface="Times New Roman" panose="02020603050405020304" pitchFamily="18" charset="0"/>
                <a:ea typeface="仿宋_GB2312" pitchFamily="49" charset="-122"/>
              </a:rPr>
              <a:t>bf </a:t>
            </a:r>
            <a:r>
              <a:rPr lang="zh-CN" altLang="en-US" sz="3000" b="1">
                <a:latin typeface="Times New Roman" panose="02020603050405020304" pitchFamily="18" charset="0"/>
                <a:ea typeface="仿宋_GB2312" pitchFamily="49" charset="-122"/>
              </a:rPr>
              <a:t>均改为</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，同时置</a:t>
            </a:r>
            <a:r>
              <a:rPr lang="en-US" altLang="zh-CN" sz="3000" b="1">
                <a:solidFill>
                  <a:schemeClr val="tx2"/>
                </a:solidFill>
                <a:latin typeface="Times New Roman" panose="02020603050405020304" pitchFamily="18" charset="0"/>
                <a:ea typeface="仿宋_GB2312" pitchFamily="49" charset="-122"/>
              </a:rPr>
              <a:t>shorter</a:t>
            </a:r>
            <a:r>
              <a:rPr lang="zh-CN" altLang="en-US" sz="3000" b="1">
                <a:latin typeface="Times New Roman" panose="02020603050405020304" pitchFamily="18" charset="0"/>
                <a:ea typeface="仿宋_GB2312" pitchFamily="49" charset="-122"/>
              </a:rPr>
              <a:t>为</a:t>
            </a:r>
            <a:r>
              <a:rPr lang="en-US" altLang="zh-CN" sz="3000" b="1">
                <a:solidFill>
                  <a:srgbClr val="339933"/>
                </a:solidFill>
                <a:latin typeface="Times New Roman" panose="02020603050405020304" pitchFamily="18" charset="0"/>
                <a:ea typeface="仿宋_GB2312" pitchFamily="49" charset="-122"/>
              </a:rPr>
              <a:t>True</a:t>
            </a:r>
            <a:r>
              <a:rPr lang="zh-CN" altLang="en-US" sz="3000" b="1">
                <a:latin typeface="Times New Roman" panose="02020603050405020304" pitchFamily="18" charset="0"/>
                <a:ea typeface="仿宋_GB2312" pitchFamily="49" charset="-122"/>
              </a:rPr>
              <a:t>。</a:t>
            </a:r>
            <a:r>
              <a:rPr lang="zh-CN" altLang="en-US" sz="3000" b="1">
                <a:solidFill>
                  <a:srgbClr val="800080"/>
                </a:solidFill>
                <a:latin typeface="Times New Roman" panose="02020603050405020304" pitchFamily="18" charset="0"/>
                <a:ea typeface="仿宋_GB2312" pitchFamily="49" charset="-122"/>
              </a:rPr>
              <a:t>还要继续检查上层结点的平衡因子。</a:t>
            </a:r>
          </a:p>
        </p:txBody>
      </p:sp>
      <p:sp>
        <p:nvSpPr>
          <p:cNvPr id="302128" name="AutoShape 48">
            <a:extLst>
              <a:ext uri="{FF2B5EF4-FFF2-40B4-BE49-F238E27FC236}">
                <a16:creationId xmlns:a16="http://schemas.microsoft.com/office/drawing/2014/main" id="{FD03D885-3B7C-4455-9DEC-392F8532CC29}"/>
              </a:ext>
            </a:extLst>
          </p:cNvPr>
          <p:cNvSpPr>
            <a:spLocks noChangeArrowheads="1"/>
          </p:cNvSpPr>
          <p:nvPr/>
        </p:nvSpPr>
        <p:spPr bwMode="auto">
          <a:xfrm>
            <a:off x="4141788" y="4402138"/>
            <a:ext cx="1295400" cy="2762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29" name="Text Box 49">
            <a:extLst>
              <a:ext uri="{FF2B5EF4-FFF2-40B4-BE49-F238E27FC236}">
                <a16:creationId xmlns:a16="http://schemas.microsoft.com/office/drawing/2014/main" id="{6B55A490-CD62-4DC7-8C4C-FA7594A5B375}"/>
              </a:ext>
            </a:extLst>
          </p:cNvPr>
          <p:cNvSpPr txBox="1">
            <a:spLocks noChangeArrowheads="1"/>
          </p:cNvSpPr>
          <p:nvPr/>
        </p:nvSpPr>
        <p:spPr bwMode="auto">
          <a:xfrm>
            <a:off x="3927475" y="3806825"/>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a:latin typeface="Times New Roman" panose="02020603050405020304" pitchFamily="18" charset="0"/>
                <a:ea typeface="隶书" panose="02010509060101010101" pitchFamily="49" charset="-122"/>
              </a:rPr>
              <a:t>左单旋转</a:t>
            </a:r>
            <a:endParaRPr kumimoji="1" lang="zh-CN" altLang="en-US" sz="2800">
              <a:latin typeface="Times New Roman" panose="02020603050405020304" pitchFamily="18" charset="0"/>
            </a:endParaRPr>
          </a:p>
        </p:txBody>
      </p:sp>
      <p:grpSp>
        <p:nvGrpSpPr>
          <p:cNvPr id="302174" name="Group 94">
            <a:extLst>
              <a:ext uri="{FF2B5EF4-FFF2-40B4-BE49-F238E27FC236}">
                <a16:creationId xmlns:a16="http://schemas.microsoft.com/office/drawing/2014/main" id="{B000CCB1-2D57-4BF1-BE81-7A67541B4502}"/>
              </a:ext>
            </a:extLst>
          </p:cNvPr>
          <p:cNvGrpSpPr>
            <a:grpSpLocks/>
          </p:cNvGrpSpPr>
          <p:nvPr/>
        </p:nvGrpSpPr>
        <p:grpSpPr bwMode="auto">
          <a:xfrm>
            <a:off x="5827713" y="2867025"/>
            <a:ext cx="2057400" cy="2974975"/>
            <a:chOff x="3671" y="1806"/>
            <a:chExt cx="1296" cy="1874"/>
          </a:xfrm>
        </p:grpSpPr>
        <p:sp>
          <p:nvSpPr>
            <p:cNvPr id="302131" name="Line 51">
              <a:extLst>
                <a:ext uri="{FF2B5EF4-FFF2-40B4-BE49-F238E27FC236}">
                  <a16:creationId xmlns:a16="http://schemas.microsoft.com/office/drawing/2014/main" id="{F8CBC9B6-8B10-4E3D-9496-9E7189CF15C7}"/>
                </a:ext>
              </a:extLst>
            </p:cNvPr>
            <p:cNvSpPr>
              <a:spLocks noChangeShapeType="1"/>
            </p:cNvSpPr>
            <p:nvPr/>
          </p:nvSpPr>
          <p:spPr bwMode="auto">
            <a:xfrm flipH="1">
              <a:off x="3833" y="2705"/>
              <a:ext cx="240" cy="432"/>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32" name="Line 52">
              <a:extLst>
                <a:ext uri="{FF2B5EF4-FFF2-40B4-BE49-F238E27FC236}">
                  <a16:creationId xmlns:a16="http://schemas.microsoft.com/office/drawing/2014/main" id="{99D1C153-5320-4466-87E1-F2021D2515BA}"/>
                </a:ext>
              </a:extLst>
            </p:cNvPr>
            <p:cNvSpPr>
              <a:spLocks noChangeShapeType="1"/>
            </p:cNvSpPr>
            <p:nvPr/>
          </p:nvSpPr>
          <p:spPr bwMode="auto">
            <a:xfrm>
              <a:off x="4169" y="2705"/>
              <a:ext cx="240" cy="432"/>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33" name="Line 53">
              <a:extLst>
                <a:ext uri="{FF2B5EF4-FFF2-40B4-BE49-F238E27FC236}">
                  <a16:creationId xmlns:a16="http://schemas.microsoft.com/office/drawing/2014/main" id="{5B38E751-9946-476C-954F-54E5C47106BF}"/>
                </a:ext>
              </a:extLst>
            </p:cNvPr>
            <p:cNvSpPr>
              <a:spLocks noChangeShapeType="1"/>
            </p:cNvSpPr>
            <p:nvPr/>
          </p:nvSpPr>
          <p:spPr bwMode="auto">
            <a:xfrm flipH="1">
              <a:off x="4078" y="2154"/>
              <a:ext cx="336" cy="52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34" name="Line 54">
              <a:extLst>
                <a:ext uri="{FF2B5EF4-FFF2-40B4-BE49-F238E27FC236}">
                  <a16:creationId xmlns:a16="http://schemas.microsoft.com/office/drawing/2014/main" id="{1C30BE0B-51E2-44CD-A99F-AB5B654834CD}"/>
                </a:ext>
              </a:extLst>
            </p:cNvPr>
            <p:cNvSpPr>
              <a:spLocks noChangeShapeType="1"/>
            </p:cNvSpPr>
            <p:nvPr/>
          </p:nvSpPr>
          <p:spPr bwMode="auto">
            <a:xfrm>
              <a:off x="4446" y="2202"/>
              <a:ext cx="384" cy="52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35" name="Oval 55">
              <a:extLst>
                <a:ext uri="{FF2B5EF4-FFF2-40B4-BE49-F238E27FC236}">
                  <a16:creationId xmlns:a16="http://schemas.microsoft.com/office/drawing/2014/main" id="{0014014D-61E4-4D8D-A91B-7B165F3FE235}"/>
                </a:ext>
              </a:extLst>
            </p:cNvPr>
            <p:cNvSpPr>
              <a:spLocks noChangeArrowheads="1"/>
            </p:cNvSpPr>
            <p:nvPr/>
          </p:nvSpPr>
          <p:spPr bwMode="auto">
            <a:xfrm flipH="1">
              <a:off x="4270" y="2010"/>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36" name="Rectangle 56">
              <a:extLst>
                <a:ext uri="{FF2B5EF4-FFF2-40B4-BE49-F238E27FC236}">
                  <a16:creationId xmlns:a16="http://schemas.microsoft.com/office/drawing/2014/main" id="{F088170C-F303-4038-BC05-33F7EAC79E1F}"/>
                </a:ext>
              </a:extLst>
            </p:cNvPr>
            <p:cNvSpPr>
              <a:spLocks noChangeArrowheads="1"/>
            </p:cNvSpPr>
            <p:nvPr/>
          </p:nvSpPr>
          <p:spPr bwMode="auto">
            <a:xfrm flipH="1">
              <a:off x="3697" y="3045"/>
              <a:ext cx="250" cy="635"/>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37" name="Rectangle 57">
              <a:extLst>
                <a:ext uri="{FF2B5EF4-FFF2-40B4-BE49-F238E27FC236}">
                  <a16:creationId xmlns:a16="http://schemas.microsoft.com/office/drawing/2014/main" id="{C74C6932-6640-4DE5-A36E-6110B226628D}"/>
                </a:ext>
              </a:extLst>
            </p:cNvPr>
            <p:cNvSpPr>
              <a:spLocks noChangeArrowheads="1"/>
            </p:cNvSpPr>
            <p:nvPr/>
          </p:nvSpPr>
          <p:spPr bwMode="auto">
            <a:xfrm flipH="1">
              <a:off x="4264" y="3037"/>
              <a:ext cx="272" cy="643"/>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02138" name="Rectangle 58">
              <a:extLst>
                <a:ext uri="{FF2B5EF4-FFF2-40B4-BE49-F238E27FC236}">
                  <a16:creationId xmlns:a16="http://schemas.microsoft.com/office/drawing/2014/main" id="{F9045B52-976D-49A6-87B9-E7519921A94C}"/>
                </a:ext>
              </a:extLst>
            </p:cNvPr>
            <p:cNvSpPr>
              <a:spLocks noChangeArrowheads="1"/>
            </p:cNvSpPr>
            <p:nvPr/>
          </p:nvSpPr>
          <p:spPr bwMode="auto">
            <a:xfrm flipH="1">
              <a:off x="4702" y="2538"/>
              <a:ext cx="265" cy="89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39" name="Oval 59">
              <a:extLst>
                <a:ext uri="{FF2B5EF4-FFF2-40B4-BE49-F238E27FC236}">
                  <a16:creationId xmlns:a16="http://schemas.microsoft.com/office/drawing/2014/main" id="{02D0CB1F-6B5A-4956-ACD6-4FD28152E240}"/>
                </a:ext>
              </a:extLst>
            </p:cNvPr>
            <p:cNvSpPr>
              <a:spLocks noChangeArrowheads="1"/>
            </p:cNvSpPr>
            <p:nvPr/>
          </p:nvSpPr>
          <p:spPr bwMode="auto">
            <a:xfrm flipH="1">
              <a:off x="3980" y="2505"/>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40" name="Text Box 60">
              <a:extLst>
                <a:ext uri="{FF2B5EF4-FFF2-40B4-BE49-F238E27FC236}">
                  <a16:creationId xmlns:a16="http://schemas.microsoft.com/office/drawing/2014/main" id="{BA1F5754-7649-43A3-9A42-E4B6285B1BFA}"/>
                </a:ext>
              </a:extLst>
            </p:cNvPr>
            <p:cNvSpPr txBox="1">
              <a:spLocks noChangeArrowheads="1"/>
            </p:cNvSpPr>
            <p:nvPr/>
          </p:nvSpPr>
          <p:spPr bwMode="auto">
            <a:xfrm>
              <a:off x="4019" y="2487"/>
              <a:ext cx="33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600" b="1">
                  <a:solidFill>
                    <a:schemeClr val="tx2"/>
                  </a:solidFill>
                  <a:latin typeface="Times New Roman" panose="02020603050405020304" pitchFamily="18" charset="0"/>
                </a:rPr>
                <a:t>0</a:t>
              </a:r>
              <a:endParaRPr kumimoji="1" lang="en-US" altLang="zh-CN" sz="2600">
                <a:solidFill>
                  <a:schemeClr val="tx2"/>
                </a:solidFill>
                <a:latin typeface="Times New Roman" panose="02020603050405020304" pitchFamily="18" charset="0"/>
              </a:endParaRPr>
            </a:p>
          </p:txBody>
        </p:sp>
        <p:sp>
          <p:nvSpPr>
            <p:cNvPr id="302141" name="Text Box 61">
              <a:extLst>
                <a:ext uri="{FF2B5EF4-FFF2-40B4-BE49-F238E27FC236}">
                  <a16:creationId xmlns:a16="http://schemas.microsoft.com/office/drawing/2014/main" id="{FF54F686-770A-4EAB-BC76-947A2572637A}"/>
                </a:ext>
              </a:extLst>
            </p:cNvPr>
            <p:cNvSpPr txBox="1">
              <a:spLocks noChangeArrowheads="1"/>
            </p:cNvSpPr>
            <p:nvPr/>
          </p:nvSpPr>
          <p:spPr bwMode="auto">
            <a:xfrm>
              <a:off x="4241" y="3152"/>
              <a:ext cx="52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302142" name="Text Box 62">
              <a:extLst>
                <a:ext uri="{FF2B5EF4-FFF2-40B4-BE49-F238E27FC236}">
                  <a16:creationId xmlns:a16="http://schemas.microsoft.com/office/drawing/2014/main" id="{AFD64496-736D-43EA-9C3F-62ADC26EE6A9}"/>
                </a:ext>
              </a:extLst>
            </p:cNvPr>
            <p:cNvSpPr txBox="1">
              <a:spLocks noChangeArrowheads="1"/>
            </p:cNvSpPr>
            <p:nvPr/>
          </p:nvSpPr>
          <p:spPr bwMode="auto">
            <a:xfrm>
              <a:off x="3671" y="3158"/>
              <a:ext cx="4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302143" name="Text Box 63">
              <a:extLst>
                <a:ext uri="{FF2B5EF4-FFF2-40B4-BE49-F238E27FC236}">
                  <a16:creationId xmlns:a16="http://schemas.microsoft.com/office/drawing/2014/main" id="{FF082001-90DD-4801-9D48-ED9AE763A782}"/>
                </a:ext>
              </a:extLst>
            </p:cNvPr>
            <p:cNvSpPr txBox="1">
              <a:spLocks noChangeArrowheads="1"/>
            </p:cNvSpPr>
            <p:nvPr/>
          </p:nvSpPr>
          <p:spPr bwMode="auto">
            <a:xfrm>
              <a:off x="3788" y="2317"/>
              <a:ext cx="29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000" b="1" i="1">
                  <a:solidFill>
                    <a:schemeClr val="tx2"/>
                  </a:solidFill>
                  <a:latin typeface="Times New Roman" panose="02020603050405020304" pitchFamily="18" charset="0"/>
                </a:rPr>
                <a:t>p</a:t>
              </a:r>
              <a:endParaRPr kumimoji="1" lang="en-US" altLang="zh-CN" sz="3000">
                <a:solidFill>
                  <a:schemeClr val="tx2"/>
                </a:solidFill>
                <a:latin typeface="Times New Roman" panose="02020603050405020304" pitchFamily="18" charset="0"/>
              </a:endParaRPr>
            </a:p>
          </p:txBody>
        </p:sp>
        <p:sp>
          <p:nvSpPr>
            <p:cNvPr id="302144" name="Text Box 64">
              <a:extLst>
                <a:ext uri="{FF2B5EF4-FFF2-40B4-BE49-F238E27FC236}">
                  <a16:creationId xmlns:a16="http://schemas.microsoft.com/office/drawing/2014/main" id="{94320E41-E8BA-477A-9592-FA4DC8424184}"/>
                </a:ext>
              </a:extLst>
            </p:cNvPr>
            <p:cNvSpPr txBox="1">
              <a:spLocks noChangeArrowheads="1"/>
            </p:cNvSpPr>
            <p:nvPr/>
          </p:nvSpPr>
          <p:spPr bwMode="auto">
            <a:xfrm>
              <a:off x="4718" y="2773"/>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302145" name="Text Box 65">
              <a:extLst>
                <a:ext uri="{FF2B5EF4-FFF2-40B4-BE49-F238E27FC236}">
                  <a16:creationId xmlns:a16="http://schemas.microsoft.com/office/drawing/2014/main" id="{AA60D3A5-9557-453B-AC75-7053D75A49FF}"/>
                </a:ext>
              </a:extLst>
            </p:cNvPr>
            <p:cNvSpPr txBox="1">
              <a:spLocks noChangeArrowheads="1"/>
            </p:cNvSpPr>
            <p:nvPr/>
          </p:nvSpPr>
          <p:spPr bwMode="auto">
            <a:xfrm>
              <a:off x="4536" y="1806"/>
              <a:ext cx="29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000" b="1" i="1">
                  <a:solidFill>
                    <a:schemeClr val="tx2"/>
                  </a:solidFill>
                  <a:latin typeface="Times New Roman" panose="02020603050405020304" pitchFamily="18" charset="0"/>
                </a:rPr>
                <a:t>q</a:t>
              </a:r>
              <a:endParaRPr kumimoji="1" lang="en-US" altLang="zh-CN" sz="3000">
                <a:solidFill>
                  <a:schemeClr val="tx2"/>
                </a:solidFill>
                <a:latin typeface="Times New Roman" panose="02020603050405020304" pitchFamily="18" charset="0"/>
              </a:endParaRPr>
            </a:p>
          </p:txBody>
        </p:sp>
        <p:sp>
          <p:nvSpPr>
            <p:cNvPr id="302146" name="Text Box 66">
              <a:extLst>
                <a:ext uri="{FF2B5EF4-FFF2-40B4-BE49-F238E27FC236}">
                  <a16:creationId xmlns:a16="http://schemas.microsoft.com/office/drawing/2014/main" id="{44D77FE3-81B2-47F4-940D-5040063D4E5E}"/>
                </a:ext>
              </a:extLst>
            </p:cNvPr>
            <p:cNvSpPr txBox="1">
              <a:spLocks noChangeArrowheads="1"/>
            </p:cNvSpPr>
            <p:nvPr/>
          </p:nvSpPr>
          <p:spPr bwMode="auto">
            <a:xfrm>
              <a:off x="4308" y="2001"/>
              <a:ext cx="4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600" b="1">
                  <a:solidFill>
                    <a:schemeClr val="tx2"/>
                  </a:solidFill>
                  <a:latin typeface="Times New Roman" panose="02020603050405020304" pitchFamily="18" charset="0"/>
                </a:rPr>
                <a:t>0</a:t>
              </a:r>
              <a:endParaRPr kumimoji="1" lang="en-US" altLang="zh-CN" sz="2600">
                <a:solidFill>
                  <a:schemeClr val="tx2"/>
                </a:solidFill>
                <a:latin typeface="Times New Roman" panose="02020603050405020304" pitchFamily="18" charset="0"/>
              </a:endParaRPr>
            </a:p>
          </p:txBody>
        </p:sp>
      </p:grpSp>
      <p:sp>
        <p:nvSpPr>
          <p:cNvPr id="302147" name="Freeform 67">
            <a:extLst>
              <a:ext uri="{FF2B5EF4-FFF2-40B4-BE49-F238E27FC236}">
                <a16:creationId xmlns:a16="http://schemas.microsoft.com/office/drawing/2014/main" id="{BAD5A38C-17C6-4BAA-87D9-882466A2034C}"/>
              </a:ext>
            </a:extLst>
          </p:cNvPr>
          <p:cNvSpPr>
            <a:spLocks/>
          </p:cNvSpPr>
          <p:nvPr/>
        </p:nvSpPr>
        <p:spPr bwMode="auto">
          <a:xfrm>
            <a:off x="2278063" y="3825875"/>
            <a:ext cx="530225" cy="215900"/>
          </a:xfrm>
          <a:custGeom>
            <a:avLst/>
            <a:gdLst>
              <a:gd name="T0" fmla="*/ 0 w 384"/>
              <a:gd name="T1" fmla="*/ 112 h 112"/>
              <a:gd name="T2" fmla="*/ 48 w 384"/>
              <a:gd name="T3" fmla="*/ 64 h 112"/>
              <a:gd name="T4" fmla="*/ 144 w 384"/>
              <a:gd name="T5" fmla="*/ 16 h 112"/>
              <a:gd name="T6" fmla="*/ 240 w 384"/>
              <a:gd name="T7" fmla="*/ 16 h 112"/>
              <a:gd name="T8" fmla="*/ 384 w 384"/>
              <a:gd name="T9" fmla="*/ 112 h 112"/>
            </a:gdLst>
            <a:ahLst/>
            <a:cxnLst>
              <a:cxn ang="0">
                <a:pos x="T0" y="T1"/>
              </a:cxn>
              <a:cxn ang="0">
                <a:pos x="T2" y="T3"/>
              </a:cxn>
              <a:cxn ang="0">
                <a:pos x="T4" y="T5"/>
              </a:cxn>
              <a:cxn ang="0">
                <a:pos x="T6" y="T7"/>
              </a:cxn>
              <a:cxn ang="0">
                <a:pos x="T8" y="T9"/>
              </a:cxn>
            </a:cxnLst>
            <a:rect l="0" t="0" r="r" b="b"/>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cap="flat" cmpd="sng">
            <a:solidFill>
              <a:schemeClr val="tx2"/>
            </a:solidFill>
            <a:prstDash val="dash"/>
            <a:round/>
            <a:headEnd type="triangle" w="sm"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2173" name="Group 93">
            <a:extLst>
              <a:ext uri="{FF2B5EF4-FFF2-40B4-BE49-F238E27FC236}">
                <a16:creationId xmlns:a16="http://schemas.microsoft.com/office/drawing/2014/main" id="{84D835C0-4105-4A64-B8E6-6662CF4BBC82}"/>
              </a:ext>
            </a:extLst>
          </p:cNvPr>
          <p:cNvGrpSpPr>
            <a:grpSpLocks/>
          </p:cNvGrpSpPr>
          <p:nvPr/>
        </p:nvGrpSpPr>
        <p:grpSpPr bwMode="auto">
          <a:xfrm>
            <a:off x="896938" y="2925763"/>
            <a:ext cx="2884487" cy="3148012"/>
            <a:chOff x="565" y="1843"/>
            <a:chExt cx="1817" cy="1983"/>
          </a:xfrm>
        </p:grpSpPr>
        <p:sp>
          <p:nvSpPr>
            <p:cNvPr id="302149" name="Line 69">
              <a:extLst>
                <a:ext uri="{FF2B5EF4-FFF2-40B4-BE49-F238E27FC236}">
                  <a16:creationId xmlns:a16="http://schemas.microsoft.com/office/drawing/2014/main" id="{DF11F0A6-5043-4F63-8D41-8503797641DB}"/>
                </a:ext>
              </a:extLst>
            </p:cNvPr>
            <p:cNvSpPr>
              <a:spLocks noChangeShapeType="1"/>
            </p:cNvSpPr>
            <p:nvPr/>
          </p:nvSpPr>
          <p:spPr bwMode="auto">
            <a:xfrm>
              <a:off x="1994" y="2669"/>
              <a:ext cx="192" cy="432"/>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50" name="Line 70">
              <a:extLst>
                <a:ext uri="{FF2B5EF4-FFF2-40B4-BE49-F238E27FC236}">
                  <a16:creationId xmlns:a16="http://schemas.microsoft.com/office/drawing/2014/main" id="{A482FAF5-9CA7-4BEE-882B-AD9E780C889F}"/>
                </a:ext>
              </a:extLst>
            </p:cNvPr>
            <p:cNvSpPr>
              <a:spLocks noChangeShapeType="1"/>
            </p:cNvSpPr>
            <p:nvPr/>
          </p:nvSpPr>
          <p:spPr bwMode="auto">
            <a:xfrm flipH="1">
              <a:off x="1722" y="2601"/>
              <a:ext cx="194" cy="431"/>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51" name="Line 71">
              <a:extLst>
                <a:ext uri="{FF2B5EF4-FFF2-40B4-BE49-F238E27FC236}">
                  <a16:creationId xmlns:a16="http://schemas.microsoft.com/office/drawing/2014/main" id="{0706F205-C453-405B-8157-5C60B2A75535}"/>
                </a:ext>
              </a:extLst>
            </p:cNvPr>
            <p:cNvSpPr>
              <a:spLocks noChangeShapeType="1"/>
            </p:cNvSpPr>
            <p:nvPr/>
          </p:nvSpPr>
          <p:spPr bwMode="auto">
            <a:xfrm>
              <a:off x="1631" y="2141"/>
              <a:ext cx="336" cy="52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52" name="Line 72">
              <a:extLst>
                <a:ext uri="{FF2B5EF4-FFF2-40B4-BE49-F238E27FC236}">
                  <a16:creationId xmlns:a16="http://schemas.microsoft.com/office/drawing/2014/main" id="{51FE2816-0665-4A18-BF65-A215B4A536E4}"/>
                </a:ext>
              </a:extLst>
            </p:cNvPr>
            <p:cNvSpPr>
              <a:spLocks noChangeShapeType="1"/>
            </p:cNvSpPr>
            <p:nvPr/>
          </p:nvSpPr>
          <p:spPr bwMode="auto">
            <a:xfrm flipH="1">
              <a:off x="1202" y="2189"/>
              <a:ext cx="384" cy="52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53" name="Oval 73">
              <a:extLst>
                <a:ext uri="{FF2B5EF4-FFF2-40B4-BE49-F238E27FC236}">
                  <a16:creationId xmlns:a16="http://schemas.microsoft.com/office/drawing/2014/main" id="{1847F87B-C3F2-44AE-891C-64AF93718CA6}"/>
                </a:ext>
              </a:extLst>
            </p:cNvPr>
            <p:cNvSpPr>
              <a:spLocks noChangeArrowheads="1"/>
            </p:cNvSpPr>
            <p:nvPr/>
          </p:nvSpPr>
          <p:spPr bwMode="auto">
            <a:xfrm>
              <a:off x="1481" y="1997"/>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54" name="Rectangle 74">
              <a:extLst>
                <a:ext uri="{FF2B5EF4-FFF2-40B4-BE49-F238E27FC236}">
                  <a16:creationId xmlns:a16="http://schemas.microsoft.com/office/drawing/2014/main" id="{B568070D-C268-46A1-A4CA-B3BD2F3989D5}"/>
                </a:ext>
              </a:extLst>
            </p:cNvPr>
            <p:cNvSpPr>
              <a:spLocks noChangeArrowheads="1"/>
            </p:cNvSpPr>
            <p:nvPr/>
          </p:nvSpPr>
          <p:spPr bwMode="auto">
            <a:xfrm>
              <a:off x="1109" y="2510"/>
              <a:ext cx="274" cy="862"/>
            </a:xfrm>
            <a:prstGeom prst="rect">
              <a:avLst/>
            </a:prstGeom>
            <a:solidFill>
              <a:srgbClr val="CCFF66"/>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55" name="Rectangle 75">
              <a:extLst>
                <a:ext uri="{FF2B5EF4-FFF2-40B4-BE49-F238E27FC236}">
                  <a16:creationId xmlns:a16="http://schemas.microsoft.com/office/drawing/2014/main" id="{A44A501C-BD1D-4854-8477-2981C3A0D52E}"/>
                </a:ext>
              </a:extLst>
            </p:cNvPr>
            <p:cNvSpPr>
              <a:spLocks noChangeArrowheads="1"/>
            </p:cNvSpPr>
            <p:nvPr/>
          </p:nvSpPr>
          <p:spPr bwMode="auto">
            <a:xfrm>
              <a:off x="1570" y="2979"/>
              <a:ext cx="265" cy="655"/>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56" name="Rectangle 76">
              <a:extLst>
                <a:ext uri="{FF2B5EF4-FFF2-40B4-BE49-F238E27FC236}">
                  <a16:creationId xmlns:a16="http://schemas.microsoft.com/office/drawing/2014/main" id="{066961B5-9F14-430B-B5B8-78E999C8F49D}"/>
                </a:ext>
              </a:extLst>
            </p:cNvPr>
            <p:cNvSpPr>
              <a:spLocks noChangeArrowheads="1"/>
            </p:cNvSpPr>
            <p:nvPr/>
          </p:nvSpPr>
          <p:spPr bwMode="auto">
            <a:xfrm>
              <a:off x="1109" y="3168"/>
              <a:ext cx="274" cy="217"/>
            </a:xfrm>
            <a:prstGeom prst="rect">
              <a:avLst/>
            </a:prstGeom>
            <a:solidFill>
              <a:schemeClr val="accent2"/>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57" name="Line 77">
              <a:extLst>
                <a:ext uri="{FF2B5EF4-FFF2-40B4-BE49-F238E27FC236}">
                  <a16:creationId xmlns:a16="http://schemas.microsoft.com/office/drawing/2014/main" id="{BCB6DE81-734A-45FD-BF4C-3F7D86CF116A}"/>
                </a:ext>
              </a:extLst>
            </p:cNvPr>
            <p:cNvSpPr>
              <a:spLocks noChangeShapeType="1"/>
            </p:cNvSpPr>
            <p:nvPr/>
          </p:nvSpPr>
          <p:spPr bwMode="auto">
            <a:xfrm flipH="1">
              <a:off x="1109" y="3158"/>
              <a:ext cx="274" cy="21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58" name="Line 78">
              <a:extLst>
                <a:ext uri="{FF2B5EF4-FFF2-40B4-BE49-F238E27FC236}">
                  <a16:creationId xmlns:a16="http://schemas.microsoft.com/office/drawing/2014/main" id="{098A3272-89E0-4CA4-AF77-8C10707663CA}"/>
                </a:ext>
              </a:extLst>
            </p:cNvPr>
            <p:cNvSpPr>
              <a:spLocks noChangeShapeType="1"/>
            </p:cNvSpPr>
            <p:nvPr/>
          </p:nvSpPr>
          <p:spPr bwMode="auto">
            <a:xfrm>
              <a:off x="1110" y="3181"/>
              <a:ext cx="250" cy="181"/>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59" name="Text Box 79">
              <a:extLst>
                <a:ext uri="{FF2B5EF4-FFF2-40B4-BE49-F238E27FC236}">
                  <a16:creationId xmlns:a16="http://schemas.microsoft.com/office/drawing/2014/main" id="{D77EAF9B-754D-443A-86EF-B711B6A588F0}"/>
                </a:ext>
              </a:extLst>
            </p:cNvPr>
            <p:cNvSpPr txBox="1">
              <a:spLocks noChangeArrowheads="1"/>
            </p:cNvSpPr>
            <p:nvPr/>
          </p:nvSpPr>
          <p:spPr bwMode="auto">
            <a:xfrm>
              <a:off x="1518" y="1975"/>
              <a:ext cx="33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600" b="1">
                  <a:solidFill>
                    <a:schemeClr val="tx2"/>
                  </a:solidFill>
                  <a:latin typeface="Times New Roman" panose="02020603050405020304" pitchFamily="18" charset="0"/>
                </a:rPr>
                <a:t>1</a:t>
              </a:r>
              <a:endParaRPr kumimoji="1" lang="en-US" altLang="zh-CN" sz="2600">
                <a:latin typeface="Times New Roman" panose="02020603050405020304" pitchFamily="18" charset="0"/>
              </a:endParaRPr>
            </a:p>
          </p:txBody>
        </p:sp>
        <p:sp>
          <p:nvSpPr>
            <p:cNvPr id="302160" name="Text Box 80">
              <a:extLst>
                <a:ext uri="{FF2B5EF4-FFF2-40B4-BE49-F238E27FC236}">
                  <a16:creationId xmlns:a16="http://schemas.microsoft.com/office/drawing/2014/main" id="{D5CE50E2-3C7A-49C2-B536-4CC92CCB3185}"/>
                </a:ext>
              </a:extLst>
            </p:cNvPr>
            <p:cNvSpPr txBox="1">
              <a:spLocks noChangeArrowheads="1"/>
            </p:cNvSpPr>
            <p:nvPr/>
          </p:nvSpPr>
          <p:spPr bwMode="auto">
            <a:xfrm>
              <a:off x="1112" y="2669"/>
              <a:ext cx="29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302161" name="Text Box 81">
              <a:extLst>
                <a:ext uri="{FF2B5EF4-FFF2-40B4-BE49-F238E27FC236}">
                  <a16:creationId xmlns:a16="http://schemas.microsoft.com/office/drawing/2014/main" id="{D7D67165-1BF4-46CA-91B0-87CD5EE978AC}"/>
                </a:ext>
              </a:extLst>
            </p:cNvPr>
            <p:cNvSpPr txBox="1">
              <a:spLocks noChangeArrowheads="1"/>
            </p:cNvSpPr>
            <p:nvPr/>
          </p:nvSpPr>
          <p:spPr bwMode="auto">
            <a:xfrm>
              <a:off x="1542" y="3110"/>
              <a:ext cx="47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302162" name="Text Box 82">
              <a:extLst>
                <a:ext uri="{FF2B5EF4-FFF2-40B4-BE49-F238E27FC236}">
                  <a16:creationId xmlns:a16="http://schemas.microsoft.com/office/drawing/2014/main" id="{156657F6-C254-4F8A-9CC2-DDCF25AC36AA}"/>
                </a:ext>
              </a:extLst>
            </p:cNvPr>
            <p:cNvSpPr txBox="1">
              <a:spLocks noChangeArrowheads="1"/>
            </p:cNvSpPr>
            <p:nvPr/>
          </p:nvSpPr>
          <p:spPr bwMode="auto">
            <a:xfrm>
              <a:off x="565" y="2624"/>
              <a:ext cx="4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302163" name="Line 83">
              <a:extLst>
                <a:ext uri="{FF2B5EF4-FFF2-40B4-BE49-F238E27FC236}">
                  <a16:creationId xmlns:a16="http://schemas.microsoft.com/office/drawing/2014/main" id="{69D69EC0-E239-4AB4-9A42-58A81ED0BB66}"/>
                </a:ext>
              </a:extLst>
            </p:cNvPr>
            <p:cNvSpPr>
              <a:spLocks noChangeShapeType="1"/>
            </p:cNvSpPr>
            <p:nvPr/>
          </p:nvSpPr>
          <p:spPr bwMode="auto">
            <a:xfrm flipH="1">
              <a:off x="789" y="2941"/>
              <a:ext cx="3" cy="227"/>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64" name="Line 84">
              <a:extLst>
                <a:ext uri="{FF2B5EF4-FFF2-40B4-BE49-F238E27FC236}">
                  <a16:creationId xmlns:a16="http://schemas.microsoft.com/office/drawing/2014/main" id="{A27D9353-D767-4F75-8A3B-C4F46DBEF355}"/>
                </a:ext>
              </a:extLst>
            </p:cNvPr>
            <p:cNvSpPr>
              <a:spLocks noChangeShapeType="1"/>
            </p:cNvSpPr>
            <p:nvPr/>
          </p:nvSpPr>
          <p:spPr bwMode="auto">
            <a:xfrm>
              <a:off x="688" y="3168"/>
              <a:ext cx="19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65" name="Line 85">
              <a:extLst>
                <a:ext uri="{FF2B5EF4-FFF2-40B4-BE49-F238E27FC236}">
                  <a16:creationId xmlns:a16="http://schemas.microsoft.com/office/drawing/2014/main" id="{D7532F9A-972F-42D6-8583-D408AA9F69A8}"/>
                </a:ext>
              </a:extLst>
            </p:cNvPr>
            <p:cNvSpPr>
              <a:spLocks noChangeShapeType="1"/>
            </p:cNvSpPr>
            <p:nvPr/>
          </p:nvSpPr>
          <p:spPr bwMode="auto">
            <a:xfrm>
              <a:off x="698" y="2510"/>
              <a:ext cx="19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66" name="Text Box 86">
              <a:extLst>
                <a:ext uri="{FF2B5EF4-FFF2-40B4-BE49-F238E27FC236}">
                  <a16:creationId xmlns:a16="http://schemas.microsoft.com/office/drawing/2014/main" id="{33845318-121D-4F70-B61F-A81CAE75F939}"/>
                </a:ext>
              </a:extLst>
            </p:cNvPr>
            <p:cNvSpPr txBox="1">
              <a:spLocks noChangeArrowheads="1"/>
            </p:cNvSpPr>
            <p:nvPr/>
          </p:nvSpPr>
          <p:spPr bwMode="auto">
            <a:xfrm>
              <a:off x="1790" y="1843"/>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i="1">
                  <a:solidFill>
                    <a:schemeClr val="tx2"/>
                  </a:solidFill>
                  <a:latin typeface="Times New Roman" panose="02020603050405020304" pitchFamily="18" charset="0"/>
                </a:rPr>
                <a:t>p</a:t>
              </a:r>
              <a:endParaRPr kumimoji="1" lang="en-US" altLang="zh-CN" sz="2800">
                <a:solidFill>
                  <a:schemeClr val="tx2"/>
                </a:solidFill>
                <a:latin typeface="Times New Roman" panose="02020603050405020304" pitchFamily="18" charset="0"/>
              </a:endParaRPr>
            </a:p>
          </p:txBody>
        </p:sp>
        <p:sp>
          <p:nvSpPr>
            <p:cNvPr id="302167" name="Rectangle 87">
              <a:extLst>
                <a:ext uri="{FF2B5EF4-FFF2-40B4-BE49-F238E27FC236}">
                  <a16:creationId xmlns:a16="http://schemas.microsoft.com/office/drawing/2014/main" id="{9095D373-B2DA-4210-B8E2-B77CEC37BA64}"/>
                </a:ext>
              </a:extLst>
            </p:cNvPr>
            <p:cNvSpPr>
              <a:spLocks noChangeArrowheads="1"/>
            </p:cNvSpPr>
            <p:nvPr/>
          </p:nvSpPr>
          <p:spPr bwMode="auto">
            <a:xfrm>
              <a:off x="2039" y="2987"/>
              <a:ext cx="266" cy="839"/>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68" name="Text Box 88">
              <a:extLst>
                <a:ext uri="{FF2B5EF4-FFF2-40B4-BE49-F238E27FC236}">
                  <a16:creationId xmlns:a16="http://schemas.microsoft.com/office/drawing/2014/main" id="{55262645-B8B6-49A7-AF25-94204AE978F8}"/>
                </a:ext>
              </a:extLst>
            </p:cNvPr>
            <p:cNvSpPr txBox="1">
              <a:spLocks noChangeArrowheads="1"/>
            </p:cNvSpPr>
            <p:nvPr/>
          </p:nvSpPr>
          <p:spPr bwMode="auto">
            <a:xfrm>
              <a:off x="2055" y="3168"/>
              <a:ext cx="24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000" b="1" i="1">
                  <a:latin typeface="Times New Roman" panose="02020603050405020304" pitchFamily="18" charset="0"/>
                </a:rPr>
                <a:t>h</a:t>
              </a:r>
              <a:endParaRPr kumimoji="1" lang="en-US" altLang="zh-CN" sz="3000">
                <a:latin typeface="Times New Roman" panose="02020603050405020304" pitchFamily="18" charset="0"/>
              </a:endParaRPr>
            </a:p>
          </p:txBody>
        </p:sp>
        <p:sp>
          <p:nvSpPr>
            <p:cNvPr id="302169" name="Oval 89">
              <a:extLst>
                <a:ext uri="{FF2B5EF4-FFF2-40B4-BE49-F238E27FC236}">
                  <a16:creationId xmlns:a16="http://schemas.microsoft.com/office/drawing/2014/main" id="{E43FFBBE-6651-4096-9338-CAF492E42FC3}"/>
                </a:ext>
              </a:extLst>
            </p:cNvPr>
            <p:cNvSpPr>
              <a:spLocks noChangeArrowheads="1"/>
            </p:cNvSpPr>
            <p:nvPr/>
          </p:nvSpPr>
          <p:spPr bwMode="auto">
            <a:xfrm>
              <a:off x="1790" y="2465"/>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70" name="Text Box 90">
              <a:extLst>
                <a:ext uri="{FF2B5EF4-FFF2-40B4-BE49-F238E27FC236}">
                  <a16:creationId xmlns:a16="http://schemas.microsoft.com/office/drawing/2014/main" id="{FD69378D-B16F-44A5-911D-5F46594935D5}"/>
                </a:ext>
              </a:extLst>
            </p:cNvPr>
            <p:cNvSpPr txBox="1">
              <a:spLocks noChangeArrowheads="1"/>
            </p:cNvSpPr>
            <p:nvPr/>
          </p:nvSpPr>
          <p:spPr bwMode="auto">
            <a:xfrm>
              <a:off x="1837" y="2442"/>
              <a:ext cx="33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600" b="1">
                  <a:solidFill>
                    <a:schemeClr val="tx2"/>
                  </a:solidFill>
                  <a:latin typeface="Times New Roman" panose="02020603050405020304" pitchFamily="18" charset="0"/>
                </a:rPr>
                <a:t>1</a:t>
              </a:r>
              <a:endParaRPr kumimoji="1" lang="en-US" altLang="zh-CN" sz="2600">
                <a:latin typeface="Times New Roman" panose="02020603050405020304" pitchFamily="18" charset="0"/>
              </a:endParaRPr>
            </a:p>
          </p:txBody>
        </p:sp>
        <p:sp>
          <p:nvSpPr>
            <p:cNvPr id="302171" name="Text Box 91">
              <a:extLst>
                <a:ext uri="{FF2B5EF4-FFF2-40B4-BE49-F238E27FC236}">
                  <a16:creationId xmlns:a16="http://schemas.microsoft.com/office/drawing/2014/main" id="{E480C11B-FF55-43A3-8F02-0F335B05446E}"/>
                </a:ext>
              </a:extLst>
            </p:cNvPr>
            <p:cNvSpPr txBox="1">
              <a:spLocks noChangeArrowheads="1"/>
            </p:cNvSpPr>
            <p:nvPr/>
          </p:nvSpPr>
          <p:spPr bwMode="auto">
            <a:xfrm>
              <a:off x="2084" y="2319"/>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i="1">
                  <a:solidFill>
                    <a:schemeClr val="tx2"/>
                  </a:solidFill>
                  <a:latin typeface="Times New Roman" panose="02020603050405020304" pitchFamily="18" charset="0"/>
                </a:rPr>
                <a:t>q</a:t>
              </a:r>
              <a:endParaRPr kumimoji="1" lang="en-US" altLang="zh-CN" sz="2800">
                <a:solidFill>
                  <a:schemeClr val="tx2"/>
                </a:solidFill>
                <a:latin typeface="Times New Roman" panose="02020603050405020304" pitchFamily="18" charset="0"/>
              </a:endParaRPr>
            </a:p>
          </p:txBody>
        </p:sp>
        <p:sp>
          <p:nvSpPr>
            <p:cNvPr id="302172" name="Line 92">
              <a:extLst>
                <a:ext uri="{FF2B5EF4-FFF2-40B4-BE49-F238E27FC236}">
                  <a16:creationId xmlns:a16="http://schemas.microsoft.com/office/drawing/2014/main" id="{152E88CF-9B8D-40C6-B3C5-15B392C486C8}"/>
                </a:ext>
              </a:extLst>
            </p:cNvPr>
            <p:cNvSpPr>
              <a:spLocks noChangeShapeType="1"/>
            </p:cNvSpPr>
            <p:nvPr/>
          </p:nvSpPr>
          <p:spPr bwMode="auto">
            <a:xfrm flipH="1" flipV="1">
              <a:off x="789" y="2510"/>
              <a:ext cx="3" cy="204"/>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02147"/>
                                        </p:tgtEl>
                                        <p:attrNameLst>
                                          <p:attrName>style.visibility</p:attrName>
                                        </p:attrNameLst>
                                      </p:cBhvr>
                                      <p:to>
                                        <p:strVal val="visible"/>
                                      </p:to>
                                    </p:set>
                                    <p:animEffect transition="in" filter="wipe(right)">
                                      <p:cBhvr>
                                        <p:cTn id="7" dur="500"/>
                                        <p:tgtEl>
                                          <p:spTgt spid="302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4">
            <a:extLst>
              <a:ext uri="{FF2B5EF4-FFF2-40B4-BE49-F238E27FC236}">
                <a16:creationId xmlns:a16="http://schemas.microsoft.com/office/drawing/2014/main" id="{104F4FD5-C38F-4E8F-B589-C09BDC667D1C}"/>
              </a:ext>
            </a:extLst>
          </p:cNvPr>
          <p:cNvSpPr>
            <a:spLocks noGrp="1"/>
          </p:cNvSpPr>
          <p:nvPr>
            <p:ph type="sldNum" sz="quarter" idx="11"/>
          </p:nvPr>
        </p:nvSpPr>
        <p:spPr/>
        <p:txBody>
          <a:bodyPr/>
          <a:lstStyle/>
          <a:p>
            <a:fld id="{3259C418-95BF-43A3-824D-0757919C1B25}" type="slidenum">
              <a:rPr lang="en-US" altLang="zh-CN"/>
              <a:pPr/>
              <a:t>109</a:t>
            </a:fld>
            <a:endParaRPr lang="en-US" altLang="zh-CN"/>
          </a:p>
        </p:txBody>
      </p:sp>
      <p:sp>
        <p:nvSpPr>
          <p:cNvPr id="303115" name="Rectangle 11">
            <a:extLst>
              <a:ext uri="{FF2B5EF4-FFF2-40B4-BE49-F238E27FC236}">
                <a16:creationId xmlns:a16="http://schemas.microsoft.com/office/drawing/2014/main" id="{5132C2A3-A616-4EB5-BCD9-262B701CB0D0}"/>
              </a:ext>
            </a:extLst>
          </p:cNvPr>
          <p:cNvSpPr>
            <a:spLocks noGrp="1" noChangeArrowheads="1"/>
          </p:cNvSpPr>
          <p:nvPr>
            <p:ph type="body" idx="1"/>
          </p:nvPr>
        </p:nvSpPr>
        <p:spPr>
          <a:xfrm>
            <a:off x="457200" y="596900"/>
            <a:ext cx="8110538" cy="2400300"/>
          </a:xfrm>
        </p:spPr>
        <p:txBody>
          <a:bodyPr/>
          <a:lstStyle/>
          <a:p>
            <a:pPr marL="990600" lvl="1" indent="-533400">
              <a:lnSpc>
                <a:spcPct val="105000"/>
              </a:lnSpc>
              <a:buClr>
                <a:schemeClr val="tx2"/>
              </a:buClr>
              <a:buSzTx/>
              <a:buFont typeface="Wingdings" panose="05000000000000000000" pitchFamily="2" charset="2"/>
              <a:buAutoNum type="alphaLcParenR" startAt="3"/>
            </a:pPr>
            <a:r>
              <a:rPr lang="zh-CN" altLang="en-US" sz="3000" b="1">
                <a:latin typeface="Times New Roman" panose="02020603050405020304" pitchFamily="18" charset="0"/>
                <a:ea typeface="仿宋_GB2312" pitchFamily="49" charset="-122"/>
              </a:rPr>
              <a:t>如果 </a:t>
            </a:r>
            <a:r>
              <a:rPr lang="en-US" altLang="zh-CN" sz="3000" b="1" i="1">
                <a:solidFill>
                  <a:schemeClr val="tx2"/>
                </a:solidFill>
                <a:latin typeface="Times New Roman" panose="02020603050405020304" pitchFamily="18" charset="0"/>
                <a:ea typeface="仿宋_GB2312" pitchFamily="49" charset="-122"/>
              </a:rPr>
              <a:t>p</a:t>
            </a:r>
            <a:r>
              <a:rPr lang="en-US" altLang="zh-CN" sz="3000" b="1" i="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与 </a:t>
            </a:r>
            <a:r>
              <a:rPr lang="en-US" altLang="zh-CN" sz="3000" b="1" i="1">
                <a:solidFill>
                  <a:schemeClr val="tx2"/>
                </a:solidFill>
                <a:latin typeface="Times New Roman" panose="02020603050405020304" pitchFamily="18" charset="0"/>
                <a:ea typeface="仿宋_GB2312" pitchFamily="49" charset="-122"/>
              </a:rPr>
              <a:t>q</a:t>
            </a:r>
            <a:r>
              <a:rPr lang="en-US" altLang="zh-CN" sz="3000" b="1" i="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 </a:t>
            </a:r>
            <a:r>
              <a:rPr lang="en-US" altLang="zh-CN" sz="3000" b="1">
                <a:solidFill>
                  <a:schemeClr val="tx2"/>
                </a:solidFill>
                <a:latin typeface="Times New Roman" panose="02020603050405020304" pitchFamily="18" charset="0"/>
                <a:ea typeface="仿宋_GB2312" pitchFamily="49" charset="-122"/>
              </a:rPr>
              <a:t>bf </a:t>
            </a:r>
            <a:r>
              <a:rPr lang="zh-CN" altLang="en-US" sz="3000" b="1">
                <a:latin typeface="Times New Roman" panose="02020603050405020304" pitchFamily="18" charset="0"/>
                <a:ea typeface="仿宋_GB2312" pitchFamily="49" charset="-122"/>
              </a:rPr>
              <a:t>相反，则执行一个双旋转来恢复平衡。先围绕 </a:t>
            </a:r>
            <a:r>
              <a:rPr lang="en-US" altLang="zh-CN" sz="3000" b="1" i="1">
                <a:latin typeface="Times New Roman" panose="02020603050405020304" pitchFamily="18" charset="0"/>
                <a:ea typeface="仿宋_GB2312" pitchFamily="49" charset="-122"/>
              </a:rPr>
              <a:t>q </a:t>
            </a:r>
            <a:r>
              <a:rPr lang="zh-CN" altLang="en-US" sz="3000" b="1">
                <a:latin typeface="Times New Roman" panose="02020603050405020304" pitchFamily="18" charset="0"/>
                <a:ea typeface="仿宋_GB2312" pitchFamily="49" charset="-122"/>
              </a:rPr>
              <a:t>转再围绕 </a:t>
            </a:r>
            <a:r>
              <a:rPr lang="en-US" altLang="zh-CN" sz="3000" b="1" i="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转。新根结点的 </a:t>
            </a:r>
            <a:r>
              <a:rPr lang="en-US" altLang="zh-CN" sz="3000" b="1">
                <a:latin typeface="Times New Roman" panose="02020603050405020304" pitchFamily="18" charset="0"/>
                <a:ea typeface="仿宋_GB2312" pitchFamily="49" charset="-122"/>
              </a:rPr>
              <a:t>bf </a:t>
            </a:r>
            <a:r>
              <a:rPr lang="zh-CN" altLang="en-US" sz="3000" b="1">
                <a:latin typeface="Times New Roman" panose="02020603050405020304" pitchFamily="18" charset="0"/>
                <a:ea typeface="仿宋_GB2312" pitchFamily="49" charset="-122"/>
              </a:rPr>
              <a:t>置为</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，其他结点的 </a:t>
            </a:r>
            <a:r>
              <a:rPr lang="en-US" altLang="zh-CN" sz="3000" b="1">
                <a:latin typeface="Times New Roman" panose="02020603050405020304" pitchFamily="18" charset="0"/>
                <a:ea typeface="仿宋_GB2312" pitchFamily="49" charset="-122"/>
              </a:rPr>
              <a:t>bf </a:t>
            </a:r>
            <a:r>
              <a:rPr lang="zh-CN" altLang="en-US" sz="3000" b="1">
                <a:latin typeface="Times New Roman" panose="02020603050405020304" pitchFamily="18" charset="0"/>
                <a:ea typeface="仿宋_GB2312" pitchFamily="49" charset="-122"/>
              </a:rPr>
              <a:t>相应处理，同时置</a:t>
            </a:r>
            <a:r>
              <a:rPr lang="en-US" altLang="zh-CN" sz="3000" b="1">
                <a:solidFill>
                  <a:schemeClr val="tx2"/>
                </a:solidFill>
                <a:latin typeface="Times New Roman" panose="02020603050405020304" pitchFamily="18" charset="0"/>
                <a:ea typeface="仿宋_GB2312" pitchFamily="49" charset="-122"/>
              </a:rPr>
              <a:t>shorter</a:t>
            </a:r>
            <a:r>
              <a:rPr lang="zh-CN" altLang="en-US" sz="3000" b="1">
                <a:latin typeface="Times New Roman" panose="02020603050405020304" pitchFamily="18" charset="0"/>
                <a:ea typeface="仿宋_GB2312" pitchFamily="49" charset="-122"/>
              </a:rPr>
              <a:t>为</a:t>
            </a:r>
            <a:r>
              <a:rPr lang="en-US" altLang="zh-CN" sz="3000" b="1">
                <a:solidFill>
                  <a:srgbClr val="339933"/>
                </a:solidFill>
                <a:latin typeface="Times New Roman" panose="02020603050405020304" pitchFamily="18" charset="0"/>
                <a:ea typeface="仿宋_GB2312" pitchFamily="49" charset="-122"/>
              </a:rPr>
              <a:t>True</a:t>
            </a:r>
            <a:r>
              <a:rPr lang="zh-CN" altLang="en-US" sz="3000" b="1">
                <a:latin typeface="Times New Roman" panose="02020603050405020304" pitchFamily="18" charset="0"/>
                <a:ea typeface="仿宋_GB2312" pitchFamily="49" charset="-122"/>
              </a:rPr>
              <a:t>。</a:t>
            </a:r>
          </a:p>
        </p:txBody>
      </p:sp>
      <p:grpSp>
        <p:nvGrpSpPr>
          <p:cNvPr id="303168" name="Group 64">
            <a:extLst>
              <a:ext uri="{FF2B5EF4-FFF2-40B4-BE49-F238E27FC236}">
                <a16:creationId xmlns:a16="http://schemas.microsoft.com/office/drawing/2014/main" id="{A35F9C0B-5FFA-4887-BF19-419E75746175}"/>
              </a:ext>
            </a:extLst>
          </p:cNvPr>
          <p:cNvGrpSpPr>
            <a:grpSpLocks/>
          </p:cNvGrpSpPr>
          <p:nvPr/>
        </p:nvGrpSpPr>
        <p:grpSpPr bwMode="auto">
          <a:xfrm>
            <a:off x="5808663" y="2514600"/>
            <a:ext cx="3048000" cy="3276600"/>
            <a:chOff x="3552" y="1584"/>
            <a:chExt cx="1920" cy="2064"/>
          </a:xfrm>
        </p:grpSpPr>
        <p:sp>
          <p:nvSpPr>
            <p:cNvPr id="303106" name="Line 2">
              <a:extLst>
                <a:ext uri="{FF2B5EF4-FFF2-40B4-BE49-F238E27FC236}">
                  <a16:creationId xmlns:a16="http://schemas.microsoft.com/office/drawing/2014/main" id="{6F5A1F6F-421F-449C-8F4F-F1F2DF6786DA}"/>
                </a:ext>
              </a:extLst>
            </p:cNvPr>
            <p:cNvSpPr>
              <a:spLocks noChangeShapeType="1"/>
            </p:cNvSpPr>
            <p:nvPr/>
          </p:nvSpPr>
          <p:spPr bwMode="auto">
            <a:xfrm>
              <a:off x="4471" y="2024"/>
              <a:ext cx="377" cy="42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07" name="Line 3">
              <a:extLst>
                <a:ext uri="{FF2B5EF4-FFF2-40B4-BE49-F238E27FC236}">
                  <a16:creationId xmlns:a16="http://schemas.microsoft.com/office/drawing/2014/main" id="{F4E35DCC-3FA2-4B2A-9EB4-92FF3A9F5220}"/>
                </a:ext>
              </a:extLst>
            </p:cNvPr>
            <p:cNvSpPr>
              <a:spLocks noChangeShapeType="1"/>
            </p:cNvSpPr>
            <p:nvPr/>
          </p:nvSpPr>
          <p:spPr bwMode="auto">
            <a:xfrm flipH="1">
              <a:off x="3936" y="2016"/>
              <a:ext cx="432" cy="48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08" name="Oval 4">
              <a:extLst>
                <a:ext uri="{FF2B5EF4-FFF2-40B4-BE49-F238E27FC236}">
                  <a16:creationId xmlns:a16="http://schemas.microsoft.com/office/drawing/2014/main" id="{4EA9DE5D-54D4-4A5D-8E42-8C301BB4381E}"/>
                </a:ext>
              </a:extLst>
            </p:cNvPr>
            <p:cNvSpPr>
              <a:spLocks noChangeArrowheads="1"/>
            </p:cNvSpPr>
            <p:nvPr/>
          </p:nvSpPr>
          <p:spPr bwMode="auto">
            <a:xfrm>
              <a:off x="4272" y="1824"/>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09" name="Text Box 5">
              <a:extLst>
                <a:ext uri="{FF2B5EF4-FFF2-40B4-BE49-F238E27FC236}">
                  <a16:creationId xmlns:a16="http://schemas.microsoft.com/office/drawing/2014/main" id="{600DF26A-55ED-4F2A-BB95-C78D092B161D}"/>
                </a:ext>
              </a:extLst>
            </p:cNvPr>
            <p:cNvSpPr txBox="1">
              <a:spLocks noChangeArrowheads="1"/>
            </p:cNvSpPr>
            <p:nvPr/>
          </p:nvSpPr>
          <p:spPr bwMode="auto">
            <a:xfrm>
              <a:off x="4309" y="1807"/>
              <a:ext cx="33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600" b="1">
                  <a:solidFill>
                    <a:schemeClr val="tx2"/>
                  </a:solidFill>
                  <a:latin typeface="Times New Roman" panose="02020603050405020304" pitchFamily="18" charset="0"/>
                </a:rPr>
                <a:t>0</a:t>
              </a:r>
              <a:endParaRPr kumimoji="1" lang="en-US" altLang="zh-CN" sz="2600">
                <a:latin typeface="Times New Roman" panose="02020603050405020304" pitchFamily="18" charset="0"/>
              </a:endParaRPr>
            </a:p>
          </p:txBody>
        </p:sp>
        <p:sp>
          <p:nvSpPr>
            <p:cNvPr id="303110" name="Line 6">
              <a:extLst>
                <a:ext uri="{FF2B5EF4-FFF2-40B4-BE49-F238E27FC236}">
                  <a16:creationId xmlns:a16="http://schemas.microsoft.com/office/drawing/2014/main" id="{982F35E6-8754-4108-A9AD-3F275FC8C117}"/>
                </a:ext>
              </a:extLst>
            </p:cNvPr>
            <p:cNvSpPr>
              <a:spLocks noChangeShapeType="1"/>
            </p:cNvSpPr>
            <p:nvPr/>
          </p:nvSpPr>
          <p:spPr bwMode="auto">
            <a:xfrm>
              <a:off x="4944" y="2544"/>
              <a:ext cx="240" cy="432"/>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1" name="Line 7">
              <a:extLst>
                <a:ext uri="{FF2B5EF4-FFF2-40B4-BE49-F238E27FC236}">
                  <a16:creationId xmlns:a16="http://schemas.microsoft.com/office/drawing/2014/main" id="{FB294E8C-5290-4FA6-9CDA-A093BFAFA293}"/>
                </a:ext>
              </a:extLst>
            </p:cNvPr>
            <p:cNvSpPr>
              <a:spLocks noChangeShapeType="1"/>
            </p:cNvSpPr>
            <p:nvPr/>
          </p:nvSpPr>
          <p:spPr bwMode="auto">
            <a:xfrm flipH="1">
              <a:off x="4608" y="2544"/>
              <a:ext cx="288" cy="432"/>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2" name="Oval 8">
              <a:extLst>
                <a:ext uri="{FF2B5EF4-FFF2-40B4-BE49-F238E27FC236}">
                  <a16:creationId xmlns:a16="http://schemas.microsoft.com/office/drawing/2014/main" id="{4D1ECE89-0FB3-4CFF-9F8E-96730B77B042}"/>
                </a:ext>
              </a:extLst>
            </p:cNvPr>
            <p:cNvSpPr>
              <a:spLocks noChangeArrowheads="1"/>
            </p:cNvSpPr>
            <p:nvPr/>
          </p:nvSpPr>
          <p:spPr bwMode="auto">
            <a:xfrm>
              <a:off x="4752" y="2352"/>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45" name="Rectangle 41">
              <a:extLst>
                <a:ext uri="{FF2B5EF4-FFF2-40B4-BE49-F238E27FC236}">
                  <a16:creationId xmlns:a16="http://schemas.microsoft.com/office/drawing/2014/main" id="{F033DBD2-AFDD-4ABA-A0CF-0697B31B2AEA}"/>
                </a:ext>
              </a:extLst>
            </p:cNvPr>
            <p:cNvSpPr>
              <a:spLocks noChangeArrowheads="1"/>
            </p:cNvSpPr>
            <p:nvPr/>
          </p:nvSpPr>
          <p:spPr bwMode="auto">
            <a:xfrm>
              <a:off x="4992" y="2880"/>
              <a:ext cx="288" cy="768"/>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46" name="Text Box 42">
              <a:extLst>
                <a:ext uri="{FF2B5EF4-FFF2-40B4-BE49-F238E27FC236}">
                  <a16:creationId xmlns:a16="http://schemas.microsoft.com/office/drawing/2014/main" id="{424BA9A7-0D37-4C5B-88FA-A29144AC2A16}"/>
                </a:ext>
              </a:extLst>
            </p:cNvPr>
            <p:cNvSpPr txBox="1">
              <a:spLocks noChangeArrowheads="1"/>
            </p:cNvSpPr>
            <p:nvPr/>
          </p:nvSpPr>
          <p:spPr bwMode="auto">
            <a:xfrm>
              <a:off x="4992" y="3024"/>
              <a:ext cx="4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303147" name="Rectangle 43">
              <a:extLst>
                <a:ext uri="{FF2B5EF4-FFF2-40B4-BE49-F238E27FC236}">
                  <a16:creationId xmlns:a16="http://schemas.microsoft.com/office/drawing/2014/main" id="{BC39BACC-6824-4721-B37A-3794439923BD}"/>
                </a:ext>
              </a:extLst>
            </p:cNvPr>
            <p:cNvSpPr>
              <a:spLocks noChangeArrowheads="1"/>
            </p:cNvSpPr>
            <p:nvPr/>
          </p:nvSpPr>
          <p:spPr bwMode="auto">
            <a:xfrm>
              <a:off x="4512" y="2880"/>
              <a:ext cx="288" cy="768"/>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48" name="Text Box 44">
              <a:extLst>
                <a:ext uri="{FF2B5EF4-FFF2-40B4-BE49-F238E27FC236}">
                  <a16:creationId xmlns:a16="http://schemas.microsoft.com/office/drawing/2014/main" id="{38FC8312-2FDC-4509-B01C-5706C411675C}"/>
                </a:ext>
              </a:extLst>
            </p:cNvPr>
            <p:cNvSpPr txBox="1">
              <a:spLocks noChangeArrowheads="1"/>
            </p:cNvSpPr>
            <p:nvPr/>
          </p:nvSpPr>
          <p:spPr bwMode="auto">
            <a:xfrm>
              <a:off x="4512" y="3024"/>
              <a:ext cx="4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303149" name="Line 45">
              <a:extLst>
                <a:ext uri="{FF2B5EF4-FFF2-40B4-BE49-F238E27FC236}">
                  <a16:creationId xmlns:a16="http://schemas.microsoft.com/office/drawing/2014/main" id="{34F75609-86A3-46A3-A213-8C05CA3D4458}"/>
                </a:ext>
              </a:extLst>
            </p:cNvPr>
            <p:cNvSpPr>
              <a:spLocks noChangeShapeType="1"/>
            </p:cNvSpPr>
            <p:nvPr/>
          </p:nvSpPr>
          <p:spPr bwMode="auto">
            <a:xfrm>
              <a:off x="3978" y="2544"/>
              <a:ext cx="240" cy="432"/>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50" name="Line 46">
              <a:extLst>
                <a:ext uri="{FF2B5EF4-FFF2-40B4-BE49-F238E27FC236}">
                  <a16:creationId xmlns:a16="http://schemas.microsoft.com/office/drawing/2014/main" id="{DA15CFBF-7D0C-446F-B679-2948D446D4A4}"/>
                </a:ext>
              </a:extLst>
            </p:cNvPr>
            <p:cNvSpPr>
              <a:spLocks noChangeShapeType="1"/>
            </p:cNvSpPr>
            <p:nvPr/>
          </p:nvSpPr>
          <p:spPr bwMode="auto">
            <a:xfrm flipH="1">
              <a:off x="3648" y="2544"/>
              <a:ext cx="288" cy="432"/>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51" name="Oval 47">
              <a:extLst>
                <a:ext uri="{FF2B5EF4-FFF2-40B4-BE49-F238E27FC236}">
                  <a16:creationId xmlns:a16="http://schemas.microsoft.com/office/drawing/2014/main" id="{6D1CCFA8-4F0E-4304-8371-FF629F7D8038}"/>
                </a:ext>
              </a:extLst>
            </p:cNvPr>
            <p:cNvSpPr>
              <a:spLocks noChangeArrowheads="1"/>
            </p:cNvSpPr>
            <p:nvPr/>
          </p:nvSpPr>
          <p:spPr bwMode="auto">
            <a:xfrm>
              <a:off x="3792" y="2352"/>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52" name="Rectangle 48">
              <a:extLst>
                <a:ext uri="{FF2B5EF4-FFF2-40B4-BE49-F238E27FC236}">
                  <a16:creationId xmlns:a16="http://schemas.microsoft.com/office/drawing/2014/main" id="{113CD62E-27C7-4808-A23D-A106A2FC1F79}"/>
                </a:ext>
              </a:extLst>
            </p:cNvPr>
            <p:cNvSpPr>
              <a:spLocks noChangeArrowheads="1"/>
            </p:cNvSpPr>
            <p:nvPr/>
          </p:nvSpPr>
          <p:spPr bwMode="auto">
            <a:xfrm>
              <a:off x="4032" y="2880"/>
              <a:ext cx="288" cy="768"/>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53" name="Text Box 49">
              <a:extLst>
                <a:ext uri="{FF2B5EF4-FFF2-40B4-BE49-F238E27FC236}">
                  <a16:creationId xmlns:a16="http://schemas.microsoft.com/office/drawing/2014/main" id="{35CAC239-30B7-4D2A-A0BB-CAE4F3BAAE0C}"/>
                </a:ext>
              </a:extLst>
            </p:cNvPr>
            <p:cNvSpPr txBox="1">
              <a:spLocks noChangeArrowheads="1"/>
            </p:cNvSpPr>
            <p:nvPr/>
          </p:nvSpPr>
          <p:spPr bwMode="auto">
            <a:xfrm>
              <a:off x="4032" y="3024"/>
              <a:ext cx="4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303154" name="Rectangle 50">
              <a:extLst>
                <a:ext uri="{FF2B5EF4-FFF2-40B4-BE49-F238E27FC236}">
                  <a16:creationId xmlns:a16="http://schemas.microsoft.com/office/drawing/2014/main" id="{8EA3197B-2C7C-49AD-BB42-5EC01DFE148E}"/>
                </a:ext>
              </a:extLst>
            </p:cNvPr>
            <p:cNvSpPr>
              <a:spLocks noChangeArrowheads="1"/>
            </p:cNvSpPr>
            <p:nvPr/>
          </p:nvSpPr>
          <p:spPr bwMode="auto">
            <a:xfrm>
              <a:off x="3552" y="2880"/>
              <a:ext cx="288" cy="768"/>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55" name="Text Box 51">
              <a:extLst>
                <a:ext uri="{FF2B5EF4-FFF2-40B4-BE49-F238E27FC236}">
                  <a16:creationId xmlns:a16="http://schemas.microsoft.com/office/drawing/2014/main" id="{F166551D-90AD-448F-9AA5-6C07DA94EBFB}"/>
                </a:ext>
              </a:extLst>
            </p:cNvPr>
            <p:cNvSpPr txBox="1">
              <a:spLocks noChangeArrowheads="1"/>
            </p:cNvSpPr>
            <p:nvPr/>
          </p:nvSpPr>
          <p:spPr bwMode="auto">
            <a:xfrm>
              <a:off x="3552" y="3024"/>
              <a:ext cx="4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303156" name="Text Box 52">
              <a:extLst>
                <a:ext uri="{FF2B5EF4-FFF2-40B4-BE49-F238E27FC236}">
                  <a16:creationId xmlns:a16="http://schemas.microsoft.com/office/drawing/2014/main" id="{4F9C61A9-E741-4998-B66F-8E649A28712B}"/>
                </a:ext>
              </a:extLst>
            </p:cNvPr>
            <p:cNvSpPr txBox="1">
              <a:spLocks noChangeArrowheads="1"/>
            </p:cNvSpPr>
            <p:nvPr/>
          </p:nvSpPr>
          <p:spPr bwMode="auto">
            <a:xfrm>
              <a:off x="3837" y="2323"/>
              <a:ext cx="33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600" b="1">
                  <a:solidFill>
                    <a:schemeClr val="tx2"/>
                  </a:solidFill>
                  <a:latin typeface="Times New Roman" panose="02020603050405020304" pitchFamily="18" charset="0"/>
                </a:rPr>
                <a:t>0</a:t>
              </a:r>
              <a:endParaRPr kumimoji="1" lang="en-US" altLang="zh-CN" sz="2600">
                <a:latin typeface="Times New Roman" panose="02020603050405020304" pitchFamily="18" charset="0"/>
              </a:endParaRPr>
            </a:p>
          </p:txBody>
        </p:sp>
        <p:sp>
          <p:nvSpPr>
            <p:cNvPr id="303157" name="Text Box 53">
              <a:extLst>
                <a:ext uri="{FF2B5EF4-FFF2-40B4-BE49-F238E27FC236}">
                  <a16:creationId xmlns:a16="http://schemas.microsoft.com/office/drawing/2014/main" id="{905A0994-B841-4EC2-9D5D-F4F58621ADDF}"/>
                </a:ext>
              </a:extLst>
            </p:cNvPr>
            <p:cNvSpPr txBox="1">
              <a:spLocks noChangeArrowheads="1"/>
            </p:cNvSpPr>
            <p:nvPr/>
          </p:nvSpPr>
          <p:spPr bwMode="auto">
            <a:xfrm>
              <a:off x="4789" y="2323"/>
              <a:ext cx="33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600" b="1">
                  <a:solidFill>
                    <a:schemeClr val="tx2"/>
                  </a:solidFill>
                  <a:latin typeface="Times New Roman" panose="02020603050405020304" pitchFamily="18" charset="0"/>
                </a:rPr>
                <a:t>0</a:t>
              </a:r>
              <a:endParaRPr kumimoji="1" lang="en-US" altLang="zh-CN" sz="2600">
                <a:latin typeface="Times New Roman" panose="02020603050405020304" pitchFamily="18" charset="0"/>
              </a:endParaRPr>
            </a:p>
          </p:txBody>
        </p:sp>
        <p:sp>
          <p:nvSpPr>
            <p:cNvPr id="303160" name="Text Box 56">
              <a:extLst>
                <a:ext uri="{FF2B5EF4-FFF2-40B4-BE49-F238E27FC236}">
                  <a16:creationId xmlns:a16="http://schemas.microsoft.com/office/drawing/2014/main" id="{4E36E81B-070A-4E82-8CF1-51241B4A26C5}"/>
                </a:ext>
              </a:extLst>
            </p:cNvPr>
            <p:cNvSpPr txBox="1">
              <a:spLocks noChangeArrowheads="1"/>
            </p:cNvSpPr>
            <p:nvPr/>
          </p:nvSpPr>
          <p:spPr bwMode="auto">
            <a:xfrm>
              <a:off x="3628" y="2112"/>
              <a:ext cx="29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000" b="1" i="1">
                  <a:solidFill>
                    <a:schemeClr val="tx2"/>
                  </a:solidFill>
                  <a:latin typeface="Times New Roman" panose="02020603050405020304" pitchFamily="18" charset="0"/>
                </a:rPr>
                <a:t>p</a:t>
              </a:r>
              <a:endParaRPr kumimoji="1" lang="en-US" altLang="zh-CN" sz="3000">
                <a:solidFill>
                  <a:schemeClr val="tx2"/>
                </a:solidFill>
                <a:latin typeface="Times New Roman" panose="02020603050405020304" pitchFamily="18" charset="0"/>
              </a:endParaRPr>
            </a:p>
          </p:txBody>
        </p:sp>
        <p:sp>
          <p:nvSpPr>
            <p:cNvPr id="303161" name="Text Box 57">
              <a:extLst>
                <a:ext uri="{FF2B5EF4-FFF2-40B4-BE49-F238E27FC236}">
                  <a16:creationId xmlns:a16="http://schemas.microsoft.com/office/drawing/2014/main" id="{525F072B-270E-4A83-BF71-F8F7E09B0164}"/>
                </a:ext>
              </a:extLst>
            </p:cNvPr>
            <p:cNvSpPr txBox="1">
              <a:spLocks noChangeArrowheads="1"/>
            </p:cNvSpPr>
            <p:nvPr/>
          </p:nvSpPr>
          <p:spPr bwMode="auto">
            <a:xfrm>
              <a:off x="5030" y="2083"/>
              <a:ext cx="29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000" b="1" i="1">
                  <a:solidFill>
                    <a:schemeClr val="tx2"/>
                  </a:solidFill>
                  <a:latin typeface="Times New Roman" panose="02020603050405020304" pitchFamily="18" charset="0"/>
                </a:rPr>
                <a:t>q</a:t>
              </a:r>
              <a:endParaRPr kumimoji="1" lang="en-US" altLang="zh-CN" sz="3000">
                <a:solidFill>
                  <a:schemeClr val="tx2"/>
                </a:solidFill>
                <a:latin typeface="Times New Roman" panose="02020603050405020304" pitchFamily="18" charset="0"/>
              </a:endParaRPr>
            </a:p>
          </p:txBody>
        </p:sp>
        <p:sp>
          <p:nvSpPr>
            <p:cNvPr id="303162" name="Text Box 58">
              <a:extLst>
                <a:ext uri="{FF2B5EF4-FFF2-40B4-BE49-F238E27FC236}">
                  <a16:creationId xmlns:a16="http://schemas.microsoft.com/office/drawing/2014/main" id="{10033F6D-67D2-49E4-8134-85786CB9782F}"/>
                </a:ext>
              </a:extLst>
            </p:cNvPr>
            <p:cNvSpPr txBox="1">
              <a:spLocks noChangeArrowheads="1"/>
            </p:cNvSpPr>
            <p:nvPr/>
          </p:nvSpPr>
          <p:spPr bwMode="auto">
            <a:xfrm>
              <a:off x="4128" y="1584"/>
              <a:ext cx="29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000" b="1" i="1">
                  <a:solidFill>
                    <a:schemeClr val="tx2"/>
                  </a:solidFill>
                  <a:latin typeface="Times New Roman" panose="02020603050405020304" pitchFamily="18" charset="0"/>
                </a:rPr>
                <a:t>r</a:t>
              </a:r>
              <a:endParaRPr kumimoji="1" lang="en-US" altLang="zh-CN" sz="3000">
                <a:solidFill>
                  <a:schemeClr val="tx2"/>
                </a:solidFill>
                <a:latin typeface="Times New Roman" panose="02020603050405020304" pitchFamily="18" charset="0"/>
              </a:endParaRPr>
            </a:p>
          </p:txBody>
        </p:sp>
      </p:grpSp>
      <p:sp>
        <p:nvSpPr>
          <p:cNvPr id="303163" name="AutoShape 59">
            <a:extLst>
              <a:ext uri="{FF2B5EF4-FFF2-40B4-BE49-F238E27FC236}">
                <a16:creationId xmlns:a16="http://schemas.microsoft.com/office/drawing/2014/main" id="{4DC0CA24-D1DD-415B-9D1E-AE58B53D907D}"/>
              </a:ext>
            </a:extLst>
          </p:cNvPr>
          <p:cNvSpPr>
            <a:spLocks noChangeArrowheads="1"/>
          </p:cNvSpPr>
          <p:nvPr/>
        </p:nvSpPr>
        <p:spPr bwMode="auto">
          <a:xfrm>
            <a:off x="4267200" y="4073525"/>
            <a:ext cx="1295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64" name="Text Box 60">
            <a:extLst>
              <a:ext uri="{FF2B5EF4-FFF2-40B4-BE49-F238E27FC236}">
                <a16:creationId xmlns:a16="http://schemas.microsoft.com/office/drawing/2014/main" id="{E4007ACF-C387-4B87-BC9B-6BD6F43C9977}"/>
              </a:ext>
            </a:extLst>
          </p:cNvPr>
          <p:cNvSpPr txBox="1">
            <a:spLocks noChangeArrowheads="1"/>
          </p:cNvSpPr>
          <p:nvPr/>
        </p:nvSpPr>
        <p:spPr bwMode="auto">
          <a:xfrm>
            <a:off x="3887788" y="3449638"/>
            <a:ext cx="1962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a:latin typeface="Times New Roman" panose="02020603050405020304" pitchFamily="18" charset="0"/>
                <a:ea typeface="隶书" panose="02010509060101010101" pitchFamily="49" charset="-122"/>
              </a:rPr>
              <a:t>右左双旋转</a:t>
            </a:r>
            <a:endParaRPr kumimoji="1" lang="zh-CN" altLang="en-US" sz="2800">
              <a:latin typeface="Times New Roman" panose="02020603050405020304" pitchFamily="18" charset="0"/>
            </a:endParaRPr>
          </a:p>
        </p:txBody>
      </p:sp>
      <p:sp>
        <p:nvSpPr>
          <p:cNvPr id="303165" name="Text Box 61">
            <a:extLst>
              <a:ext uri="{FF2B5EF4-FFF2-40B4-BE49-F238E27FC236}">
                <a16:creationId xmlns:a16="http://schemas.microsoft.com/office/drawing/2014/main" id="{2E9D6520-AD85-425E-8611-BF12B2EBA609}"/>
              </a:ext>
            </a:extLst>
          </p:cNvPr>
          <p:cNvSpPr txBox="1">
            <a:spLocks noChangeArrowheads="1"/>
          </p:cNvSpPr>
          <p:nvPr/>
        </p:nvSpPr>
        <p:spPr bwMode="auto">
          <a:xfrm>
            <a:off x="4114800" y="4400550"/>
            <a:ext cx="1428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a:latin typeface="Times New Roman" panose="02020603050405020304" pitchFamily="18" charset="0"/>
                <a:ea typeface="隶书" panose="02010509060101010101" pitchFamily="49" charset="-122"/>
              </a:rPr>
              <a:t>高度减</a:t>
            </a:r>
            <a:r>
              <a:rPr kumimoji="1" lang="en-US" altLang="zh-CN" sz="2800">
                <a:latin typeface="Times New Roman" panose="02020603050405020304" pitchFamily="18" charset="0"/>
                <a:ea typeface="隶书" panose="02010509060101010101" pitchFamily="49" charset="-122"/>
              </a:rPr>
              <a:t>1</a:t>
            </a:r>
            <a:endParaRPr kumimoji="1" lang="en-US" altLang="zh-CN" sz="2800">
              <a:latin typeface="Times New Roman" panose="02020603050405020304" pitchFamily="18" charset="0"/>
            </a:endParaRPr>
          </a:p>
        </p:txBody>
      </p:sp>
      <p:sp>
        <p:nvSpPr>
          <p:cNvPr id="303158" name="Freeform 54">
            <a:extLst>
              <a:ext uri="{FF2B5EF4-FFF2-40B4-BE49-F238E27FC236}">
                <a16:creationId xmlns:a16="http://schemas.microsoft.com/office/drawing/2014/main" id="{0AE52415-3FB0-4ECE-A025-E48B664C3BAA}"/>
              </a:ext>
            </a:extLst>
          </p:cNvPr>
          <p:cNvSpPr>
            <a:spLocks/>
          </p:cNvSpPr>
          <p:nvPr/>
        </p:nvSpPr>
        <p:spPr bwMode="auto">
          <a:xfrm>
            <a:off x="1835150" y="3321050"/>
            <a:ext cx="688975" cy="179388"/>
          </a:xfrm>
          <a:custGeom>
            <a:avLst/>
            <a:gdLst>
              <a:gd name="T0" fmla="*/ 0 w 384"/>
              <a:gd name="T1" fmla="*/ 112 h 112"/>
              <a:gd name="T2" fmla="*/ 48 w 384"/>
              <a:gd name="T3" fmla="*/ 64 h 112"/>
              <a:gd name="T4" fmla="*/ 144 w 384"/>
              <a:gd name="T5" fmla="*/ 16 h 112"/>
              <a:gd name="T6" fmla="*/ 240 w 384"/>
              <a:gd name="T7" fmla="*/ 16 h 112"/>
              <a:gd name="T8" fmla="*/ 384 w 384"/>
              <a:gd name="T9" fmla="*/ 112 h 112"/>
            </a:gdLst>
            <a:ahLst/>
            <a:cxnLst>
              <a:cxn ang="0">
                <a:pos x="T0" y="T1"/>
              </a:cxn>
              <a:cxn ang="0">
                <a:pos x="T2" y="T3"/>
              </a:cxn>
              <a:cxn ang="0">
                <a:pos x="T4" y="T5"/>
              </a:cxn>
              <a:cxn ang="0">
                <a:pos x="T6" y="T7"/>
              </a:cxn>
              <a:cxn ang="0">
                <a:pos x="T8" y="T9"/>
              </a:cxn>
            </a:cxnLst>
            <a:rect l="0" t="0" r="r" b="b"/>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cap="flat" cmpd="sng">
            <a:solidFill>
              <a:schemeClr val="tx2"/>
            </a:solidFill>
            <a:prstDash val="dash"/>
            <a:round/>
            <a:headEnd type="stealth" w="lg"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59" name="Freeform 55">
            <a:extLst>
              <a:ext uri="{FF2B5EF4-FFF2-40B4-BE49-F238E27FC236}">
                <a16:creationId xmlns:a16="http://schemas.microsoft.com/office/drawing/2014/main" id="{E3732530-3328-41A5-9AA3-D50A649F0C7A}"/>
              </a:ext>
            </a:extLst>
          </p:cNvPr>
          <p:cNvSpPr>
            <a:spLocks/>
          </p:cNvSpPr>
          <p:nvPr/>
        </p:nvSpPr>
        <p:spPr bwMode="auto">
          <a:xfrm>
            <a:off x="2794000" y="4025900"/>
            <a:ext cx="381000" cy="88900"/>
          </a:xfrm>
          <a:custGeom>
            <a:avLst/>
            <a:gdLst>
              <a:gd name="T0" fmla="*/ 0 w 240"/>
              <a:gd name="T1" fmla="*/ 56 h 56"/>
              <a:gd name="T2" fmla="*/ 48 w 240"/>
              <a:gd name="T3" fmla="*/ 8 h 56"/>
              <a:gd name="T4" fmla="*/ 96 w 240"/>
              <a:gd name="T5" fmla="*/ 8 h 56"/>
              <a:gd name="T6" fmla="*/ 192 w 240"/>
              <a:gd name="T7" fmla="*/ 8 h 56"/>
              <a:gd name="T8" fmla="*/ 240 w 240"/>
              <a:gd name="T9" fmla="*/ 56 h 56"/>
            </a:gdLst>
            <a:ahLst/>
            <a:cxnLst>
              <a:cxn ang="0">
                <a:pos x="T0" y="T1"/>
              </a:cxn>
              <a:cxn ang="0">
                <a:pos x="T2" y="T3"/>
              </a:cxn>
              <a:cxn ang="0">
                <a:pos x="T4" y="T5"/>
              </a:cxn>
              <a:cxn ang="0">
                <a:pos x="T6" y="T7"/>
              </a:cxn>
              <a:cxn ang="0">
                <a:pos x="T8" y="T9"/>
              </a:cxn>
            </a:cxnLst>
            <a:rect l="0" t="0" r="r" b="b"/>
            <a:pathLst>
              <a:path w="240" h="56">
                <a:moveTo>
                  <a:pt x="0" y="56"/>
                </a:moveTo>
                <a:cubicBezTo>
                  <a:pt x="16" y="36"/>
                  <a:pt x="32" y="16"/>
                  <a:pt x="48" y="8"/>
                </a:cubicBezTo>
                <a:cubicBezTo>
                  <a:pt x="64" y="0"/>
                  <a:pt x="72" y="8"/>
                  <a:pt x="96" y="8"/>
                </a:cubicBezTo>
                <a:cubicBezTo>
                  <a:pt x="120" y="8"/>
                  <a:pt x="168" y="0"/>
                  <a:pt x="192" y="8"/>
                </a:cubicBezTo>
                <a:cubicBezTo>
                  <a:pt x="216" y="16"/>
                  <a:pt x="232" y="48"/>
                  <a:pt x="240" y="56"/>
                </a:cubicBezTo>
              </a:path>
            </a:pathLst>
          </a:custGeom>
          <a:noFill/>
          <a:ln w="28575" cap="flat" cmpd="sng">
            <a:solidFill>
              <a:schemeClr val="tx2"/>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3169" name="Group 65">
            <a:extLst>
              <a:ext uri="{FF2B5EF4-FFF2-40B4-BE49-F238E27FC236}">
                <a16:creationId xmlns:a16="http://schemas.microsoft.com/office/drawing/2014/main" id="{5C33B7AB-D922-47BD-9DF4-20B07D9E7E1E}"/>
              </a:ext>
            </a:extLst>
          </p:cNvPr>
          <p:cNvGrpSpPr>
            <a:grpSpLocks/>
          </p:cNvGrpSpPr>
          <p:nvPr/>
        </p:nvGrpSpPr>
        <p:grpSpPr bwMode="auto">
          <a:xfrm>
            <a:off x="395288" y="2457450"/>
            <a:ext cx="3649662" cy="3671888"/>
            <a:chOff x="249" y="1548"/>
            <a:chExt cx="2299" cy="2313"/>
          </a:xfrm>
        </p:grpSpPr>
        <p:sp>
          <p:nvSpPr>
            <p:cNvPr id="303113" name="Line 9">
              <a:extLst>
                <a:ext uri="{FF2B5EF4-FFF2-40B4-BE49-F238E27FC236}">
                  <a16:creationId xmlns:a16="http://schemas.microsoft.com/office/drawing/2014/main" id="{5182DE12-CF3B-4B74-ABC2-23095896B275}"/>
                </a:ext>
              </a:extLst>
            </p:cNvPr>
            <p:cNvSpPr>
              <a:spLocks noChangeShapeType="1"/>
            </p:cNvSpPr>
            <p:nvPr/>
          </p:nvSpPr>
          <p:spPr bwMode="auto">
            <a:xfrm>
              <a:off x="1568" y="2784"/>
              <a:ext cx="240" cy="432"/>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4" name="Line 10">
              <a:extLst>
                <a:ext uri="{FF2B5EF4-FFF2-40B4-BE49-F238E27FC236}">
                  <a16:creationId xmlns:a16="http://schemas.microsoft.com/office/drawing/2014/main" id="{AAE1CD04-6333-45D8-AC4B-C462245E2FB7}"/>
                </a:ext>
              </a:extLst>
            </p:cNvPr>
            <p:cNvSpPr>
              <a:spLocks noChangeShapeType="1"/>
            </p:cNvSpPr>
            <p:nvPr/>
          </p:nvSpPr>
          <p:spPr bwMode="auto">
            <a:xfrm flipH="1">
              <a:off x="1232" y="2784"/>
              <a:ext cx="288" cy="432"/>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6" name="Line 12">
              <a:extLst>
                <a:ext uri="{FF2B5EF4-FFF2-40B4-BE49-F238E27FC236}">
                  <a16:creationId xmlns:a16="http://schemas.microsoft.com/office/drawing/2014/main" id="{3206A112-CC02-41C4-9F80-A11C51CA04A5}"/>
                </a:ext>
              </a:extLst>
            </p:cNvPr>
            <p:cNvSpPr>
              <a:spLocks noChangeShapeType="1"/>
            </p:cNvSpPr>
            <p:nvPr/>
          </p:nvSpPr>
          <p:spPr bwMode="auto">
            <a:xfrm>
              <a:off x="1952" y="2352"/>
              <a:ext cx="240" cy="432"/>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7" name="Line 13">
              <a:extLst>
                <a:ext uri="{FF2B5EF4-FFF2-40B4-BE49-F238E27FC236}">
                  <a16:creationId xmlns:a16="http://schemas.microsoft.com/office/drawing/2014/main" id="{60B058EA-BC99-40ED-A815-AFA759125C6B}"/>
                </a:ext>
              </a:extLst>
            </p:cNvPr>
            <p:cNvSpPr>
              <a:spLocks noChangeShapeType="1"/>
            </p:cNvSpPr>
            <p:nvPr/>
          </p:nvSpPr>
          <p:spPr bwMode="auto">
            <a:xfrm flipH="1">
              <a:off x="1546" y="2296"/>
              <a:ext cx="288" cy="431"/>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8" name="Line 14">
              <a:extLst>
                <a:ext uri="{FF2B5EF4-FFF2-40B4-BE49-F238E27FC236}">
                  <a16:creationId xmlns:a16="http://schemas.microsoft.com/office/drawing/2014/main" id="{66807DA5-160B-4365-BDAF-B69310CD8D78}"/>
                </a:ext>
              </a:extLst>
            </p:cNvPr>
            <p:cNvSpPr>
              <a:spLocks noChangeShapeType="1"/>
            </p:cNvSpPr>
            <p:nvPr/>
          </p:nvSpPr>
          <p:spPr bwMode="auto">
            <a:xfrm>
              <a:off x="1455" y="1933"/>
              <a:ext cx="401" cy="323"/>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9" name="Line 15">
              <a:extLst>
                <a:ext uri="{FF2B5EF4-FFF2-40B4-BE49-F238E27FC236}">
                  <a16:creationId xmlns:a16="http://schemas.microsoft.com/office/drawing/2014/main" id="{4031F71F-B631-4C6F-9AC5-46C482192037}"/>
                </a:ext>
              </a:extLst>
            </p:cNvPr>
            <p:cNvSpPr>
              <a:spLocks noChangeShapeType="1"/>
            </p:cNvSpPr>
            <p:nvPr/>
          </p:nvSpPr>
          <p:spPr bwMode="auto">
            <a:xfrm flipH="1">
              <a:off x="798" y="1888"/>
              <a:ext cx="589" cy="409"/>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20" name="Oval 16">
              <a:extLst>
                <a:ext uri="{FF2B5EF4-FFF2-40B4-BE49-F238E27FC236}">
                  <a16:creationId xmlns:a16="http://schemas.microsoft.com/office/drawing/2014/main" id="{5BFFBD96-8CFF-4729-B15C-1EB599E383F1}"/>
                </a:ext>
              </a:extLst>
            </p:cNvPr>
            <p:cNvSpPr>
              <a:spLocks noChangeArrowheads="1"/>
            </p:cNvSpPr>
            <p:nvPr/>
          </p:nvSpPr>
          <p:spPr bwMode="auto">
            <a:xfrm>
              <a:off x="1251" y="1728"/>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21" name="Rectangle 17">
              <a:extLst>
                <a:ext uri="{FF2B5EF4-FFF2-40B4-BE49-F238E27FC236}">
                  <a16:creationId xmlns:a16="http://schemas.microsoft.com/office/drawing/2014/main" id="{993DE20F-4183-487E-A9A6-557DAAEB94A0}"/>
                </a:ext>
              </a:extLst>
            </p:cNvPr>
            <p:cNvSpPr>
              <a:spLocks noChangeArrowheads="1"/>
            </p:cNvSpPr>
            <p:nvPr/>
          </p:nvSpPr>
          <p:spPr bwMode="auto">
            <a:xfrm>
              <a:off x="704" y="2153"/>
              <a:ext cx="288" cy="96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22" name="Rectangle 18">
              <a:extLst>
                <a:ext uri="{FF2B5EF4-FFF2-40B4-BE49-F238E27FC236}">
                  <a16:creationId xmlns:a16="http://schemas.microsoft.com/office/drawing/2014/main" id="{5427EDBC-3081-483A-800C-E6106162A572}"/>
                </a:ext>
              </a:extLst>
            </p:cNvPr>
            <p:cNvSpPr>
              <a:spLocks noChangeArrowheads="1"/>
            </p:cNvSpPr>
            <p:nvPr/>
          </p:nvSpPr>
          <p:spPr bwMode="auto">
            <a:xfrm>
              <a:off x="1136" y="3093"/>
              <a:ext cx="297" cy="768"/>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23" name="Rectangle 19">
              <a:extLst>
                <a:ext uri="{FF2B5EF4-FFF2-40B4-BE49-F238E27FC236}">
                  <a16:creationId xmlns:a16="http://schemas.microsoft.com/office/drawing/2014/main" id="{AB3ADB60-C860-4398-88F8-5B53EE3DAB3B}"/>
                </a:ext>
              </a:extLst>
            </p:cNvPr>
            <p:cNvSpPr>
              <a:spLocks noChangeArrowheads="1"/>
            </p:cNvSpPr>
            <p:nvPr/>
          </p:nvSpPr>
          <p:spPr bwMode="auto">
            <a:xfrm>
              <a:off x="707" y="2931"/>
              <a:ext cx="272" cy="18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24" name="Line 20">
              <a:extLst>
                <a:ext uri="{FF2B5EF4-FFF2-40B4-BE49-F238E27FC236}">
                  <a16:creationId xmlns:a16="http://schemas.microsoft.com/office/drawing/2014/main" id="{73A4D41A-5D63-41D9-B791-C120ACA48217}"/>
                </a:ext>
              </a:extLst>
            </p:cNvPr>
            <p:cNvSpPr>
              <a:spLocks noChangeShapeType="1"/>
            </p:cNvSpPr>
            <p:nvPr/>
          </p:nvSpPr>
          <p:spPr bwMode="auto">
            <a:xfrm flipH="1">
              <a:off x="707" y="2954"/>
              <a:ext cx="265" cy="136"/>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25" name="Line 21">
              <a:extLst>
                <a:ext uri="{FF2B5EF4-FFF2-40B4-BE49-F238E27FC236}">
                  <a16:creationId xmlns:a16="http://schemas.microsoft.com/office/drawing/2014/main" id="{097476B4-EBCA-4422-A1DF-B4274039E05F}"/>
                </a:ext>
              </a:extLst>
            </p:cNvPr>
            <p:cNvSpPr>
              <a:spLocks noChangeShapeType="1"/>
            </p:cNvSpPr>
            <p:nvPr/>
          </p:nvSpPr>
          <p:spPr bwMode="auto">
            <a:xfrm>
              <a:off x="707" y="2954"/>
              <a:ext cx="272" cy="136"/>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26" name="Text Box 22">
              <a:extLst>
                <a:ext uri="{FF2B5EF4-FFF2-40B4-BE49-F238E27FC236}">
                  <a16:creationId xmlns:a16="http://schemas.microsoft.com/office/drawing/2014/main" id="{4AF289C8-8047-4355-B493-D630B847CB31}"/>
                </a:ext>
              </a:extLst>
            </p:cNvPr>
            <p:cNvSpPr txBox="1">
              <a:spLocks noChangeArrowheads="1"/>
            </p:cNvSpPr>
            <p:nvPr/>
          </p:nvSpPr>
          <p:spPr bwMode="auto">
            <a:xfrm>
              <a:off x="1319" y="1706"/>
              <a:ext cx="33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600" b="1">
                  <a:solidFill>
                    <a:schemeClr val="tx2"/>
                  </a:solidFill>
                  <a:latin typeface="Times New Roman" panose="02020603050405020304" pitchFamily="18" charset="0"/>
                </a:rPr>
                <a:t>1</a:t>
              </a:r>
              <a:endParaRPr kumimoji="1" lang="en-US" altLang="zh-CN" sz="2600">
                <a:solidFill>
                  <a:schemeClr val="tx2"/>
                </a:solidFill>
                <a:latin typeface="Times New Roman" panose="02020603050405020304" pitchFamily="18" charset="0"/>
              </a:endParaRPr>
            </a:p>
          </p:txBody>
        </p:sp>
        <p:sp>
          <p:nvSpPr>
            <p:cNvPr id="303127" name="Text Box 23">
              <a:extLst>
                <a:ext uri="{FF2B5EF4-FFF2-40B4-BE49-F238E27FC236}">
                  <a16:creationId xmlns:a16="http://schemas.microsoft.com/office/drawing/2014/main" id="{24852654-6D8D-4F65-B404-D4623C2EF470}"/>
                </a:ext>
              </a:extLst>
            </p:cNvPr>
            <p:cNvSpPr txBox="1">
              <a:spLocks noChangeArrowheads="1"/>
            </p:cNvSpPr>
            <p:nvPr/>
          </p:nvSpPr>
          <p:spPr bwMode="auto">
            <a:xfrm>
              <a:off x="704" y="2496"/>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i="1">
                  <a:solidFill>
                    <a:schemeClr val="accent2"/>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303128" name="Text Box 24">
              <a:extLst>
                <a:ext uri="{FF2B5EF4-FFF2-40B4-BE49-F238E27FC236}">
                  <a16:creationId xmlns:a16="http://schemas.microsoft.com/office/drawing/2014/main" id="{3900BF1E-3FEE-4C86-B991-26CAE64C0EAE}"/>
                </a:ext>
              </a:extLst>
            </p:cNvPr>
            <p:cNvSpPr txBox="1">
              <a:spLocks noChangeArrowheads="1"/>
            </p:cNvSpPr>
            <p:nvPr/>
          </p:nvSpPr>
          <p:spPr bwMode="auto">
            <a:xfrm>
              <a:off x="249" y="2336"/>
              <a:ext cx="4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303129" name="Line 25">
              <a:extLst>
                <a:ext uri="{FF2B5EF4-FFF2-40B4-BE49-F238E27FC236}">
                  <a16:creationId xmlns:a16="http://schemas.microsoft.com/office/drawing/2014/main" id="{F156D014-DA30-4E09-8051-DA06DF0C5D25}"/>
                </a:ext>
              </a:extLst>
            </p:cNvPr>
            <p:cNvSpPr>
              <a:spLocks noChangeShapeType="1"/>
            </p:cNvSpPr>
            <p:nvPr/>
          </p:nvSpPr>
          <p:spPr bwMode="auto">
            <a:xfrm>
              <a:off x="457" y="2682"/>
              <a:ext cx="0" cy="227"/>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30" name="Line 26">
              <a:extLst>
                <a:ext uri="{FF2B5EF4-FFF2-40B4-BE49-F238E27FC236}">
                  <a16:creationId xmlns:a16="http://schemas.microsoft.com/office/drawing/2014/main" id="{EF558B05-75A2-4A1D-976B-D4493DA4D879}"/>
                </a:ext>
              </a:extLst>
            </p:cNvPr>
            <p:cNvSpPr>
              <a:spLocks noChangeShapeType="1"/>
            </p:cNvSpPr>
            <p:nvPr/>
          </p:nvSpPr>
          <p:spPr bwMode="auto">
            <a:xfrm>
              <a:off x="368" y="2908"/>
              <a:ext cx="19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31" name="Line 27">
              <a:extLst>
                <a:ext uri="{FF2B5EF4-FFF2-40B4-BE49-F238E27FC236}">
                  <a16:creationId xmlns:a16="http://schemas.microsoft.com/office/drawing/2014/main" id="{2DE80F08-79CB-4004-8692-CDC255C73863}"/>
                </a:ext>
              </a:extLst>
            </p:cNvPr>
            <p:cNvSpPr>
              <a:spLocks noChangeShapeType="1"/>
            </p:cNvSpPr>
            <p:nvPr/>
          </p:nvSpPr>
          <p:spPr bwMode="auto">
            <a:xfrm>
              <a:off x="368" y="2160"/>
              <a:ext cx="19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34" name="Text Box 30">
              <a:extLst>
                <a:ext uri="{FF2B5EF4-FFF2-40B4-BE49-F238E27FC236}">
                  <a16:creationId xmlns:a16="http://schemas.microsoft.com/office/drawing/2014/main" id="{9355F807-60B8-4F99-8213-E80EC32D9B1E}"/>
                </a:ext>
              </a:extLst>
            </p:cNvPr>
            <p:cNvSpPr txBox="1">
              <a:spLocks noChangeArrowheads="1"/>
            </p:cNvSpPr>
            <p:nvPr/>
          </p:nvSpPr>
          <p:spPr bwMode="auto">
            <a:xfrm>
              <a:off x="1569" y="1548"/>
              <a:ext cx="29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000" b="1" i="1">
                  <a:solidFill>
                    <a:schemeClr val="tx2"/>
                  </a:solidFill>
                  <a:latin typeface="Times New Roman" panose="02020603050405020304" pitchFamily="18" charset="0"/>
                </a:rPr>
                <a:t>p</a:t>
              </a:r>
              <a:endParaRPr kumimoji="1" lang="en-US" altLang="zh-CN" sz="3000">
                <a:solidFill>
                  <a:schemeClr val="tx2"/>
                </a:solidFill>
                <a:latin typeface="Times New Roman" panose="02020603050405020304" pitchFamily="18" charset="0"/>
              </a:endParaRPr>
            </a:p>
          </p:txBody>
        </p:sp>
        <p:sp>
          <p:nvSpPr>
            <p:cNvPr id="303135" name="Rectangle 31">
              <a:extLst>
                <a:ext uri="{FF2B5EF4-FFF2-40B4-BE49-F238E27FC236}">
                  <a16:creationId xmlns:a16="http://schemas.microsoft.com/office/drawing/2014/main" id="{84030A25-7695-456B-A5D3-963A1763366A}"/>
                </a:ext>
              </a:extLst>
            </p:cNvPr>
            <p:cNvSpPr>
              <a:spLocks noChangeArrowheads="1"/>
            </p:cNvSpPr>
            <p:nvPr/>
          </p:nvSpPr>
          <p:spPr bwMode="auto">
            <a:xfrm>
              <a:off x="2068" y="2568"/>
              <a:ext cx="288" cy="768"/>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36" name="Oval 32">
              <a:extLst>
                <a:ext uri="{FF2B5EF4-FFF2-40B4-BE49-F238E27FC236}">
                  <a16:creationId xmlns:a16="http://schemas.microsoft.com/office/drawing/2014/main" id="{2F66BE01-E629-47F9-AFBC-0BBE8D741A76}"/>
                </a:ext>
              </a:extLst>
            </p:cNvPr>
            <p:cNvSpPr>
              <a:spLocks noChangeArrowheads="1"/>
            </p:cNvSpPr>
            <p:nvPr/>
          </p:nvSpPr>
          <p:spPr bwMode="auto">
            <a:xfrm>
              <a:off x="1727" y="2099"/>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37" name="Text Box 33">
              <a:extLst>
                <a:ext uri="{FF2B5EF4-FFF2-40B4-BE49-F238E27FC236}">
                  <a16:creationId xmlns:a16="http://schemas.microsoft.com/office/drawing/2014/main" id="{71B56CDB-DE6C-486E-98CF-109443FBA85B}"/>
                </a:ext>
              </a:extLst>
            </p:cNvPr>
            <p:cNvSpPr txBox="1">
              <a:spLocks noChangeArrowheads="1"/>
            </p:cNvSpPr>
            <p:nvPr/>
          </p:nvSpPr>
          <p:spPr bwMode="auto">
            <a:xfrm>
              <a:off x="1705" y="2069"/>
              <a:ext cx="4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600" b="1">
                  <a:solidFill>
                    <a:schemeClr val="tx2"/>
                  </a:solidFill>
                  <a:latin typeface="楷体_GB2312" panose="02010609030101010101" pitchFamily="49" charset="-122"/>
                  <a:ea typeface="楷体_GB2312" panose="02010609030101010101" pitchFamily="49" charset="-122"/>
                </a:rPr>
                <a:t>-</a:t>
              </a:r>
              <a:r>
                <a:rPr kumimoji="1" lang="en-US" altLang="zh-CN" sz="2600" b="1">
                  <a:solidFill>
                    <a:schemeClr val="tx2"/>
                  </a:solidFill>
                  <a:latin typeface="Times New Roman" panose="02020603050405020304" pitchFamily="18" charset="0"/>
                </a:rPr>
                <a:t>1</a:t>
              </a:r>
              <a:endParaRPr kumimoji="1" lang="en-US" altLang="zh-CN" sz="2600">
                <a:solidFill>
                  <a:schemeClr val="tx2"/>
                </a:solidFill>
                <a:latin typeface="Times New Roman" panose="02020603050405020304" pitchFamily="18" charset="0"/>
              </a:endParaRPr>
            </a:p>
          </p:txBody>
        </p:sp>
        <p:sp>
          <p:nvSpPr>
            <p:cNvPr id="303138" name="Text Box 34">
              <a:extLst>
                <a:ext uri="{FF2B5EF4-FFF2-40B4-BE49-F238E27FC236}">
                  <a16:creationId xmlns:a16="http://schemas.microsoft.com/office/drawing/2014/main" id="{1940E8FE-94E3-4E9A-A48B-1D60DA868E6B}"/>
                </a:ext>
              </a:extLst>
            </p:cNvPr>
            <p:cNvSpPr txBox="1">
              <a:spLocks noChangeArrowheads="1"/>
            </p:cNvSpPr>
            <p:nvPr/>
          </p:nvSpPr>
          <p:spPr bwMode="auto">
            <a:xfrm>
              <a:off x="2000" y="1920"/>
              <a:ext cx="29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000" b="1" i="1">
                  <a:solidFill>
                    <a:schemeClr val="tx2"/>
                  </a:solidFill>
                  <a:latin typeface="Times New Roman" panose="02020603050405020304" pitchFamily="18" charset="0"/>
                </a:rPr>
                <a:t>q</a:t>
              </a:r>
              <a:endParaRPr kumimoji="1" lang="en-US" altLang="zh-CN" sz="3000">
                <a:solidFill>
                  <a:schemeClr val="tx2"/>
                </a:solidFill>
                <a:latin typeface="Times New Roman" panose="02020603050405020304" pitchFamily="18" charset="0"/>
              </a:endParaRPr>
            </a:p>
          </p:txBody>
        </p:sp>
        <p:sp>
          <p:nvSpPr>
            <p:cNvPr id="303139" name="Text Box 35">
              <a:extLst>
                <a:ext uri="{FF2B5EF4-FFF2-40B4-BE49-F238E27FC236}">
                  <a16:creationId xmlns:a16="http://schemas.microsoft.com/office/drawing/2014/main" id="{5D6E08C9-299B-4053-B7A5-883B85527890}"/>
                </a:ext>
              </a:extLst>
            </p:cNvPr>
            <p:cNvSpPr txBox="1">
              <a:spLocks noChangeArrowheads="1"/>
            </p:cNvSpPr>
            <p:nvPr/>
          </p:nvSpPr>
          <p:spPr bwMode="auto">
            <a:xfrm>
              <a:off x="1136" y="3168"/>
              <a:ext cx="480" cy="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70000"/>
                </a:lnSpc>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p>
            <a:p>
              <a:pPr algn="l">
                <a:lnSpc>
                  <a:spcPct val="70000"/>
                </a:lnSpc>
              </a:pPr>
              <a:r>
                <a:rPr kumimoji="1" lang="zh-CN" altLang="en-US" sz="3000">
                  <a:latin typeface="Times New Roman" panose="02020603050405020304" pitchFamily="18" charset="0"/>
                  <a:ea typeface="隶书" panose="02010509060101010101" pitchFamily="49" charset="-122"/>
                </a:rPr>
                <a:t>或</a:t>
              </a:r>
              <a:endParaRPr kumimoji="1" lang="zh-CN" altLang="en-US" sz="3000" b="1">
                <a:latin typeface="Times New Roman" panose="02020603050405020304" pitchFamily="18" charset="0"/>
              </a:endParaRPr>
            </a:p>
            <a:p>
              <a:pPr algn="l">
                <a:lnSpc>
                  <a:spcPct val="70000"/>
                </a:lnSpc>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-2</a:t>
              </a:r>
              <a:endParaRPr kumimoji="1" lang="en-US" altLang="zh-CN" sz="3000">
                <a:latin typeface="Times New Roman" panose="02020603050405020304" pitchFamily="18" charset="0"/>
              </a:endParaRPr>
            </a:p>
          </p:txBody>
        </p:sp>
        <p:sp>
          <p:nvSpPr>
            <p:cNvPr id="303140" name="Oval 36">
              <a:extLst>
                <a:ext uri="{FF2B5EF4-FFF2-40B4-BE49-F238E27FC236}">
                  <a16:creationId xmlns:a16="http://schemas.microsoft.com/office/drawing/2014/main" id="{902B1D95-6216-40E3-A9EB-224272F581FB}"/>
                </a:ext>
              </a:extLst>
            </p:cNvPr>
            <p:cNvSpPr>
              <a:spLocks noChangeArrowheads="1"/>
            </p:cNvSpPr>
            <p:nvPr/>
          </p:nvSpPr>
          <p:spPr bwMode="auto">
            <a:xfrm>
              <a:off x="1410" y="2546"/>
              <a:ext cx="288"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41" name="Rectangle 37">
              <a:extLst>
                <a:ext uri="{FF2B5EF4-FFF2-40B4-BE49-F238E27FC236}">
                  <a16:creationId xmlns:a16="http://schemas.microsoft.com/office/drawing/2014/main" id="{51BC545E-C438-42A0-A40F-09C2BFDE14DE}"/>
                </a:ext>
              </a:extLst>
            </p:cNvPr>
            <p:cNvSpPr>
              <a:spLocks noChangeArrowheads="1"/>
            </p:cNvSpPr>
            <p:nvPr/>
          </p:nvSpPr>
          <p:spPr bwMode="auto">
            <a:xfrm>
              <a:off x="1616" y="3093"/>
              <a:ext cx="315" cy="768"/>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42" name="Text Box 38">
              <a:extLst>
                <a:ext uri="{FF2B5EF4-FFF2-40B4-BE49-F238E27FC236}">
                  <a16:creationId xmlns:a16="http://schemas.microsoft.com/office/drawing/2014/main" id="{F686A40C-E802-44C3-A8BF-3C899B03D466}"/>
                </a:ext>
              </a:extLst>
            </p:cNvPr>
            <p:cNvSpPr txBox="1">
              <a:spLocks noChangeArrowheads="1"/>
            </p:cNvSpPr>
            <p:nvPr/>
          </p:nvSpPr>
          <p:spPr bwMode="auto">
            <a:xfrm>
              <a:off x="1616" y="3168"/>
              <a:ext cx="480" cy="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70000"/>
                </a:lnSpc>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p>
            <a:p>
              <a:pPr algn="l">
                <a:lnSpc>
                  <a:spcPct val="70000"/>
                </a:lnSpc>
              </a:pPr>
              <a:r>
                <a:rPr kumimoji="1" lang="zh-CN" altLang="en-US" sz="3000">
                  <a:latin typeface="Times New Roman" panose="02020603050405020304" pitchFamily="18" charset="0"/>
                  <a:ea typeface="隶书" panose="02010509060101010101" pitchFamily="49" charset="-122"/>
                </a:rPr>
                <a:t>或</a:t>
              </a:r>
              <a:endParaRPr kumimoji="1" lang="zh-CN" altLang="en-US" sz="3000" b="1">
                <a:latin typeface="Times New Roman" panose="02020603050405020304" pitchFamily="18" charset="0"/>
              </a:endParaRPr>
            </a:p>
            <a:p>
              <a:pPr algn="l">
                <a:lnSpc>
                  <a:spcPct val="70000"/>
                </a:lnSpc>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-2</a:t>
              </a:r>
              <a:endParaRPr kumimoji="1" lang="en-US" altLang="zh-CN" sz="3000">
                <a:latin typeface="Times New Roman" panose="02020603050405020304" pitchFamily="18" charset="0"/>
              </a:endParaRPr>
            </a:p>
          </p:txBody>
        </p:sp>
        <p:sp>
          <p:nvSpPr>
            <p:cNvPr id="303143" name="Text Box 39">
              <a:extLst>
                <a:ext uri="{FF2B5EF4-FFF2-40B4-BE49-F238E27FC236}">
                  <a16:creationId xmlns:a16="http://schemas.microsoft.com/office/drawing/2014/main" id="{FFDDEE69-925E-4CF1-9C78-A2F78410D000}"/>
                </a:ext>
              </a:extLst>
            </p:cNvPr>
            <p:cNvSpPr txBox="1">
              <a:spLocks noChangeArrowheads="1"/>
            </p:cNvSpPr>
            <p:nvPr/>
          </p:nvSpPr>
          <p:spPr bwMode="auto">
            <a:xfrm>
              <a:off x="2068" y="2772"/>
              <a:ext cx="4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303144" name="Text Box 40">
              <a:extLst>
                <a:ext uri="{FF2B5EF4-FFF2-40B4-BE49-F238E27FC236}">
                  <a16:creationId xmlns:a16="http://schemas.microsoft.com/office/drawing/2014/main" id="{91C61F78-E618-4614-9A58-3C965EBA559D}"/>
                </a:ext>
              </a:extLst>
            </p:cNvPr>
            <p:cNvSpPr txBox="1">
              <a:spLocks noChangeArrowheads="1"/>
            </p:cNvSpPr>
            <p:nvPr/>
          </p:nvSpPr>
          <p:spPr bwMode="auto">
            <a:xfrm>
              <a:off x="1280" y="2323"/>
              <a:ext cx="29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000" b="1" i="1">
                  <a:solidFill>
                    <a:schemeClr val="tx2"/>
                  </a:solidFill>
                  <a:latin typeface="Times New Roman" panose="02020603050405020304" pitchFamily="18" charset="0"/>
                </a:rPr>
                <a:t>r</a:t>
              </a:r>
              <a:endParaRPr kumimoji="1" lang="en-US" altLang="zh-CN" sz="3000">
                <a:solidFill>
                  <a:schemeClr val="tx2"/>
                </a:solidFill>
                <a:latin typeface="Times New Roman" panose="02020603050405020304" pitchFamily="18" charset="0"/>
              </a:endParaRPr>
            </a:p>
          </p:txBody>
        </p:sp>
        <p:sp>
          <p:nvSpPr>
            <p:cNvPr id="303166" name="Line 62">
              <a:extLst>
                <a:ext uri="{FF2B5EF4-FFF2-40B4-BE49-F238E27FC236}">
                  <a16:creationId xmlns:a16="http://schemas.microsoft.com/office/drawing/2014/main" id="{09DBD6BE-3D4A-4982-8625-21607D2E0726}"/>
                </a:ext>
              </a:extLst>
            </p:cNvPr>
            <p:cNvSpPr>
              <a:spLocks noChangeShapeType="1"/>
            </p:cNvSpPr>
            <p:nvPr/>
          </p:nvSpPr>
          <p:spPr bwMode="auto">
            <a:xfrm flipV="1">
              <a:off x="457" y="2160"/>
              <a:ext cx="0" cy="227"/>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3159"/>
                                        </p:tgtEl>
                                        <p:attrNameLst>
                                          <p:attrName>style.visibility</p:attrName>
                                        </p:attrNameLst>
                                      </p:cBhvr>
                                      <p:to>
                                        <p:strVal val="visible"/>
                                      </p:to>
                                    </p:set>
                                    <p:animEffect transition="in" filter="wipe(left)">
                                      <p:cBhvr>
                                        <p:cTn id="7" dur="500"/>
                                        <p:tgtEl>
                                          <p:spTgt spid="3031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03158"/>
                                        </p:tgtEl>
                                        <p:attrNameLst>
                                          <p:attrName>style.visibility</p:attrName>
                                        </p:attrNameLst>
                                      </p:cBhvr>
                                      <p:to>
                                        <p:strVal val="visible"/>
                                      </p:to>
                                    </p:set>
                                    <p:animEffect transition="in" filter="wipe(right)">
                                      <p:cBhvr>
                                        <p:cTn id="12" dur="500"/>
                                        <p:tgtEl>
                                          <p:spTgt spid="303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9FB835B-B3F4-4F0A-914F-BBB3C8EAB496}"/>
              </a:ext>
            </a:extLst>
          </p:cNvPr>
          <p:cNvSpPr>
            <a:spLocks noGrp="1"/>
          </p:cNvSpPr>
          <p:nvPr>
            <p:ph type="sldNum" sz="quarter" idx="11"/>
          </p:nvPr>
        </p:nvSpPr>
        <p:spPr/>
        <p:txBody>
          <a:bodyPr/>
          <a:lstStyle/>
          <a:p>
            <a:fld id="{CC348644-DF8F-4B54-B409-06A2657270DD}" type="slidenum">
              <a:rPr lang="en-US" altLang="zh-CN"/>
              <a:pPr/>
              <a:t>11</a:t>
            </a:fld>
            <a:endParaRPr lang="en-US" altLang="zh-CN"/>
          </a:p>
        </p:txBody>
      </p:sp>
      <p:sp>
        <p:nvSpPr>
          <p:cNvPr id="316419" name="Rectangle 3">
            <a:extLst>
              <a:ext uri="{FF2B5EF4-FFF2-40B4-BE49-F238E27FC236}">
                <a16:creationId xmlns:a16="http://schemas.microsoft.com/office/drawing/2014/main" id="{CA60D176-3B87-47E0-A716-52EAABDE124B}"/>
              </a:ext>
            </a:extLst>
          </p:cNvPr>
          <p:cNvSpPr>
            <a:spLocks noGrp="1" noChangeArrowheads="1"/>
          </p:cNvSpPr>
          <p:nvPr>
            <p:ph type="body" idx="1"/>
          </p:nvPr>
        </p:nvSpPr>
        <p:spPr>
          <a:xfrm>
            <a:off x="519113" y="766763"/>
            <a:ext cx="8229600" cy="5722937"/>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(CurrentSize == ArraySize)</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Element[CurrentSize] = 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插入在尾端</a:t>
            </a:r>
          </a:p>
          <a:p>
            <a:pPr>
              <a:spcBef>
                <a:spcPct val="5000"/>
              </a:spcBef>
              <a:buFont typeface="Wingdings" panose="05000000000000000000" pitchFamily="2" charset="2"/>
              <a:buNone/>
            </a:pPr>
            <a:r>
              <a:rPr lang="zh-CN" altLang="en-US" sz="2800">
                <a:solidFill>
                  <a:schemeClr val="tx2"/>
                </a:solidFill>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CurrentSize++</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dataList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Remove (K 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a:t>
            </a:r>
            <a:r>
              <a:rPr lang="en-US" altLang="zh-CN" sz="2800">
                <a:solidFill>
                  <a:schemeClr val="tx2"/>
                </a:solidFill>
                <a:latin typeface="Times New Roman" panose="02020603050405020304" pitchFamily="18" charset="0"/>
                <a:ea typeface="隶书" panose="02010509060101010101" pitchFamily="49" charset="-122"/>
              </a:rPr>
              <a:t>dataList</a:t>
            </a:r>
            <a:r>
              <a:rPr lang="zh-CN" altLang="en-US" sz="2800">
                <a:solidFill>
                  <a:schemeClr val="tx2"/>
                </a:solidFill>
                <a:latin typeface="Times New Roman" panose="02020603050405020304" pitchFamily="18" charset="0"/>
                <a:ea typeface="隶书" panose="02010509060101010101" pitchFamily="49" charset="-122"/>
              </a:rPr>
              <a:t>中删除关键码为</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的元素</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通过</a:t>
            </a:r>
            <a:r>
              <a:rPr lang="en-US" altLang="zh-CN" sz="2800">
                <a:solidFill>
                  <a:schemeClr val="tx2"/>
                </a:solidFill>
                <a:latin typeface="Times New Roman" panose="02020603050405020304" pitchFamily="18" charset="0"/>
                <a:ea typeface="隶书" panose="02010509060101010101" pitchFamily="49" charset="-122"/>
              </a:rPr>
              <a:t>e1</a:t>
            </a:r>
            <a:r>
              <a:rPr lang="zh-CN" altLang="en-US" sz="2800">
                <a:solidFill>
                  <a:schemeClr val="tx2"/>
                </a:solidFill>
                <a:latin typeface="Times New Roman" panose="02020603050405020304" pitchFamily="18" charset="0"/>
                <a:ea typeface="隶书" panose="02010509060101010101" pitchFamily="49" charset="-122"/>
              </a:rPr>
              <a:t>返回。</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用尾元素填补被删除元素。</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(CurrentSize == 0)</a:t>
            </a:r>
            <a:r>
              <a:rPr lang="en-US" altLang="zh-CN" sz="2800" b="1">
                <a:latin typeface="Times New Roman" panose="02020603050405020304" pitchFamily="18" charset="0"/>
                <a:ea typeface="隶书" panose="02010509060101010101" pitchFamily="49" charset="-122"/>
              </a:rPr>
              <a:t> return</a:t>
            </a:r>
            <a:r>
              <a:rPr lang="en-US" altLang="zh-CN" sz="2800">
                <a:latin typeface="Times New Roman" panose="02020603050405020304" pitchFamily="18" charset="0"/>
                <a:ea typeface="隶书" panose="02010509060101010101" pitchFamily="49" charset="-122"/>
              </a:rPr>
              <a:t> false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CurrentSize </a:t>
            </a:r>
            <a:r>
              <a:rPr lang="en-US" altLang="zh-CN" sz="2800" b="1">
                <a:latin typeface="Times New Roman" panose="02020603050405020304" pitchFamily="18" charset="0"/>
                <a:ea typeface="隶书" panose="02010509060101010101" pitchFamily="49" charset="-122"/>
              </a:rPr>
              <a:t>&amp;&amp;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Element[i]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在表中顺序寻找</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灯片编号占位符 4">
            <a:extLst>
              <a:ext uri="{FF2B5EF4-FFF2-40B4-BE49-F238E27FC236}">
                <a16:creationId xmlns:a16="http://schemas.microsoft.com/office/drawing/2014/main" id="{D82898CE-F57A-4376-85E2-A7FF5A7C183B}"/>
              </a:ext>
            </a:extLst>
          </p:cNvPr>
          <p:cNvSpPr>
            <a:spLocks noGrp="1"/>
          </p:cNvSpPr>
          <p:nvPr>
            <p:ph type="sldNum" sz="quarter" idx="11"/>
          </p:nvPr>
        </p:nvSpPr>
        <p:spPr/>
        <p:txBody>
          <a:bodyPr/>
          <a:lstStyle/>
          <a:p>
            <a:fld id="{8CBAC38B-49DF-4256-88D4-D89C39D1EC57}" type="slidenum">
              <a:rPr lang="en-US" altLang="zh-CN"/>
              <a:pPr/>
              <a:t>110</a:t>
            </a:fld>
            <a:endParaRPr lang="en-US" altLang="zh-CN"/>
          </a:p>
        </p:txBody>
      </p:sp>
      <p:grpSp>
        <p:nvGrpSpPr>
          <p:cNvPr id="304210" name="Group 82">
            <a:extLst>
              <a:ext uri="{FF2B5EF4-FFF2-40B4-BE49-F238E27FC236}">
                <a16:creationId xmlns:a16="http://schemas.microsoft.com/office/drawing/2014/main" id="{EF3CCC89-2BB5-4670-BA8E-20F5111AE9C6}"/>
              </a:ext>
            </a:extLst>
          </p:cNvPr>
          <p:cNvGrpSpPr>
            <a:grpSpLocks/>
          </p:cNvGrpSpPr>
          <p:nvPr/>
        </p:nvGrpSpPr>
        <p:grpSpPr bwMode="auto">
          <a:xfrm>
            <a:off x="533400" y="692150"/>
            <a:ext cx="8077200" cy="4908550"/>
            <a:chOff x="336" y="249"/>
            <a:chExt cx="5088" cy="3092"/>
          </a:xfrm>
        </p:grpSpPr>
        <p:sp>
          <p:nvSpPr>
            <p:cNvPr id="304130" name="Line 2">
              <a:extLst>
                <a:ext uri="{FF2B5EF4-FFF2-40B4-BE49-F238E27FC236}">
                  <a16:creationId xmlns:a16="http://schemas.microsoft.com/office/drawing/2014/main" id="{5761AD9F-24F2-4C65-B785-05E49DC80EA0}"/>
                </a:ext>
              </a:extLst>
            </p:cNvPr>
            <p:cNvSpPr>
              <a:spLocks noChangeShapeType="1"/>
            </p:cNvSpPr>
            <p:nvPr/>
          </p:nvSpPr>
          <p:spPr bwMode="auto">
            <a:xfrm flipV="1">
              <a:off x="720" y="2160"/>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31" name="Line 3">
              <a:extLst>
                <a:ext uri="{FF2B5EF4-FFF2-40B4-BE49-F238E27FC236}">
                  <a16:creationId xmlns:a16="http://schemas.microsoft.com/office/drawing/2014/main" id="{1093D819-E67D-4F5B-8037-EF3E6730725E}"/>
                </a:ext>
              </a:extLst>
            </p:cNvPr>
            <p:cNvSpPr>
              <a:spLocks noChangeShapeType="1"/>
            </p:cNvSpPr>
            <p:nvPr/>
          </p:nvSpPr>
          <p:spPr bwMode="auto">
            <a:xfrm>
              <a:off x="2688" y="2160"/>
              <a:ext cx="192"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32" name="Line 4">
              <a:extLst>
                <a:ext uri="{FF2B5EF4-FFF2-40B4-BE49-F238E27FC236}">
                  <a16:creationId xmlns:a16="http://schemas.microsoft.com/office/drawing/2014/main" id="{2B951413-E86F-4A87-93DC-50CE9D1D6799}"/>
                </a:ext>
              </a:extLst>
            </p:cNvPr>
            <p:cNvSpPr>
              <a:spLocks noChangeShapeType="1"/>
            </p:cNvSpPr>
            <p:nvPr/>
          </p:nvSpPr>
          <p:spPr bwMode="auto">
            <a:xfrm>
              <a:off x="2112" y="2160"/>
              <a:ext cx="192"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33" name="Line 5">
              <a:extLst>
                <a:ext uri="{FF2B5EF4-FFF2-40B4-BE49-F238E27FC236}">
                  <a16:creationId xmlns:a16="http://schemas.microsoft.com/office/drawing/2014/main" id="{E152DB11-3C4D-4F7C-82D7-33AC6A5115FA}"/>
                </a:ext>
              </a:extLst>
            </p:cNvPr>
            <p:cNvSpPr>
              <a:spLocks noChangeShapeType="1"/>
            </p:cNvSpPr>
            <p:nvPr/>
          </p:nvSpPr>
          <p:spPr bwMode="auto">
            <a:xfrm flipV="1">
              <a:off x="1872" y="2160"/>
              <a:ext cx="240" cy="48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34" name="Line 6">
              <a:extLst>
                <a:ext uri="{FF2B5EF4-FFF2-40B4-BE49-F238E27FC236}">
                  <a16:creationId xmlns:a16="http://schemas.microsoft.com/office/drawing/2014/main" id="{2080868C-B563-4661-8409-B0E2F9DEFE75}"/>
                </a:ext>
              </a:extLst>
            </p:cNvPr>
            <p:cNvSpPr>
              <a:spLocks noChangeShapeType="1"/>
            </p:cNvSpPr>
            <p:nvPr/>
          </p:nvSpPr>
          <p:spPr bwMode="auto">
            <a:xfrm>
              <a:off x="3552" y="1632"/>
              <a:ext cx="24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35" name="Line 7">
              <a:extLst>
                <a:ext uri="{FF2B5EF4-FFF2-40B4-BE49-F238E27FC236}">
                  <a16:creationId xmlns:a16="http://schemas.microsoft.com/office/drawing/2014/main" id="{3A3E6E18-B26C-4FCD-B004-68E18EC4B18E}"/>
                </a:ext>
              </a:extLst>
            </p:cNvPr>
            <p:cNvSpPr>
              <a:spLocks noChangeShapeType="1"/>
            </p:cNvSpPr>
            <p:nvPr/>
          </p:nvSpPr>
          <p:spPr bwMode="auto">
            <a:xfrm flipV="1">
              <a:off x="4752" y="2160"/>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36" name="Line 8">
              <a:extLst>
                <a:ext uri="{FF2B5EF4-FFF2-40B4-BE49-F238E27FC236}">
                  <a16:creationId xmlns:a16="http://schemas.microsoft.com/office/drawing/2014/main" id="{3F4DF9E0-1E9C-4D3C-B2B3-EABD4AC012D4}"/>
                </a:ext>
              </a:extLst>
            </p:cNvPr>
            <p:cNvSpPr>
              <a:spLocks noChangeShapeType="1"/>
            </p:cNvSpPr>
            <p:nvPr/>
          </p:nvSpPr>
          <p:spPr bwMode="auto">
            <a:xfrm>
              <a:off x="4704" y="1632"/>
              <a:ext cx="24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37" name="Line 9">
              <a:extLst>
                <a:ext uri="{FF2B5EF4-FFF2-40B4-BE49-F238E27FC236}">
                  <a16:creationId xmlns:a16="http://schemas.microsoft.com/office/drawing/2014/main" id="{0EDBDBBE-BB04-4CD3-8FB1-8417454BAF1F}"/>
                </a:ext>
              </a:extLst>
            </p:cNvPr>
            <p:cNvSpPr>
              <a:spLocks noChangeShapeType="1"/>
            </p:cNvSpPr>
            <p:nvPr/>
          </p:nvSpPr>
          <p:spPr bwMode="auto">
            <a:xfrm flipV="1">
              <a:off x="4416" y="1680"/>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38" name="Line 10">
              <a:extLst>
                <a:ext uri="{FF2B5EF4-FFF2-40B4-BE49-F238E27FC236}">
                  <a16:creationId xmlns:a16="http://schemas.microsoft.com/office/drawing/2014/main" id="{79FF4129-82A6-48C8-8B93-3DF0BAE2F589}"/>
                </a:ext>
              </a:extLst>
            </p:cNvPr>
            <p:cNvSpPr>
              <a:spLocks noChangeShapeType="1"/>
            </p:cNvSpPr>
            <p:nvPr/>
          </p:nvSpPr>
          <p:spPr bwMode="auto">
            <a:xfrm>
              <a:off x="2400" y="1632"/>
              <a:ext cx="24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39" name="Line 11">
              <a:extLst>
                <a:ext uri="{FF2B5EF4-FFF2-40B4-BE49-F238E27FC236}">
                  <a16:creationId xmlns:a16="http://schemas.microsoft.com/office/drawing/2014/main" id="{3B1B74A1-150B-4045-ADBC-0478FB7090DF}"/>
                </a:ext>
              </a:extLst>
            </p:cNvPr>
            <p:cNvSpPr>
              <a:spLocks noChangeShapeType="1"/>
            </p:cNvSpPr>
            <p:nvPr/>
          </p:nvSpPr>
          <p:spPr bwMode="auto">
            <a:xfrm flipV="1">
              <a:off x="2112" y="1680"/>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40" name="Line 12">
              <a:extLst>
                <a:ext uri="{FF2B5EF4-FFF2-40B4-BE49-F238E27FC236}">
                  <a16:creationId xmlns:a16="http://schemas.microsoft.com/office/drawing/2014/main" id="{9649562E-9B7C-4948-B6FD-A3B0FF98B037}"/>
                </a:ext>
              </a:extLst>
            </p:cNvPr>
            <p:cNvSpPr>
              <a:spLocks noChangeShapeType="1"/>
            </p:cNvSpPr>
            <p:nvPr/>
          </p:nvSpPr>
          <p:spPr bwMode="auto">
            <a:xfrm>
              <a:off x="1248" y="1632"/>
              <a:ext cx="24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41" name="Line 13">
              <a:extLst>
                <a:ext uri="{FF2B5EF4-FFF2-40B4-BE49-F238E27FC236}">
                  <a16:creationId xmlns:a16="http://schemas.microsoft.com/office/drawing/2014/main" id="{98C70726-8F19-44B6-896F-2AE7F0F163C0}"/>
                </a:ext>
              </a:extLst>
            </p:cNvPr>
            <p:cNvSpPr>
              <a:spLocks noChangeShapeType="1"/>
            </p:cNvSpPr>
            <p:nvPr/>
          </p:nvSpPr>
          <p:spPr bwMode="auto">
            <a:xfrm flipH="1" flipV="1">
              <a:off x="1872" y="1104"/>
              <a:ext cx="48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42" name="Line 14">
              <a:extLst>
                <a:ext uri="{FF2B5EF4-FFF2-40B4-BE49-F238E27FC236}">
                  <a16:creationId xmlns:a16="http://schemas.microsoft.com/office/drawing/2014/main" id="{CF46D82F-9EBF-4013-843F-0389B5E2454C}"/>
                </a:ext>
              </a:extLst>
            </p:cNvPr>
            <p:cNvSpPr>
              <a:spLocks noChangeShapeType="1"/>
            </p:cNvSpPr>
            <p:nvPr/>
          </p:nvSpPr>
          <p:spPr bwMode="auto">
            <a:xfrm flipH="1" flipV="1">
              <a:off x="4224" y="1152"/>
              <a:ext cx="48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43" name="Line 15">
              <a:extLst>
                <a:ext uri="{FF2B5EF4-FFF2-40B4-BE49-F238E27FC236}">
                  <a16:creationId xmlns:a16="http://schemas.microsoft.com/office/drawing/2014/main" id="{38891141-B27D-4452-BCA0-505D289C3547}"/>
                </a:ext>
              </a:extLst>
            </p:cNvPr>
            <p:cNvSpPr>
              <a:spLocks noChangeShapeType="1"/>
            </p:cNvSpPr>
            <p:nvPr/>
          </p:nvSpPr>
          <p:spPr bwMode="auto">
            <a:xfrm flipV="1">
              <a:off x="3600" y="1104"/>
              <a:ext cx="48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44" name="Oval 16">
              <a:extLst>
                <a:ext uri="{FF2B5EF4-FFF2-40B4-BE49-F238E27FC236}">
                  <a16:creationId xmlns:a16="http://schemas.microsoft.com/office/drawing/2014/main" id="{D048C320-8E1B-4A58-8526-A5225F64B6D4}"/>
                </a:ext>
              </a:extLst>
            </p:cNvPr>
            <p:cNvSpPr>
              <a:spLocks noChangeArrowheads="1"/>
            </p:cNvSpPr>
            <p:nvPr/>
          </p:nvSpPr>
          <p:spPr bwMode="auto">
            <a:xfrm>
              <a:off x="139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4145" name="Line 17">
              <a:extLst>
                <a:ext uri="{FF2B5EF4-FFF2-40B4-BE49-F238E27FC236}">
                  <a16:creationId xmlns:a16="http://schemas.microsoft.com/office/drawing/2014/main" id="{D88E9F20-2861-41E5-BAAA-206FAA9EB641}"/>
                </a:ext>
              </a:extLst>
            </p:cNvPr>
            <p:cNvSpPr>
              <a:spLocks noChangeShapeType="1"/>
            </p:cNvSpPr>
            <p:nvPr/>
          </p:nvSpPr>
          <p:spPr bwMode="auto">
            <a:xfrm>
              <a:off x="2928" y="624"/>
              <a:ext cx="1152"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46" name="Line 18">
              <a:extLst>
                <a:ext uri="{FF2B5EF4-FFF2-40B4-BE49-F238E27FC236}">
                  <a16:creationId xmlns:a16="http://schemas.microsoft.com/office/drawing/2014/main" id="{475CC2EB-1184-4F22-87C1-EC2DC1C9FAB1}"/>
                </a:ext>
              </a:extLst>
            </p:cNvPr>
            <p:cNvSpPr>
              <a:spLocks noChangeShapeType="1"/>
            </p:cNvSpPr>
            <p:nvPr/>
          </p:nvSpPr>
          <p:spPr bwMode="auto">
            <a:xfrm flipV="1">
              <a:off x="1632" y="2688"/>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47" name="Line 19">
              <a:extLst>
                <a:ext uri="{FF2B5EF4-FFF2-40B4-BE49-F238E27FC236}">
                  <a16:creationId xmlns:a16="http://schemas.microsoft.com/office/drawing/2014/main" id="{EA5B2D68-A770-4CA4-87DF-9613472BB434}"/>
                </a:ext>
              </a:extLst>
            </p:cNvPr>
            <p:cNvSpPr>
              <a:spLocks noChangeShapeType="1"/>
            </p:cNvSpPr>
            <p:nvPr/>
          </p:nvSpPr>
          <p:spPr bwMode="auto">
            <a:xfrm flipV="1">
              <a:off x="1296" y="1104"/>
              <a:ext cx="48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48" name="Line 20">
              <a:extLst>
                <a:ext uri="{FF2B5EF4-FFF2-40B4-BE49-F238E27FC236}">
                  <a16:creationId xmlns:a16="http://schemas.microsoft.com/office/drawing/2014/main" id="{D06B42E0-7F93-46FD-8A54-1BB844CDBC5F}"/>
                </a:ext>
              </a:extLst>
            </p:cNvPr>
            <p:cNvSpPr>
              <a:spLocks noChangeShapeType="1"/>
            </p:cNvSpPr>
            <p:nvPr/>
          </p:nvSpPr>
          <p:spPr bwMode="auto">
            <a:xfrm flipV="1">
              <a:off x="960" y="1680"/>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49" name="Line 21">
              <a:extLst>
                <a:ext uri="{FF2B5EF4-FFF2-40B4-BE49-F238E27FC236}">
                  <a16:creationId xmlns:a16="http://schemas.microsoft.com/office/drawing/2014/main" id="{2168165E-A60C-426E-9DA2-000E80273CD5}"/>
                </a:ext>
              </a:extLst>
            </p:cNvPr>
            <p:cNvSpPr>
              <a:spLocks noChangeShapeType="1"/>
            </p:cNvSpPr>
            <p:nvPr/>
          </p:nvSpPr>
          <p:spPr bwMode="auto">
            <a:xfrm flipV="1">
              <a:off x="1920" y="624"/>
              <a:ext cx="96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50" name="Oval 22">
              <a:extLst>
                <a:ext uri="{FF2B5EF4-FFF2-40B4-BE49-F238E27FC236}">
                  <a16:creationId xmlns:a16="http://schemas.microsoft.com/office/drawing/2014/main" id="{B1C09C5C-55F1-4D49-BFEB-2A990D057F9A}"/>
                </a:ext>
              </a:extLst>
            </p:cNvPr>
            <p:cNvSpPr>
              <a:spLocks noChangeArrowheads="1"/>
            </p:cNvSpPr>
            <p:nvPr/>
          </p:nvSpPr>
          <p:spPr bwMode="auto">
            <a:xfrm>
              <a:off x="81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4151" name="Oval 23">
              <a:extLst>
                <a:ext uri="{FF2B5EF4-FFF2-40B4-BE49-F238E27FC236}">
                  <a16:creationId xmlns:a16="http://schemas.microsoft.com/office/drawing/2014/main" id="{B1ACC6BA-6E11-42EE-B58C-4850CC58B32B}"/>
                </a:ext>
              </a:extLst>
            </p:cNvPr>
            <p:cNvSpPr>
              <a:spLocks noChangeArrowheads="1"/>
            </p:cNvSpPr>
            <p:nvPr/>
          </p:nvSpPr>
          <p:spPr bwMode="auto">
            <a:xfrm>
              <a:off x="1440" y="3024"/>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4152" name="Oval 24">
              <a:extLst>
                <a:ext uri="{FF2B5EF4-FFF2-40B4-BE49-F238E27FC236}">
                  <a16:creationId xmlns:a16="http://schemas.microsoft.com/office/drawing/2014/main" id="{21030896-22B1-4DD9-B29B-68EAF7E42CDB}"/>
                </a:ext>
              </a:extLst>
            </p:cNvPr>
            <p:cNvSpPr>
              <a:spLocks noChangeArrowheads="1"/>
            </p:cNvSpPr>
            <p:nvPr/>
          </p:nvSpPr>
          <p:spPr bwMode="auto">
            <a:xfrm>
              <a:off x="1968"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4153" name="Oval 25">
              <a:extLst>
                <a:ext uri="{FF2B5EF4-FFF2-40B4-BE49-F238E27FC236}">
                  <a16:creationId xmlns:a16="http://schemas.microsoft.com/office/drawing/2014/main" id="{5E1C03BF-0914-4DDA-847D-A99E36B26C89}"/>
                </a:ext>
              </a:extLst>
            </p:cNvPr>
            <p:cNvSpPr>
              <a:spLocks noChangeArrowheads="1"/>
            </p:cNvSpPr>
            <p:nvPr/>
          </p:nvSpPr>
          <p:spPr bwMode="auto">
            <a:xfrm>
              <a:off x="2544"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4154" name="Oval 26">
              <a:extLst>
                <a:ext uri="{FF2B5EF4-FFF2-40B4-BE49-F238E27FC236}">
                  <a16:creationId xmlns:a16="http://schemas.microsoft.com/office/drawing/2014/main" id="{91E38AFF-CAB5-4B89-B044-314E643424A1}"/>
                </a:ext>
              </a:extLst>
            </p:cNvPr>
            <p:cNvSpPr>
              <a:spLocks noChangeArrowheads="1"/>
            </p:cNvSpPr>
            <p:nvPr/>
          </p:nvSpPr>
          <p:spPr bwMode="auto">
            <a:xfrm>
              <a:off x="369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4155" name="Oval 27">
              <a:extLst>
                <a:ext uri="{FF2B5EF4-FFF2-40B4-BE49-F238E27FC236}">
                  <a16:creationId xmlns:a16="http://schemas.microsoft.com/office/drawing/2014/main" id="{09348CE4-02E5-4672-B557-CF12E1732957}"/>
                </a:ext>
              </a:extLst>
            </p:cNvPr>
            <p:cNvSpPr>
              <a:spLocks noChangeArrowheads="1"/>
            </p:cNvSpPr>
            <p:nvPr/>
          </p:nvSpPr>
          <p:spPr bwMode="auto">
            <a:xfrm>
              <a:off x="427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4156" name="Oval 28">
              <a:extLst>
                <a:ext uri="{FF2B5EF4-FFF2-40B4-BE49-F238E27FC236}">
                  <a16:creationId xmlns:a16="http://schemas.microsoft.com/office/drawing/2014/main" id="{745C7E72-C0C5-4DE0-80AC-2498DC74B53D}"/>
                </a:ext>
              </a:extLst>
            </p:cNvPr>
            <p:cNvSpPr>
              <a:spLocks noChangeArrowheads="1"/>
            </p:cNvSpPr>
            <p:nvPr/>
          </p:nvSpPr>
          <p:spPr bwMode="auto">
            <a:xfrm>
              <a:off x="4848"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4157" name="Oval 29">
              <a:extLst>
                <a:ext uri="{FF2B5EF4-FFF2-40B4-BE49-F238E27FC236}">
                  <a16:creationId xmlns:a16="http://schemas.microsoft.com/office/drawing/2014/main" id="{8481BEB2-6BE3-4AEE-B854-863AAF3EAA99}"/>
                </a:ext>
              </a:extLst>
            </p:cNvPr>
            <p:cNvSpPr>
              <a:spLocks noChangeArrowheads="1"/>
            </p:cNvSpPr>
            <p:nvPr/>
          </p:nvSpPr>
          <p:spPr bwMode="auto">
            <a:xfrm>
              <a:off x="172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4158" name="Oval 30">
              <a:extLst>
                <a:ext uri="{FF2B5EF4-FFF2-40B4-BE49-F238E27FC236}">
                  <a16:creationId xmlns:a16="http://schemas.microsoft.com/office/drawing/2014/main" id="{E3F23CD9-AA74-4964-B11F-AB955265E30F}"/>
                </a:ext>
              </a:extLst>
            </p:cNvPr>
            <p:cNvSpPr>
              <a:spLocks noChangeArrowheads="1"/>
            </p:cNvSpPr>
            <p:nvPr/>
          </p:nvSpPr>
          <p:spPr bwMode="auto">
            <a:xfrm>
              <a:off x="52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4159" name="Oval 31">
              <a:extLst>
                <a:ext uri="{FF2B5EF4-FFF2-40B4-BE49-F238E27FC236}">
                  <a16:creationId xmlns:a16="http://schemas.microsoft.com/office/drawing/2014/main" id="{7DC32B24-1408-4E7B-B43C-0475FECE3BFC}"/>
                </a:ext>
              </a:extLst>
            </p:cNvPr>
            <p:cNvSpPr>
              <a:spLocks noChangeArrowheads="1"/>
            </p:cNvSpPr>
            <p:nvPr/>
          </p:nvSpPr>
          <p:spPr bwMode="auto">
            <a:xfrm>
              <a:off x="460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4160" name="Oval 32">
              <a:extLst>
                <a:ext uri="{FF2B5EF4-FFF2-40B4-BE49-F238E27FC236}">
                  <a16:creationId xmlns:a16="http://schemas.microsoft.com/office/drawing/2014/main" id="{5A8A4C98-7D06-4ECE-B32B-5E6F1F071EC4}"/>
                </a:ext>
              </a:extLst>
            </p:cNvPr>
            <p:cNvSpPr>
              <a:spLocks noChangeArrowheads="1"/>
            </p:cNvSpPr>
            <p:nvPr/>
          </p:nvSpPr>
          <p:spPr bwMode="auto">
            <a:xfrm>
              <a:off x="2160"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4161" name="Oval 33">
              <a:extLst>
                <a:ext uri="{FF2B5EF4-FFF2-40B4-BE49-F238E27FC236}">
                  <a16:creationId xmlns:a16="http://schemas.microsoft.com/office/drawing/2014/main" id="{588D1C6E-13F3-4AAB-9D28-028B0380ED9D}"/>
                </a:ext>
              </a:extLst>
            </p:cNvPr>
            <p:cNvSpPr>
              <a:spLocks noChangeArrowheads="1"/>
            </p:cNvSpPr>
            <p:nvPr/>
          </p:nvSpPr>
          <p:spPr bwMode="auto">
            <a:xfrm>
              <a:off x="2736"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4162" name="Oval 34">
              <a:extLst>
                <a:ext uri="{FF2B5EF4-FFF2-40B4-BE49-F238E27FC236}">
                  <a16:creationId xmlns:a16="http://schemas.microsoft.com/office/drawing/2014/main" id="{408BE898-801D-4EC9-B68B-582AD39E34FC}"/>
                </a:ext>
              </a:extLst>
            </p:cNvPr>
            <p:cNvSpPr>
              <a:spLocks noChangeArrowheads="1"/>
            </p:cNvSpPr>
            <p:nvPr/>
          </p:nvSpPr>
          <p:spPr bwMode="auto">
            <a:xfrm>
              <a:off x="2256"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4163" name="Oval 35">
              <a:extLst>
                <a:ext uri="{FF2B5EF4-FFF2-40B4-BE49-F238E27FC236}">
                  <a16:creationId xmlns:a16="http://schemas.microsoft.com/office/drawing/2014/main" id="{E6408EA8-25E5-49D2-829F-CD2FD3CABEFB}"/>
                </a:ext>
              </a:extLst>
            </p:cNvPr>
            <p:cNvSpPr>
              <a:spLocks noChangeArrowheads="1"/>
            </p:cNvSpPr>
            <p:nvPr/>
          </p:nvSpPr>
          <p:spPr bwMode="auto">
            <a:xfrm>
              <a:off x="1104"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4164" name="Oval 36">
              <a:extLst>
                <a:ext uri="{FF2B5EF4-FFF2-40B4-BE49-F238E27FC236}">
                  <a16:creationId xmlns:a16="http://schemas.microsoft.com/office/drawing/2014/main" id="{B219E749-E735-4E0E-8CE3-DF1CBEB29667}"/>
                </a:ext>
              </a:extLst>
            </p:cNvPr>
            <p:cNvSpPr>
              <a:spLocks noChangeArrowheads="1"/>
            </p:cNvSpPr>
            <p:nvPr/>
          </p:nvSpPr>
          <p:spPr bwMode="auto">
            <a:xfrm>
              <a:off x="4560"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4165" name="Oval 37">
              <a:extLst>
                <a:ext uri="{FF2B5EF4-FFF2-40B4-BE49-F238E27FC236}">
                  <a16:creationId xmlns:a16="http://schemas.microsoft.com/office/drawing/2014/main" id="{BAD0A5EA-AA1C-4F07-AED9-E1B9D78FB0D6}"/>
                </a:ext>
              </a:extLst>
            </p:cNvPr>
            <p:cNvSpPr>
              <a:spLocks noChangeArrowheads="1"/>
            </p:cNvSpPr>
            <p:nvPr/>
          </p:nvSpPr>
          <p:spPr bwMode="auto">
            <a:xfrm>
              <a:off x="3408"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4166" name="Oval 38">
              <a:extLst>
                <a:ext uri="{FF2B5EF4-FFF2-40B4-BE49-F238E27FC236}">
                  <a16:creationId xmlns:a16="http://schemas.microsoft.com/office/drawing/2014/main" id="{5CEF1FFE-E643-42C5-8530-9098023E1A6A}"/>
                </a:ext>
              </a:extLst>
            </p:cNvPr>
            <p:cNvSpPr>
              <a:spLocks noChangeArrowheads="1"/>
            </p:cNvSpPr>
            <p:nvPr/>
          </p:nvSpPr>
          <p:spPr bwMode="auto">
            <a:xfrm>
              <a:off x="3984"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4167" name="Oval 39">
              <a:extLst>
                <a:ext uri="{FF2B5EF4-FFF2-40B4-BE49-F238E27FC236}">
                  <a16:creationId xmlns:a16="http://schemas.microsoft.com/office/drawing/2014/main" id="{5C80CE79-AAB0-4A2D-A9F5-605871CDCA32}"/>
                </a:ext>
              </a:extLst>
            </p:cNvPr>
            <p:cNvSpPr>
              <a:spLocks noChangeArrowheads="1"/>
            </p:cNvSpPr>
            <p:nvPr/>
          </p:nvSpPr>
          <p:spPr bwMode="auto">
            <a:xfrm>
              <a:off x="1680"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4168" name="Oval 40">
              <a:extLst>
                <a:ext uri="{FF2B5EF4-FFF2-40B4-BE49-F238E27FC236}">
                  <a16:creationId xmlns:a16="http://schemas.microsoft.com/office/drawing/2014/main" id="{76A22048-F257-424A-AF21-91B6FEA2F5E4}"/>
                </a:ext>
              </a:extLst>
            </p:cNvPr>
            <p:cNvSpPr>
              <a:spLocks noChangeArrowheads="1"/>
            </p:cNvSpPr>
            <p:nvPr/>
          </p:nvSpPr>
          <p:spPr bwMode="auto">
            <a:xfrm>
              <a:off x="2784" y="43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4169" name="Text Box 41">
              <a:extLst>
                <a:ext uri="{FF2B5EF4-FFF2-40B4-BE49-F238E27FC236}">
                  <a16:creationId xmlns:a16="http://schemas.microsoft.com/office/drawing/2014/main" id="{FC22C4E0-F3DA-4FE7-A81D-697FF0479579}"/>
                </a:ext>
              </a:extLst>
            </p:cNvPr>
            <p:cNvSpPr txBox="1">
              <a:spLocks noChangeArrowheads="1"/>
            </p:cNvSpPr>
            <p:nvPr/>
          </p:nvSpPr>
          <p:spPr bwMode="auto">
            <a:xfrm>
              <a:off x="548" y="2448"/>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A</a:t>
              </a:r>
              <a:endParaRPr kumimoji="1" lang="en-US" altLang="zh-CN" sz="2400">
                <a:latin typeface="Times New Roman" panose="02020603050405020304" pitchFamily="18" charset="0"/>
              </a:endParaRPr>
            </a:p>
          </p:txBody>
        </p:sp>
        <p:sp>
          <p:nvSpPr>
            <p:cNvPr id="304170" name="Text Box 42">
              <a:extLst>
                <a:ext uri="{FF2B5EF4-FFF2-40B4-BE49-F238E27FC236}">
                  <a16:creationId xmlns:a16="http://schemas.microsoft.com/office/drawing/2014/main" id="{F0A4D6BE-A3E3-4E16-8017-DC1D2C099779}"/>
                </a:ext>
              </a:extLst>
            </p:cNvPr>
            <p:cNvSpPr txBox="1">
              <a:spLocks noChangeArrowheads="1"/>
            </p:cNvSpPr>
            <p:nvPr/>
          </p:nvSpPr>
          <p:spPr bwMode="auto">
            <a:xfrm>
              <a:off x="836" y="1920"/>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B</a:t>
              </a:r>
              <a:endParaRPr kumimoji="1" lang="en-US" altLang="zh-CN" sz="2400">
                <a:latin typeface="Times New Roman" panose="02020603050405020304" pitchFamily="18" charset="0"/>
              </a:endParaRPr>
            </a:p>
          </p:txBody>
        </p:sp>
        <p:sp>
          <p:nvSpPr>
            <p:cNvPr id="304171" name="Text Box 43">
              <a:extLst>
                <a:ext uri="{FF2B5EF4-FFF2-40B4-BE49-F238E27FC236}">
                  <a16:creationId xmlns:a16="http://schemas.microsoft.com/office/drawing/2014/main" id="{715318A9-FEF0-490D-9445-1BAC9DDE13C0}"/>
                </a:ext>
              </a:extLst>
            </p:cNvPr>
            <p:cNvSpPr txBox="1">
              <a:spLocks noChangeArrowheads="1"/>
            </p:cNvSpPr>
            <p:nvPr/>
          </p:nvSpPr>
          <p:spPr bwMode="auto">
            <a:xfrm>
              <a:off x="1104" y="1411"/>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C</a:t>
              </a:r>
              <a:endParaRPr kumimoji="1" lang="en-US" altLang="zh-CN" sz="2400">
                <a:latin typeface="Times New Roman" panose="02020603050405020304" pitchFamily="18" charset="0"/>
              </a:endParaRPr>
            </a:p>
          </p:txBody>
        </p:sp>
        <p:sp>
          <p:nvSpPr>
            <p:cNvPr id="304172" name="Text Box 44">
              <a:extLst>
                <a:ext uri="{FF2B5EF4-FFF2-40B4-BE49-F238E27FC236}">
                  <a16:creationId xmlns:a16="http://schemas.microsoft.com/office/drawing/2014/main" id="{8823E457-9716-42AC-AD44-0337802D5180}"/>
                </a:ext>
              </a:extLst>
            </p:cNvPr>
            <p:cNvSpPr txBox="1">
              <a:spLocks noChangeArrowheads="1"/>
            </p:cNvSpPr>
            <p:nvPr/>
          </p:nvSpPr>
          <p:spPr bwMode="auto">
            <a:xfrm>
              <a:off x="1412" y="1920"/>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D</a:t>
              </a:r>
              <a:endParaRPr kumimoji="1" lang="en-US" altLang="zh-CN" sz="2400">
                <a:latin typeface="Times New Roman" panose="02020603050405020304" pitchFamily="18" charset="0"/>
              </a:endParaRPr>
            </a:p>
          </p:txBody>
        </p:sp>
        <p:sp>
          <p:nvSpPr>
            <p:cNvPr id="304173" name="Text Box 45">
              <a:extLst>
                <a:ext uri="{FF2B5EF4-FFF2-40B4-BE49-F238E27FC236}">
                  <a16:creationId xmlns:a16="http://schemas.microsoft.com/office/drawing/2014/main" id="{85269B87-564F-4290-8F94-4207A5D82EEE}"/>
                </a:ext>
              </a:extLst>
            </p:cNvPr>
            <p:cNvSpPr txBox="1">
              <a:spLocks noChangeArrowheads="1"/>
            </p:cNvSpPr>
            <p:nvPr/>
          </p:nvSpPr>
          <p:spPr bwMode="auto">
            <a:xfrm>
              <a:off x="1712" y="864"/>
              <a:ext cx="2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E</a:t>
              </a:r>
              <a:endParaRPr kumimoji="1" lang="en-US" altLang="zh-CN" sz="2400">
                <a:latin typeface="Times New Roman" panose="02020603050405020304" pitchFamily="18" charset="0"/>
              </a:endParaRPr>
            </a:p>
          </p:txBody>
        </p:sp>
        <p:sp>
          <p:nvSpPr>
            <p:cNvPr id="304174" name="Text Box 46">
              <a:extLst>
                <a:ext uri="{FF2B5EF4-FFF2-40B4-BE49-F238E27FC236}">
                  <a16:creationId xmlns:a16="http://schemas.microsoft.com/office/drawing/2014/main" id="{432E3E9C-92AC-4D8F-B9E2-ED79F134CA12}"/>
                </a:ext>
              </a:extLst>
            </p:cNvPr>
            <p:cNvSpPr txBox="1">
              <a:spLocks noChangeArrowheads="1"/>
            </p:cNvSpPr>
            <p:nvPr/>
          </p:nvSpPr>
          <p:spPr bwMode="auto">
            <a:xfrm>
              <a:off x="1484" y="297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F</a:t>
              </a:r>
              <a:endParaRPr kumimoji="1" lang="en-US" altLang="zh-CN" sz="2400">
                <a:latin typeface="Times New Roman" panose="02020603050405020304" pitchFamily="18" charset="0"/>
              </a:endParaRPr>
            </a:p>
          </p:txBody>
        </p:sp>
        <p:sp>
          <p:nvSpPr>
            <p:cNvPr id="304175" name="Text Box 47">
              <a:extLst>
                <a:ext uri="{FF2B5EF4-FFF2-40B4-BE49-F238E27FC236}">
                  <a16:creationId xmlns:a16="http://schemas.microsoft.com/office/drawing/2014/main" id="{298C868D-1BFA-417B-B8E6-996B8A1C73E7}"/>
                </a:ext>
              </a:extLst>
            </p:cNvPr>
            <p:cNvSpPr txBox="1">
              <a:spLocks noChangeArrowheads="1"/>
            </p:cNvSpPr>
            <p:nvPr/>
          </p:nvSpPr>
          <p:spPr bwMode="auto">
            <a:xfrm>
              <a:off x="1728" y="2448"/>
              <a:ext cx="27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G</a:t>
              </a:r>
              <a:endParaRPr kumimoji="1" lang="en-US" altLang="zh-CN" sz="2400">
                <a:latin typeface="Times New Roman" panose="02020603050405020304" pitchFamily="18" charset="0"/>
              </a:endParaRPr>
            </a:p>
          </p:txBody>
        </p:sp>
        <p:sp>
          <p:nvSpPr>
            <p:cNvPr id="304176" name="Text Box 48">
              <a:extLst>
                <a:ext uri="{FF2B5EF4-FFF2-40B4-BE49-F238E27FC236}">
                  <a16:creationId xmlns:a16="http://schemas.microsoft.com/office/drawing/2014/main" id="{5EF62F94-3901-44C7-861E-D7617DC80082}"/>
                </a:ext>
              </a:extLst>
            </p:cNvPr>
            <p:cNvSpPr txBox="1">
              <a:spLocks noChangeArrowheads="1"/>
            </p:cNvSpPr>
            <p:nvPr/>
          </p:nvSpPr>
          <p:spPr bwMode="auto">
            <a:xfrm>
              <a:off x="1988" y="1920"/>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H</a:t>
              </a:r>
              <a:endParaRPr kumimoji="1" lang="en-US" altLang="zh-CN" sz="2400">
                <a:latin typeface="Times New Roman" panose="02020603050405020304" pitchFamily="18" charset="0"/>
              </a:endParaRPr>
            </a:p>
          </p:txBody>
        </p:sp>
        <p:sp>
          <p:nvSpPr>
            <p:cNvPr id="304177" name="Text Box 49">
              <a:extLst>
                <a:ext uri="{FF2B5EF4-FFF2-40B4-BE49-F238E27FC236}">
                  <a16:creationId xmlns:a16="http://schemas.microsoft.com/office/drawing/2014/main" id="{3B5CB8FF-EC93-4C8E-B48B-9E68D7F6E618}"/>
                </a:ext>
              </a:extLst>
            </p:cNvPr>
            <p:cNvSpPr txBox="1">
              <a:spLocks noChangeArrowheads="1"/>
            </p:cNvSpPr>
            <p:nvPr/>
          </p:nvSpPr>
          <p:spPr bwMode="auto">
            <a:xfrm>
              <a:off x="2226" y="2448"/>
              <a:ext cx="17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I</a:t>
              </a:r>
              <a:endParaRPr kumimoji="1" lang="en-US" altLang="zh-CN" sz="2400">
                <a:latin typeface="Times New Roman" panose="02020603050405020304" pitchFamily="18" charset="0"/>
              </a:endParaRPr>
            </a:p>
          </p:txBody>
        </p:sp>
        <p:sp>
          <p:nvSpPr>
            <p:cNvPr id="304178" name="Text Box 50">
              <a:extLst>
                <a:ext uri="{FF2B5EF4-FFF2-40B4-BE49-F238E27FC236}">
                  <a16:creationId xmlns:a16="http://schemas.microsoft.com/office/drawing/2014/main" id="{75D8CF5E-9B07-421C-9D6B-7A3C05B8F8BF}"/>
                </a:ext>
              </a:extLst>
            </p:cNvPr>
            <p:cNvSpPr txBox="1">
              <a:spLocks noChangeArrowheads="1"/>
            </p:cNvSpPr>
            <p:nvPr/>
          </p:nvSpPr>
          <p:spPr bwMode="auto">
            <a:xfrm>
              <a:off x="2263" y="1392"/>
              <a:ext cx="23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J</a:t>
              </a:r>
              <a:endParaRPr kumimoji="1" lang="en-US" altLang="zh-CN" sz="2400">
                <a:latin typeface="Times New Roman" panose="02020603050405020304" pitchFamily="18" charset="0"/>
              </a:endParaRPr>
            </a:p>
          </p:txBody>
        </p:sp>
        <p:sp>
          <p:nvSpPr>
            <p:cNvPr id="304179" name="Text Box 51">
              <a:extLst>
                <a:ext uri="{FF2B5EF4-FFF2-40B4-BE49-F238E27FC236}">
                  <a16:creationId xmlns:a16="http://schemas.microsoft.com/office/drawing/2014/main" id="{2B81BD0F-A7E7-4EBA-86E5-F653C40A3D1D}"/>
                </a:ext>
              </a:extLst>
            </p:cNvPr>
            <p:cNvSpPr txBox="1">
              <a:spLocks noChangeArrowheads="1"/>
            </p:cNvSpPr>
            <p:nvPr/>
          </p:nvSpPr>
          <p:spPr bwMode="auto">
            <a:xfrm>
              <a:off x="2551" y="1920"/>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K</a:t>
              </a:r>
              <a:endParaRPr kumimoji="1" lang="en-US" altLang="zh-CN" sz="2400">
                <a:latin typeface="Times New Roman" panose="02020603050405020304" pitchFamily="18" charset="0"/>
              </a:endParaRPr>
            </a:p>
          </p:txBody>
        </p:sp>
        <p:sp>
          <p:nvSpPr>
            <p:cNvPr id="304180" name="Text Box 52">
              <a:extLst>
                <a:ext uri="{FF2B5EF4-FFF2-40B4-BE49-F238E27FC236}">
                  <a16:creationId xmlns:a16="http://schemas.microsoft.com/office/drawing/2014/main" id="{87C27C8E-78A3-43E5-8BBC-82543A1D6995}"/>
                </a:ext>
              </a:extLst>
            </p:cNvPr>
            <p:cNvSpPr txBox="1">
              <a:spLocks noChangeArrowheads="1"/>
            </p:cNvSpPr>
            <p:nvPr/>
          </p:nvSpPr>
          <p:spPr bwMode="auto">
            <a:xfrm>
              <a:off x="2736" y="244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L</a:t>
              </a:r>
              <a:endParaRPr kumimoji="1" lang="en-US" altLang="zh-CN" sz="2400">
                <a:latin typeface="Times New Roman" panose="02020603050405020304" pitchFamily="18" charset="0"/>
              </a:endParaRPr>
            </a:p>
          </p:txBody>
        </p:sp>
        <p:sp>
          <p:nvSpPr>
            <p:cNvPr id="304181" name="Text Box 53">
              <a:extLst>
                <a:ext uri="{FF2B5EF4-FFF2-40B4-BE49-F238E27FC236}">
                  <a16:creationId xmlns:a16="http://schemas.microsoft.com/office/drawing/2014/main" id="{62946C98-A13B-45CE-A95D-4C36FF4F6B80}"/>
                </a:ext>
              </a:extLst>
            </p:cNvPr>
            <p:cNvSpPr txBox="1">
              <a:spLocks noChangeArrowheads="1"/>
            </p:cNvSpPr>
            <p:nvPr/>
          </p:nvSpPr>
          <p:spPr bwMode="auto">
            <a:xfrm>
              <a:off x="2784" y="384"/>
              <a:ext cx="29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M</a:t>
              </a:r>
              <a:endParaRPr kumimoji="1" lang="en-US" altLang="zh-CN" sz="2400">
                <a:latin typeface="Times New Roman" panose="02020603050405020304" pitchFamily="18" charset="0"/>
              </a:endParaRPr>
            </a:p>
          </p:txBody>
        </p:sp>
        <p:sp>
          <p:nvSpPr>
            <p:cNvPr id="304182" name="Text Box 54">
              <a:extLst>
                <a:ext uri="{FF2B5EF4-FFF2-40B4-BE49-F238E27FC236}">
                  <a16:creationId xmlns:a16="http://schemas.microsoft.com/office/drawing/2014/main" id="{FFF68E87-E662-494F-8595-2664C211AC14}"/>
                </a:ext>
              </a:extLst>
            </p:cNvPr>
            <p:cNvSpPr txBox="1">
              <a:spLocks noChangeArrowheads="1"/>
            </p:cNvSpPr>
            <p:nvPr/>
          </p:nvSpPr>
          <p:spPr bwMode="auto">
            <a:xfrm>
              <a:off x="3408" y="1411"/>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N</a:t>
              </a:r>
              <a:endParaRPr kumimoji="1" lang="en-US" altLang="zh-CN" sz="2400">
                <a:latin typeface="Times New Roman" panose="02020603050405020304" pitchFamily="18" charset="0"/>
              </a:endParaRPr>
            </a:p>
          </p:txBody>
        </p:sp>
        <p:sp>
          <p:nvSpPr>
            <p:cNvPr id="304183" name="Text Box 55">
              <a:extLst>
                <a:ext uri="{FF2B5EF4-FFF2-40B4-BE49-F238E27FC236}">
                  <a16:creationId xmlns:a16="http://schemas.microsoft.com/office/drawing/2014/main" id="{0D519A3D-B681-48E8-956A-0E6C8ECC8E97}"/>
                </a:ext>
              </a:extLst>
            </p:cNvPr>
            <p:cNvSpPr txBox="1">
              <a:spLocks noChangeArrowheads="1"/>
            </p:cNvSpPr>
            <p:nvPr/>
          </p:nvSpPr>
          <p:spPr bwMode="auto">
            <a:xfrm>
              <a:off x="3696" y="1920"/>
              <a:ext cx="27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O</a:t>
              </a:r>
              <a:endParaRPr kumimoji="1" lang="en-US" altLang="zh-CN" sz="2400">
                <a:latin typeface="Times New Roman" panose="02020603050405020304" pitchFamily="18" charset="0"/>
              </a:endParaRPr>
            </a:p>
          </p:txBody>
        </p:sp>
        <p:sp>
          <p:nvSpPr>
            <p:cNvPr id="304184" name="Text Box 56">
              <a:extLst>
                <a:ext uri="{FF2B5EF4-FFF2-40B4-BE49-F238E27FC236}">
                  <a16:creationId xmlns:a16="http://schemas.microsoft.com/office/drawing/2014/main" id="{71A6722A-84A3-4919-AA8D-2AAEFA27A777}"/>
                </a:ext>
              </a:extLst>
            </p:cNvPr>
            <p:cNvSpPr txBox="1">
              <a:spLocks noChangeArrowheads="1"/>
            </p:cNvSpPr>
            <p:nvPr/>
          </p:nvSpPr>
          <p:spPr bwMode="auto">
            <a:xfrm>
              <a:off x="4016" y="864"/>
              <a:ext cx="2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P</a:t>
              </a:r>
              <a:endParaRPr kumimoji="1" lang="en-US" altLang="zh-CN" sz="2400">
                <a:latin typeface="Times New Roman" panose="02020603050405020304" pitchFamily="18" charset="0"/>
              </a:endParaRPr>
            </a:p>
          </p:txBody>
        </p:sp>
        <p:sp>
          <p:nvSpPr>
            <p:cNvPr id="304185" name="Text Box 57">
              <a:extLst>
                <a:ext uri="{FF2B5EF4-FFF2-40B4-BE49-F238E27FC236}">
                  <a16:creationId xmlns:a16="http://schemas.microsoft.com/office/drawing/2014/main" id="{F691B1CE-313D-405E-AB2F-4DB2F521CC6F}"/>
                </a:ext>
              </a:extLst>
            </p:cNvPr>
            <p:cNvSpPr txBox="1">
              <a:spLocks noChangeArrowheads="1"/>
            </p:cNvSpPr>
            <p:nvPr/>
          </p:nvSpPr>
          <p:spPr bwMode="auto">
            <a:xfrm>
              <a:off x="4272" y="1920"/>
              <a:ext cx="27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Q</a:t>
              </a:r>
              <a:endParaRPr kumimoji="1" lang="en-US" altLang="zh-CN" sz="2400">
                <a:latin typeface="Times New Roman" panose="02020603050405020304" pitchFamily="18" charset="0"/>
              </a:endParaRPr>
            </a:p>
          </p:txBody>
        </p:sp>
        <p:sp>
          <p:nvSpPr>
            <p:cNvPr id="304186" name="Text Box 58">
              <a:extLst>
                <a:ext uri="{FF2B5EF4-FFF2-40B4-BE49-F238E27FC236}">
                  <a16:creationId xmlns:a16="http://schemas.microsoft.com/office/drawing/2014/main" id="{08F91102-A7CB-4F97-BD94-11AA9236F3F1}"/>
                </a:ext>
              </a:extLst>
            </p:cNvPr>
            <p:cNvSpPr txBox="1">
              <a:spLocks noChangeArrowheads="1"/>
            </p:cNvSpPr>
            <p:nvPr/>
          </p:nvSpPr>
          <p:spPr bwMode="auto">
            <a:xfrm>
              <a:off x="4560" y="1411"/>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R</a:t>
              </a:r>
              <a:endParaRPr kumimoji="1" lang="en-US" altLang="zh-CN" sz="2400">
                <a:latin typeface="Times New Roman" panose="02020603050405020304" pitchFamily="18" charset="0"/>
              </a:endParaRPr>
            </a:p>
          </p:txBody>
        </p:sp>
        <p:sp>
          <p:nvSpPr>
            <p:cNvPr id="304187" name="Text Box 59">
              <a:extLst>
                <a:ext uri="{FF2B5EF4-FFF2-40B4-BE49-F238E27FC236}">
                  <a16:creationId xmlns:a16="http://schemas.microsoft.com/office/drawing/2014/main" id="{FCF35C27-4CB4-4C0E-B74A-803C78FBD896}"/>
                </a:ext>
              </a:extLst>
            </p:cNvPr>
            <p:cNvSpPr txBox="1">
              <a:spLocks noChangeArrowheads="1"/>
            </p:cNvSpPr>
            <p:nvPr/>
          </p:nvSpPr>
          <p:spPr bwMode="auto">
            <a:xfrm>
              <a:off x="4640" y="2448"/>
              <a:ext cx="2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S</a:t>
              </a:r>
              <a:endParaRPr kumimoji="1" lang="en-US" altLang="zh-CN" sz="2400">
                <a:latin typeface="Times New Roman" panose="02020603050405020304" pitchFamily="18" charset="0"/>
              </a:endParaRPr>
            </a:p>
          </p:txBody>
        </p:sp>
        <p:sp>
          <p:nvSpPr>
            <p:cNvPr id="304188" name="Text Box 60">
              <a:extLst>
                <a:ext uri="{FF2B5EF4-FFF2-40B4-BE49-F238E27FC236}">
                  <a16:creationId xmlns:a16="http://schemas.microsoft.com/office/drawing/2014/main" id="{6DD43427-703E-4BEE-92E1-1F874E63E89F}"/>
                </a:ext>
              </a:extLst>
            </p:cNvPr>
            <p:cNvSpPr txBox="1">
              <a:spLocks noChangeArrowheads="1"/>
            </p:cNvSpPr>
            <p:nvPr/>
          </p:nvSpPr>
          <p:spPr bwMode="auto">
            <a:xfrm>
              <a:off x="4848" y="1939"/>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T</a:t>
              </a:r>
              <a:endParaRPr kumimoji="1" lang="en-US" altLang="zh-CN" sz="2400">
                <a:latin typeface="Times New Roman" panose="02020603050405020304" pitchFamily="18" charset="0"/>
              </a:endParaRPr>
            </a:p>
          </p:txBody>
        </p:sp>
        <p:sp>
          <p:nvSpPr>
            <p:cNvPr id="304189" name="Text Box 61">
              <a:extLst>
                <a:ext uri="{FF2B5EF4-FFF2-40B4-BE49-F238E27FC236}">
                  <a16:creationId xmlns:a16="http://schemas.microsoft.com/office/drawing/2014/main" id="{76DAB38D-882D-4FC0-A8FA-AFEB42A40927}"/>
                </a:ext>
              </a:extLst>
            </p:cNvPr>
            <p:cNvSpPr txBox="1">
              <a:spLocks noChangeArrowheads="1"/>
            </p:cNvSpPr>
            <p:nvPr/>
          </p:nvSpPr>
          <p:spPr bwMode="auto">
            <a:xfrm>
              <a:off x="336" y="231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4190" name="Text Box 62">
              <a:extLst>
                <a:ext uri="{FF2B5EF4-FFF2-40B4-BE49-F238E27FC236}">
                  <a16:creationId xmlns:a16="http://schemas.microsoft.com/office/drawing/2014/main" id="{B02EE82F-9140-4BDA-9895-B4C310AA775B}"/>
                </a:ext>
              </a:extLst>
            </p:cNvPr>
            <p:cNvSpPr txBox="1">
              <a:spLocks noChangeArrowheads="1"/>
            </p:cNvSpPr>
            <p:nvPr/>
          </p:nvSpPr>
          <p:spPr bwMode="auto">
            <a:xfrm>
              <a:off x="1248" y="284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4191" name="Text Box 63">
              <a:extLst>
                <a:ext uri="{FF2B5EF4-FFF2-40B4-BE49-F238E27FC236}">
                  <a16:creationId xmlns:a16="http://schemas.microsoft.com/office/drawing/2014/main" id="{B27091EF-90D3-417A-9404-35DA82CA6A7A}"/>
                </a:ext>
              </a:extLst>
            </p:cNvPr>
            <p:cNvSpPr txBox="1">
              <a:spLocks noChangeArrowheads="1"/>
            </p:cNvSpPr>
            <p:nvPr/>
          </p:nvSpPr>
          <p:spPr bwMode="auto">
            <a:xfrm>
              <a:off x="2412" y="231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4192" name="Text Box 64">
              <a:extLst>
                <a:ext uri="{FF2B5EF4-FFF2-40B4-BE49-F238E27FC236}">
                  <a16:creationId xmlns:a16="http://schemas.microsoft.com/office/drawing/2014/main" id="{CB231B29-B412-4D22-9D38-57920551123C}"/>
                </a:ext>
              </a:extLst>
            </p:cNvPr>
            <p:cNvSpPr txBox="1">
              <a:spLocks noChangeArrowheads="1"/>
            </p:cNvSpPr>
            <p:nvPr/>
          </p:nvSpPr>
          <p:spPr bwMode="auto">
            <a:xfrm>
              <a:off x="3036" y="230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4193" name="Text Box 65">
              <a:extLst>
                <a:ext uri="{FF2B5EF4-FFF2-40B4-BE49-F238E27FC236}">
                  <a16:creationId xmlns:a16="http://schemas.microsoft.com/office/drawing/2014/main" id="{AAF7056E-7B6D-40A4-A364-C94F4BB145C2}"/>
                </a:ext>
              </a:extLst>
            </p:cNvPr>
            <p:cNvSpPr txBox="1">
              <a:spLocks noChangeArrowheads="1"/>
            </p:cNvSpPr>
            <p:nvPr/>
          </p:nvSpPr>
          <p:spPr bwMode="auto">
            <a:xfrm>
              <a:off x="3744" y="168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4194" name="Text Box 66">
              <a:extLst>
                <a:ext uri="{FF2B5EF4-FFF2-40B4-BE49-F238E27FC236}">
                  <a16:creationId xmlns:a16="http://schemas.microsoft.com/office/drawing/2014/main" id="{7B88A02C-B7B3-4700-9708-4FB85CAA96E2}"/>
                </a:ext>
              </a:extLst>
            </p:cNvPr>
            <p:cNvSpPr txBox="1">
              <a:spLocks noChangeArrowheads="1"/>
            </p:cNvSpPr>
            <p:nvPr/>
          </p:nvSpPr>
          <p:spPr bwMode="auto">
            <a:xfrm>
              <a:off x="4224" y="168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4195" name="Text Box 67">
              <a:extLst>
                <a:ext uri="{FF2B5EF4-FFF2-40B4-BE49-F238E27FC236}">
                  <a16:creationId xmlns:a16="http://schemas.microsoft.com/office/drawing/2014/main" id="{BF5150EF-2B57-4036-968C-7ADF476F9C9C}"/>
                </a:ext>
              </a:extLst>
            </p:cNvPr>
            <p:cNvSpPr txBox="1">
              <a:spLocks noChangeArrowheads="1"/>
            </p:cNvSpPr>
            <p:nvPr/>
          </p:nvSpPr>
          <p:spPr bwMode="auto">
            <a:xfrm>
              <a:off x="4560" y="220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4196" name="Text Box 68">
              <a:extLst>
                <a:ext uri="{FF2B5EF4-FFF2-40B4-BE49-F238E27FC236}">
                  <a16:creationId xmlns:a16="http://schemas.microsoft.com/office/drawing/2014/main" id="{64C84E35-766E-46CF-AE5F-44A669A2558C}"/>
                </a:ext>
              </a:extLst>
            </p:cNvPr>
            <p:cNvSpPr txBox="1">
              <a:spLocks noChangeArrowheads="1"/>
            </p:cNvSpPr>
            <p:nvPr/>
          </p:nvSpPr>
          <p:spPr bwMode="auto">
            <a:xfrm>
              <a:off x="5084" y="1785"/>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4197" name="Text Box 69">
              <a:extLst>
                <a:ext uri="{FF2B5EF4-FFF2-40B4-BE49-F238E27FC236}">
                  <a16:creationId xmlns:a16="http://schemas.microsoft.com/office/drawing/2014/main" id="{CD097194-5282-491B-BFB1-7D7A3333CC4B}"/>
                </a:ext>
              </a:extLst>
            </p:cNvPr>
            <p:cNvSpPr txBox="1">
              <a:spLocks noChangeArrowheads="1"/>
            </p:cNvSpPr>
            <p:nvPr/>
          </p:nvSpPr>
          <p:spPr bwMode="auto">
            <a:xfrm>
              <a:off x="3020" y="24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4198" name="Text Box 70">
              <a:extLst>
                <a:ext uri="{FF2B5EF4-FFF2-40B4-BE49-F238E27FC236}">
                  <a16:creationId xmlns:a16="http://schemas.microsoft.com/office/drawing/2014/main" id="{3BD7A626-9785-4675-8850-C1136EEF5FB2}"/>
                </a:ext>
              </a:extLst>
            </p:cNvPr>
            <p:cNvSpPr txBox="1">
              <a:spLocks noChangeArrowheads="1"/>
            </p:cNvSpPr>
            <p:nvPr/>
          </p:nvSpPr>
          <p:spPr bwMode="auto">
            <a:xfrm>
              <a:off x="2448" y="1248"/>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4199" name="Text Box 71">
              <a:extLst>
                <a:ext uri="{FF2B5EF4-FFF2-40B4-BE49-F238E27FC236}">
                  <a16:creationId xmlns:a16="http://schemas.microsoft.com/office/drawing/2014/main" id="{5033C005-2324-4E5A-89EE-7DDF3A0BC997}"/>
                </a:ext>
              </a:extLst>
            </p:cNvPr>
            <p:cNvSpPr txBox="1">
              <a:spLocks noChangeArrowheads="1"/>
            </p:cNvSpPr>
            <p:nvPr/>
          </p:nvSpPr>
          <p:spPr bwMode="auto">
            <a:xfrm>
              <a:off x="768" y="1257"/>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4200" name="Text Box 72">
              <a:extLst>
                <a:ext uri="{FF2B5EF4-FFF2-40B4-BE49-F238E27FC236}">
                  <a16:creationId xmlns:a16="http://schemas.microsoft.com/office/drawing/2014/main" id="{3EB77EC4-5785-4088-BB39-879A125185CE}"/>
                </a:ext>
              </a:extLst>
            </p:cNvPr>
            <p:cNvSpPr txBox="1">
              <a:spLocks noChangeArrowheads="1"/>
            </p:cNvSpPr>
            <p:nvPr/>
          </p:nvSpPr>
          <p:spPr bwMode="auto">
            <a:xfrm>
              <a:off x="480" y="1785"/>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4201" name="Text Box 73">
              <a:extLst>
                <a:ext uri="{FF2B5EF4-FFF2-40B4-BE49-F238E27FC236}">
                  <a16:creationId xmlns:a16="http://schemas.microsoft.com/office/drawing/2014/main" id="{7D922FB4-755D-4A57-8B2E-BB1C4CBE8E2D}"/>
                </a:ext>
              </a:extLst>
            </p:cNvPr>
            <p:cNvSpPr txBox="1">
              <a:spLocks noChangeArrowheads="1"/>
            </p:cNvSpPr>
            <p:nvPr/>
          </p:nvSpPr>
          <p:spPr bwMode="auto">
            <a:xfrm>
              <a:off x="1436" y="2313"/>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4202" name="Text Box 74">
              <a:extLst>
                <a:ext uri="{FF2B5EF4-FFF2-40B4-BE49-F238E27FC236}">
                  <a16:creationId xmlns:a16="http://schemas.microsoft.com/office/drawing/2014/main" id="{4731C163-8253-4E34-B7CE-ACE2F915EE04}"/>
                </a:ext>
              </a:extLst>
            </p:cNvPr>
            <p:cNvSpPr txBox="1">
              <a:spLocks noChangeArrowheads="1"/>
            </p:cNvSpPr>
            <p:nvPr/>
          </p:nvSpPr>
          <p:spPr bwMode="auto">
            <a:xfrm>
              <a:off x="1772" y="168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4203" name="Text Box 75">
              <a:extLst>
                <a:ext uri="{FF2B5EF4-FFF2-40B4-BE49-F238E27FC236}">
                  <a16:creationId xmlns:a16="http://schemas.microsoft.com/office/drawing/2014/main" id="{F9123C9A-7C3E-436D-8384-3687C0DB0FF7}"/>
                </a:ext>
              </a:extLst>
            </p:cNvPr>
            <p:cNvSpPr txBox="1">
              <a:spLocks noChangeArrowheads="1"/>
            </p:cNvSpPr>
            <p:nvPr/>
          </p:nvSpPr>
          <p:spPr bwMode="auto">
            <a:xfrm>
              <a:off x="2732" y="168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4204" name="Text Box 76">
              <a:extLst>
                <a:ext uri="{FF2B5EF4-FFF2-40B4-BE49-F238E27FC236}">
                  <a16:creationId xmlns:a16="http://schemas.microsoft.com/office/drawing/2014/main" id="{B68B692F-1BDA-4F22-9878-BD79EFF7D5E4}"/>
                </a:ext>
              </a:extLst>
            </p:cNvPr>
            <p:cNvSpPr txBox="1">
              <a:spLocks noChangeArrowheads="1"/>
            </p:cNvSpPr>
            <p:nvPr/>
          </p:nvSpPr>
          <p:spPr bwMode="auto">
            <a:xfrm>
              <a:off x="3324" y="11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4205" name="Text Box 77">
              <a:extLst>
                <a:ext uri="{FF2B5EF4-FFF2-40B4-BE49-F238E27FC236}">
                  <a16:creationId xmlns:a16="http://schemas.microsoft.com/office/drawing/2014/main" id="{30A51617-8C45-4365-905D-BC828D95639F}"/>
                </a:ext>
              </a:extLst>
            </p:cNvPr>
            <p:cNvSpPr txBox="1">
              <a:spLocks noChangeArrowheads="1"/>
            </p:cNvSpPr>
            <p:nvPr/>
          </p:nvSpPr>
          <p:spPr bwMode="auto">
            <a:xfrm>
              <a:off x="4716" y="11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4206" name="Text Box 78">
              <a:extLst>
                <a:ext uri="{FF2B5EF4-FFF2-40B4-BE49-F238E27FC236}">
                  <a16:creationId xmlns:a16="http://schemas.microsoft.com/office/drawing/2014/main" id="{B1D4AF81-C956-46A5-9944-B31761729F3D}"/>
                </a:ext>
              </a:extLst>
            </p:cNvPr>
            <p:cNvSpPr txBox="1">
              <a:spLocks noChangeArrowheads="1"/>
            </p:cNvSpPr>
            <p:nvPr/>
          </p:nvSpPr>
          <p:spPr bwMode="auto">
            <a:xfrm>
              <a:off x="4176" y="63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4207" name="Text Box 79">
              <a:extLst>
                <a:ext uri="{FF2B5EF4-FFF2-40B4-BE49-F238E27FC236}">
                  <a16:creationId xmlns:a16="http://schemas.microsoft.com/office/drawing/2014/main" id="{EF28BF62-45D0-4955-A7D1-350F68D38BDD}"/>
                </a:ext>
              </a:extLst>
            </p:cNvPr>
            <p:cNvSpPr txBox="1">
              <a:spLocks noChangeArrowheads="1"/>
            </p:cNvSpPr>
            <p:nvPr/>
          </p:nvSpPr>
          <p:spPr bwMode="auto">
            <a:xfrm>
              <a:off x="1536" y="63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grpSp>
      <p:sp>
        <p:nvSpPr>
          <p:cNvPr id="304208" name="Text Box 80">
            <a:extLst>
              <a:ext uri="{FF2B5EF4-FFF2-40B4-BE49-F238E27FC236}">
                <a16:creationId xmlns:a16="http://schemas.microsoft.com/office/drawing/2014/main" id="{DF499472-1697-443C-9E4A-C96E45BBF402}"/>
              </a:ext>
            </a:extLst>
          </p:cNvPr>
          <p:cNvSpPr txBox="1">
            <a:spLocks noChangeArrowheads="1"/>
          </p:cNvSpPr>
          <p:nvPr/>
        </p:nvSpPr>
        <p:spPr bwMode="auto">
          <a:xfrm>
            <a:off x="3487738" y="5440363"/>
            <a:ext cx="2632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200" b="1">
                <a:latin typeface="Times New Roman" panose="02020603050405020304" pitchFamily="18" charset="0"/>
                <a:ea typeface="仿宋_GB2312" pitchFamily="49" charset="-122"/>
              </a:rPr>
              <a:t>树的初始状态</a:t>
            </a:r>
            <a:endParaRPr kumimoji="1" lang="zh-CN" altLang="en-US" sz="2400">
              <a:latin typeface="Times New Roman" panose="02020603050405020304" pitchFamily="18" charset="0"/>
            </a:endParaRPr>
          </a:p>
        </p:txBody>
      </p:sp>
      <p:sp>
        <p:nvSpPr>
          <p:cNvPr id="304209" name="Text Box 81">
            <a:extLst>
              <a:ext uri="{FF2B5EF4-FFF2-40B4-BE49-F238E27FC236}">
                <a16:creationId xmlns:a16="http://schemas.microsoft.com/office/drawing/2014/main" id="{1E544281-008A-4A27-BA6F-C9C6A666E825}"/>
              </a:ext>
            </a:extLst>
          </p:cNvPr>
          <p:cNvSpPr txBox="1">
            <a:spLocks noChangeArrowheads="1"/>
          </p:cNvSpPr>
          <p:nvPr/>
        </p:nvSpPr>
        <p:spPr bwMode="auto">
          <a:xfrm>
            <a:off x="647700" y="762000"/>
            <a:ext cx="1000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200" b="1">
                <a:latin typeface="Times New Roman" panose="02020603050405020304" pitchFamily="18" charset="0"/>
                <a:ea typeface="仿宋_GB2312" pitchFamily="49" charset="-122"/>
              </a:rPr>
              <a:t>举例</a:t>
            </a:r>
            <a:endParaRPr kumimoji="1" lang="zh-CN" altLang="en-US" sz="3200">
              <a:latin typeface="Times New Roman" panose="02020603050405020304" pitchFamily="18" charset="0"/>
            </a:endParaRPr>
          </a:p>
        </p:txBody>
      </p:sp>
    </p:spTree>
  </p:cSld>
  <p:clrMapOvr>
    <a:masterClrMapping/>
  </p:clrMapOvr>
  <p:transition>
    <p:wipe dir="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灯片编号占位符 4">
            <a:extLst>
              <a:ext uri="{FF2B5EF4-FFF2-40B4-BE49-F238E27FC236}">
                <a16:creationId xmlns:a16="http://schemas.microsoft.com/office/drawing/2014/main" id="{640CBBBD-361A-4B3C-AA9D-4F23E2F45A3D}"/>
              </a:ext>
            </a:extLst>
          </p:cNvPr>
          <p:cNvSpPr>
            <a:spLocks noGrp="1"/>
          </p:cNvSpPr>
          <p:nvPr>
            <p:ph type="sldNum" sz="quarter" idx="11"/>
          </p:nvPr>
        </p:nvSpPr>
        <p:spPr/>
        <p:txBody>
          <a:bodyPr/>
          <a:lstStyle/>
          <a:p>
            <a:fld id="{77148CCB-D27A-4E68-B8A0-BA8438ACF1A4}" type="slidenum">
              <a:rPr lang="en-US" altLang="zh-CN"/>
              <a:pPr/>
              <a:t>111</a:t>
            </a:fld>
            <a:endParaRPr lang="en-US" altLang="zh-CN"/>
          </a:p>
        </p:txBody>
      </p:sp>
      <p:sp>
        <p:nvSpPr>
          <p:cNvPr id="305232" name="Text Box 80">
            <a:extLst>
              <a:ext uri="{FF2B5EF4-FFF2-40B4-BE49-F238E27FC236}">
                <a16:creationId xmlns:a16="http://schemas.microsoft.com/office/drawing/2014/main" id="{CA8A77F5-2CA6-4056-927A-FAE81A487986}"/>
              </a:ext>
            </a:extLst>
          </p:cNvPr>
          <p:cNvSpPr txBox="1">
            <a:spLocks noChangeArrowheads="1"/>
          </p:cNvSpPr>
          <p:nvPr/>
        </p:nvSpPr>
        <p:spPr bwMode="auto">
          <a:xfrm>
            <a:off x="457200" y="688975"/>
            <a:ext cx="2063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200" b="1">
                <a:latin typeface="Times New Roman" panose="02020603050405020304" pitchFamily="18" charset="0"/>
                <a:ea typeface="仿宋_GB2312" pitchFamily="49" charset="-122"/>
              </a:rPr>
              <a:t>删除结点</a:t>
            </a:r>
            <a:r>
              <a:rPr kumimoji="1" lang="en-US" altLang="zh-CN" sz="3200" b="1">
                <a:solidFill>
                  <a:schemeClr val="tx2"/>
                </a:solidFill>
                <a:latin typeface="Times New Roman" panose="02020603050405020304" pitchFamily="18" charset="0"/>
                <a:ea typeface="仿宋_GB2312" pitchFamily="49" charset="-122"/>
              </a:rPr>
              <a:t>P</a:t>
            </a:r>
            <a:endParaRPr kumimoji="1" lang="en-US" altLang="zh-CN" sz="2400">
              <a:latin typeface="Times New Roman" panose="02020603050405020304" pitchFamily="18" charset="0"/>
            </a:endParaRPr>
          </a:p>
        </p:txBody>
      </p:sp>
      <p:sp>
        <p:nvSpPr>
          <p:cNvPr id="305233" name="Text Box 81">
            <a:extLst>
              <a:ext uri="{FF2B5EF4-FFF2-40B4-BE49-F238E27FC236}">
                <a16:creationId xmlns:a16="http://schemas.microsoft.com/office/drawing/2014/main" id="{DF58C0D9-4495-4221-9DB6-DE095EB7F39B}"/>
              </a:ext>
            </a:extLst>
          </p:cNvPr>
          <p:cNvSpPr txBox="1">
            <a:spLocks noChangeArrowheads="1"/>
          </p:cNvSpPr>
          <p:nvPr/>
        </p:nvSpPr>
        <p:spPr bwMode="auto">
          <a:xfrm>
            <a:off x="539750" y="5688013"/>
            <a:ext cx="82438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3000" b="1">
                <a:latin typeface="Arial Narrow" panose="020B0606020202030204" pitchFamily="34" charset="0"/>
                <a:ea typeface="仿宋_GB2312" pitchFamily="49" charset="-122"/>
              </a:rPr>
              <a:t>寻找结点</a:t>
            </a:r>
            <a:r>
              <a:rPr kumimoji="1" lang="en-US" altLang="zh-CN" sz="3000" b="1">
                <a:latin typeface="Arial Narrow" panose="020B0606020202030204" pitchFamily="34" charset="0"/>
                <a:ea typeface="仿宋_GB2312" pitchFamily="49" charset="-122"/>
              </a:rPr>
              <a:t>P</a:t>
            </a:r>
            <a:r>
              <a:rPr kumimoji="1" lang="zh-CN" altLang="en-US" sz="3000" b="1">
                <a:latin typeface="Arial Narrow" panose="020B0606020202030204" pitchFamily="34" charset="0"/>
                <a:ea typeface="仿宋_GB2312" pitchFamily="49" charset="-122"/>
              </a:rPr>
              <a:t>的中序直接前驱</a:t>
            </a:r>
            <a:r>
              <a:rPr kumimoji="1" lang="en-US" altLang="zh-CN" sz="3000" b="1">
                <a:latin typeface="Arial Narrow" panose="020B0606020202030204" pitchFamily="34" charset="0"/>
                <a:ea typeface="仿宋_GB2312" pitchFamily="49" charset="-122"/>
              </a:rPr>
              <a:t>O, </a:t>
            </a:r>
            <a:r>
              <a:rPr kumimoji="1" lang="zh-CN" altLang="en-US" sz="3000" b="1">
                <a:latin typeface="Arial Narrow" panose="020B0606020202030204" pitchFamily="34" charset="0"/>
                <a:ea typeface="仿宋_GB2312" pitchFamily="49" charset="-122"/>
              </a:rPr>
              <a:t>用</a:t>
            </a:r>
            <a:r>
              <a:rPr kumimoji="1" lang="en-US" altLang="zh-CN" sz="3000" b="1">
                <a:latin typeface="Arial Narrow" panose="020B0606020202030204" pitchFamily="34" charset="0"/>
                <a:ea typeface="仿宋_GB2312" pitchFamily="49" charset="-122"/>
              </a:rPr>
              <a:t>O</a:t>
            </a:r>
            <a:r>
              <a:rPr kumimoji="1" lang="zh-CN" altLang="en-US" sz="3000" b="1">
                <a:latin typeface="Arial Narrow" panose="020B0606020202030204" pitchFamily="34" charset="0"/>
                <a:ea typeface="仿宋_GB2312" pitchFamily="49" charset="-122"/>
              </a:rPr>
              <a:t>顶替</a:t>
            </a:r>
            <a:r>
              <a:rPr kumimoji="1" lang="en-US" altLang="zh-CN" sz="3000" b="1">
                <a:latin typeface="Arial Narrow" panose="020B0606020202030204" pitchFamily="34" charset="0"/>
                <a:ea typeface="仿宋_GB2312" pitchFamily="49" charset="-122"/>
              </a:rPr>
              <a:t>P, </a:t>
            </a:r>
            <a:r>
              <a:rPr kumimoji="1" lang="zh-CN" altLang="en-US" sz="3000" b="1">
                <a:latin typeface="Arial Narrow" panose="020B0606020202030204" pitchFamily="34" charset="0"/>
                <a:ea typeface="仿宋_GB2312" pitchFamily="49" charset="-122"/>
              </a:rPr>
              <a:t>删除</a:t>
            </a:r>
            <a:r>
              <a:rPr kumimoji="1" lang="en-US" altLang="zh-CN" sz="3000" b="1">
                <a:latin typeface="Arial Narrow" panose="020B0606020202030204" pitchFamily="34" charset="0"/>
                <a:ea typeface="仿宋_GB2312" pitchFamily="49" charset="-122"/>
              </a:rPr>
              <a:t>O</a:t>
            </a:r>
            <a:r>
              <a:rPr kumimoji="1" lang="zh-CN" altLang="en-US" sz="3000" b="1">
                <a:latin typeface="Arial Narrow" panose="020B0606020202030204" pitchFamily="34" charset="0"/>
                <a:ea typeface="仿宋_GB2312" pitchFamily="49" charset="-122"/>
              </a:rPr>
              <a:t>。</a:t>
            </a:r>
            <a:endParaRPr kumimoji="1" lang="zh-CN" altLang="en-US" sz="3000">
              <a:latin typeface="Times New Roman" panose="02020603050405020304" pitchFamily="18" charset="0"/>
            </a:endParaRPr>
          </a:p>
        </p:txBody>
      </p:sp>
      <p:grpSp>
        <p:nvGrpSpPr>
          <p:cNvPr id="305239" name="Group 87">
            <a:extLst>
              <a:ext uri="{FF2B5EF4-FFF2-40B4-BE49-F238E27FC236}">
                <a16:creationId xmlns:a16="http://schemas.microsoft.com/office/drawing/2014/main" id="{07CFC6C8-CC43-424A-BA3C-3A1D3B4FC271}"/>
              </a:ext>
            </a:extLst>
          </p:cNvPr>
          <p:cNvGrpSpPr>
            <a:grpSpLocks/>
          </p:cNvGrpSpPr>
          <p:nvPr/>
        </p:nvGrpSpPr>
        <p:grpSpPr bwMode="auto">
          <a:xfrm>
            <a:off x="533400" y="584200"/>
            <a:ext cx="8077200" cy="4908550"/>
            <a:chOff x="336" y="249"/>
            <a:chExt cx="5088" cy="3092"/>
          </a:xfrm>
        </p:grpSpPr>
        <p:sp>
          <p:nvSpPr>
            <p:cNvPr id="305154" name="Line 2">
              <a:extLst>
                <a:ext uri="{FF2B5EF4-FFF2-40B4-BE49-F238E27FC236}">
                  <a16:creationId xmlns:a16="http://schemas.microsoft.com/office/drawing/2014/main" id="{DDE4CC68-ACAF-465B-B9C7-66A56A34653F}"/>
                </a:ext>
              </a:extLst>
            </p:cNvPr>
            <p:cNvSpPr>
              <a:spLocks noChangeShapeType="1"/>
            </p:cNvSpPr>
            <p:nvPr/>
          </p:nvSpPr>
          <p:spPr bwMode="auto">
            <a:xfrm flipV="1">
              <a:off x="720" y="2160"/>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55" name="Line 3">
              <a:extLst>
                <a:ext uri="{FF2B5EF4-FFF2-40B4-BE49-F238E27FC236}">
                  <a16:creationId xmlns:a16="http://schemas.microsoft.com/office/drawing/2014/main" id="{2A65DC47-E2DC-4289-B21A-CD203813CBF4}"/>
                </a:ext>
              </a:extLst>
            </p:cNvPr>
            <p:cNvSpPr>
              <a:spLocks noChangeShapeType="1"/>
            </p:cNvSpPr>
            <p:nvPr/>
          </p:nvSpPr>
          <p:spPr bwMode="auto">
            <a:xfrm>
              <a:off x="2688" y="2160"/>
              <a:ext cx="192"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56" name="Line 4">
              <a:extLst>
                <a:ext uri="{FF2B5EF4-FFF2-40B4-BE49-F238E27FC236}">
                  <a16:creationId xmlns:a16="http://schemas.microsoft.com/office/drawing/2014/main" id="{497E9132-A058-43E2-9CA0-1B1E302E4CA4}"/>
                </a:ext>
              </a:extLst>
            </p:cNvPr>
            <p:cNvSpPr>
              <a:spLocks noChangeShapeType="1"/>
            </p:cNvSpPr>
            <p:nvPr/>
          </p:nvSpPr>
          <p:spPr bwMode="auto">
            <a:xfrm>
              <a:off x="2112" y="2160"/>
              <a:ext cx="192"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57" name="Line 5">
              <a:extLst>
                <a:ext uri="{FF2B5EF4-FFF2-40B4-BE49-F238E27FC236}">
                  <a16:creationId xmlns:a16="http://schemas.microsoft.com/office/drawing/2014/main" id="{9B853A1A-D789-419F-94BD-F8C1AB8A5B35}"/>
                </a:ext>
              </a:extLst>
            </p:cNvPr>
            <p:cNvSpPr>
              <a:spLocks noChangeShapeType="1"/>
            </p:cNvSpPr>
            <p:nvPr/>
          </p:nvSpPr>
          <p:spPr bwMode="auto">
            <a:xfrm flipV="1">
              <a:off x="1872" y="2160"/>
              <a:ext cx="240" cy="48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58" name="Line 6">
              <a:extLst>
                <a:ext uri="{FF2B5EF4-FFF2-40B4-BE49-F238E27FC236}">
                  <a16:creationId xmlns:a16="http://schemas.microsoft.com/office/drawing/2014/main" id="{1BE850A9-2B30-4EE9-97A0-6B240555A307}"/>
                </a:ext>
              </a:extLst>
            </p:cNvPr>
            <p:cNvSpPr>
              <a:spLocks noChangeShapeType="1"/>
            </p:cNvSpPr>
            <p:nvPr/>
          </p:nvSpPr>
          <p:spPr bwMode="auto">
            <a:xfrm>
              <a:off x="3552" y="1632"/>
              <a:ext cx="24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59" name="Line 7">
              <a:extLst>
                <a:ext uri="{FF2B5EF4-FFF2-40B4-BE49-F238E27FC236}">
                  <a16:creationId xmlns:a16="http://schemas.microsoft.com/office/drawing/2014/main" id="{5B35DE4C-4167-49BB-9BF0-053BB2BBA3E1}"/>
                </a:ext>
              </a:extLst>
            </p:cNvPr>
            <p:cNvSpPr>
              <a:spLocks noChangeShapeType="1"/>
            </p:cNvSpPr>
            <p:nvPr/>
          </p:nvSpPr>
          <p:spPr bwMode="auto">
            <a:xfrm flipV="1">
              <a:off x="4752" y="2160"/>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60" name="Line 8">
              <a:extLst>
                <a:ext uri="{FF2B5EF4-FFF2-40B4-BE49-F238E27FC236}">
                  <a16:creationId xmlns:a16="http://schemas.microsoft.com/office/drawing/2014/main" id="{B426FFD4-CD12-4101-A6C2-9754C515B4E9}"/>
                </a:ext>
              </a:extLst>
            </p:cNvPr>
            <p:cNvSpPr>
              <a:spLocks noChangeShapeType="1"/>
            </p:cNvSpPr>
            <p:nvPr/>
          </p:nvSpPr>
          <p:spPr bwMode="auto">
            <a:xfrm>
              <a:off x="4704" y="1632"/>
              <a:ext cx="24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61" name="Line 9">
              <a:extLst>
                <a:ext uri="{FF2B5EF4-FFF2-40B4-BE49-F238E27FC236}">
                  <a16:creationId xmlns:a16="http://schemas.microsoft.com/office/drawing/2014/main" id="{67CDEF4D-04B2-4758-8DA7-94F58164E523}"/>
                </a:ext>
              </a:extLst>
            </p:cNvPr>
            <p:cNvSpPr>
              <a:spLocks noChangeShapeType="1"/>
            </p:cNvSpPr>
            <p:nvPr/>
          </p:nvSpPr>
          <p:spPr bwMode="auto">
            <a:xfrm flipV="1">
              <a:off x="4416" y="1680"/>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62" name="Line 10">
              <a:extLst>
                <a:ext uri="{FF2B5EF4-FFF2-40B4-BE49-F238E27FC236}">
                  <a16:creationId xmlns:a16="http://schemas.microsoft.com/office/drawing/2014/main" id="{C62BD5FE-CC12-4546-A80A-830CC462D7E1}"/>
                </a:ext>
              </a:extLst>
            </p:cNvPr>
            <p:cNvSpPr>
              <a:spLocks noChangeShapeType="1"/>
            </p:cNvSpPr>
            <p:nvPr/>
          </p:nvSpPr>
          <p:spPr bwMode="auto">
            <a:xfrm>
              <a:off x="2400" y="1632"/>
              <a:ext cx="24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63" name="Line 11">
              <a:extLst>
                <a:ext uri="{FF2B5EF4-FFF2-40B4-BE49-F238E27FC236}">
                  <a16:creationId xmlns:a16="http://schemas.microsoft.com/office/drawing/2014/main" id="{B9D42414-5FA5-427F-A421-D383C7F47D69}"/>
                </a:ext>
              </a:extLst>
            </p:cNvPr>
            <p:cNvSpPr>
              <a:spLocks noChangeShapeType="1"/>
            </p:cNvSpPr>
            <p:nvPr/>
          </p:nvSpPr>
          <p:spPr bwMode="auto">
            <a:xfrm flipV="1">
              <a:off x="2112" y="1680"/>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64" name="Line 12">
              <a:extLst>
                <a:ext uri="{FF2B5EF4-FFF2-40B4-BE49-F238E27FC236}">
                  <a16:creationId xmlns:a16="http://schemas.microsoft.com/office/drawing/2014/main" id="{3AF3128F-274D-4622-A444-423AA6E246BF}"/>
                </a:ext>
              </a:extLst>
            </p:cNvPr>
            <p:cNvSpPr>
              <a:spLocks noChangeShapeType="1"/>
            </p:cNvSpPr>
            <p:nvPr/>
          </p:nvSpPr>
          <p:spPr bwMode="auto">
            <a:xfrm>
              <a:off x="1248" y="1632"/>
              <a:ext cx="24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65" name="Line 13">
              <a:extLst>
                <a:ext uri="{FF2B5EF4-FFF2-40B4-BE49-F238E27FC236}">
                  <a16:creationId xmlns:a16="http://schemas.microsoft.com/office/drawing/2014/main" id="{FE0BE838-E4FA-44FA-9327-FB0EB3206991}"/>
                </a:ext>
              </a:extLst>
            </p:cNvPr>
            <p:cNvSpPr>
              <a:spLocks noChangeShapeType="1"/>
            </p:cNvSpPr>
            <p:nvPr/>
          </p:nvSpPr>
          <p:spPr bwMode="auto">
            <a:xfrm flipH="1" flipV="1">
              <a:off x="1872" y="1104"/>
              <a:ext cx="48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66" name="Line 14">
              <a:extLst>
                <a:ext uri="{FF2B5EF4-FFF2-40B4-BE49-F238E27FC236}">
                  <a16:creationId xmlns:a16="http://schemas.microsoft.com/office/drawing/2014/main" id="{B8EFFC97-4F96-4A87-BCD3-9654DE71683D}"/>
                </a:ext>
              </a:extLst>
            </p:cNvPr>
            <p:cNvSpPr>
              <a:spLocks noChangeShapeType="1"/>
            </p:cNvSpPr>
            <p:nvPr/>
          </p:nvSpPr>
          <p:spPr bwMode="auto">
            <a:xfrm flipH="1" flipV="1">
              <a:off x="4224" y="1152"/>
              <a:ext cx="48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67" name="Line 15">
              <a:extLst>
                <a:ext uri="{FF2B5EF4-FFF2-40B4-BE49-F238E27FC236}">
                  <a16:creationId xmlns:a16="http://schemas.microsoft.com/office/drawing/2014/main" id="{09C0DE6D-F977-4758-9D11-4EE4E19A301F}"/>
                </a:ext>
              </a:extLst>
            </p:cNvPr>
            <p:cNvSpPr>
              <a:spLocks noChangeShapeType="1"/>
            </p:cNvSpPr>
            <p:nvPr/>
          </p:nvSpPr>
          <p:spPr bwMode="auto">
            <a:xfrm flipV="1">
              <a:off x="3600" y="1104"/>
              <a:ext cx="48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68" name="Oval 16">
              <a:extLst>
                <a:ext uri="{FF2B5EF4-FFF2-40B4-BE49-F238E27FC236}">
                  <a16:creationId xmlns:a16="http://schemas.microsoft.com/office/drawing/2014/main" id="{2D5967E5-9B88-4516-B46B-F9C2821D1383}"/>
                </a:ext>
              </a:extLst>
            </p:cNvPr>
            <p:cNvSpPr>
              <a:spLocks noChangeArrowheads="1"/>
            </p:cNvSpPr>
            <p:nvPr/>
          </p:nvSpPr>
          <p:spPr bwMode="auto">
            <a:xfrm>
              <a:off x="139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5169" name="Line 17">
              <a:extLst>
                <a:ext uri="{FF2B5EF4-FFF2-40B4-BE49-F238E27FC236}">
                  <a16:creationId xmlns:a16="http://schemas.microsoft.com/office/drawing/2014/main" id="{8483C940-5C59-4BFC-AE04-015F834744D0}"/>
                </a:ext>
              </a:extLst>
            </p:cNvPr>
            <p:cNvSpPr>
              <a:spLocks noChangeShapeType="1"/>
            </p:cNvSpPr>
            <p:nvPr/>
          </p:nvSpPr>
          <p:spPr bwMode="auto">
            <a:xfrm>
              <a:off x="2928" y="624"/>
              <a:ext cx="1152"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70" name="Line 18">
              <a:extLst>
                <a:ext uri="{FF2B5EF4-FFF2-40B4-BE49-F238E27FC236}">
                  <a16:creationId xmlns:a16="http://schemas.microsoft.com/office/drawing/2014/main" id="{6544257B-DDA4-4461-9703-03E483550A75}"/>
                </a:ext>
              </a:extLst>
            </p:cNvPr>
            <p:cNvSpPr>
              <a:spLocks noChangeShapeType="1"/>
            </p:cNvSpPr>
            <p:nvPr/>
          </p:nvSpPr>
          <p:spPr bwMode="auto">
            <a:xfrm flipV="1">
              <a:off x="1632" y="2688"/>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71" name="Line 19">
              <a:extLst>
                <a:ext uri="{FF2B5EF4-FFF2-40B4-BE49-F238E27FC236}">
                  <a16:creationId xmlns:a16="http://schemas.microsoft.com/office/drawing/2014/main" id="{422ADEAF-FD68-4E3D-BDC3-3478252D2EBB}"/>
                </a:ext>
              </a:extLst>
            </p:cNvPr>
            <p:cNvSpPr>
              <a:spLocks noChangeShapeType="1"/>
            </p:cNvSpPr>
            <p:nvPr/>
          </p:nvSpPr>
          <p:spPr bwMode="auto">
            <a:xfrm flipV="1">
              <a:off x="1296" y="1104"/>
              <a:ext cx="48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72" name="Line 20">
              <a:extLst>
                <a:ext uri="{FF2B5EF4-FFF2-40B4-BE49-F238E27FC236}">
                  <a16:creationId xmlns:a16="http://schemas.microsoft.com/office/drawing/2014/main" id="{94C0FA90-4D93-4373-BCD3-2EBC3FE7601B}"/>
                </a:ext>
              </a:extLst>
            </p:cNvPr>
            <p:cNvSpPr>
              <a:spLocks noChangeShapeType="1"/>
            </p:cNvSpPr>
            <p:nvPr/>
          </p:nvSpPr>
          <p:spPr bwMode="auto">
            <a:xfrm flipV="1">
              <a:off x="960" y="1680"/>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73" name="Line 21">
              <a:extLst>
                <a:ext uri="{FF2B5EF4-FFF2-40B4-BE49-F238E27FC236}">
                  <a16:creationId xmlns:a16="http://schemas.microsoft.com/office/drawing/2014/main" id="{A767005A-4FE3-407B-88A9-59E7867F9854}"/>
                </a:ext>
              </a:extLst>
            </p:cNvPr>
            <p:cNvSpPr>
              <a:spLocks noChangeShapeType="1"/>
            </p:cNvSpPr>
            <p:nvPr/>
          </p:nvSpPr>
          <p:spPr bwMode="auto">
            <a:xfrm flipV="1">
              <a:off x="1920" y="624"/>
              <a:ext cx="96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74" name="Oval 22">
              <a:extLst>
                <a:ext uri="{FF2B5EF4-FFF2-40B4-BE49-F238E27FC236}">
                  <a16:creationId xmlns:a16="http://schemas.microsoft.com/office/drawing/2014/main" id="{02F8ABE6-CCA6-4C75-99D1-DE8AC13EB923}"/>
                </a:ext>
              </a:extLst>
            </p:cNvPr>
            <p:cNvSpPr>
              <a:spLocks noChangeArrowheads="1"/>
            </p:cNvSpPr>
            <p:nvPr/>
          </p:nvSpPr>
          <p:spPr bwMode="auto">
            <a:xfrm>
              <a:off x="81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5175" name="Oval 23">
              <a:extLst>
                <a:ext uri="{FF2B5EF4-FFF2-40B4-BE49-F238E27FC236}">
                  <a16:creationId xmlns:a16="http://schemas.microsoft.com/office/drawing/2014/main" id="{2B203D34-EAF8-40C5-ACF0-B48047113DE4}"/>
                </a:ext>
              </a:extLst>
            </p:cNvPr>
            <p:cNvSpPr>
              <a:spLocks noChangeArrowheads="1"/>
            </p:cNvSpPr>
            <p:nvPr/>
          </p:nvSpPr>
          <p:spPr bwMode="auto">
            <a:xfrm>
              <a:off x="1440" y="3024"/>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5176" name="Oval 24">
              <a:extLst>
                <a:ext uri="{FF2B5EF4-FFF2-40B4-BE49-F238E27FC236}">
                  <a16:creationId xmlns:a16="http://schemas.microsoft.com/office/drawing/2014/main" id="{E5DEE3A3-DD4A-49F5-B5BD-7F19DA5D54EE}"/>
                </a:ext>
              </a:extLst>
            </p:cNvPr>
            <p:cNvSpPr>
              <a:spLocks noChangeArrowheads="1"/>
            </p:cNvSpPr>
            <p:nvPr/>
          </p:nvSpPr>
          <p:spPr bwMode="auto">
            <a:xfrm>
              <a:off x="1968"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5177" name="Oval 25">
              <a:extLst>
                <a:ext uri="{FF2B5EF4-FFF2-40B4-BE49-F238E27FC236}">
                  <a16:creationId xmlns:a16="http://schemas.microsoft.com/office/drawing/2014/main" id="{E4B6571D-33B8-454F-827D-0ED71FCECDA8}"/>
                </a:ext>
              </a:extLst>
            </p:cNvPr>
            <p:cNvSpPr>
              <a:spLocks noChangeArrowheads="1"/>
            </p:cNvSpPr>
            <p:nvPr/>
          </p:nvSpPr>
          <p:spPr bwMode="auto">
            <a:xfrm>
              <a:off x="2544"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5178" name="Oval 26">
              <a:extLst>
                <a:ext uri="{FF2B5EF4-FFF2-40B4-BE49-F238E27FC236}">
                  <a16:creationId xmlns:a16="http://schemas.microsoft.com/office/drawing/2014/main" id="{79BA7E22-AF28-4301-9D74-E8458FC1C3B8}"/>
                </a:ext>
              </a:extLst>
            </p:cNvPr>
            <p:cNvSpPr>
              <a:spLocks noChangeArrowheads="1"/>
            </p:cNvSpPr>
            <p:nvPr/>
          </p:nvSpPr>
          <p:spPr bwMode="auto">
            <a:xfrm>
              <a:off x="369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5179" name="Oval 27">
              <a:extLst>
                <a:ext uri="{FF2B5EF4-FFF2-40B4-BE49-F238E27FC236}">
                  <a16:creationId xmlns:a16="http://schemas.microsoft.com/office/drawing/2014/main" id="{4E235E0B-54FF-48CD-98C1-A3515C01C2AD}"/>
                </a:ext>
              </a:extLst>
            </p:cNvPr>
            <p:cNvSpPr>
              <a:spLocks noChangeArrowheads="1"/>
            </p:cNvSpPr>
            <p:nvPr/>
          </p:nvSpPr>
          <p:spPr bwMode="auto">
            <a:xfrm>
              <a:off x="427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5180" name="Oval 28">
              <a:extLst>
                <a:ext uri="{FF2B5EF4-FFF2-40B4-BE49-F238E27FC236}">
                  <a16:creationId xmlns:a16="http://schemas.microsoft.com/office/drawing/2014/main" id="{0B640852-AD78-495F-A9BD-945221796E5F}"/>
                </a:ext>
              </a:extLst>
            </p:cNvPr>
            <p:cNvSpPr>
              <a:spLocks noChangeArrowheads="1"/>
            </p:cNvSpPr>
            <p:nvPr/>
          </p:nvSpPr>
          <p:spPr bwMode="auto">
            <a:xfrm>
              <a:off x="4848"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5181" name="Oval 29">
              <a:extLst>
                <a:ext uri="{FF2B5EF4-FFF2-40B4-BE49-F238E27FC236}">
                  <a16:creationId xmlns:a16="http://schemas.microsoft.com/office/drawing/2014/main" id="{6BC13D14-B3BA-4902-92D5-C6C0E0A2ED82}"/>
                </a:ext>
              </a:extLst>
            </p:cNvPr>
            <p:cNvSpPr>
              <a:spLocks noChangeArrowheads="1"/>
            </p:cNvSpPr>
            <p:nvPr/>
          </p:nvSpPr>
          <p:spPr bwMode="auto">
            <a:xfrm>
              <a:off x="172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5182" name="Oval 30">
              <a:extLst>
                <a:ext uri="{FF2B5EF4-FFF2-40B4-BE49-F238E27FC236}">
                  <a16:creationId xmlns:a16="http://schemas.microsoft.com/office/drawing/2014/main" id="{56C5F064-B3BB-4440-8B4F-F86E04A7DE36}"/>
                </a:ext>
              </a:extLst>
            </p:cNvPr>
            <p:cNvSpPr>
              <a:spLocks noChangeArrowheads="1"/>
            </p:cNvSpPr>
            <p:nvPr/>
          </p:nvSpPr>
          <p:spPr bwMode="auto">
            <a:xfrm>
              <a:off x="52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5183" name="Oval 31">
              <a:extLst>
                <a:ext uri="{FF2B5EF4-FFF2-40B4-BE49-F238E27FC236}">
                  <a16:creationId xmlns:a16="http://schemas.microsoft.com/office/drawing/2014/main" id="{B76DAAD2-F5FB-4F58-929D-CBACD4095624}"/>
                </a:ext>
              </a:extLst>
            </p:cNvPr>
            <p:cNvSpPr>
              <a:spLocks noChangeArrowheads="1"/>
            </p:cNvSpPr>
            <p:nvPr/>
          </p:nvSpPr>
          <p:spPr bwMode="auto">
            <a:xfrm>
              <a:off x="460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5184" name="Oval 32">
              <a:extLst>
                <a:ext uri="{FF2B5EF4-FFF2-40B4-BE49-F238E27FC236}">
                  <a16:creationId xmlns:a16="http://schemas.microsoft.com/office/drawing/2014/main" id="{9FB42869-ACC7-4F2E-A07B-047C40CBD12E}"/>
                </a:ext>
              </a:extLst>
            </p:cNvPr>
            <p:cNvSpPr>
              <a:spLocks noChangeArrowheads="1"/>
            </p:cNvSpPr>
            <p:nvPr/>
          </p:nvSpPr>
          <p:spPr bwMode="auto">
            <a:xfrm>
              <a:off x="2160"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5185" name="Oval 33">
              <a:extLst>
                <a:ext uri="{FF2B5EF4-FFF2-40B4-BE49-F238E27FC236}">
                  <a16:creationId xmlns:a16="http://schemas.microsoft.com/office/drawing/2014/main" id="{099C1A46-C7FC-4C60-9503-B789A6C82E0F}"/>
                </a:ext>
              </a:extLst>
            </p:cNvPr>
            <p:cNvSpPr>
              <a:spLocks noChangeArrowheads="1"/>
            </p:cNvSpPr>
            <p:nvPr/>
          </p:nvSpPr>
          <p:spPr bwMode="auto">
            <a:xfrm>
              <a:off x="2736"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5186" name="Oval 34">
              <a:extLst>
                <a:ext uri="{FF2B5EF4-FFF2-40B4-BE49-F238E27FC236}">
                  <a16:creationId xmlns:a16="http://schemas.microsoft.com/office/drawing/2014/main" id="{E94F304A-8602-467C-8530-AFC953098050}"/>
                </a:ext>
              </a:extLst>
            </p:cNvPr>
            <p:cNvSpPr>
              <a:spLocks noChangeArrowheads="1"/>
            </p:cNvSpPr>
            <p:nvPr/>
          </p:nvSpPr>
          <p:spPr bwMode="auto">
            <a:xfrm>
              <a:off x="2256"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5187" name="Oval 35">
              <a:extLst>
                <a:ext uri="{FF2B5EF4-FFF2-40B4-BE49-F238E27FC236}">
                  <a16:creationId xmlns:a16="http://schemas.microsoft.com/office/drawing/2014/main" id="{34C7C924-C495-48E4-B376-42FD1ACABF94}"/>
                </a:ext>
              </a:extLst>
            </p:cNvPr>
            <p:cNvSpPr>
              <a:spLocks noChangeArrowheads="1"/>
            </p:cNvSpPr>
            <p:nvPr/>
          </p:nvSpPr>
          <p:spPr bwMode="auto">
            <a:xfrm>
              <a:off x="1104"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5188" name="Oval 36">
              <a:extLst>
                <a:ext uri="{FF2B5EF4-FFF2-40B4-BE49-F238E27FC236}">
                  <a16:creationId xmlns:a16="http://schemas.microsoft.com/office/drawing/2014/main" id="{8AADB1D2-832B-4FF8-9FBB-C332B2117153}"/>
                </a:ext>
              </a:extLst>
            </p:cNvPr>
            <p:cNvSpPr>
              <a:spLocks noChangeArrowheads="1"/>
            </p:cNvSpPr>
            <p:nvPr/>
          </p:nvSpPr>
          <p:spPr bwMode="auto">
            <a:xfrm>
              <a:off x="4560"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5189" name="Oval 37">
              <a:extLst>
                <a:ext uri="{FF2B5EF4-FFF2-40B4-BE49-F238E27FC236}">
                  <a16:creationId xmlns:a16="http://schemas.microsoft.com/office/drawing/2014/main" id="{FD2AAE61-4DC5-44BF-A441-5054CE9E7D6F}"/>
                </a:ext>
              </a:extLst>
            </p:cNvPr>
            <p:cNvSpPr>
              <a:spLocks noChangeArrowheads="1"/>
            </p:cNvSpPr>
            <p:nvPr/>
          </p:nvSpPr>
          <p:spPr bwMode="auto">
            <a:xfrm>
              <a:off x="3408"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5190" name="Oval 38">
              <a:extLst>
                <a:ext uri="{FF2B5EF4-FFF2-40B4-BE49-F238E27FC236}">
                  <a16:creationId xmlns:a16="http://schemas.microsoft.com/office/drawing/2014/main" id="{4C57CFB5-2383-40FC-874A-39981B93F5B7}"/>
                </a:ext>
              </a:extLst>
            </p:cNvPr>
            <p:cNvSpPr>
              <a:spLocks noChangeArrowheads="1"/>
            </p:cNvSpPr>
            <p:nvPr/>
          </p:nvSpPr>
          <p:spPr bwMode="auto">
            <a:xfrm>
              <a:off x="3984"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5191" name="Oval 39">
              <a:extLst>
                <a:ext uri="{FF2B5EF4-FFF2-40B4-BE49-F238E27FC236}">
                  <a16:creationId xmlns:a16="http://schemas.microsoft.com/office/drawing/2014/main" id="{5924F932-B668-41A9-A80E-353996B481B1}"/>
                </a:ext>
              </a:extLst>
            </p:cNvPr>
            <p:cNvSpPr>
              <a:spLocks noChangeArrowheads="1"/>
            </p:cNvSpPr>
            <p:nvPr/>
          </p:nvSpPr>
          <p:spPr bwMode="auto">
            <a:xfrm>
              <a:off x="1680"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5192" name="Oval 40">
              <a:extLst>
                <a:ext uri="{FF2B5EF4-FFF2-40B4-BE49-F238E27FC236}">
                  <a16:creationId xmlns:a16="http://schemas.microsoft.com/office/drawing/2014/main" id="{348F9CB4-7F85-4789-9C17-9A18CBC1ED40}"/>
                </a:ext>
              </a:extLst>
            </p:cNvPr>
            <p:cNvSpPr>
              <a:spLocks noChangeArrowheads="1"/>
            </p:cNvSpPr>
            <p:nvPr/>
          </p:nvSpPr>
          <p:spPr bwMode="auto">
            <a:xfrm>
              <a:off x="2784" y="43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5193" name="Text Box 41">
              <a:extLst>
                <a:ext uri="{FF2B5EF4-FFF2-40B4-BE49-F238E27FC236}">
                  <a16:creationId xmlns:a16="http://schemas.microsoft.com/office/drawing/2014/main" id="{4AA6D9E3-15AB-4601-BBAD-A0B1DFD08B7D}"/>
                </a:ext>
              </a:extLst>
            </p:cNvPr>
            <p:cNvSpPr txBox="1">
              <a:spLocks noChangeArrowheads="1"/>
            </p:cNvSpPr>
            <p:nvPr/>
          </p:nvSpPr>
          <p:spPr bwMode="auto">
            <a:xfrm>
              <a:off x="548" y="2448"/>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A</a:t>
              </a:r>
              <a:endParaRPr kumimoji="1" lang="en-US" altLang="zh-CN" sz="2400">
                <a:latin typeface="Times New Roman" panose="02020603050405020304" pitchFamily="18" charset="0"/>
              </a:endParaRPr>
            </a:p>
          </p:txBody>
        </p:sp>
        <p:sp>
          <p:nvSpPr>
            <p:cNvPr id="305194" name="Text Box 42">
              <a:extLst>
                <a:ext uri="{FF2B5EF4-FFF2-40B4-BE49-F238E27FC236}">
                  <a16:creationId xmlns:a16="http://schemas.microsoft.com/office/drawing/2014/main" id="{87449360-145D-43BE-A195-1647B2BF2EA9}"/>
                </a:ext>
              </a:extLst>
            </p:cNvPr>
            <p:cNvSpPr txBox="1">
              <a:spLocks noChangeArrowheads="1"/>
            </p:cNvSpPr>
            <p:nvPr/>
          </p:nvSpPr>
          <p:spPr bwMode="auto">
            <a:xfrm>
              <a:off x="836" y="1920"/>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B</a:t>
              </a:r>
              <a:endParaRPr kumimoji="1" lang="en-US" altLang="zh-CN" sz="2400">
                <a:latin typeface="Times New Roman" panose="02020603050405020304" pitchFamily="18" charset="0"/>
              </a:endParaRPr>
            </a:p>
          </p:txBody>
        </p:sp>
        <p:sp>
          <p:nvSpPr>
            <p:cNvPr id="305195" name="Text Box 43">
              <a:extLst>
                <a:ext uri="{FF2B5EF4-FFF2-40B4-BE49-F238E27FC236}">
                  <a16:creationId xmlns:a16="http://schemas.microsoft.com/office/drawing/2014/main" id="{A8D5C5BD-86AD-4771-A29D-5DC94BE76CF8}"/>
                </a:ext>
              </a:extLst>
            </p:cNvPr>
            <p:cNvSpPr txBox="1">
              <a:spLocks noChangeArrowheads="1"/>
            </p:cNvSpPr>
            <p:nvPr/>
          </p:nvSpPr>
          <p:spPr bwMode="auto">
            <a:xfrm>
              <a:off x="1104" y="1411"/>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C</a:t>
              </a:r>
              <a:endParaRPr kumimoji="1" lang="en-US" altLang="zh-CN" sz="2400">
                <a:latin typeface="Times New Roman" panose="02020603050405020304" pitchFamily="18" charset="0"/>
              </a:endParaRPr>
            </a:p>
          </p:txBody>
        </p:sp>
        <p:sp>
          <p:nvSpPr>
            <p:cNvPr id="305196" name="Text Box 44">
              <a:extLst>
                <a:ext uri="{FF2B5EF4-FFF2-40B4-BE49-F238E27FC236}">
                  <a16:creationId xmlns:a16="http://schemas.microsoft.com/office/drawing/2014/main" id="{46CD88FD-F4E7-4238-AFDA-3D5913B8E5B3}"/>
                </a:ext>
              </a:extLst>
            </p:cNvPr>
            <p:cNvSpPr txBox="1">
              <a:spLocks noChangeArrowheads="1"/>
            </p:cNvSpPr>
            <p:nvPr/>
          </p:nvSpPr>
          <p:spPr bwMode="auto">
            <a:xfrm>
              <a:off x="1412" y="1920"/>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D</a:t>
              </a:r>
              <a:endParaRPr kumimoji="1" lang="en-US" altLang="zh-CN" sz="2400">
                <a:latin typeface="Times New Roman" panose="02020603050405020304" pitchFamily="18" charset="0"/>
              </a:endParaRPr>
            </a:p>
          </p:txBody>
        </p:sp>
        <p:sp>
          <p:nvSpPr>
            <p:cNvPr id="305197" name="Text Box 45">
              <a:extLst>
                <a:ext uri="{FF2B5EF4-FFF2-40B4-BE49-F238E27FC236}">
                  <a16:creationId xmlns:a16="http://schemas.microsoft.com/office/drawing/2014/main" id="{1E98F281-C084-4B4D-9AE5-9E7527BD7CA8}"/>
                </a:ext>
              </a:extLst>
            </p:cNvPr>
            <p:cNvSpPr txBox="1">
              <a:spLocks noChangeArrowheads="1"/>
            </p:cNvSpPr>
            <p:nvPr/>
          </p:nvSpPr>
          <p:spPr bwMode="auto">
            <a:xfrm>
              <a:off x="1712" y="864"/>
              <a:ext cx="2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E</a:t>
              </a:r>
              <a:endParaRPr kumimoji="1" lang="en-US" altLang="zh-CN" sz="2400">
                <a:latin typeface="Times New Roman" panose="02020603050405020304" pitchFamily="18" charset="0"/>
              </a:endParaRPr>
            </a:p>
          </p:txBody>
        </p:sp>
        <p:sp>
          <p:nvSpPr>
            <p:cNvPr id="305198" name="Text Box 46">
              <a:extLst>
                <a:ext uri="{FF2B5EF4-FFF2-40B4-BE49-F238E27FC236}">
                  <a16:creationId xmlns:a16="http://schemas.microsoft.com/office/drawing/2014/main" id="{8E053229-F09D-4871-B94E-57DBC3EC45FB}"/>
                </a:ext>
              </a:extLst>
            </p:cNvPr>
            <p:cNvSpPr txBox="1">
              <a:spLocks noChangeArrowheads="1"/>
            </p:cNvSpPr>
            <p:nvPr/>
          </p:nvSpPr>
          <p:spPr bwMode="auto">
            <a:xfrm>
              <a:off x="1484" y="297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F</a:t>
              </a:r>
              <a:endParaRPr kumimoji="1" lang="en-US" altLang="zh-CN" sz="2400">
                <a:latin typeface="Times New Roman" panose="02020603050405020304" pitchFamily="18" charset="0"/>
              </a:endParaRPr>
            </a:p>
          </p:txBody>
        </p:sp>
        <p:sp>
          <p:nvSpPr>
            <p:cNvPr id="305199" name="Text Box 47">
              <a:extLst>
                <a:ext uri="{FF2B5EF4-FFF2-40B4-BE49-F238E27FC236}">
                  <a16:creationId xmlns:a16="http://schemas.microsoft.com/office/drawing/2014/main" id="{5B4DA1AE-5CFA-47A2-8EC4-341AC195B384}"/>
                </a:ext>
              </a:extLst>
            </p:cNvPr>
            <p:cNvSpPr txBox="1">
              <a:spLocks noChangeArrowheads="1"/>
            </p:cNvSpPr>
            <p:nvPr/>
          </p:nvSpPr>
          <p:spPr bwMode="auto">
            <a:xfrm>
              <a:off x="1728" y="2448"/>
              <a:ext cx="27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G</a:t>
              </a:r>
              <a:endParaRPr kumimoji="1" lang="en-US" altLang="zh-CN" sz="2400">
                <a:latin typeface="Times New Roman" panose="02020603050405020304" pitchFamily="18" charset="0"/>
              </a:endParaRPr>
            </a:p>
          </p:txBody>
        </p:sp>
        <p:sp>
          <p:nvSpPr>
            <p:cNvPr id="305200" name="Text Box 48">
              <a:extLst>
                <a:ext uri="{FF2B5EF4-FFF2-40B4-BE49-F238E27FC236}">
                  <a16:creationId xmlns:a16="http://schemas.microsoft.com/office/drawing/2014/main" id="{3B3492A8-2E1B-46DF-8120-DB6FBCCBAA2F}"/>
                </a:ext>
              </a:extLst>
            </p:cNvPr>
            <p:cNvSpPr txBox="1">
              <a:spLocks noChangeArrowheads="1"/>
            </p:cNvSpPr>
            <p:nvPr/>
          </p:nvSpPr>
          <p:spPr bwMode="auto">
            <a:xfrm>
              <a:off x="1988" y="1920"/>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H</a:t>
              </a:r>
              <a:endParaRPr kumimoji="1" lang="en-US" altLang="zh-CN" sz="2400">
                <a:latin typeface="Times New Roman" panose="02020603050405020304" pitchFamily="18" charset="0"/>
              </a:endParaRPr>
            </a:p>
          </p:txBody>
        </p:sp>
        <p:sp>
          <p:nvSpPr>
            <p:cNvPr id="305201" name="Text Box 49">
              <a:extLst>
                <a:ext uri="{FF2B5EF4-FFF2-40B4-BE49-F238E27FC236}">
                  <a16:creationId xmlns:a16="http://schemas.microsoft.com/office/drawing/2014/main" id="{233EBBF5-C83B-4191-9800-1697F8A348AA}"/>
                </a:ext>
              </a:extLst>
            </p:cNvPr>
            <p:cNvSpPr txBox="1">
              <a:spLocks noChangeArrowheads="1"/>
            </p:cNvSpPr>
            <p:nvPr/>
          </p:nvSpPr>
          <p:spPr bwMode="auto">
            <a:xfrm>
              <a:off x="2226" y="2448"/>
              <a:ext cx="17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I</a:t>
              </a:r>
              <a:endParaRPr kumimoji="1" lang="en-US" altLang="zh-CN" sz="2400">
                <a:latin typeface="Times New Roman" panose="02020603050405020304" pitchFamily="18" charset="0"/>
              </a:endParaRPr>
            </a:p>
          </p:txBody>
        </p:sp>
        <p:sp>
          <p:nvSpPr>
            <p:cNvPr id="305202" name="Text Box 50">
              <a:extLst>
                <a:ext uri="{FF2B5EF4-FFF2-40B4-BE49-F238E27FC236}">
                  <a16:creationId xmlns:a16="http://schemas.microsoft.com/office/drawing/2014/main" id="{506EBDC7-562F-4A07-9937-3D23AE321712}"/>
                </a:ext>
              </a:extLst>
            </p:cNvPr>
            <p:cNvSpPr txBox="1">
              <a:spLocks noChangeArrowheads="1"/>
            </p:cNvSpPr>
            <p:nvPr/>
          </p:nvSpPr>
          <p:spPr bwMode="auto">
            <a:xfrm>
              <a:off x="2263" y="1392"/>
              <a:ext cx="23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J</a:t>
              </a:r>
              <a:endParaRPr kumimoji="1" lang="en-US" altLang="zh-CN" sz="2400">
                <a:latin typeface="Times New Roman" panose="02020603050405020304" pitchFamily="18" charset="0"/>
              </a:endParaRPr>
            </a:p>
          </p:txBody>
        </p:sp>
        <p:sp>
          <p:nvSpPr>
            <p:cNvPr id="305203" name="Text Box 51">
              <a:extLst>
                <a:ext uri="{FF2B5EF4-FFF2-40B4-BE49-F238E27FC236}">
                  <a16:creationId xmlns:a16="http://schemas.microsoft.com/office/drawing/2014/main" id="{3E07CF06-4100-4171-A878-B0917CD35EE9}"/>
                </a:ext>
              </a:extLst>
            </p:cNvPr>
            <p:cNvSpPr txBox="1">
              <a:spLocks noChangeArrowheads="1"/>
            </p:cNvSpPr>
            <p:nvPr/>
          </p:nvSpPr>
          <p:spPr bwMode="auto">
            <a:xfrm>
              <a:off x="2551" y="1920"/>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K</a:t>
              </a:r>
              <a:endParaRPr kumimoji="1" lang="en-US" altLang="zh-CN" sz="2400">
                <a:latin typeface="Times New Roman" panose="02020603050405020304" pitchFamily="18" charset="0"/>
              </a:endParaRPr>
            </a:p>
          </p:txBody>
        </p:sp>
        <p:sp>
          <p:nvSpPr>
            <p:cNvPr id="305204" name="Text Box 52">
              <a:extLst>
                <a:ext uri="{FF2B5EF4-FFF2-40B4-BE49-F238E27FC236}">
                  <a16:creationId xmlns:a16="http://schemas.microsoft.com/office/drawing/2014/main" id="{2D13E0A4-DF56-43C2-BCFD-CC766223F069}"/>
                </a:ext>
              </a:extLst>
            </p:cNvPr>
            <p:cNvSpPr txBox="1">
              <a:spLocks noChangeArrowheads="1"/>
            </p:cNvSpPr>
            <p:nvPr/>
          </p:nvSpPr>
          <p:spPr bwMode="auto">
            <a:xfrm>
              <a:off x="2736" y="244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L</a:t>
              </a:r>
              <a:endParaRPr kumimoji="1" lang="en-US" altLang="zh-CN" sz="2400">
                <a:latin typeface="Times New Roman" panose="02020603050405020304" pitchFamily="18" charset="0"/>
              </a:endParaRPr>
            </a:p>
          </p:txBody>
        </p:sp>
        <p:sp>
          <p:nvSpPr>
            <p:cNvPr id="305205" name="Text Box 53">
              <a:extLst>
                <a:ext uri="{FF2B5EF4-FFF2-40B4-BE49-F238E27FC236}">
                  <a16:creationId xmlns:a16="http://schemas.microsoft.com/office/drawing/2014/main" id="{ADA83DC1-C892-487B-8A13-3B3299DA0672}"/>
                </a:ext>
              </a:extLst>
            </p:cNvPr>
            <p:cNvSpPr txBox="1">
              <a:spLocks noChangeArrowheads="1"/>
            </p:cNvSpPr>
            <p:nvPr/>
          </p:nvSpPr>
          <p:spPr bwMode="auto">
            <a:xfrm>
              <a:off x="2784" y="384"/>
              <a:ext cx="29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M</a:t>
              </a:r>
              <a:endParaRPr kumimoji="1" lang="en-US" altLang="zh-CN" sz="2400">
                <a:latin typeface="Times New Roman" panose="02020603050405020304" pitchFamily="18" charset="0"/>
              </a:endParaRPr>
            </a:p>
          </p:txBody>
        </p:sp>
        <p:sp>
          <p:nvSpPr>
            <p:cNvPr id="305206" name="Text Box 54">
              <a:extLst>
                <a:ext uri="{FF2B5EF4-FFF2-40B4-BE49-F238E27FC236}">
                  <a16:creationId xmlns:a16="http://schemas.microsoft.com/office/drawing/2014/main" id="{EB5F2516-A071-4272-B776-808582C08440}"/>
                </a:ext>
              </a:extLst>
            </p:cNvPr>
            <p:cNvSpPr txBox="1">
              <a:spLocks noChangeArrowheads="1"/>
            </p:cNvSpPr>
            <p:nvPr/>
          </p:nvSpPr>
          <p:spPr bwMode="auto">
            <a:xfrm>
              <a:off x="3408" y="1411"/>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N</a:t>
              </a:r>
              <a:endParaRPr kumimoji="1" lang="en-US" altLang="zh-CN" sz="2400">
                <a:latin typeface="Times New Roman" panose="02020603050405020304" pitchFamily="18" charset="0"/>
              </a:endParaRPr>
            </a:p>
          </p:txBody>
        </p:sp>
        <p:sp>
          <p:nvSpPr>
            <p:cNvPr id="305207" name="Text Box 55">
              <a:extLst>
                <a:ext uri="{FF2B5EF4-FFF2-40B4-BE49-F238E27FC236}">
                  <a16:creationId xmlns:a16="http://schemas.microsoft.com/office/drawing/2014/main" id="{6CA956F3-1B33-408A-83D4-9E5D20ABF691}"/>
                </a:ext>
              </a:extLst>
            </p:cNvPr>
            <p:cNvSpPr txBox="1">
              <a:spLocks noChangeArrowheads="1"/>
            </p:cNvSpPr>
            <p:nvPr/>
          </p:nvSpPr>
          <p:spPr bwMode="auto">
            <a:xfrm>
              <a:off x="3696" y="1920"/>
              <a:ext cx="27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O</a:t>
              </a:r>
              <a:endParaRPr kumimoji="1" lang="en-US" altLang="zh-CN" sz="2400">
                <a:latin typeface="Times New Roman" panose="02020603050405020304" pitchFamily="18" charset="0"/>
              </a:endParaRPr>
            </a:p>
          </p:txBody>
        </p:sp>
        <p:sp>
          <p:nvSpPr>
            <p:cNvPr id="305208" name="Text Box 56">
              <a:extLst>
                <a:ext uri="{FF2B5EF4-FFF2-40B4-BE49-F238E27FC236}">
                  <a16:creationId xmlns:a16="http://schemas.microsoft.com/office/drawing/2014/main" id="{3718CF0C-C7E2-41DA-8675-F4F5532174A1}"/>
                </a:ext>
              </a:extLst>
            </p:cNvPr>
            <p:cNvSpPr txBox="1">
              <a:spLocks noChangeArrowheads="1"/>
            </p:cNvSpPr>
            <p:nvPr/>
          </p:nvSpPr>
          <p:spPr bwMode="auto">
            <a:xfrm>
              <a:off x="4016" y="864"/>
              <a:ext cx="2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P</a:t>
              </a:r>
              <a:endParaRPr kumimoji="1" lang="en-US" altLang="zh-CN" sz="2400">
                <a:latin typeface="Times New Roman" panose="02020603050405020304" pitchFamily="18" charset="0"/>
              </a:endParaRPr>
            </a:p>
          </p:txBody>
        </p:sp>
        <p:sp>
          <p:nvSpPr>
            <p:cNvPr id="305209" name="Text Box 57">
              <a:extLst>
                <a:ext uri="{FF2B5EF4-FFF2-40B4-BE49-F238E27FC236}">
                  <a16:creationId xmlns:a16="http://schemas.microsoft.com/office/drawing/2014/main" id="{8FAF9183-AB0D-4B55-8BF9-AEF617EFB8A2}"/>
                </a:ext>
              </a:extLst>
            </p:cNvPr>
            <p:cNvSpPr txBox="1">
              <a:spLocks noChangeArrowheads="1"/>
            </p:cNvSpPr>
            <p:nvPr/>
          </p:nvSpPr>
          <p:spPr bwMode="auto">
            <a:xfrm>
              <a:off x="4272" y="1920"/>
              <a:ext cx="27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Q</a:t>
              </a:r>
              <a:endParaRPr kumimoji="1" lang="en-US" altLang="zh-CN" sz="2400">
                <a:latin typeface="Times New Roman" panose="02020603050405020304" pitchFamily="18" charset="0"/>
              </a:endParaRPr>
            </a:p>
          </p:txBody>
        </p:sp>
        <p:sp>
          <p:nvSpPr>
            <p:cNvPr id="305210" name="Text Box 58">
              <a:extLst>
                <a:ext uri="{FF2B5EF4-FFF2-40B4-BE49-F238E27FC236}">
                  <a16:creationId xmlns:a16="http://schemas.microsoft.com/office/drawing/2014/main" id="{6B6B3C4C-CFF8-4405-BEC4-6340C40F2474}"/>
                </a:ext>
              </a:extLst>
            </p:cNvPr>
            <p:cNvSpPr txBox="1">
              <a:spLocks noChangeArrowheads="1"/>
            </p:cNvSpPr>
            <p:nvPr/>
          </p:nvSpPr>
          <p:spPr bwMode="auto">
            <a:xfrm>
              <a:off x="4560" y="1411"/>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R</a:t>
              </a:r>
              <a:endParaRPr kumimoji="1" lang="en-US" altLang="zh-CN" sz="2400">
                <a:latin typeface="Times New Roman" panose="02020603050405020304" pitchFamily="18" charset="0"/>
              </a:endParaRPr>
            </a:p>
          </p:txBody>
        </p:sp>
        <p:sp>
          <p:nvSpPr>
            <p:cNvPr id="305211" name="Text Box 59">
              <a:extLst>
                <a:ext uri="{FF2B5EF4-FFF2-40B4-BE49-F238E27FC236}">
                  <a16:creationId xmlns:a16="http://schemas.microsoft.com/office/drawing/2014/main" id="{D57535E0-94AB-49F4-B896-7EF404A93E00}"/>
                </a:ext>
              </a:extLst>
            </p:cNvPr>
            <p:cNvSpPr txBox="1">
              <a:spLocks noChangeArrowheads="1"/>
            </p:cNvSpPr>
            <p:nvPr/>
          </p:nvSpPr>
          <p:spPr bwMode="auto">
            <a:xfrm>
              <a:off x="4640" y="2448"/>
              <a:ext cx="2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S</a:t>
              </a:r>
              <a:endParaRPr kumimoji="1" lang="en-US" altLang="zh-CN" sz="2400">
                <a:latin typeface="Times New Roman" panose="02020603050405020304" pitchFamily="18" charset="0"/>
              </a:endParaRPr>
            </a:p>
          </p:txBody>
        </p:sp>
        <p:sp>
          <p:nvSpPr>
            <p:cNvPr id="305212" name="Text Box 60">
              <a:extLst>
                <a:ext uri="{FF2B5EF4-FFF2-40B4-BE49-F238E27FC236}">
                  <a16:creationId xmlns:a16="http://schemas.microsoft.com/office/drawing/2014/main" id="{C32FC5E4-AF54-4D82-9CE4-39872365B2B5}"/>
                </a:ext>
              </a:extLst>
            </p:cNvPr>
            <p:cNvSpPr txBox="1">
              <a:spLocks noChangeArrowheads="1"/>
            </p:cNvSpPr>
            <p:nvPr/>
          </p:nvSpPr>
          <p:spPr bwMode="auto">
            <a:xfrm>
              <a:off x="4848" y="1939"/>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T</a:t>
              </a:r>
              <a:endParaRPr kumimoji="1" lang="en-US" altLang="zh-CN" sz="2400">
                <a:latin typeface="Times New Roman" panose="02020603050405020304" pitchFamily="18" charset="0"/>
              </a:endParaRPr>
            </a:p>
          </p:txBody>
        </p:sp>
        <p:sp>
          <p:nvSpPr>
            <p:cNvPr id="305213" name="Text Box 61">
              <a:extLst>
                <a:ext uri="{FF2B5EF4-FFF2-40B4-BE49-F238E27FC236}">
                  <a16:creationId xmlns:a16="http://schemas.microsoft.com/office/drawing/2014/main" id="{03C131E5-118E-47AC-B1F2-A1147C654CA7}"/>
                </a:ext>
              </a:extLst>
            </p:cNvPr>
            <p:cNvSpPr txBox="1">
              <a:spLocks noChangeArrowheads="1"/>
            </p:cNvSpPr>
            <p:nvPr/>
          </p:nvSpPr>
          <p:spPr bwMode="auto">
            <a:xfrm>
              <a:off x="336" y="231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5214" name="Text Box 62">
              <a:extLst>
                <a:ext uri="{FF2B5EF4-FFF2-40B4-BE49-F238E27FC236}">
                  <a16:creationId xmlns:a16="http://schemas.microsoft.com/office/drawing/2014/main" id="{A10A7947-9720-4395-A999-D729993BF7D5}"/>
                </a:ext>
              </a:extLst>
            </p:cNvPr>
            <p:cNvSpPr txBox="1">
              <a:spLocks noChangeArrowheads="1"/>
            </p:cNvSpPr>
            <p:nvPr/>
          </p:nvSpPr>
          <p:spPr bwMode="auto">
            <a:xfrm>
              <a:off x="1248" y="284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5215" name="Text Box 63">
              <a:extLst>
                <a:ext uri="{FF2B5EF4-FFF2-40B4-BE49-F238E27FC236}">
                  <a16:creationId xmlns:a16="http://schemas.microsoft.com/office/drawing/2014/main" id="{9CD75E71-585E-4C62-A469-05202D55EDC6}"/>
                </a:ext>
              </a:extLst>
            </p:cNvPr>
            <p:cNvSpPr txBox="1">
              <a:spLocks noChangeArrowheads="1"/>
            </p:cNvSpPr>
            <p:nvPr/>
          </p:nvSpPr>
          <p:spPr bwMode="auto">
            <a:xfrm>
              <a:off x="2412" y="231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5216" name="Text Box 64">
              <a:extLst>
                <a:ext uri="{FF2B5EF4-FFF2-40B4-BE49-F238E27FC236}">
                  <a16:creationId xmlns:a16="http://schemas.microsoft.com/office/drawing/2014/main" id="{64DD5C6D-8285-4FD0-A14F-66D2A712B2F5}"/>
                </a:ext>
              </a:extLst>
            </p:cNvPr>
            <p:cNvSpPr txBox="1">
              <a:spLocks noChangeArrowheads="1"/>
            </p:cNvSpPr>
            <p:nvPr/>
          </p:nvSpPr>
          <p:spPr bwMode="auto">
            <a:xfrm>
              <a:off x="3036" y="230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5217" name="Text Box 65">
              <a:extLst>
                <a:ext uri="{FF2B5EF4-FFF2-40B4-BE49-F238E27FC236}">
                  <a16:creationId xmlns:a16="http://schemas.microsoft.com/office/drawing/2014/main" id="{1F5DFAC7-CBBF-4653-95FF-2B56035F02CA}"/>
                </a:ext>
              </a:extLst>
            </p:cNvPr>
            <p:cNvSpPr txBox="1">
              <a:spLocks noChangeArrowheads="1"/>
            </p:cNvSpPr>
            <p:nvPr/>
          </p:nvSpPr>
          <p:spPr bwMode="auto">
            <a:xfrm>
              <a:off x="3744" y="168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5218" name="Text Box 66">
              <a:extLst>
                <a:ext uri="{FF2B5EF4-FFF2-40B4-BE49-F238E27FC236}">
                  <a16:creationId xmlns:a16="http://schemas.microsoft.com/office/drawing/2014/main" id="{A9E8746D-5C98-4213-9B27-AE222874C2AA}"/>
                </a:ext>
              </a:extLst>
            </p:cNvPr>
            <p:cNvSpPr txBox="1">
              <a:spLocks noChangeArrowheads="1"/>
            </p:cNvSpPr>
            <p:nvPr/>
          </p:nvSpPr>
          <p:spPr bwMode="auto">
            <a:xfrm>
              <a:off x="4224" y="168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5219" name="Text Box 67">
              <a:extLst>
                <a:ext uri="{FF2B5EF4-FFF2-40B4-BE49-F238E27FC236}">
                  <a16:creationId xmlns:a16="http://schemas.microsoft.com/office/drawing/2014/main" id="{79E75C1D-9854-466E-ACA7-AFF09ED8FFEB}"/>
                </a:ext>
              </a:extLst>
            </p:cNvPr>
            <p:cNvSpPr txBox="1">
              <a:spLocks noChangeArrowheads="1"/>
            </p:cNvSpPr>
            <p:nvPr/>
          </p:nvSpPr>
          <p:spPr bwMode="auto">
            <a:xfrm>
              <a:off x="4560" y="220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5220" name="Text Box 68">
              <a:extLst>
                <a:ext uri="{FF2B5EF4-FFF2-40B4-BE49-F238E27FC236}">
                  <a16:creationId xmlns:a16="http://schemas.microsoft.com/office/drawing/2014/main" id="{0BCEAEBA-6557-4058-948E-C080EAE26233}"/>
                </a:ext>
              </a:extLst>
            </p:cNvPr>
            <p:cNvSpPr txBox="1">
              <a:spLocks noChangeArrowheads="1"/>
            </p:cNvSpPr>
            <p:nvPr/>
          </p:nvSpPr>
          <p:spPr bwMode="auto">
            <a:xfrm>
              <a:off x="5084" y="1785"/>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5221" name="Text Box 69">
              <a:extLst>
                <a:ext uri="{FF2B5EF4-FFF2-40B4-BE49-F238E27FC236}">
                  <a16:creationId xmlns:a16="http://schemas.microsoft.com/office/drawing/2014/main" id="{1B110A9C-193B-4621-A9C3-0BA97AA2016D}"/>
                </a:ext>
              </a:extLst>
            </p:cNvPr>
            <p:cNvSpPr txBox="1">
              <a:spLocks noChangeArrowheads="1"/>
            </p:cNvSpPr>
            <p:nvPr/>
          </p:nvSpPr>
          <p:spPr bwMode="auto">
            <a:xfrm>
              <a:off x="3020" y="24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5222" name="Text Box 70">
              <a:extLst>
                <a:ext uri="{FF2B5EF4-FFF2-40B4-BE49-F238E27FC236}">
                  <a16:creationId xmlns:a16="http://schemas.microsoft.com/office/drawing/2014/main" id="{6408EF26-47F4-4D95-85B7-D9DBC61A7BCB}"/>
                </a:ext>
              </a:extLst>
            </p:cNvPr>
            <p:cNvSpPr txBox="1">
              <a:spLocks noChangeArrowheads="1"/>
            </p:cNvSpPr>
            <p:nvPr/>
          </p:nvSpPr>
          <p:spPr bwMode="auto">
            <a:xfrm>
              <a:off x="2448" y="1248"/>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5223" name="Text Box 71">
              <a:extLst>
                <a:ext uri="{FF2B5EF4-FFF2-40B4-BE49-F238E27FC236}">
                  <a16:creationId xmlns:a16="http://schemas.microsoft.com/office/drawing/2014/main" id="{B08E789E-F6AB-4593-B6DE-7C2F51AA5C58}"/>
                </a:ext>
              </a:extLst>
            </p:cNvPr>
            <p:cNvSpPr txBox="1">
              <a:spLocks noChangeArrowheads="1"/>
            </p:cNvSpPr>
            <p:nvPr/>
          </p:nvSpPr>
          <p:spPr bwMode="auto">
            <a:xfrm>
              <a:off x="768" y="1257"/>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5224" name="Text Box 72">
              <a:extLst>
                <a:ext uri="{FF2B5EF4-FFF2-40B4-BE49-F238E27FC236}">
                  <a16:creationId xmlns:a16="http://schemas.microsoft.com/office/drawing/2014/main" id="{DA7E72F4-234C-4577-A404-745AC6558BDF}"/>
                </a:ext>
              </a:extLst>
            </p:cNvPr>
            <p:cNvSpPr txBox="1">
              <a:spLocks noChangeArrowheads="1"/>
            </p:cNvSpPr>
            <p:nvPr/>
          </p:nvSpPr>
          <p:spPr bwMode="auto">
            <a:xfrm>
              <a:off x="480" y="1785"/>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5225" name="Text Box 73">
              <a:extLst>
                <a:ext uri="{FF2B5EF4-FFF2-40B4-BE49-F238E27FC236}">
                  <a16:creationId xmlns:a16="http://schemas.microsoft.com/office/drawing/2014/main" id="{FD4F24D3-B219-4BE9-998A-8728AEEE3B6C}"/>
                </a:ext>
              </a:extLst>
            </p:cNvPr>
            <p:cNvSpPr txBox="1">
              <a:spLocks noChangeArrowheads="1"/>
            </p:cNvSpPr>
            <p:nvPr/>
          </p:nvSpPr>
          <p:spPr bwMode="auto">
            <a:xfrm>
              <a:off x="1436" y="2313"/>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5226" name="Text Box 74">
              <a:extLst>
                <a:ext uri="{FF2B5EF4-FFF2-40B4-BE49-F238E27FC236}">
                  <a16:creationId xmlns:a16="http://schemas.microsoft.com/office/drawing/2014/main" id="{F05B1B3A-45C7-4369-A6D9-2FCFA617D08D}"/>
                </a:ext>
              </a:extLst>
            </p:cNvPr>
            <p:cNvSpPr txBox="1">
              <a:spLocks noChangeArrowheads="1"/>
            </p:cNvSpPr>
            <p:nvPr/>
          </p:nvSpPr>
          <p:spPr bwMode="auto">
            <a:xfrm>
              <a:off x="1772" y="168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5227" name="Text Box 75">
              <a:extLst>
                <a:ext uri="{FF2B5EF4-FFF2-40B4-BE49-F238E27FC236}">
                  <a16:creationId xmlns:a16="http://schemas.microsoft.com/office/drawing/2014/main" id="{15C4C146-B0AC-4536-B7E8-2C78BF63AE7F}"/>
                </a:ext>
              </a:extLst>
            </p:cNvPr>
            <p:cNvSpPr txBox="1">
              <a:spLocks noChangeArrowheads="1"/>
            </p:cNvSpPr>
            <p:nvPr/>
          </p:nvSpPr>
          <p:spPr bwMode="auto">
            <a:xfrm>
              <a:off x="2732" y="168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5228" name="Text Box 76">
              <a:extLst>
                <a:ext uri="{FF2B5EF4-FFF2-40B4-BE49-F238E27FC236}">
                  <a16:creationId xmlns:a16="http://schemas.microsoft.com/office/drawing/2014/main" id="{F125FF79-B564-4EE9-B2DB-62266A08F26B}"/>
                </a:ext>
              </a:extLst>
            </p:cNvPr>
            <p:cNvSpPr txBox="1">
              <a:spLocks noChangeArrowheads="1"/>
            </p:cNvSpPr>
            <p:nvPr/>
          </p:nvSpPr>
          <p:spPr bwMode="auto">
            <a:xfrm>
              <a:off x="3324" y="11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5229" name="Text Box 77">
              <a:extLst>
                <a:ext uri="{FF2B5EF4-FFF2-40B4-BE49-F238E27FC236}">
                  <a16:creationId xmlns:a16="http://schemas.microsoft.com/office/drawing/2014/main" id="{BB4AF315-C285-456B-967C-AB80FE5A6957}"/>
                </a:ext>
              </a:extLst>
            </p:cNvPr>
            <p:cNvSpPr txBox="1">
              <a:spLocks noChangeArrowheads="1"/>
            </p:cNvSpPr>
            <p:nvPr/>
          </p:nvSpPr>
          <p:spPr bwMode="auto">
            <a:xfrm>
              <a:off x="4716" y="11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5230" name="Text Box 78">
              <a:extLst>
                <a:ext uri="{FF2B5EF4-FFF2-40B4-BE49-F238E27FC236}">
                  <a16:creationId xmlns:a16="http://schemas.microsoft.com/office/drawing/2014/main" id="{FF518E88-2403-4AC5-BF95-19C897AF5647}"/>
                </a:ext>
              </a:extLst>
            </p:cNvPr>
            <p:cNvSpPr txBox="1">
              <a:spLocks noChangeArrowheads="1"/>
            </p:cNvSpPr>
            <p:nvPr/>
          </p:nvSpPr>
          <p:spPr bwMode="auto">
            <a:xfrm>
              <a:off x="4176" y="63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5231" name="Text Box 79">
              <a:extLst>
                <a:ext uri="{FF2B5EF4-FFF2-40B4-BE49-F238E27FC236}">
                  <a16:creationId xmlns:a16="http://schemas.microsoft.com/office/drawing/2014/main" id="{500A9C90-02AE-404B-9BCE-EEC2687ACB37}"/>
                </a:ext>
              </a:extLst>
            </p:cNvPr>
            <p:cNvSpPr txBox="1">
              <a:spLocks noChangeArrowheads="1"/>
            </p:cNvSpPr>
            <p:nvPr/>
          </p:nvSpPr>
          <p:spPr bwMode="auto">
            <a:xfrm>
              <a:off x="1536" y="63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5234" name="Line 82">
              <a:extLst>
                <a:ext uri="{FF2B5EF4-FFF2-40B4-BE49-F238E27FC236}">
                  <a16:creationId xmlns:a16="http://schemas.microsoft.com/office/drawing/2014/main" id="{D2DD4A9E-EDE7-4BEA-9AD1-5E226DC066EA}"/>
                </a:ext>
              </a:extLst>
            </p:cNvPr>
            <p:cNvSpPr>
              <a:spLocks noChangeShapeType="1"/>
            </p:cNvSpPr>
            <p:nvPr/>
          </p:nvSpPr>
          <p:spPr bwMode="auto">
            <a:xfrm>
              <a:off x="3936" y="624"/>
              <a:ext cx="144" cy="288"/>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235" name="Line 83">
              <a:extLst>
                <a:ext uri="{FF2B5EF4-FFF2-40B4-BE49-F238E27FC236}">
                  <a16:creationId xmlns:a16="http://schemas.microsoft.com/office/drawing/2014/main" id="{0C30754E-9694-478D-AF5B-736E79A463E2}"/>
                </a:ext>
              </a:extLst>
            </p:cNvPr>
            <p:cNvSpPr>
              <a:spLocks noChangeShapeType="1"/>
            </p:cNvSpPr>
            <p:nvPr/>
          </p:nvSpPr>
          <p:spPr bwMode="auto">
            <a:xfrm flipV="1">
              <a:off x="3936" y="1248"/>
              <a:ext cx="144" cy="720"/>
            </a:xfrm>
            <a:prstGeom prst="line">
              <a:avLst/>
            </a:prstGeom>
            <a:noFill/>
            <a:ln w="28575">
              <a:solidFill>
                <a:srgbClr val="0000FF"/>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236" name="Line 84">
              <a:extLst>
                <a:ext uri="{FF2B5EF4-FFF2-40B4-BE49-F238E27FC236}">
                  <a16:creationId xmlns:a16="http://schemas.microsoft.com/office/drawing/2014/main" id="{DE5D55DB-2ED4-4E4C-8C20-D3C0C5FBED82}"/>
                </a:ext>
              </a:extLst>
            </p:cNvPr>
            <p:cNvSpPr>
              <a:spLocks noChangeShapeType="1"/>
            </p:cNvSpPr>
            <p:nvPr/>
          </p:nvSpPr>
          <p:spPr bwMode="auto">
            <a:xfrm flipH="1">
              <a:off x="3648" y="1968"/>
              <a:ext cx="336" cy="336"/>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237" name="Line 85">
              <a:extLst>
                <a:ext uri="{FF2B5EF4-FFF2-40B4-BE49-F238E27FC236}">
                  <a16:creationId xmlns:a16="http://schemas.microsoft.com/office/drawing/2014/main" id="{302F226F-2A65-4542-ACDA-BFD5BA530554}"/>
                </a:ext>
              </a:extLst>
            </p:cNvPr>
            <p:cNvSpPr>
              <a:spLocks noChangeShapeType="1"/>
            </p:cNvSpPr>
            <p:nvPr/>
          </p:nvSpPr>
          <p:spPr bwMode="auto">
            <a:xfrm>
              <a:off x="3648" y="1968"/>
              <a:ext cx="384" cy="28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238" name="Text Box 86">
              <a:extLst>
                <a:ext uri="{FF2B5EF4-FFF2-40B4-BE49-F238E27FC236}">
                  <a16:creationId xmlns:a16="http://schemas.microsoft.com/office/drawing/2014/main" id="{0CF75467-4863-4E23-9047-ECB090891532}"/>
                </a:ext>
              </a:extLst>
            </p:cNvPr>
            <p:cNvSpPr txBox="1">
              <a:spLocks noChangeArrowheads="1"/>
            </p:cNvSpPr>
            <p:nvPr/>
          </p:nvSpPr>
          <p:spPr bwMode="auto">
            <a:xfrm>
              <a:off x="3600" y="317"/>
              <a:ext cx="1129" cy="35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000" b="1">
                  <a:latin typeface="Times New Roman" panose="02020603050405020304" pitchFamily="18" charset="0"/>
                  <a:ea typeface="仿宋_GB2312" pitchFamily="49" charset="-122"/>
                </a:rPr>
                <a:t>用</a:t>
              </a:r>
              <a:r>
                <a:rPr kumimoji="1" lang="en-US" altLang="zh-CN" sz="3000" b="1">
                  <a:solidFill>
                    <a:schemeClr val="tx2"/>
                  </a:solidFill>
                  <a:latin typeface="Arial Narrow" panose="020B0606020202030204" pitchFamily="34" charset="0"/>
                  <a:ea typeface="仿宋_GB2312" pitchFamily="49" charset="-122"/>
                </a:rPr>
                <a:t>O</a:t>
              </a:r>
              <a:r>
                <a:rPr kumimoji="1" lang="zh-CN" altLang="en-US" sz="3000" b="1">
                  <a:latin typeface="Arial Narrow" panose="020B0606020202030204" pitchFamily="34" charset="0"/>
                  <a:ea typeface="仿宋_GB2312" pitchFamily="49" charset="-122"/>
                </a:rPr>
                <a:t>取代</a:t>
              </a:r>
              <a:r>
                <a:rPr kumimoji="1" lang="en-US" altLang="zh-CN" sz="3000" b="1">
                  <a:solidFill>
                    <a:schemeClr val="tx2"/>
                  </a:solidFill>
                  <a:latin typeface="Arial Narrow" panose="020B0606020202030204" pitchFamily="34" charset="0"/>
                  <a:ea typeface="仿宋_GB2312" pitchFamily="49" charset="-122"/>
                </a:rPr>
                <a:t>P</a:t>
              </a:r>
              <a:endParaRPr kumimoji="1" lang="en-US" altLang="zh-CN" sz="3000">
                <a:latin typeface="Times New Roman" panose="02020603050405020304" pitchFamily="18" charset="0"/>
              </a:endParaRPr>
            </a:p>
          </p:txBody>
        </p:sp>
      </p:grpSp>
    </p:spTree>
  </p:cSld>
  <p:clrMapOvr>
    <a:masterClrMapping/>
  </p:clrMapOvr>
  <p:transition>
    <p:wipe dir="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灯片编号占位符 4">
            <a:extLst>
              <a:ext uri="{FF2B5EF4-FFF2-40B4-BE49-F238E27FC236}">
                <a16:creationId xmlns:a16="http://schemas.microsoft.com/office/drawing/2014/main" id="{BCC93D9C-5C59-4FFA-8263-85C9CE403E76}"/>
              </a:ext>
            </a:extLst>
          </p:cNvPr>
          <p:cNvSpPr>
            <a:spLocks noGrp="1"/>
          </p:cNvSpPr>
          <p:nvPr>
            <p:ph type="sldNum" sz="quarter" idx="11"/>
          </p:nvPr>
        </p:nvSpPr>
        <p:spPr/>
        <p:txBody>
          <a:bodyPr/>
          <a:lstStyle/>
          <a:p>
            <a:fld id="{CAC2B01C-DC2B-42D1-B401-675C34DA9514}" type="slidenum">
              <a:rPr lang="en-US" altLang="zh-CN"/>
              <a:pPr/>
              <a:t>112</a:t>
            </a:fld>
            <a:endParaRPr lang="en-US" altLang="zh-CN"/>
          </a:p>
        </p:txBody>
      </p:sp>
      <p:sp>
        <p:nvSpPr>
          <p:cNvPr id="306252" name="Text Box 76">
            <a:extLst>
              <a:ext uri="{FF2B5EF4-FFF2-40B4-BE49-F238E27FC236}">
                <a16:creationId xmlns:a16="http://schemas.microsoft.com/office/drawing/2014/main" id="{61C0A85E-BF72-48A9-BB6C-E611AA1F28EB}"/>
              </a:ext>
            </a:extLst>
          </p:cNvPr>
          <p:cNvSpPr txBox="1">
            <a:spLocks noChangeArrowheads="1"/>
          </p:cNvSpPr>
          <p:nvPr/>
        </p:nvSpPr>
        <p:spPr bwMode="auto">
          <a:xfrm>
            <a:off x="395288" y="762000"/>
            <a:ext cx="2063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200" b="1">
                <a:latin typeface="Times New Roman" panose="02020603050405020304" pitchFamily="18" charset="0"/>
                <a:ea typeface="仿宋_GB2312" pitchFamily="49" charset="-122"/>
              </a:rPr>
              <a:t>删除结点</a:t>
            </a:r>
            <a:r>
              <a:rPr kumimoji="1" lang="en-US" altLang="zh-CN" sz="3200" b="1">
                <a:solidFill>
                  <a:schemeClr val="tx2"/>
                </a:solidFill>
                <a:latin typeface="Times New Roman" panose="02020603050405020304" pitchFamily="18" charset="0"/>
                <a:ea typeface="仿宋_GB2312" pitchFamily="49" charset="-122"/>
              </a:rPr>
              <a:t>P</a:t>
            </a:r>
            <a:endParaRPr kumimoji="1" lang="en-US" altLang="zh-CN" sz="2400">
              <a:latin typeface="Times New Roman" panose="02020603050405020304" pitchFamily="18" charset="0"/>
            </a:endParaRPr>
          </a:p>
        </p:txBody>
      </p:sp>
      <p:grpSp>
        <p:nvGrpSpPr>
          <p:cNvPr id="306258" name="Group 82">
            <a:extLst>
              <a:ext uri="{FF2B5EF4-FFF2-40B4-BE49-F238E27FC236}">
                <a16:creationId xmlns:a16="http://schemas.microsoft.com/office/drawing/2014/main" id="{3F20C13E-F01B-497F-911C-1BE2C81DFC2A}"/>
              </a:ext>
            </a:extLst>
          </p:cNvPr>
          <p:cNvGrpSpPr>
            <a:grpSpLocks/>
          </p:cNvGrpSpPr>
          <p:nvPr/>
        </p:nvGrpSpPr>
        <p:grpSpPr bwMode="auto">
          <a:xfrm>
            <a:off x="533400" y="368300"/>
            <a:ext cx="8077200" cy="4908550"/>
            <a:chOff x="336" y="232"/>
            <a:chExt cx="5088" cy="3092"/>
          </a:xfrm>
        </p:grpSpPr>
        <p:sp>
          <p:nvSpPr>
            <p:cNvPr id="306178" name="Line 2">
              <a:extLst>
                <a:ext uri="{FF2B5EF4-FFF2-40B4-BE49-F238E27FC236}">
                  <a16:creationId xmlns:a16="http://schemas.microsoft.com/office/drawing/2014/main" id="{C3ED1DCD-BF11-4CD5-9E12-222304757B93}"/>
                </a:ext>
              </a:extLst>
            </p:cNvPr>
            <p:cNvSpPr>
              <a:spLocks noChangeShapeType="1"/>
            </p:cNvSpPr>
            <p:nvPr/>
          </p:nvSpPr>
          <p:spPr bwMode="auto">
            <a:xfrm flipV="1">
              <a:off x="720" y="2143"/>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79" name="Line 3">
              <a:extLst>
                <a:ext uri="{FF2B5EF4-FFF2-40B4-BE49-F238E27FC236}">
                  <a16:creationId xmlns:a16="http://schemas.microsoft.com/office/drawing/2014/main" id="{9DE52FA5-B5C5-4103-9740-32789A237719}"/>
                </a:ext>
              </a:extLst>
            </p:cNvPr>
            <p:cNvSpPr>
              <a:spLocks noChangeShapeType="1"/>
            </p:cNvSpPr>
            <p:nvPr/>
          </p:nvSpPr>
          <p:spPr bwMode="auto">
            <a:xfrm>
              <a:off x="2688" y="2143"/>
              <a:ext cx="192"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0" name="Line 4">
              <a:extLst>
                <a:ext uri="{FF2B5EF4-FFF2-40B4-BE49-F238E27FC236}">
                  <a16:creationId xmlns:a16="http://schemas.microsoft.com/office/drawing/2014/main" id="{6CED4636-E018-48B3-B032-585333125F97}"/>
                </a:ext>
              </a:extLst>
            </p:cNvPr>
            <p:cNvSpPr>
              <a:spLocks noChangeShapeType="1"/>
            </p:cNvSpPr>
            <p:nvPr/>
          </p:nvSpPr>
          <p:spPr bwMode="auto">
            <a:xfrm>
              <a:off x="2112" y="2143"/>
              <a:ext cx="192"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1" name="Line 5">
              <a:extLst>
                <a:ext uri="{FF2B5EF4-FFF2-40B4-BE49-F238E27FC236}">
                  <a16:creationId xmlns:a16="http://schemas.microsoft.com/office/drawing/2014/main" id="{9C4CCD44-F40D-4573-8ABF-163085AABF5F}"/>
                </a:ext>
              </a:extLst>
            </p:cNvPr>
            <p:cNvSpPr>
              <a:spLocks noChangeShapeType="1"/>
            </p:cNvSpPr>
            <p:nvPr/>
          </p:nvSpPr>
          <p:spPr bwMode="auto">
            <a:xfrm flipV="1">
              <a:off x="1872" y="2143"/>
              <a:ext cx="240" cy="48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2" name="Line 6">
              <a:extLst>
                <a:ext uri="{FF2B5EF4-FFF2-40B4-BE49-F238E27FC236}">
                  <a16:creationId xmlns:a16="http://schemas.microsoft.com/office/drawing/2014/main" id="{FDD1E187-5559-4FE0-82ED-2DF94BC4E399}"/>
                </a:ext>
              </a:extLst>
            </p:cNvPr>
            <p:cNvSpPr>
              <a:spLocks noChangeShapeType="1"/>
            </p:cNvSpPr>
            <p:nvPr/>
          </p:nvSpPr>
          <p:spPr bwMode="auto">
            <a:xfrm flipV="1">
              <a:off x="4752" y="2143"/>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3" name="Line 7">
              <a:extLst>
                <a:ext uri="{FF2B5EF4-FFF2-40B4-BE49-F238E27FC236}">
                  <a16:creationId xmlns:a16="http://schemas.microsoft.com/office/drawing/2014/main" id="{D64530B5-8E17-41ED-8EF0-9412B642AEAD}"/>
                </a:ext>
              </a:extLst>
            </p:cNvPr>
            <p:cNvSpPr>
              <a:spLocks noChangeShapeType="1"/>
            </p:cNvSpPr>
            <p:nvPr/>
          </p:nvSpPr>
          <p:spPr bwMode="auto">
            <a:xfrm>
              <a:off x="4704" y="1615"/>
              <a:ext cx="24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4" name="Line 8">
              <a:extLst>
                <a:ext uri="{FF2B5EF4-FFF2-40B4-BE49-F238E27FC236}">
                  <a16:creationId xmlns:a16="http://schemas.microsoft.com/office/drawing/2014/main" id="{9C5F4772-0965-42B7-99E9-70BFC7CDCF9E}"/>
                </a:ext>
              </a:extLst>
            </p:cNvPr>
            <p:cNvSpPr>
              <a:spLocks noChangeShapeType="1"/>
            </p:cNvSpPr>
            <p:nvPr/>
          </p:nvSpPr>
          <p:spPr bwMode="auto">
            <a:xfrm flipV="1">
              <a:off x="4416" y="1663"/>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5" name="Line 9">
              <a:extLst>
                <a:ext uri="{FF2B5EF4-FFF2-40B4-BE49-F238E27FC236}">
                  <a16:creationId xmlns:a16="http://schemas.microsoft.com/office/drawing/2014/main" id="{90490BE2-E201-4054-87F1-9506E7BB5625}"/>
                </a:ext>
              </a:extLst>
            </p:cNvPr>
            <p:cNvSpPr>
              <a:spLocks noChangeShapeType="1"/>
            </p:cNvSpPr>
            <p:nvPr/>
          </p:nvSpPr>
          <p:spPr bwMode="auto">
            <a:xfrm>
              <a:off x="2400" y="1615"/>
              <a:ext cx="24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6" name="Line 10">
              <a:extLst>
                <a:ext uri="{FF2B5EF4-FFF2-40B4-BE49-F238E27FC236}">
                  <a16:creationId xmlns:a16="http://schemas.microsoft.com/office/drawing/2014/main" id="{C8C211E8-046E-4530-A7CD-47F95F23E2AD}"/>
                </a:ext>
              </a:extLst>
            </p:cNvPr>
            <p:cNvSpPr>
              <a:spLocks noChangeShapeType="1"/>
            </p:cNvSpPr>
            <p:nvPr/>
          </p:nvSpPr>
          <p:spPr bwMode="auto">
            <a:xfrm flipV="1">
              <a:off x="2112" y="1663"/>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7" name="Line 11">
              <a:extLst>
                <a:ext uri="{FF2B5EF4-FFF2-40B4-BE49-F238E27FC236}">
                  <a16:creationId xmlns:a16="http://schemas.microsoft.com/office/drawing/2014/main" id="{8C6AF6E8-6DB1-4C85-A3BF-5DDB7FBF1C10}"/>
                </a:ext>
              </a:extLst>
            </p:cNvPr>
            <p:cNvSpPr>
              <a:spLocks noChangeShapeType="1"/>
            </p:cNvSpPr>
            <p:nvPr/>
          </p:nvSpPr>
          <p:spPr bwMode="auto">
            <a:xfrm>
              <a:off x="1248" y="1615"/>
              <a:ext cx="24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8" name="Line 12">
              <a:extLst>
                <a:ext uri="{FF2B5EF4-FFF2-40B4-BE49-F238E27FC236}">
                  <a16:creationId xmlns:a16="http://schemas.microsoft.com/office/drawing/2014/main" id="{5421900B-87F9-4301-91AB-A944EBC23819}"/>
                </a:ext>
              </a:extLst>
            </p:cNvPr>
            <p:cNvSpPr>
              <a:spLocks noChangeShapeType="1"/>
            </p:cNvSpPr>
            <p:nvPr/>
          </p:nvSpPr>
          <p:spPr bwMode="auto">
            <a:xfrm flipH="1" flipV="1">
              <a:off x="1872" y="1087"/>
              <a:ext cx="48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9" name="Line 13">
              <a:extLst>
                <a:ext uri="{FF2B5EF4-FFF2-40B4-BE49-F238E27FC236}">
                  <a16:creationId xmlns:a16="http://schemas.microsoft.com/office/drawing/2014/main" id="{B931287A-CA16-4940-B682-DFDD45803A6E}"/>
                </a:ext>
              </a:extLst>
            </p:cNvPr>
            <p:cNvSpPr>
              <a:spLocks noChangeShapeType="1"/>
            </p:cNvSpPr>
            <p:nvPr/>
          </p:nvSpPr>
          <p:spPr bwMode="auto">
            <a:xfrm flipH="1" flipV="1">
              <a:off x="4224" y="1135"/>
              <a:ext cx="48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90" name="Line 14">
              <a:extLst>
                <a:ext uri="{FF2B5EF4-FFF2-40B4-BE49-F238E27FC236}">
                  <a16:creationId xmlns:a16="http://schemas.microsoft.com/office/drawing/2014/main" id="{E1BA23AC-A5E0-467B-894A-A1260862CC55}"/>
                </a:ext>
              </a:extLst>
            </p:cNvPr>
            <p:cNvSpPr>
              <a:spLocks noChangeShapeType="1"/>
            </p:cNvSpPr>
            <p:nvPr/>
          </p:nvSpPr>
          <p:spPr bwMode="auto">
            <a:xfrm flipV="1">
              <a:off x="3600" y="1087"/>
              <a:ext cx="48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91" name="Oval 15">
              <a:extLst>
                <a:ext uri="{FF2B5EF4-FFF2-40B4-BE49-F238E27FC236}">
                  <a16:creationId xmlns:a16="http://schemas.microsoft.com/office/drawing/2014/main" id="{DB0C7EDF-67B5-4C72-8A59-FE2BB2C2951C}"/>
                </a:ext>
              </a:extLst>
            </p:cNvPr>
            <p:cNvSpPr>
              <a:spLocks noChangeArrowheads="1"/>
            </p:cNvSpPr>
            <p:nvPr/>
          </p:nvSpPr>
          <p:spPr bwMode="auto">
            <a:xfrm>
              <a:off x="1392" y="1951"/>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6192" name="Line 16">
              <a:extLst>
                <a:ext uri="{FF2B5EF4-FFF2-40B4-BE49-F238E27FC236}">
                  <a16:creationId xmlns:a16="http://schemas.microsoft.com/office/drawing/2014/main" id="{2E88E401-4E82-4ED0-8EF6-C819E046A5DD}"/>
                </a:ext>
              </a:extLst>
            </p:cNvPr>
            <p:cNvSpPr>
              <a:spLocks noChangeShapeType="1"/>
            </p:cNvSpPr>
            <p:nvPr/>
          </p:nvSpPr>
          <p:spPr bwMode="auto">
            <a:xfrm>
              <a:off x="2928" y="607"/>
              <a:ext cx="1152"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93" name="Line 17">
              <a:extLst>
                <a:ext uri="{FF2B5EF4-FFF2-40B4-BE49-F238E27FC236}">
                  <a16:creationId xmlns:a16="http://schemas.microsoft.com/office/drawing/2014/main" id="{9DFCD849-4C27-41B2-AE5E-A6F0ACF09290}"/>
                </a:ext>
              </a:extLst>
            </p:cNvPr>
            <p:cNvSpPr>
              <a:spLocks noChangeShapeType="1"/>
            </p:cNvSpPr>
            <p:nvPr/>
          </p:nvSpPr>
          <p:spPr bwMode="auto">
            <a:xfrm flipV="1">
              <a:off x="1632" y="2671"/>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94" name="Line 18">
              <a:extLst>
                <a:ext uri="{FF2B5EF4-FFF2-40B4-BE49-F238E27FC236}">
                  <a16:creationId xmlns:a16="http://schemas.microsoft.com/office/drawing/2014/main" id="{78035A90-1E1A-4A49-9674-9A36B513F498}"/>
                </a:ext>
              </a:extLst>
            </p:cNvPr>
            <p:cNvSpPr>
              <a:spLocks noChangeShapeType="1"/>
            </p:cNvSpPr>
            <p:nvPr/>
          </p:nvSpPr>
          <p:spPr bwMode="auto">
            <a:xfrm flipV="1">
              <a:off x="1296" y="1087"/>
              <a:ext cx="48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95" name="Line 19">
              <a:extLst>
                <a:ext uri="{FF2B5EF4-FFF2-40B4-BE49-F238E27FC236}">
                  <a16:creationId xmlns:a16="http://schemas.microsoft.com/office/drawing/2014/main" id="{15127575-826E-477E-96DD-9185D356F739}"/>
                </a:ext>
              </a:extLst>
            </p:cNvPr>
            <p:cNvSpPr>
              <a:spLocks noChangeShapeType="1"/>
            </p:cNvSpPr>
            <p:nvPr/>
          </p:nvSpPr>
          <p:spPr bwMode="auto">
            <a:xfrm flipV="1">
              <a:off x="960" y="1663"/>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96" name="Line 20">
              <a:extLst>
                <a:ext uri="{FF2B5EF4-FFF2-40B4-BE49-F238E27FC236}">
                  <a16:creationId xmlns:a16="http://schemas.microsoft.com/office/drawing/2014/main" id="{5A113451-8C4D-4C2F-ADF4-B259BBD25244}"/>
                </a:ext>
              </a:extLst>
            </p:cNvPr>
            <p:cNvSpPr>
              <a:spLocks noChangeShapeType="1"/>
            </p:cNvSpPr>
            <p:nvPr/>
          </p:nvSpPr>
          <p:spPr bwMode="auto">
            <a:xfrm flipV="1">
              <a:off x="1920" y="607"/>
              <a:ext cx="96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97" name="Oval 21">
              <a:extLst>
                <a:ext uri="{FF2B5EF4-FFF2-40B4-BE49-F238E27FC236}">
                  <a16:creationId xmlns:a16="http://schemas.microsoft.com/office/drawing/2014/main" id="{D7030DB4-3D59-4427-BED7-1B2DE2B0FEBB}"/>
                </a:ext>
              </a:extLst>
            </p:cNvPr>
            <p:cNvSpPr>
              <a:spLocks noChangeArrowheads="1"/>
            </p:cNvSpPr>
            <p:nvPr/>
          </p:nvSpPr>
          <p:spPr bwMode="auto">
            <a:xfrm>
              <a:off x="816" y="1951"/>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6198" name="Oval 22">
              <a:extLst>
                <a:ext uri="{FF2B5EF4-FFF2-40B4-BE49-F238E27FC236}">
                  <a16:creationId xmlns:a16="http://schemas.microsoft.com/office/drawing/2014/main" id="{FACC8388-681C-44C8-8726-BE08B1FFA687}"/>
                </a:ext>
              </a:extLst>
            </p:cNvPr>
            <p:cNvSpPr>
              <a:spLocks noChangeArrowheads="1"/>
            </p:cNvSpPr>
            <p:nvPr/>
          </p:nvSpPr>
          <p:spPr bwMode="auto">
            <a:xfrm>
              <a:off x="1440" y="3007"/>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6199" name="Oval 23">
              <a:extLst>
                <a:ext uri="{FF2B5EF4-FFF2-40B4-BE49-F238E27FC236}">
                  <a16:creationId xmlns:a16="http://schemas.microsoft.com/office/drawing/2014/main" id="{72AD75F5-619D-4620-9D91-EC81449A4EBB}"/>
                </a:ext>
              </a:extLst>
            </p:cNvPr>
            <p:cNvSpPr>
              <a:spLocks noChangeArrowheads="1"/>
            </p:cNvSpPr>
            <p:nvPr/>
          </p:nvSpPr>
          <p:spPr bwMode="auto">
            <a:xfrm>
              <a:off x="1968" y="1951"/>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6200" name="Oval 24">
              <a:extLst>
                <a:ext uri="{FF2B5EF4-FFF2-40B4-BE49-F238E27FC236}">
                  <a16:creationId xmlns:a16="http://schemas.microsoft.com/office/drawing/2014/main" id="{A17B60D3-72C9-45C0-AE85-A8BAE640D51E}"/>
                </a:ext>
              </a:extLst>
            </p:cNvPr>
            <p:cNvSpPr>
              <a:spLocks noChangeArrowheads="1"/>
            </p:cNvSpPr>
            <p:nvPr/>
          </p:nvSpPr>
          <p:spPr bwMode="auto">
            <a:xfrm>
              <a:off x="2544" y="1951"/>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6201" name="Oval 25">
              <a:extLst>
                <a:ext uri="{FF2B5EF4-FFF2-40B4-BE49-F238E27FC236}">
                  <a16:creationId xmlns:a16="http://schemas.microsoft.com/office/drawing/2014/main" id="{5FE2CBF3-A90C-4DAA-82C5-E763FF883B20}"/>
                </a:ext>
              </a:extLst>
            </p:cNvPr>
            <p:cNvSpPr>
              <a:spLocks noChangeArrowheads="1"/>
            </p:cNvSpPr>
            <p:nvPr/>
          </p:nvSpPr>
          <p:spPr bwMode="auto">
            <a:xfrm>
              <a:off x="4272" y="1951"/>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6202" name="Oval 26">
              <a:extLst>
                <a:ext uri="{FF2B5EF4-FFF2-40B4-BE49-F238E27FC236}">
                  <a16:creationId xmlns:a16="http://schemas.microsoft.com/office/drawing/2014/main" id="{A46E4F2B-4D92-4462-900F-18BF4F36E829}"/>
                </a:ext>
              </a:extLst>
            </p:cNvPr>
            <p:cNvSpPr>
              <a:spLocks noChangeArrowheads="1"/>
            </p:cNvSpPr>
            <p:nvPr/>
          </p:nvSpPr>
          <p:spPr bwMode="auto">
            <a:xfrm>
              <a:off x="4848" y="1951"/>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6203" name="Oval 27">
              <a:extLst>
                <a:ext uri="{FF2B5EF4-FFF2-40B4-BE49-F238E27FC236}">
                  <a16:creationId xmlns:a16="http://schemas.microsoft.com/office/drawing/2014/main" id="{A5430A78-580F-4E12-8FEF-7FFF2094A203}"/>
                </a:ext>
              </a:extLst>
            </p:cNvPr>
            <p:cNvSpPr>
              <a:spLocks noChangeArrowheads="1"/>
            </p:cNvSpPr>
            <p:nvPr/>
          </p:nvSpPr>
          <p:spPr bwMode="auto">
            <a:xfrm>
              <a:off x="1728" y="2479"/>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6204" name="Oval 28">
              <a:extLst>
                <a:ext uri="{FF2B5EF4-FFF2-40B4-BE49-F238E27FC236}">
                  <a16:creationId xmlns:a16="http://schemas.microsoft.com/office/drawing/2014/main" id="{6F002050-FC4D-48C1-99F8-56D78063ACB7}"/>
                </a:ext>
              </a:extLst>
            </p:cNvPr>
            <p:cNvSpPr>
              <a:spLocks noChangeArrowheads="1"/>
            </p:cNvSpPr>
            <p:nvPr/>
          </p:nvSpPr>
          <p:spPr bwMode="auto">
            <a:xfrm>
              <a:off x="528" y="2479"/>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6205" name="Oval 29">
              <a:extLst>
                <a:ext uri="{FF2B5EF4-FFF2-40B4-BE49-F238E27FC236}">
                  <a16:creationId xmlns:a16="http://schemas.microsoft.com/office/drawing/2014/main" id="{FF28ECD2-9D32-45EE-8C80-15F1BCA0883C}"/>
                </a:ext>
              </a:extLst>
            </p:cNvPr>
            <p:cNvSpPr>
              <a:spLocks noChangeArrowheads="1"/>
            </p:cNvSpPr>
            <p:nvPr/>
          </p:nvSpPr>
          <p:spPr bwMode="auto">
            <a:xfrm>
              <a:off x="4608" y="2479"/>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6206" name="Oval 30">
              <a:extLst>
                <a:ext uri="{FF2B5EF4-FFF2-40B4-BE49-F238E27FC236}">
                  <a16:creationId xmlns:a16="http://schemas.microsoft.com/office/drawing/2014/main" id="{C061E252-58F3-4E10-B6ED-2CEE6A8B5570}"/>
                </a:ext>
              </a:extLst>
            </p:cNvPr>
            <p:cNvSpPr>
              <a:spLocks noChangeArrowheads="1"/>
            </p:cNvSpPr>
            <p:nvPr/>
          </p:nvSpPr>
          <p:spPr bwMode="auto">
            <a:xfrm>
              <a:off x="2160" y="2479"/>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6207" name="Oval 31">
              <a:extLst>
                <a:ext uri="{FF2B5EF4-FFF2-40B4-BE49-F238E27FC236}">
                  <a16:creationId xmlns:a16="http://schemas.microsoft.com/office/drawing/2014/main" id="{2469AD7A-4394-498A-BD8F-CAA4C2AE83AD}"/>
                </a:ext>
              </a:extLst>
            </p:cNvPr>
            <p:cNvSpPr>
              <a:spLocks noChangeArrowheads="1"/>
            </p:cNvSpPr>
            <p:nvPr/>
          </p:nvSpPr>
          <p:spPr bwMode="auto">
            <a:xfrm>
              <a:off x="2736" y="2479"/>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6208" name="Oval 32">
              <a:extLst>
                <a:ext uri="{FF2B5EF4-FFF2-40B4-BE49-F238E27FC236}">
                  <a16:creationId xmlns:a16="http://schemas.microsoft.com/office/drawing/2014/main" id="{BF12DF46-8A46-44DB-A65D-8371BDCF5D94}"/>
                </a:ext>
              </a:extLst>
            </p:cNvPr>
            <p:cNvSpPr>
              <a:spLocks noChangeArrowheads="1"/>
            </p:cNvSpPr>
            <p:nvPr/>
          </p:nvSpPr>
          <p:spPr bwMode="auto">
            <a:xfrm>
              <a:off x="2256" y="1423"/>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6209" name="Oval 33">
              <a:extLst>
                <a:ext uri="{FF2B5EF4-FFF2-40B4-BE49-F238E27FC236}">
                  <a16:creationId xmlns:a16="http://schemas.microsoft.com/office/drawing/2014/main" id="{159B122D-9A52-4CB1-8E8C-637E1D671EE1}"/>
                </a:ext>
              </a:extLst>
            </p:cNvPr>
            <p:cNvSpPr>
              <a:spLocks noChangeArrowheads="1"/>
            </p:cNvSpPr>
            <p:nvPr/>
          </p:nvSpPr>
          <p:spPr bwMode="auto">
            <a:xfrm>
              <a:off x="1104" y="1423"/>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6210" name="Oval 34">
              <a:extLst>
                <a:ext uri="{FF2B5EF4-FFF2-40B4-BE49-F238E27FC236}">
                  <a16:creationId xmlns:a16="http://schemas.microsoft.com/office/drawing/2014/main" id="{ED9D1C6D-4BA0-4AC3-83EB-65335142869E}"/>
                </a:ext>
              </a:extLst>
            </p:cNvPr>
            <p:cNvSpPr>
              <a:spLocks noChangeArrowheads="1"/>
            </p:cNvSpPr>
            <p:nvPr/>
          </p:nvSpPr>
          <p:spPr bwMode="auto">
            <a:xfrm>
              <a:off x="4560" y="1423"/>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6211" name="Oval 35">
              <a:extLst>
                <a:ext uri="{FF2B5EF4-FFF2-40B4-BE49-F238E27FC236}">
                  <a16:creationId xmlns:a16="http://schemas.microsoft.com/office/drawing/2014/main" id="{9943B5B2-6EB6-4095-A205-DC37F1269E2F}"/>
                </a:ext>
              </a:extLst>
            </p:cNvPr>
            <p:cNvSpPr>
              <a:spLocks noChangeArrowheads="1"/>
            </p:cNvSpPr>
            <p:nvPr/>
          </p:nvSpPr>
          <p:spPr bwMode="auto">
            <a:xfrm>
              <a:off x="3408" y="1423"/>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6212" name="Oval 36">
              <a:extLst>
                <a:ext uri="{FF2B5EF4-FFF2-40B4-BE49-F238E27FC236}">
                  <a16:creationId xmlns:a16="http://schemas.microsoft.com/office/drawing/2014/main" id="{94EACECA-528F-44A9-9B3D-F11E9E16F49D}"/>
                </a:ext>
              </a:extLst>
            </p:cNvPr>
            <p:cNvSpPr>
              <a:spLocks noChangeArrowheads="1"/>
            </p:cNvSpPr>
            <p:nvPr/>
          </p:nvSpPr>
          <p:spPr bwMode="auto">
            <a:xfrm>
              <a:off x="3984" y="895"/>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6213" name="Oval 37">
              <a:extLst>
                <a:ext uri="{FF2B5EF4-FFF2-40B4-BE49-F238E27FC236}">
                  <a16:creationId xmlns:a16="http://schemas.microsoft.com/office/drawing/2014/main" id="{A3CA2732-1009-4ED8-A9C1-BC8D35CDCE8F}"/>
                </a:ext>
              </a:extLst>
            </p:cNvPr>
            <p:cNvSpPr>
              <a:spLocks noChangeArrowheads="1"/>
            </p:cNvSpPr>
            <p:nvPr/>
          </p:nvSpPr>
          <p:spPr bwMode="auto">
            <a:xfrm>
              <a:off x="1680" y="895"/>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6214" name="Oval 38">
              <a:extLst>
                <a:ext uri="{FF2B5EF4-FFF2-40B4-BE49-F238E27FC236}">
                  <a16:creationId xmlns:a16="http://schemas.microsoft.com/office/drawing/2014/main" id="{C125C26B-5FC4-4299-B637-347D4C937FBB}"/>
                </a:ext>
              </a:extLst>
            </p:cNvPr>
            <p:cNvSpPr>
              <a:spLocks noChangeArrowheads="1"/>
            </p:cNvSpPr>
            <p:nvPr/>
          </p:nvSpPr>
          <p:spPr bwMode="auto">
            <a:xfrm>
              <a:off x="2784" y="415"/>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6215" name="Text Box 39">
              <a:extLst>
                <a:ext uri="{FF2B5EF4-FFF2-40B4-BE49-F238E27FC236}">
                  <a16:creationId xmlns:a16="http://schemas.microsoft.com/office/drawing/2014/main" id="{11170ACE-5069-40AA-98E0-E8349C092276}"/>
                </a:ext>
              </a:extLst>
            </p:cNvPr>
            <p:cNvSpPr txBox="1">
              <a:spLocks noChangeArrowheads="1"/>
            </p:cNvSpPr>
            <p:nvPr/>
          </p:nvSpPr>
          <p:spPr bwMode="auto">
            <a:xfrm>
              <a:off x="548" y="2431"/>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A</a:t>
              </a:r>
              <a:endParaRPr kumimoji="1" lang="en-US" altLang="zh-CN" sz="2400">
                <a:latin typeface="Times New Roman" panose="02020603050405020304" pitchFamily="18" charset="0"/>
              </a:endParaRPr>
            </a:p>
          </p:txBody>
        </p:sp>
        <p:sp>
          <p:nvSpPr>
            <p:cNvPr id="306216" name="Text Box 40">
              <a:extLst>
                <a:ext uri="{FF2B5EF4-FFF2-40B4-BE49-F238E27FC236}">
                  <a16:creationId xmlns:a16="http://schemas.microsoft.com/office/drawing/2014/main" id="{1E4F7B8E-1C5D-4BAE-8B2E-2FFA57F87BE1}"/>
                </a:ext>
              </a:extLst>
            </p:cNvPr>
            <p:cNvSpPr txBox="1">
              <a:spLocks noChangeArrowheads="1"/>
            </p:cNvSpPr>
            <p:nvPr/>
          </p:nvSpPr>
          <p:spPr bwMode="auto">
            <a:xfrm>
              <a:off x="836" y="1903"/>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B</a:t>
              </a:r>
              <a:endParaRPr kumimoji="1" lang="en-US" altLang="zh-CN" sz="2400">
                <a:latin typeface="Times New Roman" panose="02020603050405020304" pitchFamily="18" charset="0"/>
              </a:endParaRPr>
            </a:p>
          </p:txBody>
        </p:sp>
        <p:sp>
          <p:nvSpPr>
            <p:cNvPr id="306217" name="Text Box 41">
              <a:extLst>
                <a:ext uri="{FF2B5EF4-FFF2-40B4-BE49-F238E27FC236}">
                  <a16:creationId xmlns:a16="http://schemas.microsoft.com/office/drawing/2014/main" id="{A7FBB1E5-3CEE-4F25-82F7-B1EE06A23555}"/>
                </a:ext>
              </a:extLst>
            </p:cNvPr>
            <p:cNvSpPr txBox="1">
              <a:spLocks noChangeArrowheads="1"/>
            </p:cNvSpPr>
            <p:nvPr/>
          </p:nvSpPr>
          <p:spPr bwMode="auto">
            <a:xfrm>
              <a:off x="1104" y="1394"/>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C</a:t>
              </a:r>
              <a:endParaRPr kumimoji="1" lang="en-US" altLang="zh-CN" sz="2400">
                <a:latin typeface="Times New Roman" panose="02020603050405020304" pitchFamily="18" charset="0"/>
              </a:endParaRPr>
            </a:p>
          </p:txBody>
        </p:sp>
        <p:sp>
          <p:nvSpPr>
            <p:cNvPr id="306218" name="Text Box 42">
              <a:extLst>
                <a:ext uri="{FF2B5EF4-FFF2-40B4-BE49-F238E27FC236}">
                  <a16:creationId xmlns:a16="http://schemas.microsoft.com/office/drawing/2014/main" id="{C99832DB-C886-4D3B-9151-2BD18E91F18E}"/>
                </a:ext>
              </a:extLst>
            </p:cNvPr>
            <p:cNvSpPr txBox="1">
              <a:spLocks noChangeArrowheads="1"/>
            </p:cNvSpPr>
            <p:nvPr/>
          </p:nvSpPr>
          <p:spPr bwMode="auto">
            <a:xfrm>
              <a:off x="1412" y="1903"/>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D</a:t>
              </a:r>
              <a:endParaRPr kumimoji="1" lang="en-US" altLang="zh-CN" sz="2400">
                <a:latin typeface="Times New Roman" panose="02020603050405020304" pitchFamily="18" charset="0"/>
              </a:endParaRPr>
            </a:p>
          </p:txBody>
        </p:sp>
        <p:sp>
          <p:nvSpPr>
            <p:cNvPr id="306219" name="Text Box 43">
              <a:extLst>
                <a:ext uri="{FF2B5EF4-FFF2-40B4-BE49-F238E27FC236}">
                  <a16:creationId xmlns:a16="http://schemas.microsoft.com/office/drawing/2014/main" id="{B56378B1-1114-47F6-9558-534B9F9763FE}"/>
                </a:ext>
              </a:extLst>
            </p:cNvPr>
            <p:cNvSpPr txBox="1">
              <a:spLocks noChangeArrowheads="1"/>
            </p:cNvSpPr>
            <p:nvPr/>
          </p:nvSpPr>
          <p:spPr bwMode="auto">
            <a:xfrm>
              <a:off x="1712" y="847"/>
              <a:ext cx="2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E</a:t>
              </a:r>
              <a:endParaRPr kumimoji="1" lang="en-US" altLang="zh-CN" sz="2400">
                <a:latin typeface="Times New Roman" panose="02020603050405020304" pitchFamily="18" charset="0"/>
              </a:endParaRPr>
            </a:p>
          </p:txBody>
        </p:sp>
        <p:sp>
          <p:nvSpPr>
            <p:cNvPr id="306220" name="Text Box 44">
              <a:extLst>
                <a:ext uri="{FF2B5EF4-FFF2-40B4-BE49-F238E27FC236}">
                  <a16:creationId xmlns:a16="http://schemas.microsoft.com/office/drawing/2014/main" id="{6B09942F-AA3C-41EE-AEAF-33039A1C18CA}"/>
                </a:ext>
              </a:extLst>
            </p:cNvPr>
            <p:cNvSpPr txBox="1">
              <a:spLocks noChangeArrowheads="1"/>
            </p:cNvSpPr>
            <p:nvPr/>
          </p:nvSpPr>
          <p:spPr bwMode="auto">
            <a:xfrm>
              <a:off x="1484" y="2959"/>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F</a:t>
              </a:r>
              <a:endParaRPr kumimoji="1" lang="en-US" altLang="zh-CN" sz="2400">
                <a:latin typeface="Times New Roman" panose="02020603050405020304" pitchFamily="18" charset="0"/>
              </a:endParaRPr>
            </a:p>
          </p:txBody>
        </p:sp>
        <p:sp>
          <p:nvSpPr>
            <p:cNvPr id="306221" name="Text Box 45">
              <a:extLst>
                <a:ext uri="{FF2B5EF4-FFF2-40B4-BE49-F238E27FC236}">
                  <a16:creationId xmlns:a16="http://schemas.microsoft.com/office/drawing/2014/main" id="{C72AE3E4-B7C5-41CA-9BD0-4706BFB4310D}"/>
                </a:ext>
              </a:extLst>
            </p:cNvPr>
            <p:cNvSpPr txBox="1">
              <a:spLocks noChangeArrowheads="1"/>
            </p:cNvSpPr>
            <p:nvPr/>
          </p:nvSpPr>
          <p:spPr bwMode="auto">
            <a:xfrm>
              <a:off x="1728" y="2431"/>
              <a:ext cx="27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G</a:t>
              </a:r>
              <a:endParaRPr kumimoji="1" lang="en-US" altLang="zh-CN" sz="2400">
                <a:latin typeface="Times New Roman" panose="02020603050405020304" pitchFamily="18" charset="0"/>
              </a:endParaRPr>
            </a:p>
          </p:txBody>
        </p:sp>
        <p:sp>
          <p:nvSpPr>
            <p:cNvPr id="306222" name="Text Box 46">
              <a:extLst>
                <a:ext uri="{FF2B5EF4-FFF2-40B4-BE49-F238E27FC236}">
                  <a16:creationId xmlns:a16="http://schemas.microsoft.com/office/drawing/2014/main" id="{B7953B4A-914C-4576-941E-C9149CF04745}"/>
                </a:ext>
              </a:extLst>
            </p:cNvPr>
            <p:cNvSpPr txBox="1">
              <a:spLocks noChangeArrowheads="1"/>
            </p:cNvSpPr>
            <p:nvPr/>
          </p:nvSpPr>
          <p:spPr bwMode="auto">
            <a:xfrm>
              <a:off x="1988" y="1903"/>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H</a:t>
              </a:r>
              <a:endParaRPr kumimoji="1" lang="en-US" altLang="zh-CN" sz="2400">
                <a:latin typeface="Times New Roman" panose="02020603050405020304" pitchFamily="18" charset="0"/>
              </a:endParaRPr>
            </a:p>
          </p:txBody>
        </p:sp>
        <p:sp>
          <p:nvSpPr>
            <p:cNvPr id="306223" name="Text Box 47">
              <a:extLst>
                <a:ext uri="{FF2B5EF4-FFF2-40B4-BE49-F238E27FC236}">
                  <a16:creationId xmlns:a16="http://schemas.microsoft.com/office/drawing/2014/main" id="{9929D662-74BE-4687-8FBB-2FF09BC93F91}"/>
                </a:ext>
              </a:extLst>
            </p:cNvPr>
            <p:cNvSpPr txBox="1">
              <a:spLocks noChangeArrowheads="1"/>
            </p:cNvSpPr>
            <p:nvPr/>
          </p:nvSpPr>
          <p:spPr bwMode="auto">
            <a:xfrm>
              <a:off x="2226" y="2431"/>
              <a:ext cx="17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I</a:t>
              </a:r>
              <a:endParaRPr kumimoji="1" lang="en-US" altLang="zh-CN" sz="2400">
                <a:latin typeface="Times New Roman" panose="02020603050405020304" pitchFamily="18" charset="0"/>
              </a:endParaRPr>
            </a:p>
          </p:txBody>
        </p:sp>
        <p:sp>
          <p:nvSpPr>
            <p:cNvPr id="306224" name="Text Box 48">
              <a:extLst>
                <a:ext uri="{FF2B5EF4-FFF2-40B4-BE49-F238E27FC236}">
                  <a16:creationId xmlns:a16="http://schemas.microsoft.com/office/drawing/2014/main" id="{D791ABC9-4C28-4827-9B48-C503ACB3DAEE}"/>
                </a:ext>
              </a:extLst>
            </p:cNvPr>
            <p:cNvSpPr txBox="1">
              <a:spLocks noChangeArrowheads="1"/>
            </p:cNvSpPr>
            <p:nvPr/>
          </p:nvSpPr>
          <p:spPr bwMode="auto">
            <a:xfrm>
              <a:off x="2263" y="1375"/>
              <a:ext cx="23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J</a:t>
              </a:r>
              <a:endParaRPr kumimoji="1" lang="en-US" altLang="zh-CN" sz="2400">
                <a:latin typeface="Times New Roman" panose="02020603050405020304" pitchFamily="18" charset="0"/>
              </a:endParaRPr>
            </a:p>
          </p:txBody>
        </p:sp>
        <p:sp>
          <p:nvSpPr>
            <p:cNvPr id="306225" name="Text Box 49">
              <a:extLst>
                <a:ext uri="{FF2B5EF4-FFF2-40B4-BE49-F238E27FC236}">
                  <a16:creationId xmlns:a16="http://schemas.microsoft.com/office/drawing/2014/main" id="{EC3D46A9-F987-41B5-B5C9-74836DF7C786}"/>
                </a:ext>
              </a:extLst>
            </p:cNvPr>
            <p:cNvSpPr txBox="1">
              <a:spLocks noChangeArrowheads="1"/>
            </p:cNvSpPr>
            <p:nvPr/>
          </p:nvSpPr>
          <p:spPr bwMode="auto">
            <a:xfrm>
              <a:off x="2551" y="1903"/>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K</a:t>
              </a:r>
              <a:endParaRPr kumimoji="1" lang="en-US" altLang="zh-CN" sz="2400">
                <a:latin typeface="Times New Roman" panose="02020603050405020304" pitchFamily="18" charset="0"/>
              </a:endParaRPr>
            </a:p>
          </p:txBody>
        </p:sp>
        <p:sp>
          <p:nvSpPr>
            <p:cNvPr id="306226" name="Text Box 50">
              <a:extLst>
                <a:ext uri="{FF2B5EF4-FFF2-40B4-BE49-F238E27FC236}">
                  <a16:creationId xmlns:a16="http://schemas.microsoft.com/office/drawing/2014/main" id="{96514358-B6E8-4553-B006-E47F30366639}"/>
                </a:ext>
              </a:extLst>
            </p:cNvPr>
            <p:cNvSpPr txBox="1">
              <a:spLocks noChangeArrowheads="1"/>
            </p:cNvSpPr>
            <p:nvPr/>
          </p:nvSpPr>
          <p:spPr bwMode="auto">
            <a:xfrm>
              <a:off x="2736" y="2431"/>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L</a:t>
              </a:r>
              <a:endParaRPr kumimoji="1" lang="en-US" altLang="zh-CN" sz="2400">
                <a:latin typeface="Times New Roman" panose="02020603050405020304" pitchFamily="18" charset="0"/>
              </a:endParaRPr>
            </a:p>
          </p:txBody>
        </p:sp>
        <p:sp>
          <p:nvSpPr>
            <p:cNvPr id="306227" name="Text Box 51">
              <a:extLst>
                <a:ext uri="{FF2B5EF4-FFF2-40B4-BE49-F238E27FC236}">
                  <a16:creationId xmlns:a16="http://schemas.microsoft.com/office/drawing/2014/main" id="{DCC7F223-5010-43C9-9D3D-393D6E4A2EA4}"/>
                </a:ext>
              </a:extLst>
            </p:cNvPr>
            <p:cNvSpPr txBox="1">
              <a:spLocks noChangeArrowheads="1"/>
            </p:cNvSpPr>
            <p:nvPr/>
          </p:nvSpPr>
          <p:spPr bwMode="auto">
            <a:xfrm>
              <a:off x="2784" y="367"/>
              <a:ext cx="29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M</a:t>
              </a:r>
              <a:endParaRPr kumimoji="1" lang="en-US" altLang="zh-CN" sz="2400">
                <a:latin typeface="Times New Roman" panose="02020603050405020304" pitchFamily="18" charset="0"/>
              </a:endParaRPr>
            </a:p>
          </p:txBody>
        </p:sp>
        <p:sp>
          <p:nvSpPr>
            <p:cNvPr id="306228" name="Text Box 52">
              <a:extLst>
                <a:ext uri="{FF2B5EF4-FFF2-40B4-BE49-F238E27FC236}">
                  <a16:creationId xmlns:a16="http://schemas.microsoft.com/office/drawing/2014/main" id="{0CE978E7-A009-41A9-8652-F3F24D9C0ADD}"/>
                </a:ext>
              </a:extLst>
            </p:cNvPr>
            <p:cNvSpPr txBox="1">
              <a:spLocks noChangeArrowheads="1"/>
            </p:cNvSpPr>
            <p:nvPr/>
          </p:nvSpPr>
          <p:spPr bwMode="auto">
            <a:xfrm>
              <a:off x="3408" y="1394"/>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N</a:t>
              </a:r>
              <a:endParaRPr kumimoji="1" lang="en-US" altLang="zh-CN" sz="2400">
                <a:latin typeface="Times New Roman" panose="02020603050405020304" pitchFamily="18" charset="0"/>
              </a:endParaRPr>
            </a:p>
          </p:txBody>
        </p:sp>
        <p:sp>
          <p:nvSpPr>
            <p:cNvPr id="306229" name="Text Box 53">
              <a:extLst>
                <a:ext uri="{FF2B5EF4-FFF2-40B4-BE49-F238E27FC236}">
                  <a16:creationId xmlns:a16="http://schemas.microsoft.com/office/drawing/2014/main" id="{052ABBF3-E63B-46CE-B851-583CF8256D61}"/>
                </a:ext>
              </a:extLst>
            </p:cNvPr>
            <p:cNvSpPr txBox="1">
              <a:spLocks noChangeArrowheads="1"/>
            </p:cNvSpPr>
            <p:nvPr/>
          </p:nvSpPr>
          <p:spPr bwMode="auto">
            <a:xfrm>
              <a:off x="3984" y="847"/>
              <a:ext cx="27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O</a:t>
              </a:r>
              <a:endParaRPr kumimoji="1" lang="en-US" altLang="zh-CN" sz="2400">
                <a:latin typeface="Times New Roman" panose="02020603050405020304" pitchFamily="18" charset="0"/>
              </a:endParaRPr>
            </a:p>
          </p:txBody>
        </p:sp>
        <p:sp>
          <p:nvSpPr>
            <p:cNvPr id="306230" name="Text Box 54">
              <a:extLst>
                <a:ext uri="{FF2B5EF4-FFF2-40B4-BE49-F238E27FC236}">
                  <a16:creationId xmlns:a16="http://schemas.microsoft.com/office/drawing/2014/main" id="{F3A1615B-8089-46C4-8B17-1F223F78473D}"/>
                </a:ext>
              </a:extLst>
            </p:cNvPr>
            <p:cNvSpPr txBox="1">
              <a:spLocks noChangeArrowheads="1"/>
            </p:cNvSpPr>
            <p:nvPr/>
          </p:nvSpPr>
          <p:spPr bwMode="auto">
            <a:xfrm>
              <a:off x="4272" y="1903"/>
              <a:ext cx="27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Q</a:t>
              </a:r>
              <a:endParaRPr kumimoji="1" lang="en-US" altLang="zh-CN" sz="2400">
                <a:latin typeface="Times New Roman" panose="02020603050405020304" pitchFamily="18" charset="0"/>
              </a:endParaRPr>
            </a:p>
          </p:txBody>
        </p:sp>
        <p:sp>
          <p:nvSpPr>
            <p:cNvPr id="306231" name="Text Box 55">
              <a:extLst>
                <a:ext uri="{FF2B5EF4-FFF2-40B4-BE49-F238E27FC236}">
                  <a16:creationId xmlns:a16="http://schemas.microsoft.com/office/drawing/2014/main" id="{45561765-8AD4-4CDC-935C-E9AEAD3620FB}"/>
                </a:ext>
              </a:extLst>
            </p:cNvPr>
            <p:cNvSpPr txBox="1">
              <a:spLocks noChangeArrowheads="1"/>
            </p:cNvSpPr>
            <p:nvPr/>
          </p:nvSpPr>
          <p:spPr bwMode="auto">
            <a:xfrm>
              <a:off x="4560" y="1394"/>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R</a:t>
              </a:r>
              <a:endParaRPr kumimoji="1" lang="en-US" altLang="zh-CN" sz="2400">
                <a:latin typeface="Times New Roman" panose="02020603050405020304" pitchFamily="18" charset="0"/>
              </a:endParaRPr>
            </a:p>
          </p:txBody>
        </p:sp>
        <p:sp>
          <p:nvSpPr>
            <p:cNvPr id="306232" name="Text Box 56">
              <a:extLst>
                <a:ext uri="{FF2B5EF4-FFF2-40B4-BE49-F238E27FC236}">
                  <a16:creationId xmlns:a16="http://schemas.microsoft.com/office/drawing/2014/main" id="{E95A4D2C-D447-42BB-9287-60912E0BD199}"/>
                </a:ext>
              </a:extLst>
            </p:cNvPr>
            <p:cNvSpPr txBox="1">
              <a:spLocks noChangeArrowheads="1"/>
            </p:cNvSpPr>
            <p:nvPr/>
          </p:nvSpPr>
          <p:spPr bwMode="auto">
            <a:xfrm>
              <a:off x="4640" y="2431"/>
              <a:ext cx="2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S</a:t>
              </a:r>
              <a:endParaRPr kumimoji="1" lang="en-US" altLang="zh-CN" sz="2400">
                <a:latin typeface="Times New Roman" panose="02020603050405020304" pitchFamily="18" charset="0"/>
              </a:endParaRPr>
            </a:p>
          </p:txBody>
        </p:sp>
        <p:sp>
          <p:nvSpPr>
            <p:cNvPr id="306233" name="Text Box 57">
              <a:extLst>
                <a:ext uri="{FF2B5EF4-FFF2-40B4-BE49-F238E27FC236}">
                  <a16:creationId xmlns:a16="http://schemas.microsoft.com/office/drawing/2014/main" id="{815C55BA-D520-48FB-ABBA-1CA70F309CFB}"/>
                </a:ext>
              </a:extLst>
            </p:cNvPr>
            <p:cNvSpPr txBox="1">
              <a:spLocks noChangeArrowheads="1"/>
            </p:cNvSpPr>
            <p:nvPr/>
          </p:nvSpPr>
          <p:spPr bwMode="auto">
            <a:xfrm>
              <a:off x="4848" y="192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T</a:t>
              </a:r>
              <a:endParaRPr kumimoji="1" lang="en-US" altLang="zh-CN" sz="2400">
                <a:latin typeface="Times New Roman" panose="02020603050405020304" pitchFamily="18" charset="0"/>
              </a:endParaRPr>
            </a:p>
          </p:txBody>
        </p:sp>
        <p:sp>
          <p:nvSpPr>
            <p:cNvPr id="306234" name="Text Box 58">
              <a:extLst>
                <a:ext uri="{FF2B5EF4-FFF2-40B4-BE49-F238E27FC236}">
                  <a16:creationId xmlns:a16="http://schemas.microsoft.com/office/drawing/2014/main" id="{8FD19EB8-0ACE-44A8-818B-A5326991B304}"/>
                </a:ext>
              </a:extLst>
            </p:cNvPr>
            <p:cNvSpPr txBox="1">
              <a:spLocks noChangeArrowheads="1"/>
            </p:cNvSpPr>
            <p:nvPr/>
          </p:nvSpPr>
          <p:spPr bwMode="auto">
            <a:xfrm>
              <a:off x="336" y="229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6235" name="Text Box 59">
              <a:extLst>
                <a:ext uri="{FF2B5EF4-FFF2-40B4-BE49-F238E27FC236}">
                  <a16:creationId xmlns:a16="http://schemas.microsoft.com/office/drawing/2014/main" id="{5E8082FB-FE24-4B71-9404-3E3C0FCAA5A7}"/>
                </a:ext>
              </a:extLst>
            </p:cNvPr>
            <p:cNvSpPr txBox="1">
              <a:spLocks noChangeArrowheads="1"/>
            </p:cNvSpPr>
            <p:nvPr/>
          </p:nvSpPr>
          <p:spPr bwMode="auto">
            <a:xfrm>
              <a:off x="1248" y="282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6236" name="Text Box 60">
              <a:extLst>
                <a:ext uri="{FF2B5EF4-FFF2-40B4-BE49-F238E27FC236}">
                  <a16:creationId xmlns:a16="http://schemas.microsoft.com/office/drawing/2014/main" id="{2BA1D246-AE37-4A64-A3F1-67312F4B28C1}"/>
                </a:ext>
              </a:extLst>
            </p:cNvPr>
            <p:cNvSpPr txBox="1">
              <a:spLocks noChangeArrowheads="1"/>
            </p:cNvSpPr>
            <p:nvPr/>
          </p:nvSpPr>
          <p:spPr bwMode="auto">
            <a:xfrm>
              <a:off x="2412" y="229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6237" name="Text Box 61">
              <a:extLst>
                <a:ext uri="{FF2B5EF4-FFF2-40B4-BE49-F238E27FC236}">
                  <a16:creationId xmlns:a16="http://schemas.microsoft.com/office/drawing/2014/main" id="{0B648653-8780-4438-B3CE-C829D1853C74}"/>
                </a:ext>
              </a:extLst>
            </p:cNvPr>
            <p:cNvSpPr txBox="1">
              <a:spLocks noChangeArrowheads="1"/>
            </p:cNvSpPr>
            <p:nvPr/>
          </p:nvSpPr>
          <p:spPr bwMode="auto">
            <a:xfrm>
              <a:off x="3036" y="228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6238" name="Text Box 62">
              <a:extLst>
                <a:ext uri="{FF2B5EF4-FFF2-40B4-BE49-F238E27FC236}">
                  <a16:creationId xmlns:a16="http://schemas.microsoft.com/office/drawing/2014/main" id="{2008BFAD-8B3B-4DE8-9698-23C2F6B1AD0E}"/>
                </a:ext>
              </a:extLst>
            </p:cNvPr>
            <p:cNvSpPr txBox="1">
              <a:spLocks noChangeArrowheads="1"/>
            </p:cNvSpPr>
            <p:nvPr/>
          </p:nvSpPr>
          <p:spPr bwMode="auto">
            <a:xfrm>
              <a:off x="4224" y="166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6239" name="Text Box 63">
              <a:extLst>
                <a:ext uri="{FF2B5EF4-FFF2-40B4-BE49-F238E27FC236}">
                  <a16:creationId xmlns:a16="http://schemas.microsoft.com/office/drawing/2014/main" id="{BD82513A-C7E4-422F-934D-F9C7DF4A8A31}"/>
                </a:ext>
              </a:extLst>
            </p:cNvPr>
            <p:cNvSpPr txBox="1">
              <a:spLocks noChangeArrowheads="1"/>
            </p:cNvSpPr>
            <p:nvPr/>
          </p:nvSpPr>
          <p:spPr bwMode="auto">
            <a:xfrm>
              <a:off x="4560" y="219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6240" name="Text Box 64">
              <a:extLst>
                <a:ext uri="{FF2B5EF4-FFF2-40B4-BE49-F238E27FC236}">
                  <a16:creationId xmlns:a16="http://schemas.microsoft.com/office/drawing/2014/main" id="{4365E56F-94CC-435C-BC8F-0CED1C16DE2A}"/>
                </a:ext>
              </a:extLst>
            </p:cNvPr>
            <p:cNvSpPr txBox="1">
              <a:spLocks noChangeArrowheads="1"/>
            </p:cNvSpPr>
            <p:nvPr/>
          </p:nvSpPr>
          <p:spPr bwMode="auto">
            <a:xfrm>
              <a:off x="5084" y="1768"/>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6241" name="Text Box 65">
              <a:extLst>
                <a:ext uri="{FF2B5EF4-FFF2-40B4-BE49-F238E27FC236}">
                  <a16:creationId xmlns:a16="http://schemas.microsoft.com/office/drawing/2014/main" id="{0786D478-9665-4A00-B142-ED831E4FD3EF}"/>
                </a:ext>
              </a:extLst>
            </p:cNvPr>
            <p:cNvSpPr txBox="1">
              <a:spLocks noChangeArrowheads="1"/>
            </p:cNvSpPr>
            <p:nvPr/>
          </p:nvSpPr>
          <p:spPr bwMode="auto">
            <a:xfrm>
              <a:off x="3020" y="23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6242" name="Text Box 66">
              <a:extLst>
                <a:ext uri="{FF2B5EF4-FFF2-40B4-BE49-F238E27FC236}">
                  <a16:creationId xmlns:a16="http://schemas.microsoft.com/office/drawing/2014/main" id="{F1D21750-B5C2-469B-A90E-AC34446BE5E1}"/>
                </a:ext>
              </a:extLst>
            </p:cNvPr>
            <p:cNvSpPr txBox="1">
              <a:spLocks noChangeArrowheads="1"/>
            </p:cNvSpPr>
            <p:nvPr/>
          </p:nvSpPr>
          <p:spPr bwMode="auto">
            <a:xfrm>
              <a:off x="2448" y="123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6243" name="Text Box 67">
              <a:extLst>
                <a:ext uri="{FF2B5EF4-FFF2-40B4-BE49-F238E27FC236}">
                  <a16:creationId xmlns:a16="http://schemas.microsoft.com/office/drawing/2014/main" id="{52A6120D-6E05-4053-A260-676EA0ECB57D}"/>
                </a:ext>
              </a:extLst>
            </p:cNvPr>
            <p:cNvSpPr txBox="1">
              <a:spLocks noChangeArrowheads="1"/>
            </p:cNvSpPr>
            <p:nvPr/>
          </p:nvSpPr>
          <p:spPr bwMode="auto">
            <a:xfrm>
              <a:off x="768" y="124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6244" name="Text Box 68">
              <a:extLst>
                <a:ext uri="{FF2B5EF4-FFF2-40B4-BE49-F238E27FC236}">
                  <a16:creationId xmlns:a16="http://schemas.microsoft.com/office/drawing/2014/main" id="{8F2658ED-0ED0-4FAE-BB09-ABBDF3F8DF0E}"/>
                </a:ext>
              </a:extLst>
            </p:cNvPr>
            <p:cNvSpPr txBox="1">
              <a:spLocks noChangeArrowheads="1"/>
            </p:cNvSpPr>
            <p:nvPr/>
          </p:nvSpPr>
          <p:spPr bwMode="auto">
            <a:xfrm>
              <a:off x="480" y="1768"/>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6245" name="Text Box 69">
              <a:extLst>
                <a:ext uri="{FF2B5EF4-FFF2-40B4-BE49-F238E27FC236}">
                  <a16:creationId xmlns:a16="http://schemas.microsoft.com/office/drawing/2014/main" id="{B5BA4D03-2366-4DF2-8D84-65F3FB58359C}"/>
                </a:ext>
              </a:extLst>
            </p:cNvPr>
            <p:cNvSpPr txBox="1">
              <a:spLocks noChangeArrowheads="1"/>
            </p:cNvSpPr>
            <p:nvPr/>
          </p:nvSpPr>
          <p:spPr bwMode="auto">
            <a:xfrm>
              <a:off x="1436" y="2296"/>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6246" name="Text Box 70">
              <a:extLst>
                <a:ext uri="{FF2B5EF4-FFF2-40B4-BE49-F238E27FC236}">
                  <a16:creationId xmlns:a16="http://schemas.microsoft.com/office/drawing/2014/main" id="{61468D06-B0D5-4573-B8D1-72396B7FA5B0}"/>
                </a:ext>
              </a:extLst>
            </p:cNvPr>
            <p:cNvSpPr txBox="1">
              <a:spLocks noChangeArrowheads="1"/>
            </p:cNvSpPr>
            <p:nvPr/>
          </p:nvSpPr>
          <p:spPr bwMode="auto">
            <a:xfrm>
              <a:off x="1772" y="1663"/>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6247" name="Text Box 71">
              <a:extLst>
                <a:ext uri="{FF2B5EF4-FFF2-40B4-BE49-F238E27FC236}">
                  <a16:creationId xmlns:a16="http://schemas.microsoft.com/office/drawing/2014/main" id="{A13BAC6B-88BD-4160-84CD-5F84825F4AAB}"/>
                </a:ext>
              </a:extLst>
            </p:cNvPr>
            <p:cNvSpPr txBox="1">
              <a:spLocks noChangeArrowheads="1"/>
            </p:cNvSpPr>
            <p:nvPr/>
          </p:nvSpPr>
          <p:spPr bwMode="auto">
            <a:xfrm>
              <a:off x="2732" y="167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6248" name="Text Box 72">
              <a:extLst>
                <a:ext uri="{FF2B5EF4-FFF2-40B4-BE49-F238E27FC236}">
                  <a16:creationId xmlns:a16="http://schemas.microsoft.com/office/drawing/2014/main" id="{B2FA2F57-C1F1-4C71-93CE-0C98A6E1AE61}"/>
                </a:ext>
              </a:extLst>
            </p:cNvPr>
            <p:cNvSpPr txBox="1">
              <a:spLocks noChangeArrowheads="1"/>
            </p:cNvSpPr>
            <p:nvPr/>
          </p:nvSpPr>
          <p:spPr bwMode="auto">
            <a:xfrm>
              <a:off x="3324" y="113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6249" name="Text Box 73">
              <a:extLst>
                <a:ext uri="{FF2B5EF4-FFF2-40B4-BE49-F238E27FC236}">
                  <a16:creationId xmlns:a16="http://schemas.microsoft.com/office/drawing/2014/main" id="{2602910A-5ABB-4616-8423-2D5A702612B1}"/>
                </a:ext>
              </a:extLst>
            </p:cNvPr>
            <p:cNvSpPr txBox="1">
              <a:spLocks noChangeArrowheads="1"/>
            </p:cNvSpPr>
            <p:nvPr/>
          </p:nvSpPr>
          <p:spPr bwMode="auto">
            <a:xfrm>
              <a:off x="4716" y="113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6250" name="Text Box 74">
              <a:extLst>
                <a:ext uri="{FF2B5EF4-FFF2-40B4-BE49-F238E27FC236}">
                  <a16:creationId xmlns:a16="http://schemas.microsoft.com/office/drawing/2014/main" id="{663D261F-9F32-47BF-AFDB-8F9D3935155A}"/>
                </a:ext>
              </a:extLst>
            </p:cNvPr>
            <p:cNvSpPr txBox="1">
              <a:spLocks noChangeArrowheads="1"/>
            </p:cNvSpPr>
            <p:nvPr/>
          </p:nvSpPr>
          <p:spPr bwMode="auto">
            <a:xfrm>
              <a:off x="4176" y="61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6251" name="Text Box 75">
              <a:extLst>
                <a:ext uri="{FF2B5EF4-FFF2-40B4-BE49-F238E27FC236}">
                  <a16:creationId xmlns:a16="http://schemas.microsoft.com/office/drawing/2014/main" id="{42D17113-FC39-4E76-80DB-6D07386A79D4}"/>
                </a:ext>
              </a:extLst>
            </p:cNvPr>
            <p:cNvSpPr txBox="1">
              <a:spLocks noChangeArrowheads="1"/>
            </p:cNvSpPr>
            <p:nvPr/>
          </p:nvSpPr>
          <p:spPr bwMode="auto">
            <a:xfrm>
              <a:off x="1536" y="61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6253" name="Line 77">
              <a:extLst>
                <a:ext uri="{FF2B5EF4-FFF2-40B4-BE49-F238E27FC236}">
                  <a16:creationId xmlns:a16="http://schemas.microsoft.com/office/drawing/2014/main" id="{FC07B39F-A300-4015-9706-ED0E193A011E}"/>
                </a:ext>
              </a:extLst>
            </p:cNvPr>
            <p:cNvSpPr>
              <a:spLocks noChangeShapeType="1"/>
            </p:cNvSpPr>
            <p:nvPr/>
          </p:nvSpPr>
          <p:spPr bwMode="auto">
            <a:xfrm>
              <a:off x="3936" y="607"/>
              <a:ext cx="144" cy="288"/>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6254" name="Freeform 78">
            <a:extLst>
              <a:ext uri="{FF2B5EF4-FFF2-40B4-BE49-F238E27FC236}">
                <a16:creationId xmlns:a16="http://schemas.microsoft.com/office/drawing/2014/main" id="{D134009B-2BC4-4D15-8288-882A8D8CFD87}"/>
              </a:ext>
            </a:extLst>
          </p:cNvPr>
          <p:cNvSpPr>
            <a:spLocks/>
          </p:cNvSpPr>
          <p:nvPr/>
        </p:nvSpPr>
        <p:spPr bwMode="auto">
          <a:xfrm>
            <a:off x="6248400" y="2106613"/>
            <a:ext cx="609600" cy="177800"/>
          </a:xfrm>
          <a:custGeom>
            <a:avLst/>
            <a:gdLst>
              <a:gd name="T0" fmla="*/ 0 w 384"/>
              <a:gd name="T1" fmla="*/ 112 h 112"/>
              <a:gd name="T2" fmla="*/ 48 w 384"/>
              <a:gd name="T3" fmla="*/ 64 h 112"/>
              <a:gd name="T4" fmla="*/ 144 w 384"/>
              <a:gd name="T5" fmla="*/ 16 h 112"/>
              <a:gd name="T6" fmla="*/ 240 w 384"/>
              <a:gd name="T7" fmla="*/ 16 h 112"/>
              <a:gd name="T8" fmla="*/ 384 w 384"/>
              <a:gd name="T9" fmla="*/ 112 h 112"/>
            </a:gdLst>
            <a:ahLst/>
            <a:cxnLst>
              <a:cxn ang="0">
                <a:pos x="T0" y="T1"/>
              </a:cxn>
              <a:cxn ang="0">
                <a:pos x="T2" y="T3"/>
              </a:cxn>
              <a:cxn ang="0">
                <a:pos x="T4" y="T5"/>
              </a:cxn>
              <a:cxn ang="0">
                <a:pos x="T6" y="T7"/>
              </a:cxn>
              <a:cxn ang="0">
                <a:pos x="T8" y="T9"/>
              </a:cxn>
            </a:cxnLst>
            <a:rect l="0" t="0" r="r" b="b"/>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cap="flat" cmpd="sng">
            <a:solidFill>
              <a:schemeClr val="hlink"/>
            </a:solidFill>
            <a:prstDash val="dash"/>
            <a:round/>
            <a:headEnd type="triangle" w="sm"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255" name="Rectangle 79">
            <a:extLst>
              <a:ext uri="{FF2B5EF4-FFF2-40B4-BE49-F238E27FC236}">
                <a16:creationId xmlns:a16="http://schemas.microsoft.com/office/drawing/2014/main" id="{F22EE0D1-2E5D-45FC-B1DE-7DAFEDB05804}"/>
              </a:ext>
            </a:extLst>
          </p:cNvPr>
          <p:cNvSpPr>
            <a:spLocks noChangeArrowheads="1"/>
          </p:cNvSpPr>
          <p:nvPr/>
        </p:nvSpPr>
        <p:spPr bwMode="auto">
          <a:xfrm>
            <a:off x="5715000" y="504825"/>
            <a:ext cx="1724025" cy="5588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000" b="1">
                <a:latin typeface="Times New Roman" panose="02020603050405020304" pitchFamily="18" charset="0"/>
                <a:ea typeface="仿宋_GB2312" pitchFamily="49" charset="-122"/>
              </a:rPr>
              <a:t>左单旋转</a:t>
            </a:r>
            <a:endParaRPr kumimoji="1" lang="zh-CN" altLang="en-US" sz="3000" b="1">
              <a:solidFill>
                <a:schemeClr val="tx2"/>
              </a:solidFill>
              <a:latin typeface="Arial Narrow" panose="020B0606020202030204" pitchFamily="34" charset="0"/>
              <a:ea typeface="仿宋_GB2312" pitchFamily="49" charset="-122"/>
            </a:endParaRPr>
          </a:p>
        </p:txBody>
      </p:sp>
      <p:sp>
        <p:nvSpPr>
          <p:cNvPr id="306256" name="Text Box 80">
            <a:extLst>
              <a:ext uri="{FF2B5EF4-FFF2-40B4-BE49-F238E27FC236}">
                <a16:creationId xmlns:a16="http://schemas.microsoft.com/office/drawing/2014/main" id="{231C048A-46C5-4ED0-85A2-3427B1AA76B1}"/>
              </a:ext>
            </a:extLst>
          </p:cNvPr>
          <p:cNvSpPr txBox="1">
            <a:spLocks noChangeArrowheads="1"/>
          </p:cNvSpPr>
          <p:nvPr/>
        </p:nvSpPr>
        <p:spPr bwMode="auto">
          <a:xfrm>
            <a:off x="457200" y="5410200"/>
            <a:ext cx="8305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000" b="1">
                <a:latin typeface="Arial Narrow" panose="020B0606020202030204" pitchFamily="34" charset="0"/>
                <a:ea typeface="仿宋_GB2312" pitchFamily="49" charset="-122"/>
              </a:rPr>
              <a:t>O</a:t>
            </a:r>
            <a:r>
              <a:rPr kumimoji="1" lang="zh-CN" altLang="en-US" sz="3000" b="1">
                <a:latin typeface="Arial Narrow" panose="020B0606020202030204" pitchFamily="34" charset="0"/>
                <a:ea typeface="仿宋_GB2312" pitchFamily="49" charset="-122"/>
              </a:rPr>
              <a:t>与</a:t>
            </a:r>
            <a:r>
              <a:rPr kumimoji="1" lang="en-US" altLang="zh-CN" sz="3000" b="1">
                <a:latin typeface="Arial Narrow" panose="020B0606020202030204" pitchFamily="34" charset="0"/>
                <a:ea typeface="仿宋_GB2312" pitchFamily="49" charset="-122"/>
              </a:rPr>
              <a:t>R</a:t>
            </a:r>
            <a:r>
              <a:rPr kumimoji="1" lang="zh-CN" altLang="en-US" sz="3000" b="1">
                <a:latin typeface="Arial Narrow" panose="020B0606020202030204" pitchFamily="34" charset="0"/>
                <a:ea typeface="仿宋_GB2312" pitchFamily="49" charset="-122"/>
              </a:rPr>
              <a:t>的平衡因子同号</a:t>
            </a:r>
            <a:r>
              <a:rPr kumimoji="1" lang="en-US" altLang="zh-CN" sz="3000" b="1">
                <a:latin typeface="Arial Narrow" panose="020B0606020202030204" pitchFamily="34" charset="0"/>
                <a:ea typeface="仿宋_GB2312" pitchFamily="49" charset="-122"/>
              </a:rPr>
              <a:t>, </a:t>
            </a:r>
            <a:r>
              <a:rPr kumimoji="1" lang="zh-CN" altLang="en-US" sz="3000" b="1">
                <a:latin typeface="Arial Narrow" panose="020B0606020202030204" pitchFamily="34" charset="0"/>
                <a:ea typeface="仿宋_GB2312" pitchFamily="49" charset="-122"/>
              </a:rPr>
              <a:t>以</a:t>
            </a:r>
            <a:r>
              <a:rPr kumimoji="1" lang="en-US" altLang="zh-CN" sz="3000" b="1">
                <a:latin typeface="Arial Narrow" panose="020B0606020202030204" pitchFamily="34" charset="0"/>
                <a:ea typeface="仿宋_GB2312" pitchFamily="49" charset="-122"/>
              </a:rPr>
              <a:t>R</a:t>
            </a:r>
            <a:r>
              <a:rPr kumimoji="1" lang="zh-CN" altLang="en-US" sz="3000" b="1">
                <a:latin typeface="Arial Narrow" panose="020B0606020202030204" pitchFamily="34" charset="0"/>
                <a:ea typeface="仿宋_GB2312" pitchFamily="49" charset="-122"/>
              </a:rPr>
              <a:t>为旋转轴做左单旋转</a:t>
            </a:r>
            <a:r>
              <a:rPr kumimoji="1" lang="en-US" altLang="zh-CN" sz="3000" b="1">
                <a:latin typeface="Arial Narrow" panose="020B0606020202030204" pitchFamily="34" charset="0"/>
                <a:ea typeface="仿宋_GB2312" pitchFamily="49" charset="-122"/>
              </a:rPr>
              <a:t>, M</a:t>
            </a:r>
            <a:r>
              <a:rPr kumimoji="1" lang="zh-CN" altLang="zh-CN" sz="3000" b="1">
                <a:latin typeface="Arial Narrow" panose="020B0606020202030204" pitchFamily="34" charset="0"/>
                <a:ea typeface="仿宋_GB2312" pitchFamily="49" charset="-122"/>
              </a:rPr>
              <a:t>的子树高度减 1</a:t>
            </a:r>
            <a:r>
              <a:rPr kumimoji="1" lang="zh-CN" altLang="en-US" sz="3000" b="1">
                <a:latin typeface="Arial Narrow" panose="020B0606020202030204" pitchFamily="34" charset="0"/>
                <a:ea typeface="仿宋_GB2312" pitchFamily="49" charset="-122"/>
              </a:rPr>
              <a:t>。</a:t>
            </a:r>
            <a:endParaRPr kumimoji="1" lang="zh-CN" altLang="en-US" sz="3000">
              <a:latin typeface="Times New Roman" panose="02020603050405020304"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06254"/>
                                        </p:tgtEl>
                                        <p:attrNameLst>
                                          <p:attrName>style.visibility</p:attrName>
                                        </p:attrNameLst>
                                      </p:cBhvr>
                                      <p:to>
                                        <p:strVal val="visible"/>
                                      </p:to>
                                    </p:set>
                                    <p:animEffect transition="in" filter="wipe(right)">
                                      <p:cBhvr>
                                        <p:cTn id="7" dur="500"/>
                                        <p:tgtEl>
                                          <p:spTgt spid="306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灯片编号占位符 4">
            <a:extLst>
              <a:ext uri="{FF2B5EF4-FFF2-40B4-BE49-F238E27FC236}">
                <a16:creationId xmlns:a16="http://schemas.microsoft.com/office/drawing/2014/main" id="{CE1FDD5B-0F9E-4C5B-9937-0140448C6F3A}"/>
              </a:ext>
            </a:extLst>
          </p:cNvPr>
          <p:cNvSpPr>
            <a:spLocks noGrp="1"/>
          </p:cNvSpPr>
          <p:nvPr>
            <p:ph type="sldNum" sz="quarter" idx="11"/>
          </p:nvPr>
        </p:nvSpPr>
        <p:spPr/>
        <p:txBody>
          <a:bodyPr/>
          <a:lstStyle/>
          <a:p>
            <a:fld id="{38D74F14-19C9-4063-9CE7-6CDB98C10A7D}" type="slidenum">
              <a:rPr lang="en-US" altLang="zh-CN"/>
              <a:pPr/>
              <a:t>113</a:t>
            </a:fld>
            <a:endParaRPr lang="en-US" altLang="zh-CN"/>
          </a:p>
        </p:txBody>
      </p:sp>
      <p:sp>
        <p:nvSpPr>
          <p:cNvPr id="307275" name="Text Box 75">
            <a:extLst>
              <a:ext uri="{FF2B5EF4-FFF2-40B4-BE49-F238E27FC236}">
                <a16:creationId xmlns:a16="http://schemas.microsoft.com/office/drawing/2014/main" id="{B52A2980-E37F-42A2-B95C-11847F662384}"/>
              </a:ext>
            </a:extLst>
          </p:cNvPr>
          <p:cNvSpPr txBox="1">
            <a:spLocks noChangeArrowheads="1"/>
          </p:cNvSpPr>
          <p:nvPr/>
        </p:nvSpPr>
        <p:spPr bwMode="auto">
          <a:xfrm>
            <a:off x="431800" y="762000"/>
            <a:ext cx="2063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200" b="1">
                <a:latin typeface="Times New Roman" panose="02020603050405020304" pitchFamily="18" charset="0"/>
                <a:ea typeface="仿宋_GB2312" pitchFamily="49" charset="-122"/>
              </a:rPr>
              <a:t>删除结点</a:t>
            </a:r>
            <a:r>
              <a:rPr kumimoji="1" lang="en-US" altLang="zh-CN" sz="3200" b="1">
                <a:solidFill>
                  <a:schemeClr val="tx2"/>
                </a:solidFill>
                <a:latin typeface="Times New Roman" panose="02020603050405020304" pitchFamily="18" charset="0"/>
                <a:ea typeface="仿宋_GB2312" pitchFamily="49" charset="-122"/>
              </a:rPr>
              <a:t>P</a:t>
            </a:r>
            <a:endParaRPr kumimoji="1" lang="en-US" altLang="zh-CN" sz="3200">
              <a:latin typeface="Times New Roman" panose="02020603050405020304" pitchFamily="18" charset="0"/>
            </a:endParaRPr>
          </a:p>
        </p:txBody>
      </p:sp>
      <p:sp>
        <p:nvSpPr>
          <p:cNvPr id="307276" name="Text Box 76">
            <a:extLst>
              <a:ext uri="{FF2B5EF4-FFF2-40B4-BE49-F238E27FC236}">
                <a16:creationId xmlns:a16="http://schemas.microsoft.com/office/drawing/2014/main" id="{A49F74AA-6982-4579-B406-97779CD65CAA}"/>
              </a:ext>
            </a:extLst>
          </p:cNvPr>
          <p:cNvSpPr txBox="1">
            <a:spLocks noChangeArrowheads="1"/>
          </p:cNvSpPr>
          <p:nvPr/>
        </p:nvSpPr>
        <p:spPr bwMode="auto">
          <a:xfrm>
            <a:off x="685800" y="5440363"/>
            <a:ext cx="79406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000" b="1">
                <a:latin typeface="Arial Narrow" panose="020B0606020202030204" pitchFamily="34" charset="0"/>
                <a:ea typeface="仿宋_GB2312" pitchFamily="49" charset="-122"/>
              </a:rPr>
              <a:t>M</a:t>
            </a:r>
            <a:r>
              <a:rPr kumimoji="1" lang="zh-CN" altLang="zh-CN" sz="3000" b="1">
                <a:latin typeface="Arial Narrow" panose="020B0606020202030204" pitchFamily="34" charset="0"/>
                <a:ea typeface="仿宋_GB2312" pitchFamily="49" charset="-122"/>
              </a:rPr>
              <a:t>的子树高度减 1</a:t>
            </a:r>
            <a:r>
              <a:rPr kumimoji="1" lang="zh-CN" altLang="en-US" sz="3000" b="1">
                <a:latin typeface="Arial Narrow" panose="020B0606020202030204" pitchFamily="34" charset="0"/>
                <a:ea typeface="仿宋_GB2312" pitchFamily="49" charset="-122"/>
              </a:rPr>
              <a:t>，</a:t>
            </a:r>
            <a:r>
              <a:rPr kumimoji="1" lang="en-US" altLang="zh-CN" sz="3000" b="1">
                <a:latin typeface="Arial Narrow" panose="020B0606020202030204" pitchFamily="34" charset="0"/>
                <a:ea typeface="仿宋_GB2312" pitchFamily="49" charset="-122"/>
              </a:rPr>
              <a:t>M</a:t>
            </a:r>
            <a:r>
              <a:rPr kumimoji="1" lang="zh-CN" altLang="en-US" sz="3000" b="1">
                <a:latin typeface="Arial Narrow" panose="020B0606020202030204" pitchFamily="34" charset="0"/>
                <a:ea typeface="仿宋_GB2312" pitchFamily="49" charset="-122"/>
              </a:rPr>
              <a:t>发生不平衡。</a:t>
            </a:r>
            <a:r>
              <a:rPr kumimoji="1" lang="en-US" altLang="zh-CN" sz="3000" b="1">
                <a:latin typeface="Arial Narrow" panose="020B0606020202030204" pitchFamily="34" charset="0"/>
                <a:ea typeface="仿宋_GB2312" pitchFamily="49" charset="-122"/>
              </a:rPr>
              <a:t>M</a:t>
            </a:r>
            <a:r>
              <a:rPr kumimoji="1" lang="zh-CN" altLang="en-US" sz="3000" b="1">
                <a:latin typeface="Arial Narrow" panose="020B0606020202030204" pitchFamily="34" charset="0"/>
                <a:ea typeface="仿宋_GB2312" pitchFamily="49" charset="-122"/>
              </a:rPr>
              <a:t>与</a:t>
            </a:r>
            <a:r>
              <a:rPr kumimoji="1" lang="en-US" altLang="zh-CN" sz="3000" b="1">
                <a:latin typeface="Arial Narrow" panose="020B0606020202030204" pitchFamily="34" charset="0"/>
                <a:ea typeface="仿宋_GB2312" pitchFamily="49" charset="-122"/>
              </a:rPr>
              <a:t>E</a:t>
            </a:r>
            <a:r>
              <a:rPr kumimoji="1" lang="zh-CN" altLang="en-US" sz="3000" b="1">
                <a:latin typeface="Arial Narrow" panose="020B0606020202030204" pitchFamily="34" charset="0"/>
                <a:ea typeface="仿宋_GB2312" pitchFamily="49" charset="-122"/>
              </a:rPr>
              <a:t>的平衡因子反号</a:t>
            </a:r>
            <a:r>
              <a:rPr kumimoji="1" lang="en-US" altLang="zh-CN" sz="3000" b="1">
                <a:latin typeface="Arial Narrow" panose="020B0606020202030204" pitchFamily="34" charset="0"/>
                <a:ea typeface="仿宋_GB2312" pitchFamily="49" charset="-122"/>
              </a:rPr>
              <a:t>, </a:t>
            </a:r>
            <a:r>
              <a:rPr kumimoji="1" lang="zh-CN" altLang="en-US" sz="3000" b="1">
                <a:latin typeface="Arial Narrow" panose="020B0606020202030204" pitchFamily="34" charset="0"/>
                <a:ea typeface="仿宋_GB2312" pitchFamily="49" charset="-122"/>
              </a:rPr>
              <a:t>做左右双旋转。</a:t>
            </a:r>
            <a:endParaRPr kumimoji="1" lang="zh-CN" altLang="en-US" sz="3000">
              <a:latin typeface="Times New Roman" panose="02020603050405020304" pitchFamily="18" charset="0"/>
            </a:endParaRPr>
          </a:p>
        </p:txBody>
      </p:sp>
      <p:grpSp>
        <p:nvGrpSpPr>
          <p:cNvPr id="307282" name="Group 82">
            <a:extLst>
              <a:ext uri="{FF2B5EF4-FFF2-40B4-BE49-F238E27FC236}">
                <a16:creationId xmlns:a16="http://schemas.microsoft.com/office/drawing/2014/main" id="{5CA19054-FF48-492C-8632-146759CBFC60}"/>
              </a:ext>
            </a:extLst>
          </p:cNvPr>
          <p:cNvGrpSpPr>
            <a:grpSpLocks/>
          </p:cNvGrpSpPr>
          <p:nvPr/>
        </p:nvGrpSpPr>
        <p:grpSpPr bwMode="auto">
          <a:xfrm>
            <a:off x="533400" y="395288"/>
            <a:ext cx="7620000" cy="4908550"/>
            <a:chOff x="336" y="249"/>
            <a:chExt cx="4800" cy="3092"/>
          </a:xfrm>
        </p:grpSpPr>
        <p:sp>
          <p:nvSpPr>
            <p:cNvPr id="307202" name="Line 2">
              <a:extLst>
                <a:ext uri="{FF2B5EF4-FFF2-40B4-BE49-F238E27FC236}">
                  <a16:creationId xmlns:a16="http://schemas.microsoft.com/office/drawing/2014/main" id="{CA1BD0C8-45FF-4030-865B-75BAC6D014E2}"/>
                </a:ext>
              </a:extLst>
            </p:cNvPr>
            <p:cNvSpPr>
              <a:spLocks noChangeShapeType="1"/>
            </p:cNvSpPr>
            <p:nvPr/>
          </p:nvSpPr>
          <p:spPr bwMode="auto">
            <a:xfrm>
              <a:off x="3552" y="1632"/>
              <a:ext cx="24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03" name="Line 3">
              <a:extLst>
                <a:ext uri="{FF2B5EF4-FFF2-40B4-BE49-F238E27FC236}">
                  <a16:creationId xmlns:a16="http://schemas.microsoft.com/office/drawing/2014/main" id="{C1C35FD9-3CB3-4F8C-9392-90857C9AC114}"/>
                </a:ext>
              </a:extLst>
            </p:cNvPr>
            <p:cNvSpPr>
              <a:spLocks noChangeShapeType="1"/>
            </p:cNvSpPr>
            <p:nvPr/>
          </p:nvSpPr>
          <p:spPr bwMode="auto">
            <a:xfrm flipV="1">
              <a:off x="3264" y="1680"/>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04" name="Oval 4">
              <a:extLst>
                <a:ext uri="{FF2B5EF4-FFF2-40B4-BE49-F238E27FC236}">
                  <a16:creationId xmlns:a16="http://schemas.microsoft.com/office/drawing/2014/main" id="{DC9CE6CB-F8E4-48A8-AF2F-E4F369DDC6E5}"/>
                </a:ext>
              </a:extLst>
            </p:cNvPr>
            <p:cNvSpPr>
              <a:spLocks noChangeArrowheads="1"/>
            </p:cNvSpPr>
            <p:nvPr/>
          </p:nvSpPr>
          <p:spPr bwMode="auto">
            <a:xfrm>
              <a:off x="3120"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7205" name="Oval 5">
              <a:extLst>
                <a:ext uri="{FF2B5EF4-FFF2-40B4-BE49-F238E27FC236}">
                  <a16:creationId xmlns:a16="http://schemas.microsoft.com/office/drawing/2014/main" id="{A74C7254-F4FB-4400-A271-DD8365D912B6}"/>
                </a:ext>
              </a:extLst>
            </p:cNvPr>
            <p:cNvSpPr>
              <a:spLocks noChangeArrowheads="1"/>
            </p:cNvSpPr>
            <p:nvPr/>
          </p:nvSpPr>
          <p:spPr bwMode="auto">
            <a:xfrm>
              <a:off x="369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7206" name="Line 6">
              <a:extLst>
                <a:ext uri="{FF2B5EF4-FFF2-40B4-BE49-F238E27FC236}">
                  <a16:creationId xmlns:a16="http://schemas.microsoft.com/office/drawing/2014/main" id="{7BE83E72-D1FD-45F9-874E-53DDACA825A5}"/>
                </a:ext>
              </a:extLst>
            </p:cNvPr>
            <p:cNvSpPr>
              <a:spLocks noChangeShapeType="1"/>
            </p:cNvSpPr>
            <p:nvPr/>
          </p:nvSpPr>
          <p:spPr bwMode="auto">
            <a:xfrm flipV="1">
              <a:off x="720" y="2160"/>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07" name="Line 7">
              <a:extLst>
                <a:ext uri="{FF2B5EF4-FFF2-40B4-BE49-F238E27FC236}">
                  <a16:creationId xmlns:a16="http://schemas.microsoft.com/office/drawing/2014/main" id="{B4C19725-C753-4559-8A2C-8AB4B261EDA5}"/>
                </a:ext>
              </a:extLst>
            </p:cNvPr>
            <p:cNvSpPr>
              <a:spLocks noChangeShapeType="1"/>
            </p:cNvSpPr>
            <p:nvPr/>
          </p:nvSpPr>
          <p:spPr bwMode="auto">
            <a:xfrm>
              <a:off x="2688" y="2160"/>
              <a:ext cx="192"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08" name="Line 8">
              <a:extLst>
                <a:ext uri="{FF2B5EF4-FFF2-40B4-BE49-F238E27FC236}">
                  <a16:creationId xmlns:a16="http://schemas.microsoft.com/office/drawing/2014/main" id="{B3EB09FA-8A63-4A23-A14C-334110919B94}"/>
                </a:ext>
              </a:extLst>
            </p:cNvPr>
            <p:cNvSpPr>
              <a:spLocks noChangeShapeType="1"/>
            </p:cNvSpPr>
            <p:nvPr/>
          </p:nvSpPr>
          <p:spPr bwMode="auto">
            <a:xfrm>
              <a:off x="2112" y="2160"/>
              <a:ext cx="192"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09" name="Line 9">
              <a:extLst>
                <a:ext uri="{FF2B5EF4-FFF2-40B4-BE49-F238E27FC236}">
                  <a16:creationId xmlns:a16="http://schemas.microsoft.com/office/drawing/2014/main" id="{647E12B0-6F73-499F-A1CD-7662825A5F11}"/>
                </a:ext>
              </a:extLst>
            </p:cNvPr>
            <p:cNvSpPr>
              <a:spLocks noChangeShapeType="1"/>
            </p:cNvSpPr>
            <p:nvPr/>
          </p:nvSpPr>
          <p:spPr bwMode="auto">
            <a:xfrm flipV="1">
              <a:off x="1872" y="2160"/>
              <a:ext cx="240" cy="48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0" name="Line 10">
              <a:extLst>
                <a:ext uri="{FF2B5EF4-FFF2-40B4-BE49-F238E27FC236}">
                  <a16:creationId xmlns:a16="http://schemas.microsoft.com/office/drawing/2014/main" id="{E33D7D68-6ADE-44B4-B139-5E0377B7420B}"/>
                </a:ext>
              </a:extLst>
            </p:cNvPr>
            <p:cNvSpPr>
              <a:spLocks noChangeShapeType="1"/>
            </p:cNvSpPr>
            <p:nvPr/>
          </p:nvSpPr>
          <p:spPr bwMode="auto">
            <a:xfrm flipV="1">
              <a:off x="4416" y="1680"/>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1" name="Line 11">
              <a:extLst>
                <a:ext uri="{FF2B5EF4-FFF2-40B4-BE49-F238E27FC236}">
                  <a16:creationId xmlns:a16="http://schemas.microsoft.com/office/drawing/2014/main" id="{37A6BB1F-3155-4387-98B2-A4FDCC15608F}"/>
                </a:ext>
              </a:extLst>
            </p:cNvPr>
            <p:cNvSpPr>
              <a:spLocks noChangeShapeType="1"/>
            </p:cNvSpPr>
            <p:nvPr/>
          </p:nvSpPr>
          <p:spPr bwMode="auto">
            <a:xfrm>
              <a:off x="2400" y="1632"/>
              <a:ext cx="24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2" name="Line 12">
              <a:extLst>
                <a:ext uri="{FF2B5EF4-FFF2-40B4-BE49-F238E27FC236}">
                  <a16:creationId xmlns:a16="http://schemas.microsoft.com/office/drawing/2014/main" id="{0AA0C70D-FE45-4E53-8DA9-E5D5835207E0}"/>
                </a:ext>
              </a:extLst>
            </p:cNvPr>
            <p:cNvSpPr>
              <a:spLocks noChangeShapeType="1"/>
            </p:cNvSpPr>
            <p:nvPr/>
          </p:nvSpPr>
          <p:spPr bwMode="auto">
            <a:xfrm flipV="1">
              <a:off x="2112" y="1680"/>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3" name="Line 13">
              <a:extLst>
                <a:ext uri="{FF2B5EF4-FFF2-40B4-BE49-F238E27FC236}">
                  <a16:creationId xmlns:a16="http://schemas.microsoft.com/office/drawing/2014/main" id="{E622FFCE-75E1-43F8-AE82-514A72F4DA20}"/>
                </a:ext>
              </a:extLst>
            </p:cNvPr>
            <p:cNvSpPr>
              <a:spLocks noChangeShapeType="1"/>
            </p:cNvSpPr>
            <p:nvPr/>
          </p:nvSpPr>
          <p:spPr bwMode="auto">
            <a:xfrm>
              <a:off x="1248" y="1632"/>
              <a:ext cx="24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4" name="Line 14">
              <a:extLst>
                <a:ext uri="{FF2B5EF4-FFF2-40B4-BE49-F238E27FC236}">
                  <a16:creationId xmlns:a16="http://schemas.microsoft.com/office/drawing/2014/main" id="{D75C3760-6A45-4F53-B935-F11404D303F8}"/>
                </a:ext>
              </a:extLst>
            </p:cNvPr>
            <p:cNvSpPr>
              <a:spLocks noChangeShapeType="1"/>
            </p:cNvSpPr>
            <p:nvPr/>
          </p:nvSpPr>
          <p:spPr bwMode="auto">
            <a:xfrm flipH="1" flipV="1">
              <a:off x="1872" y="1104"/>
              <a:ext cx="48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5" name="Line 15">
              <a:extLst>
                <a:ext uri="{FF2B5EF4-FFF2-40B4-BE49-F238E27FC236}">
                  <a16:creationId xmlns:a16="http://schemas.microsoft.com/office/drawing/2014/main" id="{4FCF2CEA-6CF8-4FD4-B073-7273C6E86157}"/>
                </a:ext>
              </a:extLst>
            </p:cNvPr>
            <p:cNvSpPr>
              <a:spLocks noChangeShapeType="1"/>
            </p:cNvSpPr>
            <p:nvPr/>
          </p:nvSpPr>
          <p:spPr bwMode="auto">
            <a:xfrm flipH="1" flipV="1">
              <a:off x="4224" y="1152"/>
              <a:ext cx="48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6" name="Line 16">
              <a:extLst>
                <a:ext uri="{FF2B5EF4-FFF2-40B4-BE49-F238E27FC236}">
                  <a16:creationId xmlns:a16="http://schemas.microsoft.com/office/drawing/2014/main" id="{0060BBC0-D47E-4E2D-8CF1-210C1CA18831}"/>
                </a:ext>
              </a:extLst>
            </p:cNvPr>
            <p:cNvSpPr>
              <a:spLocks noChangeShapeType="1"/>
            </p:cNvSpPr>
            <p:nvPr/>
          </p:nvSpPr>
          <p:spPr bwMode="auto">
            <a:xfrm flipV="1">
              <a:off x="3600" y="1104"/>
              <a:ext cx="48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7" name="Oval 17">
              <a:extLst>
                <a:ext uri="{FF2B5EF4-FFF2-40B4-BE49-F238E27FC236}">
                  <a16:creationId xmlns:a16="http://schemas.microsoft.com/office/drawing/2014/main" id="{7136E35E-9D43-4469-BA81-DD217A4E2343}"/>
                </a:ext>
              </a:extLst>
            </p:cNvPr>
            <p:cNvSpPr>
              <a:spLocks noChangeArrowheads="1"/>
            </p:cNvSpPr>
            <p:nvPr/>
          </p:nvSpPr>
          <p:spPr bwMode="auto">
            <a:xfrm>
              <a:off x="139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7218" name="Line 18">
              <a:extLst>
                <a:ext uri="{FF2B5EF4-FFF2-40B4-BE49-F238E27FC236}">
                  <a16:creationId xmlns:a16="http://schemas.microsoft.com/office/drawing/2014/main" id="{5E5F4015-463A-4AE9-BAA5-18CE62505EE1}"/>
                </a:ext>
              </a:extLst>
            </p:cNvPr>
            <p:cNvSpPr>
              <a:spLocks noChangeShapeType="1"/>
            </p:cNvSpPr>
            <p:nvPr/>
          </p:nvSpPr>
          <p:spPr bwMode="auto">
            <a:xfrm>
              <a:off x="2928" y="624"/>
              <a:ext cx="1152"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9" name="Line 19">
              <a:extLst>
                <a:ext uri="{FF2B5EF4-FFF2-40B4-BE49-F238E27FC236}">
                  <a16:creationId xmlns:a16="http://schemas.microsoft.com/office/drawing/2014/main" id="{20991CCE-F1A2-4C46-B9A3-D75CEEDB0A0F}"/>
                </a:ext>
              </a:extLst>
            </p:cNvPr>
            <p:cNvSpPr>
              <a:spLocks noChangeShapeType="1"/>
            </p:cNvSpPr>
            <p:nvPr/>
          </p:nvSpPr>
          <p:spPr bwMode="auto">
            <a:xfrm flipV="1">
              <a:off x="1632" y="2688"/>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20" name="Line 20">
              <a:extLst>
                <a:ext uri="{FF2B5EF4-FFF2-40B4-BE49-F238E27FC236}">
                  <a16:creationId xmlns:a16="http://schemas.microsoft.com/office/drawing/2014/main" id="{0199C6BE-FDC7-4017-9B2C-0EEC5AD22C1C}"/>
                </a:ext>
              </a:extLst>
            </p:cNvPr>
            <p:cNvSpPr>
              <a:spLocks noChangeShapeType="1"/>
            </p:cNvSpPr>
            <p:nvPr/>
          </p:nvSpPr>
          <p:spPr bwMode="auto">
            <a:xfrm flipV="1">
              <a:off x="1296" y="1104"/>
              <a:ext cx="48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21" name="Line 21">
              <a:extLst>
                <a:ext uri="{FF2B5EF4-FFF2-40B4-BE49-F238E27FC236}">
                  <a16:creationId xmlns:a16="http://schemas.microsoft.com/office/drawing/2014/main" id="{841364E4-09AD-438F-976F-EEC05C579C18}"/>
                </a:ext>
              </a:extLst>
            </p:cNvPr>
            <p:cNvSpPr>
              <a:spLocks noChangeShapeType="1"/>
            </p:cNvSpPr>
            <p:nvPr/>
          </p:nvSpPr>
          <p:spPr bwMode="auto">
            <a:xfrm flipV="1">
              <a:off x="960" y="1680"/>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22" name="Line 22">
              <a:extLst>
                <a:ext uri="{FF2B5EF4-FFF2-40B4-BE49-F238E27FC236}">
                  <a16:creationId xmlns:a16="http://schemas.microsoft.com/office/drawing/2014/main" id="{EBF21DB1-3195-43E7-A141-F2CCABC1B129}"/>
                </a:ext>
              </a:extLst>
            </p:cNvPr>
            <p:cNvSpPr>
              <a:spLocks noChangeShapeType="1"/>
            </p:cNvSpPr>
            <p:nvPr/>
          </p:nvSpPr>
          <p:spPr bwMode="auto">
            <a:xfrm flipV="1">
              <a:off x="1920" y="624"/>
              <a:ext cx="96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23" name="Oval 23">
              <a:extLst>
                <a:ext uri="{FF2B5EF4-FFF2-40B4-BE49-F238E27FC236}">
                  <a16:creationId xmlns:a16="http://schemas.microsoft.com/office/drawing/2014/main" id="{EDC4F2D3-BC73-4C1B-AAA0-07DAB15B12E7}"/>
                </a:ext>
              </a:extLst>
            </p:cNvPr>
            <p:cNvSpPr>
              <a:spLocks noChangeArrowheads="1"/>
            </p:cNvSpPr>
            <p:nvPr/>
          </p:nvSpPr>
          <p:spPr bwMode="auto">
            <a:xfrm>
              <a:off x="81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7224" name="Oval 24">
              <a:extLst>
                <a:ext uri="{FF2B5EF4-FFF2-40B4-BE49-F238E27FC236}">
                  <a16:creationId xmlns:a16="http://schemas.microsoft.com/office/drawing/2014/main" id="{038CA49E-3F46-4479-83EF-D80AD2E4A415}"/>
                </a:ext>
              </a:extLst>
            </p:cNvPr>
            <p:cNvSpPr>
              <a:spLocks noChangeArrowheads="1"/>
            </p:cNvSpPr>
            <p:nvPr/>
          </p:nvSpPr>
          <p:spPr bwMode="auto">
            <a:xfrm>
              <a:off x="1440" y="3024"/>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7225" name="Oval 25">
              <a:extLst>
                <a:ext uri="{FF2B5EF4-FFF2-40B4-BE49-F238E27FC236}">
                  <a16:creationId xmlns:a16="http://schemas.microsoft.com/office/drawing/2014/main" id="{036A8811-A7D9-418A-A626-6AF2D920CB8B}"/>
                </a:ext>
              </a:extLst>
            </p:cNvPr>
            <p:cNvSpPr>
              <a:spLocks noChangeArrowheads="1"/>
            </p:cNvSpPr>
            <p:nvPr/>
          </p:nvSpPr>
          <p:spPr bwMode="auto">
            <a:xfrm>
              <a:off x="1968"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7226" name="Oval 26">
              <a:extLst>
                <a:ext uri="{FF2B5EF4-FFF2-40B4-BE49-F238E27FC236}">
                  <a16:creationId xmlns:a16="http://schemas.microsoft.com/office/drawing/2014/main" id="{CBD035D7-A195-473F-A103-D68546B92D8D}"/>
                </a:ext>
              </a:extLst>
            </p:cNvPr>
            <p:cNvSpPr>
              <a:spLocks noChangeArrowheads="1"/>
            </p:cNvSpPr>
            <p:nvPr/>
          </p:nvSpPr>
          <p:spPr bwMode="auto">
            <a:xfrm>
              <a:off x="2544"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7227" name="Oval 27">
              <a:extLst>
                <a:ext uri="{FF2B5EF4-FFF2-40B4-BE49-F238E27FC236}">
                  <a16:creationId xmlns:a16="http://schemas.microsoft.com/office/drawing/2014/main" id="{7539DACC-87C8-48EC-BA8C-A58EBF8DF8B2}"/>
                </a:ext>
              </a:extLst>
            </p:cNvPr>
            <p:cNvSpPr>
              <a:spLocks noChangeArrowheads="1"/>
            </p:cNvSpPr>
            <p:nvPr/>
          </p:nvSpPr>
          <p:spPr bwMode="auto">
            <a:xfrm>
              <a:off x="427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7228" name="Oval 28">
              <a:extLst>
                <a:ext uri="{FF2B5EF4-FFF2-40B4-BE49-F238E27FC236}">
                  <a16:creationId xmlns:a16="http://schemas.microsoft.com/office/drawing/2014/main" id="{989B9DBC-E395-4C7C-8A4F-0AB9954F3D5E}"/>
                </a:ext>
              </a:extLst>
            </p:cNvPr>
            <p:cNvSpPr>
              <a:spLocks noChangeArrowheads="1"/>
            </p:cNvSpPr>
            <p:nvPr/>
          </p:nvSpPr>
          <p:spPr bwMode="auto">
            <a:xfrm>
              <a:off x="172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7229" name="Oval 29">
              <a:extLst>
                <a:ext uri="{FF2B5EF4-FFF2-40B4-BE49-F238E27FC236}">
                  <a16:creationId xmlns:a16="http://schemas.microsoft.com/office/drawing/2014/main" id="{F4AB7F44-EDF8-4B78-BF55-2DDA4DCD4E89}"/>
                </a:ext>
              </a:extLst>
            </p:cNvPr>
            <p:cNvSpPr>
              <a:spLocks noChangeArrowheads="1"/>
            </p:cNvSpPr>
            <p:nvPr/>
          </p:nvSpPr>
          <p:spPr bwMode="auto">
            <a:xfrm>
              <a:off x="52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7230" name="Oval 30">
              <a:extLst>
                <a:ext uri="{FF2B5EF4-FFF2-40B4-BE49-F238E27FC236}">
                  <a16:creationId xmlns:a16="http://schemas.microsoft.com/office/drawing/2014/main" id="{3037FFF6-7654-4668-BAF3-470D8EC965F2}"/>
                </a:ext>
              </a:extLst>
            </p:cNvPr>
            <p:cNvSpPr>
              <a:spLocks noChangeArrowheads="1"/>
            </p:cNvSpPr>
            <p:nvPr/>
          </p:nvSpPr>
          <p:spPr bwMode="auto">
            <a:xfrm>
              <a:off x="2160"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7231" name="Oval 31">
              <a:extLst>
                <a:ext uri="{FF2B5EF4-FFF2-40B4-BE49-F238E27FC236}">
                  <a16:creationId xmlns:a16="http://schemas.microsoft.com/office/drawing/2014/main" id="{6322DF23-340C-40FC-9DBE-3BF23FC28E4B}"/>
                </a:ext>
              </a:extLst>
            </p:cNvPr>
            <p:cNvSpPr>
              <a:spLocks noChangeArrowheads="1"/>
            </p:cNvSpPr>
            <p:nvPr/>
          </p:nvSpPr>
          <p:spPr bwMode="auto">
            <a:xfrm>
              <a:off x="2736"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7232" name="Oval 32">
              <a:extLst>
                <a:ext uri="{FF2B5EF4-FFF2-40B4-BE49-F238E27FC236}">
                  <a16:creationId xmlns:a16="http://schemas.microsoft.com/office/drawing/2014/main" id="{CEEE528B-7D00-445F-A325-214AE10DEAD7}"/>
                </a:ext>
              </a:extLst>
            </p:cNvPr>
            <p:cNvSpPr>
              <a:spLocks noChangeArrowheads="1"/>
            </p:cNvSpPr>
            <p:nvPr/>
          </p:nvSpPr>
          <p:spPr bwMode="auto">
            <a:xfrm>
              <a:off x="2256"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7233" name="Oval 33">
              <a:extLst>
                <a:ext uri="{FF2B5EF4-FFF2-40B4-BE49-F238E27FC236}">
                  <a16:creationId xmlns:a16="http://schemas.microsoft.com/office/drawing/2014/main" id="{DCA49C58-0B11-4F7B-A81B-96E6D607C120}"/>
                </a:ext>
              </a:extLst>
            </p:cNvPr>
            <p:cNvSpPr>
              <a:spLocks noChangeArrowheads="1"/>
            </p:cNvSpPr>
            <p:nvPr/>
          </p:nvSpPr>
          <p:spPr bwMode="auto">
            <a:xfrm>
              <a:off x="1104"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7234" name="Oval 34">
              <a:extLst>
                <a:ext uri="{FF2B5EF4-FFF2-40B4-BE49-F238E27FC236}">
                  <a16:creationId xmlns:a16="http://schemas.microsoft.com/office/drawing/2014/main" id="{08F0D1F8-8701-4331-BD2D-219EA60C502D}"/>
                </a:ext>
              </a:extLst>
            </p:cNvPr>
            <p:cNvSpPr>
              <a:spLocks noChangeArrowheads="1"/>
            </p:cNvSpPr>
            <p:nvPr/>
          </p:nvSpPr>
          <p:spPr bwMode="auto">
            <a:xfrm>
              <a:off x="4560"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7235" name="Oval 35">
              <a:extLst>
                <a:ext uri="{FF2B5EF4-FFF2-40B4-BE49-F238E27FC236}">
                  <a16:creationId xmlns:a16="http://schemas.microsoft.com/office/drawing/2014/main" id="{2E6C7620-1F59-43BF-85D5-7928C224F6B4}"/>
                </a:ext>
              </a:extLst>
            </p:cNvPr>
            <p:cNvSpPr>
              <a:spLocks noChangeArrowheads="1"/>
            </p:cNvSpPr>
            <p:nvPr/>
          </p:nvSpPr>
          <p:spPr bwMode="auto">
            <a:xfrm>
              <a:off x="3408"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7236" name="Oval 36">
              <a:extLst>
                <a:ext uri="{FF2B5EF4-FFF2-40B4-BE49-F238E27FC236}">
                  <a16:creationId xmlns:a16="http://schemas.microsoft.com/office/drawing/2014/main" id="{0041D0CC-2F58-4C21-B0D3-6E0158F95579}"/>
                </a:ext>
              </a:extLst>
            </p:cNvPr>
            <p:cNvSpPr>
              <a:spLocks noChangeArrowheads="1"/>
            </p:cNvSpPr>
            <p:nvPr/>
          </p:nvSpPr>
          <p:spPr bwMode="auto">
            <a:xfrm>
              <a:off x="3984"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7237" name="Oval 37">
              <a:extLst>
                <a:ext uri="{FF2B5EF4-FFF2-40B4-BE49-F238E27FC236}">
                  <a16:creationId xmlns:a16="http://schemas.microsoft.com/office/drawing/2014/main" id="{C5DBA872-ECCF-4CE8-B834-CDDA8A8326CC}"/>
                </a:ext>
              </a:extLst>
            </p:cNvPr>
            <p:cNvSpPr>
              <a:spLocks noChangeArrowheads="1"/>
            </p:cNvSpPr>
            <p:nvPr/>
          </p:nvSpPr>
          <p:spPr bwMode="auto">
            <a:xfrm>
              <a:off x="1680"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7238" name="Oval 38">
              <a:extLst>
                <a:ext uri="{FF2B5EF4-FFF2-40B4-BE49-F238E27FC236}">
                  <a16:creationId xmlns:a16="http://schemas.microsoft.com/office/drawing/2014/main" id="{7B75EBB4-E2D4-4413-A827-66C1095119A2}"/>
                </a:ext>
              </a:extLst>
            </p:cNvPr>
            <p:cNvSpPr>
              <a:spLocks noChangeArrowheads="1"/>
            </p:cNvSpPr>
            <p:nvPr/>
          </p:nvSpPr>
          <p:spPr bwMode="auto">
            <a:xfrm>
              <a:off x="2784" y="43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7239" name="Text Box 39">
              <a:extLst>
                <a:ext uri="{FF2B5EF4-FFF2-40B4-BE49-F238E27FC236}">
                  <a16:creationId xmlns:a16="http://schemas.microsoft.com/office/drawing/2014/main" id="{E3E3B5CD-448C-422F-8BC4-E7595627B288}"/>
                </a:ext>
              </a:extLst>
            </p:cNvPr>
            <p:cNvSpPr txBox="1">
              <a:spLocks noChangeArrowheads="1"/>
            </p:cNvSpPr>
            <p:nvPr/>
          </p:nvSpPr>
          <p:spPr bwMode="auto">
            <a:xfrm>
              <a:off x="548" y="2448"/>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A</a:t>
              </a:r>
              <a:endParaRPr kumimoji="1" lang="en-US" altLang="zh-CN" sz="2400">
                <a:latin typeface="Times New Roman" panose="02020603050405020304" pitchFamily="18" charset="0"/>
              </a:endParaRPr>
            </a:p>
          </p:txBody>
        </p:sp>
        <p:sp>
          <p:nvSpPr>
            <p:cNvPr id="307240" name="Text Box 40">
              <a:extLst>
                <a:ext uri="{FF2B5EF4-FFF2-40B4-BE49-F238E27FC236}">
                  <a16:creationId xmlns:a16="http://schemas.microsoft.com/office/drawing/2014/main" id="{316EB154-50AE-418E-814E-0B25742EB57C}"/>
                </a:ext>
              </a:extLst>
            </p:cNvPr>
            <p:cNvSpPr txBox="1">
              <a:spLocks noChangeArrowheads="1"/>
            </p:cNvSpPr>
            <p:nvPr/>
          </p:nvSpPr>
          <p:spPr bwMode="auto">
            <a:xfrm>
              <a:off x="836" y="1920"/>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B</a:t>
              </a:r>
              <a:endParaRPr kumimoji="1" lang="en-US" altLang="zh-CN" sz="2400">
                <a:latin typeface="Times New Roman" panose="02020603050405020304" pitchFamily="18" charset="0"/>
              </a:endParaRPr>
            </a:p>
          </p:txBody>
        </p:sp>
        <p:sp>
          <p:nvSpPr>
            <p:cNvPr id="307241" name="Text Box 41">
              <a:extLst>
                <a:ext uri="{FF2B5EF4-FFF2-40B4-BE49-F238E27FC236}">
                  <a16:creationId xmlns:a16="http://schemas.microsoft.com/office/drawing/2014/main" id="{2BE8DCBA-989F-41F1-9C7C-D8B991BF05CE}"/>
                </a:ext>
              </a:extLst>
            </p:cNvPr>
            <p:cNvSpPr txBox="1">
              <a:spLocks noChangeArrowheads="1"/>
            </p:cNvSpPr>
            <p:nvPr/>
          </p:nvSpPr>
          <p:spPr bwMode="auto">
            <a:xfrm>
              <a:off x="1104" y="1411"/>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C</a:t>
              </a:r>
              <a:endParaRPr kumimoji="1" lang="en-US" altLang="zh-CN" sz="2400">
                <a:latin typeface="Times New Roman" panose="02020603050405020304" pitchFamily="18" charset="0"/>
              </a:endParaRPr>
            </a:p>
          </p:txBody>
        </p:sp>
        <p:sp>
          <p:nvSpPr>
            <p:cNvPr id="307242" name="Text Box 42">
              <a:extLst>
                <a:ext uri="{FF2B5EF4-FFF2-40B4-BE49-F238E27FC236}">
                  <a16:creationId xmlns:a16="http://schemas.microsoft.com/office/drawing/2014/main" id="{17002F3D-2304-4AB3-A93E-E1F803F23CB1}"/>
                </a:ext>
              </a:extLst>
            </p:cNvPr>
            <p:cNvSpPr txBox="1">
              <a:spLocks noChangeArrowheads="1"/>
            </p:cNvSpPr>
            <p:nvPr/>
          </p:nvSpPr>
          <p:spPr bwMode="auto">
            <a:xfrm>
              <a:off x="1412" y="1920"/>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D</a:t>
              </a:r>
              <a:endParaRPr kumimoji="1" lang="en-US" altLang="zh-CN" sz="2400">
                <a:latin typeface="Times New Roman" panose="02020603050405020304" pitchFamily="18" charset="0"/>
              </a:endParaRPr>
            </a:p>
          </p:txBody>
        </p:sp>
        <p:sp>
          <p:nvSpPr>
            <p:cNvPr id="307243" name="Text Box 43">
              <a:extLst>
                <a:ext uri="{FF2B5EF4-FFF2-40B4-BE49-F238E27FC236}">
                  <a16:creationId xmlns:a16="http://schemas.microsoft.com/office/drawing/2014/main" id="{CBC71A12-6F9A-45B9-BAC4-9ADA3F3573F4}"/>
                </a:ext>
              </a:extLst>
            </p:cNvPr>
            <p:cNvSpPr txBox="1">
              <a:spLocks noChangeArrowheads="1"/>
            </p:cNvSpPr>
            <p:nvPr/>
          </p:nvSpPr>
          <p:spPr bwMode="auto">
            <a:xfrm>
              <a:off x="1712" y="864"/>
              <a:ext cx="2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E</a:t>
              </a:r>
              <a:endParaRPr kumimoji="1" lang="en-US" altLang="zh-CN" sz="2400">
                <a:latin typeface="Times New Roman" panose="02020603050405020304" pitchFamily="18" charset="0"/>
              </a:endParaRPr>
            </a:p>
          </p:txBody>
        </p:sp>
        <p:sp>
          <p:nvSpPr>
            <p:cNvPr id="307244" name="Text Box 44">
              <a:extLst>
                <a:ext uri="{FF2B5EF4-FFF2-40B4-BE49-F238E27FC236}">
                  <a16:creationId xmlns:a16="http://schemas.microsoft.com/office/drawing/2014/main" id="{9785825C-9B8E-40B8-8319-8AC4179548F6}"/>
                </a:ext>
              </a:extLst>
            </p:cNvPr>
            <p:cNvSpPr txBox="1">
              <a:spLocks noChangeArrowheads="1"/>
            </p:cNvSpPr>
            <p:nvPr/>
          </p:nvSpPr>
          <p:spPr bwMode="auto">
            <a:xfrm>
              <a:off x="1484" y="297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F</a:t>
              </a:r>
              <a:endParaRPr kumimoji="1" lang="en-US" altLang="zh-CN" sz="2400">
                <a:latin typeface="Times New Roman" panose="02020603050405020304" pitchFamily="18" charset="0"/>
              </a:endParaRPr>
            </a:p>
          </p:txBody>
        </p:sp>
        <p:sp>
          <p:nvSpPr>
            <p:cNvPr id="307245" name="Text Box 45">
              <a:extLst>
                <a:ext uri="{FF2B5EF4-FFF2-40B4-BE49-F238E27FC236}">
                  <a16:creationId xmlns:a16="http://schemas.microsoft.com/office/drawing/2014/main" id="{68F7A7A8-CB61-4446-A069-FD614A2BB339}"/>
                </a:ext>
              </a:extLst>
            </p:cNvPr>
            <p:cNvSpPr txBox="1">
              <a:spLocks noChangeArrowheads="1"/>
            </p:cNvSpPr>
            <p:nvPr/>
          </p:nvSpPr>
          <p:spPr bwMode="auto">
            <a:xfrm>
              <a:off x="1728" y="2448"/>
              <a:ext cx="27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G</a:t>
              </a:r>
              <a:endParaRPr kumimoji="1" lang="en-US" altLang="zh-CN" sz="2400">
                <a:latin typeface="Times New Roman" panose="02020603050405020304" pitchFamily="18" charset="0"/>
              </a:endParaRPr>
            </a:p>
          </p:txBody>
        </p:sp>
        <p:sp>
          <p:nvSpPr>
            <p:cNvPr id="307246" name="Text Box 46">
              <a:extLst>
                <a:ext uri="{FF2B5EF4-FFF2-40B4-BE49-F238E27FC236}">
                  <a16:creationId xmlns:a16="http://schemas.microsoft.com/office/drawing/2014/main" id="{E9B48559-AAB6-48E7-B0B8-23EF6CDF3711}"/>
                </a:ext>
              </a:extLst>
            </p:cNvPr>
            <p:cNvSpPr txBox="1">
              <a:spLocks noChangeArrowheads="1"/>
            </p:cNvSpPr>
            <p:nvPr/>
          </p:nvSpPr>
          <p:spPr bwMode="auto">
            <a:xfrm>
              <a:off x="1988" y="1920"/>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H</a:t>
              </a:r>
              <a:endParaRPr kumimoji="1" lang="en-US" altLang="zh-CN" sz="2400">
                <a:latin typeface="Times New Roman" panose="02020603050405020304" pitchFamily="18" charset="0"/>
              </a:endParaRPr>
            </a:p>
          </p:txBody>
        </p:sp>
        <p:sp>
          <p:nvSpPr>
            <p:cNvPr id="307247" name="Text Box 47">
              <a:extLst>
                <a:ext uri="{FF2B5EF4-FFF2-40B4-BE49-F238E27FC236}">
                  <a16:creationId xmlns:a16="http://schemas.microsoft.com/office/drawing/2014/main" id="{E6E5909B-F305-4037-B850-E3FC825D3584}"/>
                </a:ext>
              </a:extLst>
            </p:cNvPr>
            <p:cNvSpPr txBox="1">
              <a:spLocks noChangeArrowheads="1"/>
            </p:cNvSpPr>
            <p:nvPr/>
          </p:nvSpPr>
          <p:spPr bwMode="auto">
            <a:xfrm>
              <a:off x="2226" y="2448"/>
              <a:ext cx="17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I</a:t>
              </a:r>
              <a:endParaRPr kumimoji="1" lang="en-US" altLang="zh-CN" sz="2400">
                <a:latin typeface="Times New Roman" panose="02020603050405020304" pitchFamily="18" charset="0"/>
              </a:endParaRPr>
            </a:p>
          </p:txBody>
        </p:sp>
        <p:sp>
          <p:nvSpPr>
            <p:cNvPr id="307248" name="Text Box 48">
              <a:extLst>
                <a:ext uri="{FF2B5EF4-FFF2-40B4-BE49-F238E27FC236}">
                  <a16:creationId xmlns:a16="http://schemas.microsoft.com/office/drawing/2014/main" id="{BAC4BF2F-8DF3-4FC3-BD8C-F8CB24D91B91}"/>
                </a:ext>
              </a:extLst>
            </p:cNvPr>
            <p:cNvSpPr txBox="1">
              <a:spLocks noChangeArrowheads="1"/>
            </p:cNvSpPr>
            <p:nvPr/>
          </p:nvSpPr>
          <p:spPr bwMode="auto">
            <a:xfrm>
              <a:off x="2263" y="1392"/>
              <a:ext cx="23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J</a:t>
              </a:r>
              <a:endParaRPr kumimoji="1" lang="en-US" altLang="zh-CN" sz="2400">
                <a:latin typeface="Times New Roman" panose="02020603050405020304" pitchFamily="18" charset="0"/>
              </a:endParaRPr>
            </a:p>
          </p:txBody>
        </p:sp>
        <p:sp>
          <p:nvSpPr>
            <p:cNvPr id="307249" name="Text Box 49">
              <a:extLst>
                <a:ext uri="{FF2B5EF4-FFF2-40B4-BE49-F238E27FC236}">
                  <a16:creationId xmlns:a16="http://schemas.microsoft.com/office/drawing/2014/main" id="{09D84EA9-33C8-4887-AB6E-B1D81283BE1A}"/>
                </a:ext>
              </a:extLst>
            </p:cNvPr>
            <p:cNvSpPr txBox="1">
              <a:spLocks noChangeArrowheads="1"/>
            </p:cNvSpPr>
            <p:nvPr/>
          </p:nvSpPr>
          <p:spPr bwMode="auto">
            <a:xfrm>
              <a:off x="2551" y="1920"/>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K</a:t>
              </a:r>
              <a:endParaRPr kumimoji="1" lang="en-US" altLang="zh-CN" sz="2400">
                <a:latin typeface="Times New Roman" panose="02020603050405020304" pitchFamily="18" charset="0"/>
              </a:endParaRPr>
            </a:p>
          </p:txBody>
        </p:sp>
        <p:sp>
          <p:nvSpPr>
            <p:cNvPr id="307250" name="Text Box 50">
              <a:extLst>
                <a:ext uri="{FF2B5EF4-FFF2-40B4-BE49-F238E27FC236}">
                  <a16:creationId xmlns:a16="http://schemas.microsoft.com/office/drawing/2014/main" id="{12A2D18C-5647-498E-9203-006F1F080515}"/>
                </a:ext>
              </a:extLst>
            </p:cNvPr>
            <p:cNvSpPr txBox="1">
              <a:spLocks noChangeArrowheads="1"/>
            </p:cNvSpPr>
            <p:nvPr/>
          </p:nvSpPr>
          <p:spPr bwMode="auto">
            <a:xfrm>
              <a:off x="2736" y="244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L</a:t>
              </a:r>
              <a:endParaRPr kumimoji="1" lang="en-US" altLang="zh-CN" sz="2400">
                <a:latin typeface="Times New Roman" panose="02020603050405020304" pitchFamily="18" charset="0"/>
              </a:endParaRPr>
            </a:p>
          </p:txBody>
        </p:sp>
        <p:sp>
          <p:nvSpPr>
            <p:cNvPr id="307251" name="Text Box 51">
              <a:extLst>
                <a:ext uri="{FF2B5EF4-FFF2-40B4-BE49-F238E27FC236}">
                  <a16:creationId xmlns:a16="http://schemas.microsoft.com/office/drawing/2014/main" id="{7D54283D-FBDA-45B4-AB42-66AA8D0423F9}"/>
                </a:ext>
              </a:extLst>
            </p:cNvPr>
            <p:cNvSpPr txBox="1">
              <a:spLocks noChangeArrowheads="1"/>
            </p:cNvSpPr>
            <p:nvPr/>
          </p:nvSpPr>
          <p:spPr bwMode="auto">
            <a:xfrm>
              <a:off x="2784" y="384"/>
              <a:ext cx="29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M</a:t>
              </a:r>
              <a:endParaRPr kumimoji="1" lang="en-US" altLang="zh-CN" sz="2400">
                <a:latin typeface="Times New Roman" panose="02020603050405020304" pitchFamily="18" charset="0"/>
              </a:endParaRPr>
            </a:p>
          </p:txBody>
        </p:sp>
        <p:sp>
          <p:nvSpPr>
            <p:cNvPr id="307252" name="Text Box 52">
              <a:extLst>
                <a:ext uri="{FF2B5EF4-FFF2-40B4-BE49-F238E27FC236}">
                  <a16:creationId xmlns:a16="http://schemas.microsoft.com/office/drawing/2014/main" id="{C85629A3-DA9E-460F-8212-B09EF2B5E949}"/>
                </a:ext>
              </a:extLst>
            </p:cNvPr>
            <p:cNvSpPr txBox="1">
              <a:spLocks noChangeArrowheads="1"/>
            </p:cNvSpPr>
            <p:nvPr/>
          </p:nvSpPr>
          <p:spPr bwMode="auto">
            <a:xfrm>
              <a:off x="3120" y="1920"/>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N</a:t>
              </a:r>
              <a:endParaRPr kumimoji="1" lang="en-US" altLang="zh-CN" sz="2400">
                <a:latin typeface="Times New Roman" panose="02020603050405020304" pitchFamily="18" charset="0"/>
              </a:endParaRPr>
            </a:p>
          </p:txBody>
        </p:sp>
        <p:sp>
          <p:nvSpPr>
            <p:cNvPr id="307253" name="Text Box 53">
              <a:extLst>
                <a:ext uri="{FF2B5EF4-FFF2-40B4-BE49-F238E27FC236}">
                  <a16:creationId xmlns:a16="http://schemas.microsoft.com/office/drawing/2014/main" id="{4BD11D3F-89CC-497E-8C26-27920D26EDB0}"/>
                </a:ext>
              </a:extLst>
            </p:cNvPr>
            <p:cNvSpPr txBox="1">
              <a:spLocks noChangeArrowheads="1"/>
            </p:cNvSpPr>
            <p:nvPr/>
          </p:nvSpPr>
          <p:spPr bwMode="auto">
            <a:xfrm>
              <a:off x="3408" y="1411"/>
              <a:ext cx="27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O</a:t>
              </a:r>
              <a:endParaRPr kumimoji="1" lang="en-US" altLang="zh-CN" sz="2400">
                <a:latin typeface="Times New Roman" panose="02020603050405020304" pitchFamily="18" charset="0"/>
              </a:endParaRPr>
            </a:p>
          </p:txBody>
        </p:sp>
        <p:sp>
          <p:nvSpPr>
            <p:cNvPr id="307254" name="Text Box 54">
              <a:extLst>
                <a:ext uri="{FF2B5EF4-FFF2-40B4-BE49-F238E27FC236}">
                  <a16:creationId xmlns:a16="http://schemas.microsoft.com/office/drawing/2014/main" id="{37D19A22-46F6-465A-9110-02990EC1214C}"/>
                </a:ext>
              </a:extLst>
            </p:cNvPr>
            <p:cNvSpPr txBox="1">
              <a:spLocks noChangeArrowheads="1"/>
            </p:cNvSpPr>
            <p:nvPr/>
          </p:nvSpPr>
          <p:spPr bwMode="auto">
            <a:xfrm>
              <a:off x="3696" y="1920"/>
              <a:ext cx="27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Q</a:t>
              </a:r>
              <a:endParaRPr kumimoji="1" lang="en-US" altLang="zh-CN" sz="2400">
                <a:latin typeface="Times New Roman" panose="02020603050405020304" pitchFamily="18" charset="0"/>
              </a:endParaRPr>
            </a:p>
          </p:txBody>
        </p:sp>
        <p:sp>
          <p:nvSpPr>
            <p:cNvPr id="307255" name="Text Box 55">
              <a:extLst>
                <a:ext uri="{FF2B5EF4-FFF2-40B4-BE49-F238E27FC236}">
                  <a16:creationId xmlns:a16="http://schemas.microsoft.com/office/drawing/2014/main" id="{3AD45EA1-5D8B-41C7-8ACD-F45A2437BD83}"/>
                </a:ext>
              </a:extLst>
            </p:cNvPr>
            <p:cNvSpPr txBox="1">
              <a:spLocks noChangeArrowheads="1"/>
            </p:cNvSpPr>
            <p:nvPr/>
          </p:nvSpPr>
          <p:spPr bwMode="auto">
            <a:xfrm>
              <a:off x="3984" y="864"/>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R</a:t>
              </a:r>
              <a:endParaRPr kumimoji="1" lang="en-US" altLang="zh-CN" sz="2400">
                <a:latin typeface="Times New Roman" panose="02020603050405020304" pitchFamily="18" charset="0"/>
              </a:endParaRPr>
            </a:p>
          </p:txBody>
        </p:sp>
        <p:sp>
          <p:nvSpPr>
            <p:cNvPr id="307256" name="Text Box 56">
              <a:extLst>
                <a:ext uri="{FF2B5EF4-FFF2-40B4-BE49-F238E27FC236}">
                  <a16:creationId xmlns:a16="http://schemas.microsoft.com/office/drawing/2014/main" id="{08E33CF6-BE69-443A-B077-5D6AF57CB3A6}"/>
                </a:ext>
              </a:extLst>
            </p:cNvPr>
            <p:cNvSpPr txBox="1">
              <a:spLocks noChangeArrowheads="1"/>
            </p:cNvSpPr>
            <p:nvPr/>
          </p:nvSpPr>
          <p:spPr bwMode="auto">
            <a:xfrm>
              <a:off x="4272" y="1920"/>
              <a:ext cx="2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S</a:t>
              </a:r>
              <a:endParaRPr kumimoji="1" lang="en-US" altLang="zh-CN" sz="2400">
                <a:latin typeface="Times New Roman" panose="02020603050405020304" pitchFamily="18" charset="0"/>
              </a:endParaRPr>
            </a:p>
          </p:txBody>
        </p:sp>
        <p:sp>
          <p:nvSpPr>
            <p:cNvPr id="307257" name="Text Box 57">
              <a:extLst>
                <a:ext uri="{FF2B5EF4-FFF2-40B4-BE49-F238E27FC236}">
                  <a16:creationId xmlns:a16="http://schemas.microsoft.com/office/drawing/2014/main" id="{57CBBE20-6ACA-4EA1-82A0-A2940985F2AE}"/>
                </a:ext>
              </a:extLst>
            </p:cNvPr>
            <p:cNvSpPr txBox="1">
              <a:spLocks noChangeArrowheads="1"/>
            </p:cNvSpPr>
            <p:nvPr/>
          </p:nvSpPr>
          <p:spPr bwMode="auto">
            <a:xfrm>
              <a:off x="4560" y="140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T</a:t>
              </a:r>
              <a:endParaRPr kumimoji="1" lang="en-US" altLang="zh-CN" sz="2400">
                <a:latin typeface="Times New Roman" panose="02020603050405020304" pitchFamily="18" charset="0"/>
              </a:endParaRPr>
            </a:p>
          </p:txBody>
        </p:sp>
        <p:sp>
          <p:nvSpPr>
            <p:cNvPr id="307258" name="Text Box 58">
              <a:extLst>
                <a:ext uri="{FF2B5EF4-FFF2-40B4-BE49-F238E27FC236}">
                  <a16:creationId xmlns:a16="http://schemas.microsoft.com/office/drawing/2014/main" id="{E12253B0-848B-4507-BF8F-B1AEB31A6594}"/>
                </a:ext>
              </a:extLst>
            </p:cNvPr>
            <p:cNvSpPr txBox="1">
              <a:spLocks noChangeArrowheads="1"/>
            </p:cNvSpPr>
            <p:nvPr/>
          </p:nvSpPr>
          <p:spPr bwMode="auto">
            <a:xfrm>
              <a:off x="336" y="231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7259" name="Text Box 59">
              <a:extLst>
                <a:ext uri="{FF2B5EF4-FFF2-40B4-BE49-F238E27FC236}">
                  <a16:creationId xmlns:a16="http://schemas.microsoft.com/office/drawing/2014/main" id="{0623B6C2-72E8-4D65-A2DD-D3B08471DB3E}"/>
                </a:ext>
              </a:extLst>
            </p:cNvPr>
            <p:cNvSpPr txBox="1">
              <a:spLocks noChangeArrowheads="1"/>
            </p:cNvSpPr>
            <p:nvPr/>
          </p:nvSpPr>
          <p:spPr bwMode="auto">
            <a:xfrm>
              <a:off x="1248" y="284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7260" name="Text Box 60">
              <a:extLst>
                <a:ext uri="{FF2B5EF4-FFF2-40B4-BE49-F238E27FC236}">
                  <a16:creationId xmlns:a16="http://schemas.microsoft.com/office/drawing/2014/main" id="{070B494E-38B3-49C6-9363-BD4DDA6AF22A}"/>
                </a:ext>
              </a:extLst>
            </p:cNvPr>
            <p:cNvSpPr txBox="1">
              <a:spLocks noChangeArrowheads="1"/>
            </p:cNvSpPr>
            <p:nvPr/>
          </p:nvSpPr>
          <p:spPr bwMode="auto">
            <a:xfrm>
              <a:off x="2412" y="231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7261" name="Text Box 61">
              <a:extLst>
                <a:ext uri="{FF2B5EF4-FFF2-40B4-BE49-F238E27FC236}">
                  <a16:creationId xmlns:a16="http://schemas.microsoft.com/office/drawing/2014/main" id="{5054D0E2-7659-48CA-9425-DD83DB98CC68}"/>
                </a:ext>
              </a:extLst>
            </p:cNvPr>
            <p:cNvSpPr txBox="1">
              <a:spLocks noChangeArrowheads="1"/>
            </p:cNvSpPr>
            <p:nvPr/>
          </p:nvSpPr>
          <p:spPr bwMode="auto">
            <a:xfrm>
              <a:off x="3036" y="230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7262" name="Text Box 62">
              <a:extLst>
                <a:ext uri="{FF2B5EF4-FFF2-40B4-BE49-F238E27FC236}">
                  <a16:creationId xmlns:a16="http://schemas.microsoft.com/office/drawing/2014/main" id="{DB97747F-6E0A-4FE7-A509-A8BBF42BB4CD}"/>
                </a:ext>
              </a:extLst>
            </p:cNvPr>
            <p:cNvSpPr txBox="1">
              <a:spLocks noChangeArrowheads="1"/>
            </p:cNvSpPr>
            <p:nvPr/>
          </p:nvSpPr>
          <p:spPr bwMode="auto">
            <a:xfrm>
              <a:off x="3072" y="168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99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7263" name="Text Box 63">
              <a:extLst>
                <a:ext uri="{FF2B5EF4-FFF2-40B4-BE49-F238E27FC236}">
                  <a16:creationId xmlns:a16="http://schemas.microsoft.com/office/drawing/2014/main" id="{1D818F03-3779-4763-AAD8-E0CA4F3EA3E1}"/>
                </a:ext>
              </a:extLst>
            </p:cNvPr>
            <p:cNvSpPr txBox="1">
              <a:spLocks noChangeArrowheads="1"/>
            </p:cNvSpPr>
            <p:nvPr/>
          </p:nvSpPr>
          <p:spPr bwMode="auto">
            <a:xfrm>
              <a:off x="4140" y="168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7264" name="Text Box 64">
              <a:extLst>
                <a:ext uri="{FF2B5EF4-FFF2-40B4-BE49-F238E27FC236}">
                  <a16:creationId xmlns:a16="http://schemas.microsoft.com/office/drawing/2014/main" id="{4091E251-03AA-4239-899D-4FA155D09952}"/>
                </a:ext>
              </a:extLst>
            </p:cNvPr>
            <p:cNvSpPr txBox="1">
              <a:spLocks noChangeArrowheads="1"/>
            </p:cNvSpPr>
            <p:nvPr/>
          </p:nvSpPr>
          <p:spPr bwMode="auto">
            <a:xfrm>
              <a:off x="4796" y="1248"/>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7265" name="Text Box 65">
              <a:extLst>
                <a:ext uri="{FF2B5EF4-FFF2-40B4-BE49-F238E27FC236}">
                  <a16:creationId xmlns:a16="http://schemas.microsoft.com/office/drawing/2014/main" id="{AB9D6685-3904-4FD3-BE7E-461A3CAD476E}"/>
                </a:ext>
              </a:extLst>
            </p:cNvPr>
            <p:cNvSpPr txBox="1">
              <a:spLocks noChangeArrowheads="1"/>
            </p:cNvSpPr>
            <p:nvPr/>
          </p:nvSpPr>
          <p:spPr bwMode="auto">
            <a:xfrm>
              <a:off x="2448" y="24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9900"/>
                  </a:solidFill>
                  <a:latin typeface="楷体_GB2312" panose="02010609030101010101" pitchFamily="49" charset="-122"/>
                  <a:ea typeface="楷体_GB2312" panose="02010609030101010101" pitchFamily="49" charset="-122"/>
                </a:rPr>
                <a:t>-</a:t>
              </a:r>
              <a:r>
                <a:rPr kumimoji="1" lang="en-US" altLang="zh-CN" sz="2800" b="1">
                  <a:solidFill>
                    <a:srgbClr val="0099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7266" name="Text Box 66">
              <a:extLst>
                <a:ext uri="{FF2B5EF4-FFF2-40B4-BE49-F238E27FC236}">
                  <a16:creationId xmlns:a16="http://schemas.microsoft.com/office/drawing/2014/main" id="{B0BEEE27-7A2C-4C6E-B2BD-DB753DCB086D}"/>
                </a:ext>
              </a:extLst>
            </p:cNvPr>
            <p:cNvSpPr txBox="1">
              <a:spLocks noChangeArrowheads="1"/>
            </p:cNvSpPr>
            <p:nvPr/>
          </p:nvSpPr>
          <p:spPr bwMode="auto">
            <a:xfrm>
              <a:off x="2448" y="1248"/>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7267" name="Text Box 67">
              <a:extLst>
                <a:ext uri="{FF2B5EF4-FFF2-40B4-BE49-F238E27FC236}">
                  <a16:creationId xmlns:a16="http://schemas.microsoft.com/office/drawing/2014/main" id="{231A5E2D-0671-40F7-9C7E-64FD62CBD510}"/>
                </a:ext>
              </a:extLst>
            </p:cNvPr>
            <p:cNvSpPr txBox="1">
              <a:spLocks noChangeArrowheads="1"/>
            </p:cNvSpPr>
            <p:nvPr/>
          </p:nvSpPr>
          <p:spPr bwMode="auto">
            <a:xfrm>
              <a:off x="768" y="1257"/>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7268" name="Text Box 68">
              <a:extLst>
                <a:ext uri="{FF2B5EF4-FFF2-40B4-BE49-F238E27FC236}">
                  <a16:creationId xmlns:a16="http://schemas.microsoft.com/office/drawing/2014/main" id="{902FBB68-128A-4FF9-B607-86F5F6694FAC}"/>
                </a:ext>
              </a:extLst>
            </p:cNvPr>
            <p:cNvSpPr txBox="1">
              <a:spLocks noChangeArrowheads="1"/>
            </p:cNvSpPr>
            <p:nvPr/>
          </p:nvSpPr>
          <p:spPr bwMode="auto">
            <a:xfrm>
              <a:off x="480" y="1785"/>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7269" name="Text Box 69">
              <a:extLst>
                <a:ext uri="{FF2B5EF4-FFF2-40B4-BE49-F238E27FC236}">
                  <a16:creationId xmlns:a16="http://schemas.microsoft.com/office/drawing/2014/main" id="{109542A8-FCAE-4E91-B3E6-2BFA1C684777}"/>
                </a:ext>
              </a:extLst>
            </p:cNvPr>
            <p:cNvSpPr txBox="1">
              <a:spLocks noChangeArrowheads="1"/>
            </p:cNvSpPr>
            <p:nvPr/>
          </p:nvSpPr>
          <p:spPr bwMode="auto">
            <a:xfrm>
              <a:off x="1436" y="2313"/>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7270" name="Text Box 70">
              <a:extLst>
                <a:ext uri="{FF2B5EF4-FFF2-40B4-BE49-F238E27FC236}">
                  <a16:creationId xmlns:a16="http://schemas.microsoft.com/office/drawing/2014/main" id="{22CAA856-9412-4048-807C-F810E34116E9}"/>
                </a:ext>
              </a:extLst>
            </p:cNvPr>
            <p:cNvSpPr txBox="1">
              <a:spLocks noChangeArrowheads="1"/>
            </p:cNvSpPr>
            <p:nvPr/>
          </p:nvSpPr>
          <p:spPr bwMode="auto">
            <a:xfrm>
              <a:off x="1772" y="168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7271" name="Text Box 71">
              <a:extLst>
                <a:ext uri="{FF2B5EF4-FFF2-40B4-BE49-F238E27FC236}">
                  <a16:creationId xmlns:a16="http://schemas.microsoft.com/office/drawing/2014/main" id="{3F3595B8-3E40-4A12-AA66-E07870CFF77B}"/>
                </a:ext>
              </a:extLst>
            </p:cNvPr>
            <p:cNvSpPr txBox="1">
              <a:spLocks noChangeArrowheads="1"/>
            </p:cNvSpPr>
            <p:nvPr/>
          </p:nvSpPr>
          <p:spPr bwMode="auto">
            <a:xfrm>
              <a:off x="2732" y="168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7272" name="Text Box 72">
              <a:extLst>
                <a:ext uri="{FF2B5EF4-FFF2-40B4-BE49-F238E27FC236}">
                  <a16:creationId xmlns:a16="http://schemas.microsoft.com/office/drawing/2014/main" id="{45459390-9F70-4942-BC6F-138F494D514A}"/>
                </a:ext>
              </a:extLst>
            </p:cNvPr>
            <p:cNvSpPr txBox="1">
              <a:spLocks noChangeArrowheads="1"/>
            </p:cNvSpPr>
            <p:nvPr/>
          </p:nvSpPr>
          <p:spPr bwMode="auto">
            <a:xfrm>
              <a:off x="3324" y="11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99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7273" name="Text Box 73">
              <a:extLst>
                <a:ext uri="{FF2B5EF4-FFF2-40B4-BE49-F238E27FC236}">
                  <a16:creationId xmlns:a16="http://schemas.microsoft.com/office/drawing/2014/main" id="{0A9F2048-7C38-42D6-BC28-641478A664C4}"/>
                </a:ext>
              </a:extLst>
            </p:cNvPr>
            <p:cNvSpPr txBox="1">
              <a:spLocks noChangeArrowheads="1"/>
            </p:cNvSpPr>
            <p:nvPr/>
          </p:nvSpPr>
          <p:spPr bwMode="auto">
            <a:xfrm>
              <a:off x="4176" y="63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99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7274" name="Text Box 74">
              <a:extLst>
                <a:ext uri="{FF2B5EF4-FFF2-40B4-BE49-F238E27FC236}">
                  <a16:creationId xmlns:a16="http://schemas.microsoft.com/office/drawing/2014/main" id="{868FF2EA-7B8D-4807-BAD9-108C8A77686D}"/>
                </a:ext>
              </a:extLst>
            </p:cNvPr>
            <p:cNvSpPr txBox="1">
              <a:spLocks noChangeArrowheads="1"/>
            </p:cNvSpPr>
            <p:nvPr/>
          </p:nvSpPr>
          <p:spPr bwMode="auto">
            <a:xfrm>
              <a:off x="1536" y="63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7277" name="Line 77">
              <a:extLst>
                <a:ext uri="{FF2B5EF4-FFF2-40B4-BE49-F238E27FC236}">
                  <a16:creationId xmlns:a16="http://schemas.microsoft.com/office/drawing/2014/main" id="{0274495F-32CA-4E82-8A4F-257AA749A419}"/>
                </a:ext>
              </a:extLst>
            </p:cNvPr>
            <p:cNvSpPr>
              <a:spLocks noChangeShapeType="1"/>
            </p:cNvSpPr>
            <p:nvPr/>
          </p:nvSpPr>
          <p:spPr bwMode="auto">
            <a:xfrm flipH="1">
              <a:off x="3072" y="480"/>
              <a:ext cx="384" cy="96"/>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78" name="Text Box 78">
              <a:extLst>
                <a:ext uri="{FF2B5EF4-FFF2-40B4-BE49-F238E27FC236}">
                  <a16:creationId xmlns:a16="http://schemas.microsoft.com/office/drawing/2014/main" id="{BE85CFE6-C0CE-44D8-9025-5BE638ED517C}"/>
                </a:ext>
              </a:extLst>
            </p:cNvPr>
            <p:cNvSpPr txBox="1">
              <a:spLocks noChangeArrowheads="1"/>
            </p:cNvSpPr>
            <p:nvPr/>
          </p:nvSpPr>
          <p:spPr bwMode="auto">
            <a:xfrm>
              <a:off x="3804" y="168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9900"/>
                  </a:solidFill>
                  <a:latin typeface="Times New Roman" panose="02020603050405020304" pitchFamily="18" charset="0"/>
                </a:rPr>
                <a:t>0</a:t>
              </a:r>
              <a:endParaRPr kumimoji="1" lang="en-US" altLang="zh-CN" sz="2400">
                <a:latin typeface="Times New Roman" panose="02020603050405020304" pitchFamily="18" charset="0"/>
              </a:endParaRPr>
            </a:p>
          </p:txBody>
        </p:sp>
      </p:grpSp>
      <p:sp>
        <p:nvSpPr>
          <p:cNvPr id="307279" name="Text Box 79">
            <a:extLst>
              <a:ext uri="{FF2B5EF4-FFF2-40B4-BE49-F238E27FC236}">
                <a16:creationId xmlns:a16="http://schemas.microsoft.com/office/drawing/2014/main" id="{A44D7D67-8150-4150-812B-52F721E4B013}"/>
              </a:ext>
            </a:extLst>
          </p:cNvPr>
          <p:cNvSpPr txBox="1">
            <a:spLocks noChangeArrowheads="1"/>
          </p:cNvSpPr>
          <p:nvPr/>
        </p:nvSpPr>
        <p:spPr bwMode="auto">
          <a:xfrm>
            <a:off x="5394325" y="476250"/>
            <a:ext cx="2489200" cy="5588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000" b="1">
                <a:latin typeface="Times New Roman" panose="02020603050405020304" pitchFamily="18" charset="0"/>
                <a:ea typeface="仿宋_GB2312" pitchFamily="49" charset="-122"/>
              </a:rPr>
              <a:t>向上继续调整</a:t>
            </a:r>
            <a:endParaRPr kumimoji="1" lang="zh-CN" altLang="en-US" sz="3000">
              <a:latin typeface="Times New Roman" panose="02020603050405020304" pitchFamily="18" charset="0"/>
            </a:endParaRPr>
          </a:p>
        </p:txBody>
      </p:sp>
      <p:sp>
        <p:nvSpPr>
          <p:cNvPr id="307280" name="Freeform 80">
            <a:extLst>
              <a:ext uri="{FF2B5EF4-FFF2-40B4-BE49-F238E27FC236}">
                <a16:creationId xmlns:a16="http://schemas.microsoft.com/office/drawing/2014/main" id="{6B217F34-0C16-4955-B910-5A48A107C722}"/>
              </a:ext>
            </a:extLst>
          </p:cNvPr>
          <p:cNvSpPr>
            <a:spLocks/>
          </p:cNvSpPr>
          <p:nvPr/>
        </p:nvSpPr>
        <p:spPr bwMode="auto">
          <a:xfrm>
            <a:off x="3887788" y="1339850"/>
            <a:ext cx="1501775" cy="252413"/>
          </a:xfrm>
          <a:custGeom>
            <a:avLst/>
            <a:gdLst>
              <a:gd name="T0" fmla="*/ 0 w 720"/>
              <a:gd name="T1" fmla="*/ 112 h 112"/>
              <a:gd name="T2" fmla="*/ 144 w 720"/>
              <a:gd name="T3" fmla="*/ 16 h 112"/>
              <a:gd name="T4" fmla="*/ 528 w 720"/>
              <a:gd name="T5" fmla="*/ 16 h 112"/>
              <a:gd name="T6" fmla="*/ 720 w 720"/>
              <a:gd name="T7" fmla="*/ 112 h 112"/>
            </a:gdLst>
            <a:ahLst/>
            <a:cxnLst>
              <a:cxn ang="0">
                <a:pos x="T0" y="T1"/>
              </a:cxn>
              <a:cxn ang="0">
                <a:pos x="T2" y="T3"/>
              </a:cxn>
              <a:cxn ang="0">
                <a:pos x="T4" y="T5"/>
              </a:cxn>
              <a:cxn ang="0">
                <a:pos x="T6" y="T7"/>
              </a:cxn>
            </a:cxnLst>
            <a:rect l="0" t="0" r="r" b="b"/>
            <a:pathLst>
              <a:path w="720" h="112">
                <a:moveTo>
                  <a:pt x="0" y="112"/>
                </a:moveTo>
                <a:cubicBezTo>
                  <a:pt x="28" y="72"/>
                  <a:pt x="56" y="32"/>
                  <a:pt x="144" y="16"/>
                </a:cubicBezTo>
                <a:cubicBezTo>
                  <a:pt x="232" y="0"/>
                  <a:pt x="432" y="0"/>
                  <a:pt x="528" y="16"/>
                </a:cubicBezTo>
                <a:cubicBezTo>
                  <a:pt x="624" y="32"/>
                  <a:pt x="688" y="96"/>
                  <a:pt x="720" y="112"/>
                </a:cubicBezTo>
              </a:path>
            </a:pathLst>
          </a:custGeom>
          <a:noFill/>
          <a:ln w="28575" cap="flat" cmpd="sng">
            <a:solidFill>
              <a:schemeClr val="hlink"/>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81" name="Freeform 81">
            <a:extLst>
              <a:ext uri="{FF2B5EF4-FFF2-40B4-BE49-F238E27FC236}">
                <a16:creationId xmlns:a16="http://schemas.microsoft.com/office/drawing/2014/main" id="{8A95D9A9-70B8-41C3-BB4E-9C7C26C3C414}"/>
              </a:ext>
            </a:extLst>
          </p:cNvPr>
          <p:cNvSpPr>
            <a:spLocks/>
          </p:cNvSpPr>
          <p:nvPr/>
        </p:nvSpPr>
        <p:spPr bwMode="auto">
          <a:xfrm>
            <a:off x="2484438" y="2093913"/>
            <a:ext cx="757237" cy="219075"/>
          </a:xfrm>
          <a:custGeom>
            <a:avLst/>
            <a:gdLst>
              <a:gd name="T0" fmla="*/ 0 w 384"/>
              <a:gd name="T1" fmla="*/ 112 h 112"/>
              <a:gd name="T2" fmla="*/ 48 w 384"/>
              <a:gd name="T3" fmla="*/ 64 h 112"/>
              <a:gd name="T4" fmla="*/ 144 w 384"/>
              <a:gd name="T5" fmla="*/ 16 h 112"/>
              <a:gd name="T6" fmla="*/ 240 w 384"/>
              <a:gd name="T7" fmla="*/ 16 h 112"/>
              <a:gd name="T8" fmla="*/ 384 w 384"/>
              <a:gd name="T9" fmla="*/ 112 h 112"/>
            </a:gdLst>
            <a:ahLst/>
            <a:cxnLst>
              <a:cxn ang="0">
                <a:pos x="T0" y="T1"/>
              </a:cxn>
              <a:cxn ang="0">
                <a:pos x="T2" y="T3"/>
              </a:cxn>
              <a:cxn ang="0">
                <a:pos x="T4" y="T5"/>
              </a:cxn>
              <a:cxn ang="0">
                <a:pos x="T6" y="T7"/>
              </a:cxn>
              <a:cxn ang="0">
                <a:pos x="T8" y="T9"/>
              </a:cxn>
            </a:cxnLst>
            <a:rect l="0" t="0" r="r" b="b"/>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cap="flat" cmpd="sng">
            <a:solidFill>
              <a:schemeClr val="hlink"/>
            </a:solidFill>
            <a:prstDash val="dash"/>
            <a:round/>
            <a:headEnd type="triangle" w="sm"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07281"/>
                                        </p:tgtEl>
                                        <p:attrNameLst>
                                          <p:attrName>style.visibility</p:attrName>
                                        </p:attrNameLst>
                                      </p:cBhvr>
                                      <p:to>
                                        <p:strVal val="visible"/>
                                      </p:to>
                                    </p:set>
                                    <p:animEffect transition="in" filter="wipe(right)">
                                      <p:cBhvr>
                                        <p:cTn id="7" dur="500"/>
                                        <p:tgtEl>
                                          <p:spTgt spid="3072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7280"/>
                                        </p:tgtEl>
                                        <p:attrNameLst>
                                          <p:attrName>style.visibility</p:attrName>
                                        </p:attrNameLst>
                                      </p:cBhvr>
                                      <p:to>
                                        <p:strVal val="visible"/>
                                      </p:to>
                                    </p:set>
                                    <p:animEffect transition="in" filter="wipe(left)">
                                      <p:cBhvr>
                                        <p:cTn id="12" dur="500"/>
                                        <p:tgtEl>
                                          <p:spTgt spid="307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灯片编号占位符 4">
            <a:extLst>
              <a:ext uri="{FF2B5EF4-FFF2-40B4-BE49-F238E27FC236}">
                <a16:creationId xmlns:a16="http://schemas.microsoft.com/office/drawing/2014/main" id="{BE0122D0-7A87-4296-93E1-B70C284C7E8A}"/>
              </a:ext>
            </a:extLst>
          </p:cNvPr>
          <p:cNvSpPr>
            <a:spLocks noGrp="1"/>
          </p:cNvSpPr>
          <p:nvPr>
            <p:ph type="sldNum" sz="quarter" idx="11"/>
          </p:nvPr>
        </p:nvSpPr>
        <p:spPr/>
        <p:txBody>
          <a:bodyPr/>
          <a:lstStyle/>
          <a:p>
            <a:fld id="{59F75F25-1699-490A-8563-32CA0E5AA215}" type="slidenum">
              <a:rPr lang="en-US" altLang="zh-CN"/>
              <a:pPr/>
              <a:t>114</a:t>
            </a:fld>
            <a:endParaRPr lang="en-US" altLang="zh-CN"/>
          </a:p>
        </p:txBody>
      </p:sp>
      <p:sp>
        <p:nvSpPr>
          <p:cNvPr id="308292" name="Text Box 68">
            <a:extLst>
              <a:ext uri="{FF2B5EF4-FFF2-40B4-BE49-F238E27FC236}">
                <a16:creationId xmlns:a16="http://schemas.microsoft.com/office/drawing/2014/main" id="{934CB4AF-E07A-4554-8988-992FF4DD525A}"/>
              </a:ext>
            </a:extLst>
          </p:cNvPr>
          <p:cNvSpPr txBox="1">
            <a:spLocks noChangeArrowheads="1"/>
          </p:cNvSpPr>
          <p:nvPr/>
        </p:nvSpPr>
        <p:spPr bwMode="auto">
          <a:xfrm>
            <a:off x="457200" y="762000"/>
            <a:ext cx="2063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200" b="1">
                <a:latin typeface="Times New Roman" panose="02020603050405020304" pitchFamily="18" charset="0"/>
                <a:ea typeface="仿宋_GB2312" pitchFamily="49" charset="-122"/>
              </a:rPr>
              <a:t>删除结点</a:t>
            </a:r>
            <a:r>
              <a:rPr kumimoji="1" lang="en-US" altLang="zh-CN" sz="3200" b="1">
                <a:solidFill>
                  <a:schemeClr val="tx2"/>
                </a:solidFill>
                <a:latin typeface="Times New Roman" panose="02020603050405020304" pitchFamily="18" charset="0"/>
                <a:ea typeface="仿宋_GB2312" pitchFamily="49" charset="-122"/>
              </a:rPr>
              <a:t>P</a:t>
            </a:r>
            <a:endParaRPr kumimoji="1" lang="en-US" altLang="zh-CN" sz="2400">
              <a:latin typeface="Times New Roman" panose="02020603050405020304" pitchFamily="18" charset="0"/>
            </a:endParaRPr>
          </a:p>
        </p:txBody>
      </p:sp>
      <p:grpSp>
        <p:nvGrpSpPr>
          <p:cNvPr id="308302" name="Group 78">
            <a:extLst>
              <a:ext uri="{FF2B5EF4-FFF2-40B4-BE49-F238E27FC236}">
                <a16:creationId xmlns:a16="http://schemas.microsoft.com/office/drawing/2014/main" id="{4FC8013F-2732-4A05-BC38-171C3E865DCD}"/>
              </a:ext>
            </a:extLst>
          </p:cNvPr>
          <p:cNvGrpSpPr>
            <a:grpSpLocks/>
          </p:cNvGrpSpPr>
          <p:nvPr/>
        </p:nvGrpSpPr>
        <p:grpSpPr bwMode="auto">
          <a:xfrm>
            <a:off x="503238" y="766763"/>
            <a:ext cx="8153400" cy="3994150"/>
            <a:chOff x="336" y="297"/>
            <a:chExt cx="5136" cy="2516"/>
          </a:xfrm>
        </p:grpSpPr>
        <p:sp>
          <p:nvSpPr>
            <p:cNvPr id="308226" name="Line 2">
              <a:extLst>
                <a:ext uri="{FF2B5EF4-FFF2-40B4-BE49-F238E27FC236}">
                  <a16:creationId xmlns:a16="http://schemas.microsoft.com/office/drawing/2014/main" id="{A52D6658-F271-4CF3-AC3B-69FCD834A448}"/>
                </a:ext>
              </a:extLst>
            </p:cNvPr>
            <p:cNvSpPr>
              <a:spLocks noChangeShapeType="1"/>
            </p:cNvSpPr>
            <p:nvPr/>
          </p:nvSpPr>
          <p:spPr bwMode="auto">
            <a:xfrm flipH="1">
              <a:off x="4992" y="2160"/>
              <a:ext cx="144"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27" name="Line 3">
              <a:extLst>
                <a:ext uri="{FF2B5EF4-FFF2-40B4-BE49-F238E27FC236}">
                  <a16:creationId xmlns:a16="http://schemas.microsoft.com/office/drawing/2014/main" id="{B5DC8FB9-E67D-4B1C-8242-971249CD4FC8}"/>
                </a:ext>
              </a:extLst>
            </p:cNvPr>
            <p:cNvSpPr>
              <a:spLocks noChangeShapeType="1"/>
            </p:cNvSpPr>
            <p:nvPr/>
          </p:nvSpPr>
          <p:spPr bwMode="auto">
            <a:xfrm>
              <a:off x="4416" y="2160"/>
              <a:ext cx="171"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28" name="Line 4">
              <a:extLst>
                <a:ext uri="{FF2B5EF4-FFF2-40B4-BE49-F238E27FC236}">
                  <a16:creationId xmlns:a16="http://schemas.microsoft.com/office/drawing/2014/main" id="{582A928C-5EDD-441E-A055-04D507C327BD}"/>
                </a:ext>
              </a:extLst>
            </p:cNvPr>
            <p:cNvSpPr>
              <a:spLocks noChangeShapeType="1"/>
            </p:cNvSpPr>
            <p:nvPr/>
          </p:nvSpPr>
          <p:spPr bwMode="auto">
            <a:xfrm>
              <a:off x="4704" y="1632"/>
              <a:ext cx="384"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29" name="Line 5">
              <a:extLst>
                <a:ext uri="{FF2B5EF4-FFF2-40B4-BE49-F238E27FC236}">
                  <a16:creationId xmlns:a16="http://schemas.microsoft.com/office/drawing/2014/main" id="{424DF4EE-EF65-4393-9AA5-9A26B08DC44C}"/>
                </a:ext>
              </a:extLst>
            </p:cNvPr>
            <p:cNvSpPr>
              <a:spLocks noChangeShapeType="1"/>
            </p:cNvSpPr>
            <p:nvPr/>
          </p:nvSpPr>
          <p:spPr bwMode="auto">
            <a:xfrm>
              <a:off x="3552" y="1632"/>
              <a:ext cx="24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30" name="Oval 6">
              <a:extLst>
                <a:ext uri="{FF2B5EF4-FFF2-40B4-BE49-F238E27FC236}">
                  <a16:creationId xmlns:a16="http://schemas.microsoft.com/office/drawing/2014/main" id="{73876416-BB69-4A90-BD20-5D285675861C}"/>
                </a:ext>
              </a:extLst>
            </p:cNvPr>
            <p:cNvSpPr>
              <a:spLocks noChangeArrowheads="1"/>
            </p:cNvSpPr>
            <p:nvPr/>
          </p:nvSpPr>
          <p:spPr bwMode="auto">
            <a:xfrm>
              <a:off x="369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8231" name="Line 7">
              <a:extLst>
                <a:ext uri="{FF2B5EF4-FFF2-40B4-BE49-F238E27FC236}">
                  <a16:creationId xmlns:a16="http://schemas.microsoft.com/office/drawing/2014/main" id="{D3562FC4-01B0-4707-8C9A-F959A30E5C54}"/>
                </a:ext>
              </a:extLst>
            </p:cNvPr>
            <p:cNvSpPr>
              <a:spLocks noChangeShapeType="1"/>
            </p:cNvSpPr>
            <p:nvPr/>
          </p:nvSpPr>
          <p:spPr bwMode="auto">
            <a:xfrm flipV="1">
              <a:off x="720" y="2160"/>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32" name="Line 8">
              <a:extLst>
                <a:ext uri="{FF2B5EF4-FFF2-40B4-BE49-F238E27FC236}">
                  <a16:creationId xmlns:a16="http://schemas.microsoft.com/office/drawing/2014/main" id="{CDFAE52D-192F-4AB9-BF94-3669BCD79312}"/>
                </a:ext>
              </a:extLst>
            </p:cNvPr>
            <p:cNvSpPr>
              <a:spLocks noChangeShapeType="1"/>
            </p:cNvSpPr>
            <p:nvPr/>
          </p:nvSpPr>
          <p:spPr bwMode="auto">
            <a:xfrm>
              <a:off x="2400" y="1632"/>
              <a:ext cx="192"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33" name="Line 9">
              <a:extLst>
                <a:ext uri="{FF2B5EF4-FFF2-40B4-BE49-F238E27FC236}">
                  <a16:creationId xmlns:a16="http://schemas.microsoft.com/office/drawing/2014/main" id="{3E04C0E3-4282-4C3F-B2BF-3CE3FED3DDCE}"/>
                </a:ext>
              </a:extLst>
            </p:cNvPr>
            <p:cNvSpPr>
              <a:spLocks noChangeShapeType="1"/>
            </p:cNvSpPr>
            <p:nvPr/>
          </p:nvSpPr>
          <p:spPr bwMode="auto">
            <a:xfrm flipV="1">
              <a:off x="2112" y="1632"/>
              <a:ext cx="240" cy="48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34" name="Line 10">
              <a:extLst>
                <a:ext uri="{FF2B5EF4-FFF2-40B4-BE49-F238E27FC236}">
                  <a16:creationId xmlns:a16="http://schemas.microsoft.com/office/drawing/2014/main" id="{B2EF790F-D988-4D51-971F-C500CF849498}"/>
                </a:ext>
              </a:extLst>
            </p:cNvPr>
            <p:cNvSpPr>
              <a:spLocks noChangeShapeType="1"/>
            </p:cNvSpPr>
            <p:nvPr/>
          </p:nvSpPr>
          <p:spPr bwMode="auto">
            <a:xfrm flipV="1">
              <a:off x="4416" y="1680"/>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35" name="Line 11">
              <a:extLst>
                <a:ext uri="{FF2B5EF4-FFF2-40B4-BE49-F238E27FC236}">
                  <a16:creationId xmlns:a16="http://schemas.microsoft.com/office/drawing/2014/main" id="{CEC4371A-77F5-4A97-BE6D-582AEBA1AFB9}"/>
                </a:ext>
              </a:extLst>
            </p:cNvPr>
            <p:cNvSpPr>
              <a:spLocks noChangeShapeType="1"/>
            </p:cNvSpPr>
            <p:nvPr/>
          </p:nvSpPr>
          <p:spPr bwMode="auto">
            <a:xfrm flipV="1">
              <a:off x="4224" y="2160"/>
              <a:ext cx="192"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36" name="Line 12">
              <a:extLst>
                <a:ext uri="{FF2B5EF4-FFF2-40B4-BE49-F238E27FC236}">
                  <a16:creationId xmlns:a16="http://schemas.microsoft.com/office/drawing/2014/main" id="{16A922B8-F6CF-4FED-B842-2AF4FF463FA5}"/>
                </a:ext>
              </a:extLst>
            </p:cNvPr>
            <p:cNvSpPr>
              <a:spLocks noChangeShapeType="1"/>
            </p:cNvSpPr>
            <p:nvPr/>
          </p:nvSpPr>
          <p:spPr bwMode="auto">
            <a:xfrm>
              <a:off x="1248" y="1632"/>
              <a:ext cx="24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37" name="Line 13">
              <a:extLst>
                <a:ext uri="{FF2B5EF4-FFF2-40B4-BE49-F238E27FC236}">
                  <a16:creationId xmlns:a16="http://schemas.microsoft.com/office/drawing/2014/main" id="{ED3C746E-E7D1-401D-B095-A3E4D89208FE}"/>
                </a:ext>
              </a:extLst>
            </p:cNvPr>
            <p:cNvSpPr>
              <a:spLocks noChangeShapeType="1"/>
            </p:cNvSpPr>
            <p:nvPr/>
          </p:nvSpPr>
          <p:spPr bwMode="auto">
            <a:xfrm flipH="1" flipV="1">
              <a:off x="1872" y="1104"/>
              <a:ext cx="48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38" name="Line 14">
              <a:extLst>
                <a:ext uri="{FF2B5EF4-FFF2-40B4-BE49-F238E27FC236}">
                  <a16:creationId xmlns:a16="http://schemas.microsoft.com/office/drawing/2014/main" id="{88994EC5-AA64-4960-851A-5CB488A5C317}"/>
                </a:ext>
              </a:extLst>
            </p:cNvPr>
            <p:cNvSpPr>
              <a:spLocks noChangeShapeType="1"/>
            </p:cNvSpPr>
            <p:nvPr/>
          </p:nvSpPr>
          <p:spPr bwMode="auto">
            <a:xfrm flipH="1" flipV="1">
              <a:off x="4224" y="1152"/>
              <a:ext cx="48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39" name="Line 15">
              <a:extLst>
                <a:ext uri="{FF2B5EF4-FFF2-40B4-BE49-F238E27FC236}">
                  <a16:creationId xmlns:a16="http://schemas.microsoft.com/office/drawing/2014/main" id="{0BC42968-6B90-4B41-A554-D0F2786C5293}"/>
                </a:ext>
              </a:extLst>
            </p:cNvPr>
            <p:cNvSpPr>
              <a:spLocks noChangeShapeType="1"/>
            </p:cNvSpPr>
            <p:nvPr/>
          </p:nvSpPr>
          <p:spPr bwMode="auto">
            <a:xfrm flipV="1">
              <a:off x="3600" y="1104"/>
              <a:ext cx="48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40" name="Oval 16">
              <a:extLst>
                <a:ext uri="{FF2B5EF4-FFF2-40B4-BE49-F238E27FC236}">
                  <a16:creationId xmlns:a16="http://schemas.microsoft.com/office/drawing/2014/main" id="{73BD41CE-05A8-4185-A7AF-D508F6658757}"/>
                </a:ext>
              </a:extLst>
            </p:cNvPr>
            <p:cNvSpPr>
              <a:spLocks noChangeArrowheads="1"/>
            </p:cNvSpPr>
            <p:nvPr/>
          </p:nvSpPr>
          <p:spPr bwMode="auto">
            <a:xfrm>
              <a:off x="139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8241" name="Line 17">
              <a:extLst>
                <a:ext uri="{FF2B5EF4-FFF2-40B4-BE49-F238E27FC236}">
                  <a16:creationId xmlns:a16="http://schemas.microsoft.com/office/drawing/2014/main" id="{AF257E9E-7C46-446A-8FC9-E7D811273044}"/>
                </a:ext>
              </a:extLst>
            </p:cNvPr>
            <p:cNvSpPr>
              <a:spLocks noChangeShapeType="1"/>
            </p:cNvSpPr>
            <p:nvPr/>
          </p:nvSpPr>
          <p:spPr bwMode="auto">
            <a:xfrm>
              <a:off x="2928" y="624"/>
              <a:ext cx="1152"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42" name="Line 18">
              <a:extLst>
                <a:ext uri="{FF2B5EF4-FFF2-40B4-BE49-F238E27FC236}">
                  <a16:creationId xmlns:a16="http://schemas.microsoft.com/office/drawing/2014/main" id="{EB62148E-3201-4695-AD1C-E7A78CEFB2B3}"/>
                </a:ext>
              </a:extLst>
            </p:cNvPr>
            <p:cNvSpPr>
              <a:spLocks noChangeShapeType="1"/>
            </p:cNvSpPr>
            <p:nvPr/>
          </p:nvSpPr>
          <p:spPr bwMode="auto">
            <a:xfrm flipV="1">
              <a:off x="1872" y="2160"/>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43" name="Line 19">
              <a:extLst>
                <a:ext uri="{FF2B5EF4-FFF2-40B4-BE49-F238E27FC236}">
                  <a16:creationId xmlns:a16="http://schemas.microsoft.com/office/drawing/2014/main" id="{73DA7837-BB02-4F9C-AAA7-D9F4128584BF}"/>
                </a:ext>
              </a:extLst>
            </p:cNvPr>
            <p:cNvSpPr>
              <a:spLocks noChangeShapeType="1"/>
            </p:cNvSpPr>
            <p:nvPr/>
          </p:nvSpPr>
          <p:spPr bwMode="auto">
            <a:xfrm flipV="1">
              <a:off x="1296" y="1104"/>
              <a:ext cx="48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44" name="Line 20">
              <a:extLst>
                <a:ext uri="{FF2B5EF4-FFF2-40B4-BE49-F238E27FC236}">
                  <a16:creationId xmlns:a16="http://schemas.microsoft.com/office/drawing/2014/main" id="{BCEF8E02-7F51-4DB2-9D69-76D1BD0DE4A2}"/>
                </a:ext>
              </a:extLst>
            </p:cNvPr>
            <p:cNvSpPr>
              <a:spLocks noChangeShapeType="1"/>
            </p:cNvSpPr>
            <p:nvPr/>
          </p:nvSpPr>
          <p:spPr bwMode="auto">
            <a:xfrm flipV="1">
              <a:off x="960" y="1680"/>
              <a:ext cx="240" cy="4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45" name="Line 21">
              <a:extLst>
                <a:ext uri="{FF2B5EF4-FFF2-40B4-BE49-F238E27FC236}">
                  <a16:creationId xmlns:a16="http://schemas.microsoft.com/office/drawing/2014/main" id="{CD1A2ECB-51C4-4216-A219-BF31ED219D66}"/>
                </a:ext>
              </a:extLst>
            </p:cNvPr>
            <p:cNvSpPr>
              <a:spLocks noChangeShapeType="1"/>
            </p:cNvSpPr>
            <p:nvPr/>
          </p:nvSpPr>
          <p:spPr bwMode="auto">
            <a:xfrm flipV="1">
              <a:off x="1920" y="624"/>
              <a:ext cx="96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46" name="Oval 22">
              <a:extLst>
                <a:ext uri="{FF2B5EF4-FFF2-40B4-BE49-F238E27FC236}">
                  <a16:creationId xmlns:a16="http://schemas.microsoft.com/office/drawing/2014/main" id="{69B52C3A-86C9-4173-A63F-D69CC3FA68AC}"/>
                </a:ext>
              </a:extLst>
            </p:cNvPr>
            <p:cNvSpPr>
              <a:spLocks noChangeArrowheads="1"/>
            </p:cNvSpPr>
            <p:nvPr/>
          </p:nvSpPr>
          <p:spPr bwMode="auto">
            <a:xfrm>
              <a:off x="81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8247" name="Oval 23">
              <a:extLst>
                <a:ext uri="{FF2B5EF4-FFF2-40B4-BE49-F238E27FC236}">
                  <a16:creationId xmlns:a16="http://schemas.microsoft.com/office/drawing/2014/main" id="{6466EA8F-8588-4762-B364-EE341DE646E7}"/>
                </a:ext>
              </a:extLst>
            </p:cNvPr>
            <p:cNvSpPr>
              <a:spLocks noChangeArrowheads="1"/>
            </p:cNvSpPr>
            <p:nvPr/>
          </p:nvSpPr>
          <p:spPr bwMode="auto">
            <a:xfrm>
              <a:off x="1680"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8248" name="Oval 24">
              <a:extLst>
                <a:ext uri="{FF2B5EF4-FFF2-40B4-BE49-F238E27FC236}">
                  <a16:creationId xmlns:a16="http://schemas.microsoft.com/office/drawing/2014/main" id="{44828FFE-8298-4477-9804-44B5CAD3B708}"/>
                </a:ext>
              </a:extLst>
            </p:cNvPr>
            <p:cNvSpPr>
              <a:spLocks noChangeArrowheads="1"/>
            </p:cNvSpPr>
            <p:nvPr/>
          </p:nvSpPr>
          <p:spPr bwMode="auto">
            <a:xfrm>
              <a:off x="2208"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8249" name="Oval 25">
              <a:extLst>
                <a:ext uri="{FF2B5EF4-FFF2-40B4-BE49-F238E27FC236}">
                  <a16:creationId xmlns:a16="http://schemas.microsoft.com/office/drawing/2014/main" id="{4F28D94D-8F53-4FAC-8593-BC159492A177}"/>
                </a:ext>
              </a:extLst>
            </p:cNvPr>
            <p:cNvSpPr>
              <a:spLocks noChangeArrowheads="1"/>
            </p:cNvSpPr>
            <p:nvPr/>
          </p:nvSpPr>
          <p:spPr bwMode="auto">
            <a:xfrm>
              <a:off x="427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8250" name="Oval 26">
              <a:extLst>
                <a:ext uri="{FF2B5EF4-FFF2-40B4-BE49-F238E27FC236}">
                  <a16:creationId xmlns:a16="http://schemas.microsoft.com/office/drawing/2014/main" id="{A11DD538-E590-4828-A017-4C022E9DB007}"/>
                </a:ext>
              </a:extLst>
            </p:cNvPr>
            <p:cNvSpPr>
              <a:spLocks noChangeArrowheads="1"/>
            </p:cNvSpPr>
            <p:nvPr/>
          </p:nvSpPr>
          <p:spPr bwMode="auto">
            <a:xfrm>
              <a:off x="1968"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8251" name="Oval 27">
              <a:extLst>
                <a:ext uri="{FF2B5EF4-FFF2-40B4-BE49-F238E27FC236}">
                  <a16:creationId xmlns:a16="http://schemas.microsoft.com/office/drawing/2014/main" id="{9C398CC6-1534-43F4-BAC6-6DAAB984ED22}"/>
                </a:ext>
              </a:extLst>
            </p:cNvPr>
            <p:cNvSpPr>
              <a:spLocks noChangeArrowheads="1"/>
            </p:cNvSpPr>
            <p:nvPr/>
          </p:nvSpPr>
          <p:spPr bwMode="auto">
            <a:xfrm>
              <a:off x="52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8252" name="Oval 28">
              <a:extLst>
                <a:ext uri="{FF2B5EF4-FFF2-40B4-BE49-F238E27FC236}">
                  <a16:creationId xmlns:a16="http://schemas.microsoft.com/office/drawing/2014/main" id="{3DD148BD-08FF-4B02-BDED-1783916F000B}"/>
                </a:ext>
              </a:extLst>
            </p:cNvPr>
            <p:cNvSpPr>
              <a:spLocks noChangeArrowheads="1"/>
            </p:cNvSpPr>
            <p:nvPr/>
          </p:nvSpPr>
          <p:spPr bwMode="auto">
            <a:xfrm>
              <a:off x="2448"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8253" name="Oval 29">
              <a:extLst>
                <a:ext uri="{FF2B5EF4-FFF2-40B4-BE49-F238E27FC236}">
                  <a16:creationId xmlns:a16="http://schemas.microsoft.com/office/drawing/2014/main" id="{88DE030F-C979-4934-92D5-AFEFACC7F83E}"/>
                </a:ext>
              </a:extLst>
            </p:cNvPr>
            <p:cNvSpPr>
              <a:spLocks noChangeArrowheads="1"/>
            </p:cNvSpPr>
            <p:nvPr/>
          </p:nvSpPr>
          <p:spPr bwMode="auto">
            <a:xfrm>
              <a:off x="4080"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8254" name="Oval 30">
              <a:extLst>
                <a:ext uri="{FF2B5EF4-FFF2-40B4-BE49-F238E27FC236}">
                  <a16:creationId xmlns:a16="http://schemas.microsoft.com/office/drawing/2014/main" id="{81E8B1D7-59E4-4774-A2CA-9D3348809CD8}"/>
                </a:ext>
              </a:extLst>
            </p:cNvPr>
            <p:cNvSpPr>
              <a:spLocks noChangeArrowheads="1"/>
            </p:cNvSpPr>
            <p:nvPr/>
          </p:nvSpPr>
          <p:spPr bwMode="auto">
            <a:xfrm>
              <a:off x="1104"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8255" name="Oval 31">
              <a:extLst>
                <a:ext uri="{FF2B5EF4-FFF2-40B4-BE49-F238E27FC236}">
                  <a16:creationId xmlns:a16="http://schemas.microsoft.com/office/drawing/2014/main" id="{395DD7FF-EEBD-4B48-A67A-ADF3E73B6010}"/>
                </a:ext>
              </a:extLst>
            </p:cNvPr>
            <p:cNvSpPr>
              <a:spLocks noChangeArrowheads="1"/>
            </p:cNvSpPr>
            <p:nvPr/>
          </p:nvSpPr>
          <p:spPr bwMode="auto">
            <a:xfrm>
              <a:off x="4560"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8256" name="Oval 32">
              <a:extLst>
                <a:ext uri="{FF2B5EF4-FFF2-40B4-BE49-F238E27FC236}">
                  <a16:creationId xmlns:a16="http://schemas.microsoft.com/office/drawing/2014/main" id="{116BDB86-193B-4E6C-87C3-A6C8A5888E27}"/>
                </a:ext>
              </a:extLst>
            </p:cNvPr>
            <p:cNvSpPr>
              <a:spLocks noChangeArrowheads="1"/>
            </p:cNvSpPr>
            <p:nvPr/>
          </p:nvSpPr>
          <p:spPr bwMode="auto">
            <a:xfrm>
              <a:off x="3408"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8257" name="Oval 33">
              <a:extLst>
                <a:ext uri="{FF2B5EF4-FFF2-40B4-BE49-F238E27FC236}">
                  <a16:creationId xmlns:a16="http://schemas.microsoft.com/office/drawing/2014/main" id="{FD83581E-3297-449D-AA63-1C094786C2FD}"/>
                </a:ext>
              </a:extLst>
            </p:cNvPr>
            <p:cNvSpPr>
              <a:spLocks noChangeArrowheads="1"/>
            </p:cNvSpPr>
            <p:nvPr/>
          </p:nvSpPr>
          <p:spPr bwMode="auto">
            <a:xfrm>
              <a:off x="3984"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8258" name="Oval 34">
              <a:extLst>
                <a:ext uri="{FF2B5EF4-FFF2-40B4-BE49-F238E27FC236}">
                  <a16:creationId xmlns:a16="http://schemas.microsoft.com/office/drawing/2014/main" id="{6C015E6A-E689-413E-AC71-7007360532B0}"/>
                </a:ext>
              </a:extLst>
            </p:cNvPr>
            <p:cNvSpPr>
              <a:spLocks noChangeArrowheads="1"/>
            </p:cNvSpPr>
            <p:nvPr/>
          </p:nvSpPr>
          <p:spPr bwMode="auto">
            <a:xfrm>
              <a:off x="1680"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8259" name="Oval 35">
              <a:extLst>
                <a:ext uri="{FF2B5EF4-FFF2-40B4-BE49-F238E27FC236}">
                  <a16:creationId xmlns:a16="http://schemas.microsoft.com/office/drawing/2014/main" id="{6D007B73-13CE-4AB7-B0F0-72545C1FD5DD}"/>
                </a:ext>
              </a:extLst>
            </p:cNvPr>
            <p:cNvSpPr>
              <a:spLocks noChangeArrowheads="1"/>
            </p:cNvSpPr>
            <p:nvPr/>
          </p:nvSpPr>
          <p:spPr bwMode="auto">
            <a:xfrm>
              <a:off x="2784" y="43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8260" name="Text Box 36">
              <a:extLst>
                <a:ext uri="{FF2B5EF4-FFF2-40B4-BE49-F238E27FC236}">
                  <a16:creationId xmlns:a16="http://schemas.microsoft.com/office/drawing/2014/main" id="{CAC14C59-DC93-4413-A220-3D3438322984}"/>
                </a:ext>
              </a:extLst>
            </p:cNvPr>
            <p:cNvSpPr txBox="1">
              <a:spLocks noChangeArrowheads="1"/>
            </p:cNvSpPr>
            <p:nvPr/>
          </p:nvSpPr>
          <p:spPr bwMode="auto">
            <a:xfrm>
              <a:off x="548" y="2448"/>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A</a:t>
              </a:r>
              <a:endParaRPr kumimoji="1" lang="en-US" altLang="zh-CN" sz="2400">
                <a:latin typeface="Times New Roman" panose="02020603050405020304" pitchFamily="18" charset="0"/>
              </a:endParaRPr>
            </a:p>
          </p:txBody>
        </p:sp>
        <p:sp>
          <p:nvSpPr>
            <p:cNvPr id="308261" name="Text Box 37">
              <a:extLst>
                <a:ext uri="{FF2B5EF4-FFF2-40B4-BE49-F238E27FC236}">
                  <a16:creationId xmlns:a16="http://schemas.microsoft.com/office/drawing/2014/main" id="{C06D027A-CC11-4D1D-8011-3D35FD664924}"/>
                </a:ext>
              </a:extLst>
            </p:cNvPr>
            <p:cNvSpPr txBox="1">
              <a:spLocks noChangeArrowheads="1"/>
            </p:cNvSpPr>
            <p:nvPr/>
          </p:nvSpPr>
          <p:spPr bwMode="auto">
            <a:xfrm>
              <a:off x="836" y="1920"/>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B</a:t>
              </a:r>
              <a:endParaRPr kumimoji="1" lang="en-US" altLang="zh-CN" sz="2400">
                <a:latin typeface="Times New Roman" panose="02020603050405020304" pitchFamily="18" charset="0"/>
              </a:endParaRPr>
            </a:p>
          </p:txBody>
        </p:sp>
        <p:sp>
          <p:nvSpPr>
            <p:cNvPr id="308262" name="Text Box 38">
              <a:extLst>
                <a:ext uri="{FF2B5EF4-FFF2-40B4-BE49-F238E27FC236}">
                  <a16:creationId xmlns:a16="http://schemas.microsoft.com/office/drawing/2014/main" id="{F09F36B6-BC1C-4401-805D-446F8539FF46}"/>
                </a:ext>
              </a:extLst>
            </p:cNvPr>
            <p:cNvSpPr txBox="1">
              <a:spLocks noChangeArrowheads="1"/>
            </p:cNvSpPr>
            <p:nvPr/>
          </p:nvSpPr>
          <p:spPr bwMode="auto">
            <a:xfrm>
              <a:off x="1104" y="1411"/>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C</a:t>
              </a:r>
              <a:endParaRPr kumimoji="1" lang="en-US" altLang="zh-CN" sz="2400">
                <a:latin typeface="Times New Roman" panose="02020603050405020304" pitchFamily="18" charset="0"/>
              </a:endParaRPr>
            </a:p>
          </p:txBody>
        </p:sp>
        <p:sp>
          <p:nvSpPr>
            <p:cNvPr id="308263" name="Text Box 39">
              <a:extLst>
                <a:ext uri="{FF2B5EF4-FFF2-40B4-BE49-F238E27FC236}">
                  <a16:creationId xmlns:a16="http://schemas.microsoft.com/office/drawing/2014/main" id="{923929F9-B92C-4BBD-BE75-EA7EDA1B1CD3}"/>
                </a:ext>
              </a:extLst>
            </p:cNvPr>
            <p:cNvSpPr txBox="1">
              <a:spLocks noChangeArrowheads="1"/>
            </p:cNvSpPr>
            <p:nvPr/>
          </p:nvSpPr>
          <p:spPr bwMode="auto">
            <a:xfrm>
              <a:off x="1412" y="1920"/>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D</a:t>
              </a:r>
              <a:endParaRPr kumimoji="1" lang="en-US" altLang="zh-CN" sz="2400">
                <a:latin typeface="Times New Roman" panose="02020603050405020304" pitchFamily="18" charset="0"/>
              </a:endParaRPr>
            </a:p>
          </p:txBody>
        </p:sp>
        <p:sp>
          <p:nvSpPr>
            <p:cNvPr id="308264" name="Text Box 40">
              <a:extLst>
                <a:ext uri="{FF2B5EF4-FFF2-40B4-BE49-F238E27FC236}">
                  <a16:creationId xmlns:a16="http://schemas.microsoft.com/office/drawing/2014/main" id="{0CA77309-D466-4FD3-A4C0-A986DC9F8614}"/>
                </a:ext>
              </a:extLst>
            </p:cNvPr>
            <p:cNvSpPr txBox="1">
              <a:spLocks noChangeArrowheads="1"/>
            </p:cNvSpPr>
            <p:nvPr/>
          </p:nvSpPr>
          <p:spPr bwMode="auto">
            <a:xfrm>
              <a:off x="1712" y="864"/>
              <a:ext cx="2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E</a:t>
              </a:r>
              <a:endParaRPr kumimoji="1" lang="en-US" altLang="zh-CN" sz="2400">
                <a:latin typeface="Times New Roman" panose="02020603050405020304" pitchFamily="18" charset="0"/>
              </a:endParaRPr>
            </a:p>
          </p:txBody>
        </p:sp>
        <p:sp>
          <p:nvSpPr>
            <p:cNvPr id="308265" name="Text Box 41">
              <a:extLst>
                <a:ext uri="{FF2B5EF4-FFF2-40B4-BE49-F238E27FC236}">
                  <a16:creationId xmlns:a16="http://schemas.microsoft.com/office/drawing/2014/main" id="{0D8AB4FD-5AAC-414A-9F91-E380549B9762}"/>
                </a:ext>
              </a:extLst>
            </p:cNvPr>
            <p:cNvSpPr txBox="1">
              <a:spLocks noChangeArrowheads="1"/>
            </p:cNvSpPr>
            <p:nvPr/>
          </p:nvSpPr>
          <p:spPr bwMode="auto">
            <a:xfrm>
              <a:off x="1724" y="244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F</a:t>
              </a:r>
              <a:endParaRPr kumimoji="1" lang="en-US" altLang="zh-CN" sz="2400">
                <a:latin typeface="Times New Roman" panose="02020603050405020304" pitchFamily="18" charset="0"/>
              </a:endParaRPr>
            </a:p>
          </p:txBody>
        </p:sp>
        <p:sp>
          <p:nvSpPr>
            <p:cNvPr id="308266" name="Text Box 42">
              <a:extLst>
                <a:ext uri="{FF2B5EF4-FFF2-40B4-BE49-F238E27FC236}">
                  <a16:creationId xmlns:a16="http://schemas.microsoft.com/office/drawing/2014/main" id="{593A396B-DAF2-4378-8F12-2396854C827C}"/>
                </a:ext>
              </a:extLst>
            </p:cNvPr>
            <p:cNvSpPr txBox="1">
              <a:spLocks noChangeArrowheads="1"/>
            </p:cNvSpPr>
            <p:nvPr/>
          </p:nvSpPr>
          <p:spPr bwMode="auto">
            <a:xfrm>
              <a:off x="1968" y="1920"/>
              <a:ext cx="27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G</a:t>
              </a:r>
              <a:endParaRPr kumimoji="1" lang="en-US" altLang="zh-CN" sz="2400">
                <a:latin typeface="Times New Roman" panose="02020603050405020304" pitchFamily="18" charset="0"/>
              </a:endParaRPr>
            </a:p>
          </p:txBody>
        </p:sp>
        <p:sp>
          <p:nvSpPr>
            <p:cNvPr id="308267" name="Text Box 43">
              <a:extLst>
                <a:ext uri="{FF2B5EF4-FFF2-40B4-BE49-F238E27FC236}">
                  <a16:creationId xmlns:a16="http://schemas.microsoft.com/office/drawing/2014/main" id="{CCC449E6-28AC-49CC-9BC4-2D455386C2D0}"/>
                </a:ext>
              </a:extLst>
            </p:cNvPr>
            <p:cNvSpPr txBox="1">
              <a:spLocks noChangeArrowheads="1"/>
            </p:cNvSpPr>
            <p:nvPr/>
          </p:nvSpPr>
          <p:spPr bwMode="auto">
            <a:xfrm>
              <a:off x="2228" y="1392"/>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H</a:t>
              </a:r>
              <a:endParaRPr kumimoji="1" lang="en-US" altLang="zh-CN" sz="2400">
                <a:latin typeface="Times New Roman" panose="02020603050405020304" pitchFamily="18" charset="0"/>
              </a:endParaRPr>
            </a:p>
          </p:txBody>
        </p:sp>
        <p:sp>
          <p:nvSpPr>
            <p:cNvPr id="308268" name="Text Box 44">
              <a:extLst>
                <a:ext uri="{FF2B5EF4-FFF2-40B4-BE49-F238E27FC236}">
                  <a16:creationId xmlns:a16="http://schemas.microsoft.com/office/drawing/2014/main" id="{D8400E92-16B5-4A9C-AAF7-06ABFEE80468}"/>
                </a:ext>
              </a:extLst>
            </p:cNvPr>
            <p:cNvSpPr txBox="1">
              <a:spLocks noChangeArrowheads="1"/>
            </p:cNvSpPr>
            <p:nvPr/>
          </p:nvSpPr>
          <p:spPr bwMode="auto">
            <a:xfrm>
              <a:off x="2514" y="1920"/>
              <a:ext cx="17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I</a:t>
              </a:r>
              <a:endParaRPr kumimoji="1" lang="en-US" altLang="zh-CN" sz="2400">
                <a:latin typeface="Times New Roman" panose="02020603050405020304" pitchFamily="18" charset="0"/>
              </a:endParaRPr>
            </a:p>
          </p:txBody>
        </p:sp>
        <p:sp>
          <p:nvSpPr>
            <p:cNvPr id="308269" name="Text Box 45">
              <a:extLst>
                <a:ext uri="{FF2B5EF4-FFF2-40B4-BE49-F238E27FC236}">
                  <a16:creationId xmlns:a16="http://schemas.microsoft.com/office/drawing/2014/main" id="{B9E094D2-306B-4694-9CE5-D1F254FC827B}"/>
                </a:ext>
              </a:extLst>
            </p:cNvPr>
            <p:cNvSpPr txBox="1">
              <a:spLocks noChangeArrowheads="1"/>
            </p:cNvSpPr>
            <p:nvPr/>
          </p:nvSpPr>
          <p:spPr bwMode="auto">
            <a:xfrm>
              <a:off x="2784" y="384"/>
              <a:ext cx="23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J</a:t>
              </a:r>
              <a:endParaRPr kumimoji="1" lang="en-US" altLang="zh-CN" sz="2400">
                <a:latin typeface="Times New Roman" panose="02020603050405020304" pitchFamily="18" charset="0"/>
              </a:endParaRPr>
            </a:p>
          </p:txBody>
        </p:sp>
        <p:sp>
          <p:nvSpPr>
            <p:cNvPr id="308270" name="Text Box 46">
              <a:extLst>
                <a:ext uri="{FF2B5EF4-FFF2-40B4-BE49-F238E27FC236}">
                  <a16:creationId xmlns:a16="http://schemas.microsoft.com/office/drawing/2014/main" id="{F45EC8E9-1882-41C9-9F62-1B375E90D9E7}"/>
                </a:ext>
              </a:extLst>
            </p:cNvPr>
            <p:cNvSpPr txBox="1">
              <a:spLocks noChangeArrowheads="1"/>
            </p:cNvSpPr>
            <p:nvPr/>
          </p:nvSpPr>
          <p:spPr bwMode="auto">
            <a:xfrm>
              <a:off x="4080" y="2448"/>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N</a:t>
              </a:r>
              <a:endParaRPr kumimoji="1" lang="en-US" altLang="zh-CN" sz="2400">
                <a:latin typeface="Times New Roman" panose="02020603050405020304" pitchFamily="18" charset="0"/>
              </a:endParaRPr>
            </a:p>
          </p:txBody>
        </p:sp>
        <p:sp>
          <p:nvSpPr>
            <p:cNvPr id="308271" name="Text Box 47">
              <a:extLst>
                <a:ext uri="{FF2B5EF4-FFF2-40B4-BE49-F238E27FC236}">
                  <a16:creationId xmlns:a16="http://schemas.microsoft.com/office/drawing/2014/main" id="{57A4BCDD-5611-470D-A167-03E1FCDE33F1}"/>
                </a:ext>
              </a:extLst>
            </p:cNvPr>
            <p:cNvSpPr txBox="1">
              <a:spLocks noChangeArrowheads="1"/>
            </p:cNvSpPr>
            <p:nvPr/>
          </p:nvSpPr>
          <p:spPr bwMode="auto">
            <a:xfrm>
              <a:off x="3408" y="1411"/>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K</a:t>
              </a:r>
              <a:endParaRPr kumimoji="1" lang="en-US" altLang="zh-CN" sz="2400">
                <a:latin typeface="Times New Roman" panose="02020603050405020304" pitchFamily="18" charset="0"/>
              </a:endParaRPr>
            </a:p>
          </p:txBody>
        </p:sp>
        <p:sp>
          <p:nvSpPr>
            <p:cNvPr id="308272" name="Text Box 48">
              <a:extLst>
                <a:ext uri="{FF2B5EF4-FFF2-40B4-BE49-F238E27FC236}">
                  <a16:creationId xmlns:a16="http://schemas.microsoft.com/office/drawing/2014/main" id="{352A9553-1BFD-48C4-BF1E-E6B9DD88D585}"/>
                </a:ext>
              </a:extLst>
            </p:cNvPr>
            <p:cNvSpPr txBox="1">
              <a:spLocks noChangeArrowheads="1"/>
            </p:cNvSpPr>
            <p:nvPr/>
          </p:nvSpPr>
          <p:spPr bwMode="auto">
            <a:xfrm>
              <a:off x="3696" y="1920"/>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200" b="1">
                  <a:solidFill>
                    <a:schemeClr val="tx2"/>
                  </a:solidFill>
                  <a:latin typeface="Arial Narrow" panose="020B0606020202030204" pitchFamily="34" charset="0"/>
                </a:rPr>
                <a:t>L</a:t>
              </a:r>
              <a:endParaRPr kumimoji="1" lang="en-US" altLang="zh-CN" sz="2400">
                <a:latin typeface="Times New Roman" panose="02020603050405020304" pitchFamily="18" charset="0"/>
              </a:endParaRPr>
            </a:p>
          </p:txBody>
        </p:sp>
        <p:sp>
          <p:nvSpPr>
            <p:cNvPr id="308273" name="Text Box 49">
              <a:extLst>
                <a:ext uri="{FF2B5EF4-FFF2-40B4-BE49-F238E27FC236}">
                  <a16:creationId xmlns:a16="http://schemas.microsoft.com/office/drawing/2014/main" id="{B1340D30-767C-4444-A6F2-C980299A72F2}"/>
                </a:ext>
              </a:extLst>
            </p:cNvPr>
            <p:cNvSpPr txBox="1">
              <a:spLocks noChangeArrowheads="1"/>
            </p:cNvSpPr>
            <p:nvPr/>
          </p:nvSpPr>
          <p:spPr bwMode="auto">
            <a:xfrm>
              <a:off x="3984" y="864"/>
              <a:ext cx="29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M</a:t>
              </a:r>
              <a:endParaRPr kumimoji="1" lang="en-US" altLang="zh-CN" sz="2400">
                <a:latin typeface="Times New Roman" panose="02020603050405020304" pitchFamily="18" charset="0"/>
              </a:endParaRPr>
            </a:p>
          </p:txBody>
        </p:sp>
        <p:sp>
          <p:nvSpPr>
            <p:cNvPr id="308274" name="Text Box 50">
              <a:extLst>
                <a:ext uri="{FF2B5EF4-FFF2-40B4-BE49-F238E27FC236}">
                  <a16:creationId xmlns:a16="http://schemas.microsoft.com/office/drawing/2014/main" id="{4950D11F-6AA9-41EB-B573-6ADAA424678D}"/>
                </a:ext>
              </a:extLst>
            </p:cNvPr>
            <p:cNvSpPr txBox="1">
              <a:spLocks noChangeArrowheads="1"/>
            </p:cNvSpPr>
            <p:nvPr/>
          </p:nvSpPr>
          <p:spPr bwMode="auto">
            <a:xfrm>
              <a:off x="4272" y="1920"/>
              <a:ext cx="27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O</a:t>
              </a:r>
              <a:endParaRPr kumimoji="1" lang="en-US" altLang="zh-CN" sz="2400">
                <a:latin typeface="Times New Roman" panose="02020603050405020304" pitchFamily="18" charset="0"/>
              </a:endParaRPr>
            </a:p>
          </p:txBody>
        </p:sp>
        <p:sp>
          <p:nvSpPr>
            <p:cNvPr id="308275" name="Text Box 51">
              <a:extLst>
                <a:ext uri="{FF2B5EF4-FFF2-40B4-BE49-F238E27FC236}">
                  <a16:creationId xmlns:a16="http://schemas.microsoft.com/office/drawing/2014/main" id="{CA2EA670-E842-4F7D-8011-B6E7C0A6ED67}"/>
                </a:ext>
              </a:extLst>
            </p:cNvPr>
            <p:cNvSpPr txBox="1">
              <a:spLocks noChangeArrowheads="1"/>
            </p:cNvSpPr>
            <p:nvPr/>
          </p:nvSpPr>
          <p:spPr bwMode="auto">
            <a:xfrm>
              <a:off x="4560" y="1402"/>
              <a:ext cx="2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R</a:t>
              </a:r>
              <a:endParaRPr kumimoji="1" lang="en-US" altLang="zh-CN" sz="2400">
                <a:latin typeface="Times New Roman" panose="02020603050405020304" pitchFamily="18" charset="0"/>
              </a:endParaRPr>
            </a:p>
          </p:txBody>
        </p:sp>
        <p:sp>
          <p:nvSpPr>
            <p:cNvPr id="308276" name="Text Box 52">
              <a:extLst>
                <a:ext uri="{FF2B5EF4-FFF2-40B4-BE49-F238E27FC236}">
                  <a16:creationId xmlns:a16="http://schemas.microsoft.com/office/drawing/2014/main" id="{CB66B5C6-2399-444F-8D48-2A1C14987842}"/>
                </a:ext>
              </a:extLst>
            </p:cNvPr>
            <p:cNvSpPr txBox="1">
              <a:spLocks noChangeArrowheads="1"/>
            </p:cNvSpPr>
            <p:nvPr/>
          </p:nvSpPr>
          <p:spPr bwMode="auto">
            <a:xfrm>
              <a:off x="336" y="231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8277" name="Text Box 53">
              <a:extLst>
                <a:ext uri="{FF2B5EF4-FFF2-40B4-BE49-F238E27FC236}">
                  <a16:creationId xmlns:a16="http://schemas.microsoft.com/office/drawing/2014/main" id="{83ECDA9B-D794-44B6-993C-5A79B19DDE85}"/>
                </a:ext>
              </a:extLst>
            </p:cNvPr>
            <p:cNvSpPr txBox="1">
              <a:spLocks noChangeArrowheads="1"/>
            </p:cNvSpPr>
            <p:nvPr/>
          </p:nvSpPr>
          <p:spPr bwMode="auto">
            <a:xfrm>
              <a:off x="1488" y="231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8278" name="Text Box 54">
              <a:extLst>
                <a:ext uri="{FF2B5EF4-FFF2-40B4-BE49-F238E27FC236}">
                  <a16:creationId xmlns:a16="http://schemas.microsoft.com/office/drawing/2014/main" id="{C6F21F08-B8E6-4261-9B54-FEDF6C64781F}"/>
                </a:ext>
              </a:extLst>
            </p:cNvPr>
            <p:cNvSpPr txBox="1">
              <a:spLocks noChangeArrowheads="1"/>
            </p:cNvSpPr>
            <p:nvPr/>
          </p:nvSpPr>
          <p:spPr bwMode="auto">
            <a:xfrm>
              <a:off x="2700" y="178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8279" name="Text Box 55">
              <a:extLst>
                <a:ext uri="{FF2B5EF4-FFF2-40B4-BE49-F238E27FC236}">
                  <a16:creationId xmlns:a16="http://schemas.microsoft.com/office/drawing/2014/main" id="{3C589770-403B-435C-BB3B-6CDFDA31C3F2}"/>
                </a:ext>
              </a:extLst>
            </p:cNvPr>
            <p:cNvSpPr txBox="1">
              <a:spLocks noChangeArrowheads="1"/>
            </p:cNvSpPr>
            <p:nvPr/>
          </p:nvSpPr>
          <p:spPr bwMode="auto">
            <a:xfrm>
              <a:off x="4044" y="220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8280" name="Text Box 56">
              <a:extLst>
                <a:ext uri="{FF2B5EF4-FFF2-40B4-BE49-F238E27FC236}">
                  <a16:creationId xmlns:a16="http://schemas.microsoft.com/office/drawing/2014/main" id="{FB28FA4A-C5C1-43B2-9BDF-1DF4BD4872D5}"/>
                </a:ext>
              </a:extLst>
            </p:cNvPr>
            <p:cNvSpPr txBox="1">
              <a:spLocks noChangeArrowheads="1"/>
            </p:cNvSpPr>
            <p:nvPr/>
          </p:nvSpPr>
          <p:spPr bwMode="auto">
            <a:xfrm>
              <a:off x="4236" y="168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8281" name="Text Box 57">
              <a:extLst>
                <a:ext uri="{FF2B5EF4-FFF2-40B4-BE49-F238E27FC236}">
                  <a16:creationId xmlns:a16="http://schemas.microsoft.com/office/drawing/2014/main" id="{30889E26-301A-4357-A4A5-90A445048722}"/>
                </a:ext>
              </a:extLst>
            </p:cNvPr>
            <p:cNvSpPr txBox="1">
              <a:spLocks noChangeArrowheads="1"/>
            </p:cNvSpPr>
            <p:nvPr/>
          </p:nvSpPr>
          <p:spPr bwMode="auto">
            <a:xfrm>
              <a:off x="5132" y="168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8282" name="Text Box 58">
              <a:extLst>
                <a:ext uri="{FF2B5EF4-FFF2-40B4-BE49-F238E27FC236}">
                  <a16:creationId xmlns:a16="http://schemas.microsoft.com/office/drawing/2014/main" id="{46B9A310-97C8-41A8-BA1A-3511CAA7F316}"/>
                </a:ext>
              </a:extLst>
            </p:cNvPr>
            <p:cNvSpPr txBox="1">
              <a:spLocks noChangeArrowheads="1"/>
            </p:cNvSpPr>
            <p:nvPr/>
          </p:nvSpPr>
          <p:spPr bwMode="auto">
            <a:xfrm>
              <a:off x="2556" y="29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9900"/>
                  </a:solidFill>
                  <a:latin typeface="Times New Roman" panose="02020603050405020304" pitchFamily="18" charset="0"/>
                  <a:ea typeface="楷体_GB2312" panose="02010609030101010101" pitchFamily="49" charset="-122"/>
                </a:rPr>
                <a:t>0</a:t>
              </a:r>
              <a:endParaRPr kumimoji="1" lang="en-US" altLang="zh-CN" sz="2400">
                <a:latin typeface="Times New Roman" panose="02020603050405020304" pitchFamily="18" charset="0"/>
              </a:endParaRPr>
            </a:p>
          </p:txBody>
        </p:sp>
        <p:sp>
          <p:nvSpPr>
            <p:cNvPr id="308283" name="Text Box 59">
              <a:extLst>
                <a:ext uri="{FF2B5EF4-FFF2-40B4-BE49-F238E27FC236}">
                  <a16:creationId xmlns:a16="http://schemas.microsoft.com/office/drawing/2014/main" id="{D144B53C-2FCF-4000-8C19-0C8A98ED5990}"/>
                </a:ext>
              </a:extLst>
            </p:cNvPr>
            <p:cNvSpPr txBox="1">
              <a:spLocks noChangeArrowheads="1"/>
            </p:cNvSpPr>
            <p:nvPr/>
          </p:nvSpPr>
          <p:spPr bwMode="auto">
            <a:xfrm>
              <a:off x="4560" y="220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8284" name="Text Box 60">
              <a:extLst>
                <a:ext uri="{FF2B5EF4-FFF2-40B4-BE49-F238E27FC236}">
                  <a16:creationId xmlns:a16="http://schemas.microsoft.com/office/drawing/2014/main" id="{7EA0A77B-A3B9-4865-AA9D-EF573C063709}"/>
                </a:ext>
              </a:extLst>
            </p:cNvPr>
            <p:cNvSpPr txBox="1">
              <a:spLocks noChangeArrowheads="1"/>
            </p:cNvSpPr>
            <p:nvPr/>
          </p:nvSpPr>
          <p:spPr bwMode="auto">
            <a:xfrm>
              <a:off x="768" y="1257"/>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8285" name="Text Box 61">
              <a:extLst>
                <a:ext uri="{FF2B5EF4-FFF2-40B4-BE49-F238E27FC236}">
                  <a16:creationId xmlns:a16="http://schemas.microsoft.com/office/drawing/2014/main" id="{4496D8D2-28E3-4ADB-A12A-23D95A14A8D5}"/>
                </a:ext>
              </a:extLst>
            </p:cNvPr>
            <p:cNvSpPr txBox="1">
              <a:spLocks noChangeArrowheads="1"/>
            </p:cNvSpPr>
            <p:nvPr/>
          </p:nvSpPr>
          <p:spPr bwMode="auto">
            <a:xfrm>
              <a:off x="480" y="1785"/>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8286" name="Text Box 62">
              <a:extLst>
                <a:ext uri="{FF2B5EF4-FFF2-40B4-BE49-F238E27FC236}">
                  <a16:creationId xmlns:a16="http://schemas.microsoft.com/office/drawing/2014/main" id="{81CAFE46-C9D7-429B-9139-74B42D930BD9}"/>
                </a:ext>
              </a:extLst>
            </p:cNvPr>
            <p:cNvSpPr txBox="1">
              <a:spLocks noChangeArrowheads="1"/>
            </p:cNvSpPr>
            <p:nvPr/>
          </p:nvSpPr>
          <p:spPr bwMode="auto">
            <a:xfrm>
              <a:off x="1868" y="168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8287" name="Text Box 63">
              <a:extLst>
                <a:ext uri="{FF2B5EF4-FFF2-40B4-BE49-F238E27FC236}">
                  <a16:creationId xmlns:a16="http://schemas.microsoft.com/office/drawing/2014/main" id="{411AF105-D5D6-4256-8E21-6E0E7C4B908D}"/>
                </a:ext>
              </a:extLst>
            </p:cNvPr>
            <p:cNvSpPr txBox="1">
              <a:spLocks noChangeArrowheads="1"/>
            </p:cNvSpPr>
            <p:nvPr/>
          </p:nvSpPr>
          <p:spPr bwMode="auto">
            <a:xfrm>
              <a:off x="2300" y="11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楷体_GB2312" panose="02010609030101010101" pitchFamily="49" charset="-122"/>
                  <a:ea typeface="楷体_GB2312" panose="02010609030101010101"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8288" name="Text Box 64">
              <a:extLst>
                <a:ext uri="{FF2B5EF4-FFF2-40B4-BE49-F238E27FC236}">
                  <a16:creationId xmlns:a16="http://schemas.microsoft.com/office/drawing/2014/main" id="{3BDFC9FA-116C-45AC-BFB4-BE5C81BACEBE}"/>
                </a:ext>
              </a:extLst>
            </p:cNvPr>
            <p:cNvSpPr txBox="1">
              <a:spLocks noChangeArrowheads="1"/>
            </p:cNvSpPr>
            <p:nvPr/>
          </p:nvSpPr>
          <p:spPr bwMode="auto">
            <a:xfrm>
              <a:off x="4704" y="11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8289" name="Text Box 65">
              <a:extLst>
                <a:ext uri="{FF2B5EF4-FFF2-40B4-BE49-F238E27FC236}">
                  <a16:creationId xmlns:a16="http://schemas.microsoft.com/office/drawing/2014/main" id="{3A20B43E-66F8-4AF3-B80D-A6A19894D4A8}"/>
                </a:ext>
              </a:extLst>
            </p:cNvPr>
            <p:cNvSpPr txBox="1">
              <a:spLocks noChangeArrowheads="1"/>
            </p:cNvSpPr>
            <p:nvPr/>
          </p:nvSpPr>
          <p:spPr bwMode="auto">
            <a:xfrm>
              <a:off x="3324" y="11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99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08290" name="Text Box 66">
              <a:extLst>
                <a:ext uri="{FF2B5EF4-FFF2-40B4-BE49-F238E27FC236}">
                  <a16:creationId xmlns:a16="http://schemas.microsoft.com/office/drawing/2014/main" id="{F1EC0AD6-AC64-4DFF-BBAA-C020EA7808F5}"/>
                </a:ext>
              </a:extLst>
            </p:cNvPr>
            <p:cNvSpPr txBox="1">
              <a:spLocks noChangeArrowheads="1"/>
            </p:cNvSpPr>
            <p:nvPr/>
          </p:nvSpPr>
          <p:spPr bwMode="auto">
            <a:xfrm>
              <a:off x="4176" y="63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99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8291" name="Text Box 67">
              <a:extLst>
                <a:ext uri="{FF2B5EF4-FFF2-40B4-BE49-F238E27FC236}">
                  <a16:creationId xmlns:a16="http://schemas.microsoft.com/office/drawing/2014/main" id="{36E31D87-4221-4AF6-8653-2DF2B4F9207A}"/>
                </a:ext>
              </a:extLst>
            </p:cNvPr>
            <p:cNvSpPr txBox="1">
              <a:spLocks noChangeArrowheads="1"/>
            </p:cNvSpPr>
            <p:nvPr/>
          </p:nvSpPr>
          <p:spPr bwMode="auto">
            <a:xfrm>
              <a:off x="1536" y="63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9900"/>
                  </a:solidFill>
                  <a:latin typeface="Times New Roman" panose="02020603050405020304" pitchFamily="18" charset="0"/>
                </a:rPr>
                <a:t>0</a:t>
              </a:r>
              <a:endParaRPr kumimoji="1" lang="en-US" altLang="zh-CN" sz="2400">
                <a:solidFill>
                  <a:srgbClr val="009900"/>
                </a:solidFill>
                <a:latin typeface="Times New Roman" panose="02020603050405020304" pitchFamily="18" charset="0"/>
              </a:endParaRPr>
            </a:p>
          </p:txBody>
        </p:sp>
        <p:sp>
          <p:nvSpPr>
            <p:cNvPr id="308293" name="Text Box 69">
              <a:extLst>
                <a:ext uri="{FF2B5EF4-FFF2-40B4-BE49-F238E27FC236}">
                  <a16:creationId xmlns:a16="http://schemas.microsoft.com/office/drawing/2014/main" id="{2E7D6EE0-5580-4A33-9B79-9FF6C9B5FD4E}"/>
                </a:ext>
              </a:extLst>
            </p:cNvPr>
            <p:cNvSpPr txBox="1">
              <a:spLocks noChangeArrowheads="1"/>
            </p:cNvSpPr>
            <p:nvPr/>
          </p:nvSpPr>
          <p:spPr bwMode="auto">
            <a:xfrm>
              <a:off x="3804" y="168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99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8294" name="Text Box 70">
              <a:extLst>
                <a:ext uri="{FF2B5EF4-FFF2-40B4-BE49-F238E27FC236}">
                  <a16:creationId xmlns:a16="http://schemas.microsoft.com/office/drawing/2014/main" id="{14C7EEF2-B1AF-415F-A413-1EC5FDADECD3}"/>
                </a:ext>
              </a:extLst>
            </p:cNvPr>
            <p:cNvSpPr txBox="1">
              <a:spLocks noChangeArrowheads="1"/>
            </p:cNvSpPr>
            <p:nvPr/>
          </p:nvSpPr>
          <p:spPr bwMode="auto">
            <a:xfrm>
              <a:off x="1536" y="168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8295" name="Oval 71">
              <a:extLst>
                <a:ext uri="{FF2B5EF4-FFF2-40B4-BE49-F238E27FC236}">
                  <a16:creationId xmlns:a16="http://schemas.microsoft.com/office/drawing/2014/main" id="{47F0B9BF-2156-40F3-88D3-983820A5801D}"/>
                </a:ext>
              </a:extLst>
            </p:cNvPr>
            <p:cNvSpPr>
              <a:spLocks noChangeArrowheads="1"/>
            </p:cNvSpPr>
            <p:nvPr/>
          </p:nvSpPr>
          <p:spPr bwMode="auto">
            <a:xfrm>
              <a:off x="499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8296" name="Oval 72">
              <a:extLst>
                <a:ext uri="{FF2B5EF4-FFF2-40B4-BE49-F238E27FC236}">
                  <a16:creationId xmlns:a16="http://schemas.microsoft.com/office/drawing/2014/main" id="{7064AA71-5AE3-44F2-8FC1-EE03E597247B}"/>
                </a:ext>
              </a:extLst>
            </p:cNvPr>
            <p:cNvSpPr>
              <a:spLocks noChangeArrowheads="1"/>
            </p:cNvSpPr>
            <p:nvPr/>
          </p:nvSpPr>
          <p:spPr bwMode="auto">
            <a:xfrm>
              <a:off x="4464"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8297" name="Text Box 73">
              <a:extLst>
                <a:ext uri="{FF2B5EF4-FFF2-40B4-BE49-F238E27FC236}">
                  <a16:creationId xmlns:a16="http://schemas.microsoft.com/office/drawing/2014/main" id="{E06FD928-EFC7-4AA3-BC8D-D161A1A3E8B2}"/>
                </a:ext>
              </a:extLst>
            </p:cNvPr>
            <p:cNvSpPr txBox="1">
              <a:spLocks noChangeArrowheads="1"/>
            </p:cNvSpPr>
            <p:nvPr/>
          </p:nvSpPr>
          <p:spPr bwMode="auto">
            <a:xfrm>
              <a:off x="5012" y="192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T</a:t>
              </a:r>
              <a:endParaRPr kumimoji="1" lang="en-US" altLang="zh-CN" sz="2400">
                <a:latin typeface="Times New Roman" panose="02020603050405020304" pitchFamily="18" charset="0"/>
              </a:endParaRPr>
            </a:p>
          </p:txBody>
        </p:sp>
        <p:sp>
          <p:nvSpPr>
            <p:cNvPr id="308298" name="Text Box 74">
              <a:extLst>
                <a:ext uri="{FF2B5EF4-FFF2-40B4-BE49-F238E27FC236}">
                  <a16:creationId xmlns:a16="http://schemas.microsoft.com/office/drawing/2014/main" id="{FB20D3A7-BF46-4268-B6E6-BF5B982610F3}"/>
                </a:ext>
              </a:extLst>
            </p:cNvPr>
            <p:cNvSpPr txBox="1">
              <a:spLocks noChangeArrowheads="1"/>
            </p:cNvSpPr>
            <p:nvPr/>
          </p:nvSpPr>
          <p:spPr bwMode="auto">
            <a:xfrm>
              <a:off x="4464" y="2448"/>
              <a:ext cx="27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Q</a:t>
              </a:r>
              <a:endParaRPr kumimoji="1" lang="en-US" altLang="zh-CN" sz="2400">
                <a:latin typeface="Times New Roman" panose="02020603050405020304" pitchFamily="18" charset="0"/>
              </a:endParaRPr>
            </a:p>
          </p:txBody>
        </p:sp>
        <p:sp>
          <p:nvSpPr>
            <p:cNvPr id="308299" name="Oval 75">
              <a:extLst>
                <a:ext uri="{FF2B5EF4-FFF2-40B4-BE49-F238E27FC236}">
                  <a16:creationId xmlns:a16="http://schemas.microsoft.com/office/drawing/2014/main" id="{02F6B67A-79B0-48B7-AFCB-AB8186119587}"/>
                </a:ext>
              </a:extLst>
            </p:cNvPr>
            <p:cNvSpPr>
              <a:spLocks noChangeArrowheads="1"/>
            </p:cNvSpPr>
            <p:nvPr/>
          </p:nvSpPr>
          <p:spPr bwMode="auto">
            <a:xfrm>
              <a:off x="484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308300" name="Text Box 76">
              <a:extLst>
                <a:ext uri="{FF2B5EF4-FFF2-40B4-BE49-F238E27FC236}">
                  <a16:creationId xmlns:a16="http://schemas.microsoft.com/office/drawing/2014/main" id="{F99C3698-1420-4230-97C5-244AA130BC68}"/>
                </a:ext>
              </a:extLst>
            </p:cNvPr>
            <p:cNvSpPr txBox="1">
              <a:spLocks noChangeArrowheads="1"/>
            </p:cNvSpPr>
            <p:nvPr/>
          </p:nvSpPr>
          <p:spPr bwMode="auto">
            <a:xfrm>
              <a:off x="4812" y="220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8301" name="Text Box 77">
              <a:extLst>
                <a:ext uri="{FF2B5EF4-FFF2-40B4-BE49-F238E27FC236}">
                  <a16:creationId xmlns:a16="http://schemas.microsoft.com/office/drawing/2014/main" id="{05597018-267D-420E-954D-DDAC1EB5F9E6}"/>
                </a:ext>
              </a:extLst>
            </p:cNvPr>
            <p:cNvSpPr txBox="1">
              <a:spLocks noChangeArrowheads="1"/>
            </p:cNvSpPr>
            <p:nvPr/>
          </p:nvSpPr>
          <p:spPr bwMode="auto">
            <a:xfrm>
              <a:off x="4848" y="2448"/>
              <a:ext cx="2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tx2"/>
                  </a:solidFill>
                  <a:latin typeface="Arial Narrow" panose="020B0606020202030204" pitchFamily="34" charset="0"/>
                </a:rPr>
                <a:t>S</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2E037B6-9087-4487-AC04-0D08B38D9A9D}"/>
              </a:ext>
            </a:extLst>
          </p:cNvPr>
          <p:cNvSpPr>
            <a:spLocks noGrp="1"/>
          </p:cNvSpPr>
          <p:nvPr>
            <p:ph type="sldNum" sz="quarter" idx="11"/>
          </p:nvPr>
        </p:nvSpPr>
        <p:spPr/>
        <p:txBody>
          <a:bodyPr/>
          <a:lstStyle/>
          <a:p>
            <a:fld id="{0036C567-9E27-457C-A8BF-CB9F281DB3E9}" type="slidenum">
              <a:rPr lang="en-US" altLang="zh-CN"/>
              <a:pPr/>
              <a:t>115</a:t>
            </a:fld>
            <a:endParaRPr lang="en-US" altLang="zh-CN"/>
          </a:p>
        </p:txBody>
      </p:sp>
      <p:sp>
        <p:nvSpPr>
          <p:cNvPr id="309250" name="Rectangle 2">
            <a:extLst>
              <a:ext uri="{FF2B5EF4-FFF2-40B4-BE49-F238E27FC236}">
                <a16:creationId xmlns:a16="http://schemas.microsoft.com/office/drawing/2014/main" id="{63946B89-62C0-497E-A110-DEE6171B2BC6}"/>
              </a:ext>
            </a:extLst>
          </p:cNvPr>
          <p:cNvSpPr>
            <a:spLocks noGrp="1" noChangeArrowheads="1"/>
          </p:cNvSpPr>
          <p:nvPr>
            <p:ph type="title"/>
          </p:nvPr>
        </p:nvSpPr>
        <p:spPr>
          <a:xfrm>
            <a:off x="2268538" y="404813"/>
            <a:ext cx="4013200" cy="900112"/>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AVL</a:t>
            </a:r>
            <a:r>
              <a:rPr lang="zh-CN" altLang="en-US" sz="4000" b="1">
                <a:solidFill>
                  <a:schemeClr val="tx2"/>
                </a:solidFill>
                <a:latin typeface="华文新魏" panose="02010800040101010101" pitchFamily="2" charset="-122"/>
                <a:ea typeface="华文新魏" panose="02010800040101010101" pitchFamily="2" charset="-122"/>
              </a:rPr>
              <a:t>树的高度</a:t>
            </a:r>
            <a:endParaRPr lang="zh-CN" altLang="en-US" sz="4000">
              <a:solidFill>
                <a:schemeClr val="tx2"/>
              </a:solidFill>
              <a:latin typeface="华文新魏" panose="02010800040101010101" pitchFamily="2" charset="-122"/>
              <a:ea typeface="华文新魏" panose="02010800040101010101" pitchFamily="2" charset="-122"/>
            </a:endParaRPr>
          </a:p>
        </p:txBody>
      </p:sp>
      <p:sp>
        <p:nvSpPr>
          <p:cNvPr id="309251" name="Rectangle 3">
            <a:extLst>
              <a:ext uri="{FF2B5EF4-FFF2-40B4-BE49-F238E27FC236}">
                <a16:creationId xmlns:a16="http://schemas.microsoft.com/office/drawing/2014/main" id="{B0BE4DF1-AACA-4377-A621-663689BBB44C}"/>
              </a:ext>
            </a:extLst>
          </p:cNvPr>
          <p:cNvSpPr>
            <a:spLocks noGrp="1" noChangeArrowheads="1"/>
          </p:cNvSpPr>
          <p:nvPr>
            <p:ph type="body" idx="1"/>
          </p:nvPr>
        </p:nvSpPr>
        <p:spPr>
          <a:xfrm>
            <a:off x="533400" y="1196975"/>
            <a:ext cx="8070850" cy="5410200"/>
          </a:xfrm>
        </p:spPr>
        <p:txBody>
          <a:bodyPr/>
          <a:lstStyle/>
          <a:p>
            <a:pPr marL="609600" indent="-609600" algn="just">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设在新结点插入前</a:t>
            </a: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树的高度为</a:t>
            </a:r>
            <a:r>
              <a:rPr lang="en-US" altLang="zh-CN" sz="3000" b="1" i="1">
                <a:latin typeface="Times New Roman" panose="02020603050405020304" pitchFamily="18" charset="0"/>
                <a:ea typeface="仿宋_GB2312" pitchFamily="49" charset="-122"/>
              </a:rPr>
              <a:t>h</a:t>
            </a:r>
            <a:r>
              <a:rPr lang="zh-CN" altLang="en-US" sz="3000" b="1">
                <a:latin typeface="Times New Roman" panose="02020603050405020304" pitchFamily="18" charset="0"/>
                <a:ea typeface="仿宋_GB2312" pitchFamily="49" charset="-122"/>
              </a:rPr>
              <a:t>，结点个数为</a:t>
            </a:r>
            <a:r>
              <a:rPr lang="en-US" altLang="zh-CN" sz="3000" b="1" i="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，则插入一个新结点的时间是</a:t>
            </a:r>
            <a:r>
              <a:rPr lang="en-US" altLang="zh-CN" sz="3000" b="1">
                <a:latin typeface="Times New Roman" panose="02020603050405020304" pitchFamily="18" charset="0"/>
                <a:ea typeface="仿宋_GB2312" pitchFamily="49" charset="-122"/>
              </a:rPr>
              <a:t>O(</a:t>
            </a:r>
            <a:r>
              <a:rPr lang="en-US" altLang="zh-CN" sz="3000" b="1" i="1">
                <a:latin typeface="Times New Roman" panose="02020603050405020304" pitchFamily="18" charset="0"/>
                <a:ea typeface="仿宋_GB2312" pitchFamily="49" charset="-122"/>
              </a:rPr>
              <a:t>h</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。对于</a:t>
            </a: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树来说，</a:t>
            </a:r>
            <a:r>
              <a:rPr lang="en-US" altLang="zh-CN" sz="3000" b="1" i="1">
                <a:latin typeface="Times New Roman" panose="02020603050405020304" pitchFamily="18" charset="0"/>
                <a:ea typeface="仿宋_GB2312" pitchFamily="49" charset="-122"/>
              </a:rPr>
              <a:t>h</a:t>
            </a:r>
            <a:r>
              <a:rPr lang="zh-CN" altLang="en-US" sz="3000" b="1">
                <a:latin typeface="Times New Roman" panose="02020603050405020304" pitchFamily="18" charset="0"/>
                <a:ea typeface="仿宋_GB2312" pitchFamily="49" charset="-122"/>
              </a:rPr>
              <a:t>多大？</a:t>
            </a:r>
          </a:p>
          <a:p>
            <a:pPr marL="609600" indent="-609600" algn="just">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设 </a:t>
            </a:r>
            <a:r>
              <a:rPr lang="en-US" altLang="zh-CN" sz="3000" b="1" i="1">
                <a:latin typeface="Times New Roman" panose="02020603050405020304" pitchFamily="18" charset="0"/>
                <a:ea typeface="仿宋_GB2312" pitchFamily="49" charset="-122"/>
              </a:rPr>
              <a:t>N</a:t>
            </a:r>
            <a:r>
              <a:rPr lang="en-US" altLang="zh-CN" sz="3000" b="1" i="1" baseline="-25000">
                <a:latin typeface="Times New Roman" panose="02020603050405020304" pitchFamily="18" charset="0"/>
                <a:ea typeface="仿宋_GB2312" pitchFamily="49" charset="-122"/>
              </a:rPr>
              <a:t>h </a:t>
            </a:r>
            <a:r>
              <a:rPr lang="zh-CN" altLang="en-US" sz="3000" b="1">
                <a:latin typeface="Times New Roman" panose="02020603050405020304" pitchFamily="18" charset="0"/>
                <a:ea typeface="仿宋_GB2312" pitchFamily="49" charset="-122"/>
              </a:rPr>
              <a:t>是高度为 </a:t>
            </a:r>
            <a:r>
              <a:rPr lang="en-US" altLang="zh-CN" sz="3000" b="1" i="1">
                <a:latin typeface="Times New Roman" panose="02020603050405020304" pitchFamily="18" charset="0"/>
                <a:ea typeface="仿宋_GB2312" pitchFamily="49" charset="-122"/>
              </a:rPr>
              <a:t>h </a:t>
            </a:r>
            <a:r>
              <a:rPr lang="zh-CN" altLang="en-US" sz="3000" b="1">
                <a:latin typeface="Times New Roman" panose="02020603050405020304" pitchFamily="18" charset="0"/>
                <a:ea typeface="仿宋_GB2312" pitchFamily="49" charset="-122"/>
              </a:rPr>
              <a:t>的</a:t>
            </a: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树的最小结点数。根的一棵子树的高度为</a:t>
            </a:r>
            <a:r>
              <a:rPr lang="en-US" altLang="zh-CN" sz="3000" b="1" i="1">
                <a:latin typeface="Times New Roman" panose="02020603050405020304" pitchFamily="18" charset="0"/>
                <a:ea typeface="仿宋_GB2312" pitchFamily="49" charset="-122"/>
              </a:rPr>
              <a:t>h</a:t>
            </a:r>
            <a:r>
              <a:rPr lang="en-US" altLang="zh-CN" sz="3000">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，另一棵子树的高度为</a:t>
            </a:r>
            <a:r>
              <a:rPr lang="en-US" altLang="zh-CN" sz="3000" b="1" i="1">
                <a:latin typeface="Times New Roman" panose="02020603050405020304" pitchFamily="18" charset="0"/>
                <a:ea typeface="仿宋_GB2312" pitchFamily="49" charset="-122"/>
              </a:rPr>
              <a:t>h</a:t>
            </a:r>
            <a:r>
              <a:rPr lang="en-US" altLang="zh-CN" sz="3000">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，这两棵子树也是高度平衡的。因此有</a:t>
            </a:r>
          </a:p>
          <a:p>
            <a:pPr marL="990600" lvl="1" indent="-533400" algn="just">
              <a:lnSpc>
                <a:spcPct val="105000"/>
              </a:lnSpc>
              <a:spcBef>
                <a:spcPct val="10000"/>
              </a:spcBef>
              <a:buClr>
                <a:schemeClr val="tx2"/>
              </a:buClr>
              <a:buSzTx/>
              <a:buFont typeface="Wingdings" panose="05000000000000000000" pitchFamily="2" charset="2"/>
              <a:buChar char="ü"/>
            </a:pPr>
            <a:r>
              <a:rPr lang="en-US" altLang="zh-CN" sz="3000" b="1" i="1">
                <a:latin typeface="Times New Roman" panose="02020603050405020304" pitchFamily="18" charset="0"/>
                <a:ea typeface="仿宋_GB2312" pitchFamily="49" charset="-122"/>
              </a:rPr>
              <a:t>N</a:t>
            </a:r>
            <a:r>
              <a:rPr lang="en-US" altLang="zh-CN" sz="3000" b="1" baseline="-25000">
                <a:latin typeface="Times New Roman" panose="02020603050405020304" pitchFamily="18" charset="0"/>
                <a:ea typeface="仿宋_GB2312" pitchFamily="49" charset="-122"/>
              </a:rPr>
              <a:t>0 </a:t>
            </a:r>
            <a:r>
              <a:rPr lang="en-US" altLang="zh-CN" sz="3000" b="1">
                <a:latin typeface="Times New Roman" panose="02020603050405020304" pitchFamily="18" charset="0"/>
                <a:ea typeface="仿宋_GB2312" pitchFamily="49" charset="-122"/>
              </a:rPr>
              <a:t>= 0   (</a:t>
            </a:r>
            <a:r>
              <a:rPr lang="zh-CN" altLang="en-US" sz="3000" b="1">
                <a:latin typeface="Times New Roman" panose="02020603050405020304" pitchFamily="18" charset="0"/>
                <a:ea typeface="仿宋_GB2312" pitchFamily="49" charset="-122"/>
              </a:rPr>
              <a:t>空树</a:t>
            </a:r>
            <a:r>
              <a:rPr lang="en-US" altLang="zh-CN" sz="3000" b="1">
                <a:latin typeface="Times New Roman" panose="02020603050405020304" pitchFamily="18" charset="0"/>
                <a:ea typeface="仿宋_GB2312" pitchFamily="49" charset="-122"/>
              </a:rPr>
              <a:t>)</a:t>
            </a:r>
          </a:p>
          <a:p>
            <a:pPr marL="990600" lvl="1" indent="-533400" algn="just">
              <a:lnSpc>
                <a:spcPct val="105000"/>
              </a:lnSpc>
              <a:spcBef>
                <a:spcPct val="10000"/>
              </a:spcBef>
              <a:buClr>
                <a:schemeClr val="tx2"/>
              </a:buClr>
              <a:buSzTx/>
              <a:buFont typeface="Wingdings" panose="05000000000000000000" pitchFamily="2" charset="2"/>
              <a:buChar char="ü"/>
            </a:pPr>
            <a:r>
              <a:rPr lang="en-US" altLang="zh-CN" sz="3000" b="1" i="1">
                <a:latin typeface="Times New Roman" panose="02020603050405020304" pitchFamily="18" charset="0"/>
                <a:ea typeface="仿宋_GB2312" pitchFamily="49" charset="-122"/>
              </a:rPr>
              <a:t>N</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 1    (</a:t>
            </a:r>
            <a:r>
              <a:rPr lang="zh-CN" altLang="en-US" sz="3000" b="1">
                <a:latin typeface="Times New Roman" panose="02020603050405020304" pitchFamily="18" charset="0"/>
                <a:ea typeface="仿宋_GB2312" pitchFamily="49" charset="-122"/>
              </a:rPr>
              <a:t>仅有根结点</a:t>
            </a:r>
            <a:r>
              <a:rPr lang="en-US" altLang="zh-CN" sz="3000" b="1">
                <a:latin typeface="Times New Roman" panose="02020603050405020304" pitchFamily="18" charset="0"/>
                <a:ea typeface="仿宋_GB2312" pitchFamily="49" charset="-122"/>
              </a:rPr>
              <a:t>)</a:t>
            </a:r>
          </a:p>
          <a:p>
            <a:pPr marL="990600" lvl="1" indent="-533400" algn="just">
              <a:lnSpc>
                <a:spcPct val="105000"/>
              </a:lnSpc>
              <a:spcBef>
                <a:spcPct val="10000"/>
              </a:spcBef>
              <a:buClr>
                <a:schemeClr val="tx2"/>
              </a:buClr>
              <a:buSzTx/>
              <a:buFont typeface="Wingdings" panose="05000000000000000000" pitchFamily="2" charset="2"/>
              <a:buChar char="ü"/>
            </a:pPr>
            <a:r>
              <a:rPr lang="en-US" altLang="zh-CN" sz="3000" b="1" i="1">
                <a:latin typeface="Times New Roman" panose="02020603050405020304" pitchFamily="18" charset="0"/>
                <a:ea typeface="仿宋_GB2312" pitchFamily="49" charset="-122"/>
              </a:rPr>
              <a:t>N</a:t>
            </a:r>
            <a:r>
              <a:rPr lang="en-US" altLang="zh-CN" sz="3000" b="1" i="1" baseline="-25000">
                <a:latin typeface="Times New Roman" panose="02020603050405020304" pitchFamily="18" charset="0"/>
                <a:ea typeface="仿宋_GB2312" pitchFamily="49" charset="-122"/>
              </a:rPr>
              <a:t>h</a:t>
            </a:r>
            <a:r>
              <a:rPr lang="en-US" altLang="zh-CN" sz="3000" b="1" baseline="-25000">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N</a:t>
            </a:r>
            <a:r>
              <a:rPr lang="en-US" altLang="zh-CN" sz="3000" b="1" i="1" baseline="-25000">
                <a:latin typeface="Times New Roman" panose="02020603050405020304" pitchFamily="18" charset="0"/>
                <a:ea typeface="仿宋_GB2312" pitchFamily="49" charset="-122"/>
              </a:rPr>
              <a:t>h</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N</a:t>
            </a:r>
            <a:r>
              <a:rPr lang="en-US" altLang="zh-CN" sz="3000" b="1" i="1" baseline="-25000">
                <a:latin typeface="Times New Roman" panose="02020603050405020304" pitchFamily="18" charset="0"/>
                <a:ea typeface="仿宋_GB2312" pitchFamily="49" charset="-122"/>
              </a:rPr>
              <a:t>h</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+1 , </a:t>
            </a:r>
            <a:r>
              <a:rPr lang="en-US" altLang="zh-CN" sz="3000" b="1" i="1">
                <a:latin typeface="Times New Roman" panose="02020603050405020304" pitchFamily="18" charset="0"/>
                <a:ea typeface="仿宋_GB2312" pitchFamily="49" charset="-122"/>
              </a:rPr>
              <a:t>h</a:t>
            </a:r>
            <a:r>
              <a:rPr lang="en-US" altLang="zh-CN" sz="3000" b="1">
                <a:latin typeface="Times New Roman" panose="02020603050405020304" pitchFamily="18" charset="0"/>
                <a:ea typeface="仿宋_GB2312" pitchFamily="49" charset="-122"/>
              </a:rPr>
              <a:t> &gt; 1</a:t>
            </a:r>
          </a:p>
        </p:txBody>
      </p:sp>
    </p:spTree>
  </p:cSld>
  <p:clrMapOvr>
    <a:masterClrMapping/>
  </p:clrMapOvr>
  <p:transition>
    <p:wipe dir="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7EDE81E7-0ED7-46EC-80B0-4372EF8F892F}"/>
              </a:ext>
            </a:extLst>
          </p:cNvPr>
          <p:cNvSpPr>
            <a:spLocks noGrp="1"/>
          </p:cNvSpPr>
          <p:nvPr>
            <p:ph type="sldNum" sz="quarter" idx="11"/>
          </p:nvPr>
        </p:nvSpPr>
        <p:spPr/>
        <p:txBody>
          <a:bodyPr/>
          <a:lstStyle/>
          <a:p>
            <a:fld id="{1D27AE87-6A0A-4392-9A64-8AC698C17DDF}" type="slidenum">
              <a:rPr lang="en-US" altLang="zh-CN"/>
              <a:pPr/>
              <a:t>116</a:t>
            </a:fld>
            <a:endParaRPr lang="en-US" altLang="zh-CN"/>
          </a:p>
        </p:txBody>
      </p:sp>
      <p:sp>
        <p:nvSpPr>
          <p:cNvPr id="310274" name="Rectangle 2">
            <a:extLst>
              <a:ext uri="{FF2B5EF4-FFF2-40B4-BE49-F238E27FC236}">
                <a16:creationId xmlns:a16="http://schemas.microsoft.com/office/drawing/2014/main" id="{E5EFE670-6935-4E19-8E7D-0D8111F94AC0}"/>
              </a:ext>
            </a:extLst>
          </p:cNvPr>
          <p:cNvSpPr>
            <a:spLocks noGrp="1" noChangeArrowheads="1"/>
          </p:cNvSpPr>
          <p:nvPr>
            <p:ph type="body" idx="1"/>
          </p:nvPr>
        </p:nvSpPr>
        <p:spPr>
          <a:xfrm>
            <a:off x="522288" y="685800"/>
            <a:ext cx="8153400" cy="6019800"/>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可以证明</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对于 </a:t>
            </a:r>
            <a:r>
              <a:rPr lang="en-US" altLang="zh-CN" sz="3000" b="1" i="1">
                <a:latin typeface="Times New Roman" panose="02020603050405020304" pitchFamily="18" charset="0"/>
                <a:ea typeface="仿宋_GB2312" pitchFamily="49" charset="-122"/>
              </a:rPr>
              <a:t>h</a:t>
            </a:r>
            <a:r>
              <a:rPr lang="en-US" altLang="zh-CN"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 0, </a:t>
            </a:r>
            <a:r>
              <a:rPr lang="zh-CN" altLang="en-US" sz="3000" b="1">
                <a:latin typeface="Times New Roman" panose="02020603050405020304" pitchFamily="18" charset="0"/>
                <a:ea typeface="仿宋_GB2312" pitchFamily="49" charset="-122"/>
              </a:rPr>
              <a:t>有 </a:t>
            </a:r>
            <a:r>
              <a:rPr lang="en-US" altLang="zh-CN" sz="3000" b="1" i="1">
                <a:solidFill>
                  <a:srgbClr val="FF3300"/>
                </a:solidFill>
                <a:latin typeface="Times New Roman" panose="02020603050405020304" pitchFamily="18" charset="0"/>
                <a:ea typeface="仿宋_GB2312" pitchFamily="49" charset="-122"/>
              </a:rPr>
              <a:t>N</a:t>
            </a:r>
            <a:r>
              <a:rPr lang="en-US" altLang="zh-CN" sz="3000" b="1" i="1" baseline="-25000">
                <a:solidFill>
                  <a:srgbClr val="FF3300"/>
                </a:solidFill>
                <a:latin typeface="Times New Roman" panose="02020603050405020304" pitchFamily="18" charset="0"/>
                <a:ea typeface="仿宋_GB2312" pitchFamily="49" charset="-122"/>
              </a:rPr>
              <a:t>h</a:t>
            </a:r>
            <a:r>
              <a:rPr lang="en-US" altLang="zh-CN" sz="3000" b="1">
                <a:solidFill>
                  <a:srgbClr val="FF3300"/>
                </a:solidFill>
                <a:latin typeface="Times New Roman" panose="02020603050405020304" pitchFamily="18" charset="0"/>
                <a:ea typeface="仿宋_GB2312" pitchFamily="49" charset="-122"/>
              </a:rPr>
              <a:t> = </a:t>
            </a:r>
            <a:r>
              <a:rPr lang="en-US" altLang="zh-CN" sz="3000" b="1" i="1">
                <a:solidFill>
                  <a:srgbClr val="FF3300"/>
                </a:solidFill>
                <a:latin typeface="Times New Roman" panose="02020603050405020304" pitchFamily="18" charset="0"/>
                <a:ea typeface="仿宋_GB2312" pitchFamily="49" charset="-122"/>
              </a:rPr>
              <a:t>F</a:t>
            </a:r>
            <a:r>
              <a:rPr lang="en-US" altLang="zh-CN" sz="3000" b="1" i="1" baseline="-25000">
                <a:solidFill>
                  <a:srgbClr val="FF3300"/>
                </a:solidFill>
                <a:latin typeface="Times New Roman" panose="02020603050405020304" pitchFamily="18" charset="0"/>
                <a:ea typeface="仿宋_GB2312" pitchFamily="49" charset="-122"/>
              </a:rPr>
              <a:t>h</a:t>
            </a:r>
            <a:r>
              <a:rPr lang="en-US" altLang="zh-CN" sz="3000" b="1" baseline="-25000">
                <a:solidFill>
                  <a:srgbClr val="FF3300"/>
                </a:solidFill>
                <a:latin typeface="Times New Roman" panose="02020603050405020304" pitchFamily="18" charset="0"/>
                <a:ea typeface="仿宋_GB2312" pitchFamily="49" charset="-122"/>
              </a:rPr>
              <a:t>+2 </a:t>
            </a:r>
            <a:r>
              <a:rPr lang="en-US" altLang="zh-CN" sz="3000" b="1">
                <a:solidFill>
                  <a:srgbClr val="FF3300"/>
                </a:solidFill>
                <a:latin typeface="Courier New" panose="02070309020205020404" pitchFamily="49" charset="0"/>
                <a:ea typeface="楷体_GB2312" panose="02010609030101010101" pitchFamily="49" charset="-122"/>
              </a:rPr>
              <a:t>-</a:t>
            </a:r>
            <a:r>
              <a:rPr lang="en-US" altLang="zh-CN" sz="3000" b="1">
                <a:solidFill>
                  <a:srgbClr val="FF3300"/>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成立。</a:t>
            </a:r>
          </a:p>
          <a:p>
            <a:pPr>
              <a:buClr>
                <a:srgbClr val="800080"/>
              </a:buClr>
              <a:buSzPct val="50000"/>
            </a:pPr>
            <a:r>
              <a:rPr lang="zh-CN" altLang="en-US" sz="3000" b="1">
                <a:latin typeface="Times New Roman" panose="02020603050405020304" pitchFamily="18" charset="0"/>
                <a:ea typeface="仿宋_GB2312" pitchFamily="49" charset="-122"/>
              </a:rPr>
              <a:t>有</a:t>
            </a:r>
            <a:r>
              <a:rPr lang="zh-CN" altLang="en-US" sz="3000" b="1">
                <a:solidFill>
                  <a:schemeClr val="accent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n</a:t>
            </a:r>
            <a:r>
              <a:rPr lang="en-US" altLang="zh-CN" sz="3000" b="1" i="1">
                <a:solidFill>
                  <a:schemeClr val="accent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个结点的</a:t>
            </a: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树的高度不超过</a:t>
            </a:r>
          </a:p>
          <a:p>
            <a:pPr>
              <a:buClr>
                <a:srgbClr val="800080"/>
              </a:buClr>
              <a:buSzPct val="50000"/>
              <a:buFont typeface="Wingdings" panose="05000000000000000000" pitchFamily="2" charset="2"/>
              <a:buNone/>
            </a:pPr>
            <a:r>
              <a:rPr lang="zh-CN" altLang="en-US"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1.44*log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+2)</a:t>
            </a:r>
            <a:endParaRPr lang="en-US" altLang="zh-CN" sz="3000" b="1">
              <a:latin typeface="Times New Roman" panose="02020603050405020304" pitchFamily="18" charset="0"/>
              <a:ea typeface="仿宋_GB2312" pitchFamily="49" charset="-122"/>
            </a:endParaRPr>
          </a:p>
          <a:p>
            <a:pPr>
              <a:buClr>
                <a:srgbClr val="800080"/>
              </a:buClr>
              <a:buSzPct val="50000"/>
            </a:pPr>
            <a:r>
              <a:rPr lang="zh-CN" altLang="en-US" sz="3000" b="1">
                <a:latin typeface="Times New Roman" panose="02020603050405020304" pitchFamily="18" charset="0"/>
                <a:ea typeface="仿宋_GB2312" pitchFamily="49" charset="-122"/>
              </a:rPr>
              <a:t>在</a:t>
            </a: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树删除一个结点并做平衡化旋转所需时间为</a:t>
            </a:r>
            <a:r>
              <a:rPr lang="zh-CN" altLang="en-US"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O(log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a:buClr>
                <a:srgbClr val="800080"/>
              </a:buClr>
              <a:buSzPct val="50000"/>
            </a:pPr>
            <a:r>
              <a:rPr lang="zh-CN" altLang="en-US" sz="3000" b="1">
                <a:latin typeface="Times New Roman" panose="02020603050405020304" pitchFamily="18" charset="0"/>
                <a:ea typeface="仿宋_GB2312" pitchFamily="49" charset="-122"/>
              </a:rPr>
              <a:t>二叉搜索树适合于组织在内存中的较小的索引</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或目录</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。对于存放在外存中的较大的文件系统，用二叉搜索树来组织索引不太合适。</a:t>
            </a:r>
          </a:p>
          <a:p>
            <a:pPr>
              <a:buClr>
                <a:srgbClr val="800080"/>
              </a:buClr>
              <a:buSzPct val="50000"/>
            </a:pPr>
            <a:r>
              <a:rPr lang="zh-CN" altLang="en-US" sz="3000" b="1">
                <a:latin typeface="Times New Roman" panose="02020603050405020304" pitchFamily="18" charset="0"/>
                <a:ea typeface="仿宋_GB2312" pitchFamily="49" charset="-122"/>
              </a:rPr>
              <a:t>在文件检索系统中大量使用的是用</a:t>
            </a:r>
            <a:r>
              <a:rPr lang="en-US" altLang="zh-CN" sz="3000" b="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树或</a:t>
            </a:r>
            <a:r>
              <a:rPr lang="en-US" altLang="zh-CN" sz="3000" b="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树做文件索引。</a:t>
            </a:r>
          </a:p>
        </p:txBody>
      </p:sp>
      <p:sp>
        <p:nvSpPr>
          <p:cNvPr id="310276" name="Rectangle 4">
            <a:extLst>
              <a:ext uri="{FF2B5EF4-FFF2-40B4-BE49-F238E27FC236}">
                <a16:creationId xmlns:a16="http://schemas.microsoft.com/office/drawing/2014/main" id="{046433AD-712C-4558-9442-5E26DFD2418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10278" name="AutoShape 6">
            <a:hlinkClick r:id="rId2" action="ppaction://hlinksldjump" highlightClick="1"/>
            <a:extLst>
              <a:ext uri="{FF2B5EF4-FFF2-40B4-BE49-F238E27FC236}">
                <a16:creationId xmlns:a16="http://schemas.microsoft.com/office/drawing/2014/main" id="{4E4F8C33-F20C-40C7-96CC-4C42C22D9310}"/>
              </a:ext>
            </a:extLst>
          </p:cNvPr>
          <p:cNvSpPr>
            <a:spLocks noChangeArrowheads="1"/>
          </p:cNvSpPr>
          <p:nvPr/>
        </p:nvSpPr>
        <p:spPr bwMode="auto">
          <a:xfrm>
            <a:off x="8174038" y="6200775"/>
            <a:ext cx="501650" cy="360363"/>
          </a:xfrm>
          <a:prstGeom prst="actionButtonBeginning">
            <a:avLst/>
          </a:prstGeom>
          <a:solidFill>
            <a:srgbClr val="C0C0C0">
              <a:alpha val="99001"/>
            </a:srgbClr>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99DC98A-185A-477D-BF0F-087DDE0AEE4E}"/>
              </a:ext>
            </a:extLst>
          </p:cNvPr>
          <p:cNvSpPr>
            <a:spLocks noGrp="1"/>
          </p:cNvSpPr>
          <p:nvPr>
            <p:ph type="sldNum" sz="quarter" idx="11"/>
          </p:nvPr>
        </p:nvSpPr>
        <p:spPr/>
        <p:txBody>
          <a:bodyPr/>
          <a:lstStyle/>
          <a:p>
            <a:fld id="{F37FDF50-5134-4AF7-A0F5-0B25B377D960}" type="slidenum">
              <a:rPr lang="en-US" altLang="zh-CN"/>
              <a:pPr/>
              <a:t>117</a:t>
            </a:fld>
            <a:endParaRPr lang="en-US" altLang="zh-CN"/>
          </a:p>
        </p:txBody>
      </p:sp>
      <p:sp>
        <p:nvSpPr>
          <p:cNvPr id="372738" name="Rectangle 2">
            <a:extLst>
              <a:ext uri="{FF2B5EF4-FFF2-40B4-BE49-F238E27FC236}">
                <a16:creationId xmlns:a16="http://schemas.microsoft.com/office/drawing/2014/main" id="{48565AC9-3BA9-4545-BB71-9A5211B02658}"/>
              </a:ext>
            </a:extLst>
          </p:cNvPr>
          <p:cNvSpPr>
            <a:spLocks noGrp="1" noChangeArrowheads="1"/>
          </p:cNvSpPr>
          <p:nvPr>
            <p:ph type="title"/>
          </p:nvPr>
        </p:nvSpPr>
        <p:spPr>
          <a:xfrm>
            <a:off x="457200" y="457200"/>
            <a:ext cx="8229600" cy="884238"/>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伸展树（</a:t>
            </a:r>
            <a:r>
              <a:rPr lang="en-US" altLang="zh-CN" sz="4000" b="1">
                <a:solidFill>
                  <a:schemeClr val="tx2"/>
                </a:solidFill>
                <a:latin typeface="华文新魏" panose="02010800040101010101" pitchFamily="2" charset="-122"/>
                <a:ea typeface="华文新魏" panose="02010800040101010101" pitchFamily="2" charset="-122"/>
              </a:rPr>
              <a:t>Splaying Tree</a:t>
            </a:r>
            <a:r>
              <a:rPr lang="zh-CN" altLang="en-US" sz="4000" b="1">
                <a:solidFill>
                  <a:schemeClr val="tx2"/>
                </a:solidFill>
                <a:latin typeface="华文新魏" panose="02010800040101010101" pitchFamily="2" charset="-122"/>
                <a:ea typeface="华文新魏" panose="02010800040101010101" pitchFamily="2" charset="-122"/>
              </a:rPr>
              <a:t>）</a:t>
            </a:r>
            <a:r>
              <a:rPr lang="zh-CN" altLang="en-US"/>
              <a:t> </a:t>
            </a:r>
          </a:p>
        </p:txBody>
      </p:sp>
      <p:sp>
        <p:nvSpPr>
          <p:cNvPr id="372739" name="Rectangle 3">
            <a:extLst>
              <a:ext uri="{FF2B5EF4-FFF2-40B4-BE49-F238E27FC236}">
                <a16:creationId xmlns:a16="http://schemas.microsoft.com/office/drawing/2014/main" id="{EA3CAE8D-E668-4980-86D6-905F3E8782FB}"/>
              </a:ext>
            </a:extLst>
          </p:cNvPr>
          <p:cNvSpPr>
            <a:spLocks noGrp="1" noChangeArrowheads="1"/>
          </p:cNvSpPr>
          <p:nvPr>
            <p:ph type="body" idx="1"/>
          </p:nvPr>
        </p:nvSpPr>
        <p:spPr>
          <a:xfrm>
            <a:off x="519113" y="1341438"/>
            <a:ext cx="8229600" cy="5003800"/>
          </a:xfrm>
        </p:spPr>
        <p:txBody>
          <a:bodyPr/>
          <a:lstStyle/>
          <a:p>
            <a:pPr marL="457200" indent="-457200">
              <a:spcBef>
                <a:spcPct val="15000"/>
              </a:spcBef>
              <a:buClr>
                <a:srgbClr val="800080"/>
              </a:buClr>
              <a:buSzPct val="50000"/>
            </a:pPr>
            <a:r>
              <a:rPr lang="zh-CN" altLang="en-US" sz="3000" b="1">
                <a:latin typeface="Times New Roman" panose="02020603050405020304" pitchFamily="18" charset="0"/>
                <a:ea typeface="仿宋_GB2312" pitchFamily="49" charset="-122"/>
              </a:rPr>
              <a:t>伸展树、</a:t>
            </a: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树、并查集的用双亲表示的树，都属于自调整数据结构（</a:t>
            </a:r>
            <a:r>
              <a:rPr lang="en-US" altLang="zh-CN" sz="3000" b="1">
                <a:latin typeface="Times New Roman" panose="02020603050405020304" pitchFamily="18" charset="0"/>
                <a:ea typeface="仿宋_GB2312" pitchFamily="49" charset="-122"/>
              </a:rPr>
              <a:t>self-adjusting data structure</a:t>
            </a:r>
            <a:r>
              <a:rPr lang="zh-CN" altLang="en-US" sz="3000" b="1">
                <a:latin typeface="Times New Roman" panose="02020603050405020304" pitchFamily="18" charset="0"/>
                <a:ea typeface="仿宋_GB2312" pitchFamily="49" charset="-122"/>
              </a:rPr>
              <a:t>）。</a:t>
            </a:r>
          </a:p>
          <a:p>
            <a:pPr marL="457200" indent="-457200">
              <a:spcBef>
                <a:spcPct val="15000"/>
              </a:spcBef>
              <a:buClr>
                <a:srgbClr val="800080"/>
              </a:buClr>
              <a:buSzPct val="50000"/>
            </a:pP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树使得搜索树保持高度平衡，让叶结点只出现在最低的一层或两层上，从而提高其搜索效率。</a:t>
            </a:r>
          </a:p>
          <a:p>
            <a:pPr marL="457200" indent="-457200">
              <a:spcBef>
                <a:spcPct val="15000"/>
              </a:spcBef>
              <a:buClr>
                <a:srgbClr val="800080"/>
              </a:buClr>
              <a:buSzPct val="50000"/>
            </a:pPr>
            <a:r>
              <a:rPr lang="zh-CN" altLang="en-US" sz="3000" b="1">
                <a:latin typeface="Times New Roman" panose="02020603050405020304" pitchFamily="18" charset="0"/>
                <a:ea typeface="仿宋_GB2312" pitchFamily="49" charset="-122"/>
              </a:rPr>
              <a:t>伸展树是另一种提高搜索效率的方法，其思路是：</a:t>
            </a:r>
          </a:p>
          <a:p>
            <a:pPr marL="838200" lvl="1" indent="-381000">
              <a:spcBef>
                <a:spcPct val="15000"/>
              </a:spcBef>
              <a:buClr>
                <a:schemeClr val="tx2"/>
              </a:buClr>
              <a:buSzTx/>
              <a:buFont typeface="Wingdings" panose="05000000000000000000" pitchFamily="2" charset="2"/>
              <a:buAutoNum type="arabicPeriod"/>
            </a:pPr>
            <a:r>
              <a:rPr lang="zh-CN" altLang="en-US" sz="3000" b="1">
                <a:solidFill>
                  <a:schemeClr val="tx2"/>
                </a:solidFill>
                <a:latin typeface="Times New Roman" panose="02020603050405020304" pitchFamily="18" charset="0"/>
                <a:ea typeface="仿宋_GB2312" pitchFamily="49" charset="-122"/>
              </a:rPr>
              <a:t>单一旋转：</a:t>
            </a:r>
            <a:r>
              <a:rPr lang="zh-CN" altLang="en-US" sz="3000" b="1">
                <a:latin typeface="Times New Roman" panose="02020603050405020304" pitchFamily="18" charset="0"/>
                <a:ea typeface="仿宋_GB2312" pitchFamily="49" charset="-122"/>
              </a:rPr>
              <a:t>将经常访问的结点最终上移到靠近根的地方，使以后的访问更快。</a:t>
            </a:r>
            <a:endParaRPr lang="zh-CN" altLang="en-US" sz="2600" b="1">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0850A4D9-42AD-49C8-AE2F-C7CA88691209}"/>
              </a:ext>
            </a:extLst>
          </p:cNvPr>
          <p:cNvSpPr>
            <a:spLocks noGrp="1"/>
          </p:cNvSpPr>
          <p:nvPr>
            <p:ph type="sldNum" sz="quarter" idx="11"/>
          </p:nvPr>
        </p:nvSpPr>
        <p:spPr/>
        <p:txBody>
          <a:bodyPr/>
          <a:lstStyle/>
          <a:p>
            <a:fld id="{46878673-34D3-4337-9665-5E51715419A9}" type="slidenum">
              <a:rPr lang="en-US" altLang="zh-CN"/>
              <a:pPr/>
              <a:t>118</a:t>
            </a:fld>
            <a:endParaRPr lang="en-US" altLang="zh-CN"/>
          </a:p>
        </p:txBody>
      </p:sp>
      <p:sp>
        <p:nvSpPr>
          <p:cNvPr id="373763" name="Rectangle 3">
            <a:extLst>
              <a:ext uri="{FF2B5EF4-FFF2-40B4-BE49-F238E27FC236}">
                <a16:creationId xmlns:a16="http://schemas.microsoft.com/office/drawing/2014/main" id="{7DA8DF6F-7FA9-4EEB-94C0-74458A001D52}"/>
              </a:ext>
            </a:extLst>
          </p:cNvPr>
          <p:cNvSpPr>
            <a:spLocks noGrp="1" noChangeArrowheads="1"/>
          </p:cNvSpPr>
          <p:nvPr>
            <p:ph type="body" idx="1"/>
          </p:nvPr>
        </p:nvSpPr>
        <p:spPr>
          <a:xfrm>
            <a:off x="519113" y="692150"/>
            <a:ext cx="8229600" cy="5761038"/>
          </a:xfrm>
        </p:spPr>
        <p:txBody>
          <a:bodyPr/>
          <a:lstStyle/>
          <a:p>
            <a:pPr marL="838200" lvl="1" indent="-381000">
              <a:lnSpc>
                <a:spcPct val="105000"/>
              </a:lnSpc>
              <a:spcBef>
                <a:spcPct val="15000"/>
              </a:spcBef>
              <a:buClr>
                <a:schemeClr val="tx2"/>
              </a:buClr>
              <a:buSzTx/>
              <a:buFont typeface="Wingdings" panose="05000000000000000000" pitchFamily="2" charset="2"/>
              <a:buAutoNum type="arabicPeriod" startAt="2"/>
            </a:pPr>
            <a:r>
              <a:rPr lang="zh-CN" altLang="en-US" sz="3000" b="1">
                <a:solidFill>
                  <a:schemeClr val="tx2"/>
                </a:solidFill>
                <a:latin typeface="Times New Roman" panose="02020603050405020304" pitchFamily="18" charset="0"/>
                <a:ea typeface="仿宋_GB2312" pitchFamily="49" charset="-122"/>
              </a:rPr>
              <a:t>移动到根部：</a:t>
            </a:r>
            <a:r>
              <a:rPr lang="zh-CN" altLang="en-US" sz="3000" b="1">
                <a:latin typeface="Times New Roman" panose="02020603050405020304" pitchFamily="18" charset="0"/>
                <a:ea typeface="仿宋_GB2312" pitchFamily="49" charset="-122"/>
              </a:rPr>
              <a:t>假设正访问的结点将以很高的概率再次被访问，对它反复进行子女</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父结点旋转，直到被访问的结点位于根部为止。</a:t>
            </a:r>
          </a:p>
          <a:p>
            <a:pPr marL="457200" indent="-457200">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伸展树提出了一组改进二叉搜索树性能的一组规则，每当执行搜索、插入、删除等操作时，就要依据这些规则调整二叉搜索树，从而保证操作的时间代价。</a:t>
            </a:r>
          </a:p>
          <a:p>
            <a:pPr marL="457200" indent="-457200">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每当访问（搜索、插入或删除）一个结点 </a:t>
            </a:r>
            <a:r>
              <a:rPr lang="en-US" altLang="zh-CN" sz="3000" b="1">
                <a:latin typeface="Times New Roman" panose="02020603050405020304" pitchFamily="18" charset="0"/>
                <a:ea typeface="仿宋_GB2312" pitchFamily="49" charset="-122"/>
              </a:rPr>
              <a:t>s </a:t>
            </a:r>
            <a:r>
              <a:rPr lang="zh-CN" altLang="en-US" sz="3000" b="1">
                <a:latin typeface="Times New Roman" panose="02020603050405020304" pitchFamily="18" charset="0"/>
                <a:ea typeface="仿宋_GB2312" pitchFamily="49" charset="-122"/>
              </a:rPr>
              <a:t>时，伸展树就执行一次叫做</a:t>
            </a:r>
            <a:r>
              <a:rPr lang="zh-CN" altLang="en-US" sz="3000" b="1">
                <a:solidFill>
                  <a:schemeClr val="tx2"/>
                </a:solidFill>
                <a:latin typeface="Times New Roman" panose="02020603050405020304" pitchFamily="18" charset="0"/>
                <a:ea typeface="仿宋_GB2312" pitchFamily="49" charset="-122"/>
              </a:rPr>
              <a:t>“展开</a:t>
            </a:r>
            <a:r>
              <a:rPr lang="en-US" altLang="zh-CN" sz="3000" b="1">
                <a:solidFill>
                  <a:schemeClr val="tx2"/>
                </a:solidFill>
                <a:latin typeface="Times New Roman" panose="02020603050405020304" pitchFamily="18" charset="0"/>
                <a:ea typeface="仿宋_GB2312" pitchFamily="49" charset="-122"/>
              </a:rPr>
              <a:t>(splaying)”</a:t>
            </a:r>
            <a:r>
              <a:rPr lang="zh-CN" altLang="en-US" sz="3000" b="1">
                <a:latin typeface="Times New Roman" panose="02020603050405020304" pitchFamily="18" charset="0"/>
                <a:ea typeface="仿宋_GB2312" pitchFamily="49" charset="-122"/>
              </a:rPr>
              <a:t>的过程，将</a:t>
            </a:r>
            <a:r>
              <a:rPr lang="zh-CN" altLang="en-US" sz="3000" b="1">
                <a:solidFill>
                  <a:schemeClr val="tx2"/>
                </a:solidFill>
                <a:latin typeface="Times New Roman" panose="02020603050405020304" pitchFamily="18" charset="0"/>
                <a:ea typeface="仿宋_GB2312" pitchFamily="49" charset="-122"/>
              </a:rPr>
              <a:t>结点 </a:t>
            </a:r>
            <a:r>
              <a:rPr lang="en-US" altLang="zh-CN" sz="3000" b="1">
                <a:solidFill>
                  <a:schemeClr val="tx2"/>
                </a:solidFill>
                <a:latin typeface="Times New Roman" panose="02020603050405020304" pitchFamily="18" charset="0"/>
                <a:ea typeface="仿宋_GB2312" pitchFamily="49" charset="-122"/>
              </a:rPr>
              <a:t>s </a:t>
            </a:r>
            <a:r>
              <a:rPr lang="zh-CN" altLang="en-US" sz="3000" b="1">
                <a:solidFill>
                  <a:schemeClr val="tx2"/>
                </a:solidFill>
                <a:latin typeface="Times New Roman" panose="02020603050405020304" pitchFamily="18" charset="0"/>
                <a:ea typeface="仿宋_GB2312" pitchFamily="49" charset="-122"/>
              </a:rPr>
              <a:t>移到二叉搜索树的根部</a:t>
            </a:r>
            <a:r>
              <a:rPr lang="zh-CN" altLang="en-US" sz="3000" b="1">
                <a:latin typeface="Times New Roman" panose="02020603050405020304" pitchFamily="18" charset="0"/>
                <a:ea typeface="仿宋_GB2312" pitchFamily="49" charset="-122"/>
              </a:rPr>
              <a:t>。</a:t>
            </a:r>
            <a:r>
              <a:rPr lang="zh-CN" altLang="en-US" sz="2400"/>
              <a:t> </a:t>
            </a:r>
          </a:p>
        </p:txBody>
      </p:sp>
    </p:spTree>
  </p:cSld>
  <p:clrMapOvr>
    <a:masterClrMapping/>
  </p:clrMapOvr>
  <p:transition>
    <p:wipe dir="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E30CA39-8BD5-492A-9DAF-901188227C2C}"/>
              </a:ext>
            </a:extLst>
          </p:cNvPr>
          <p:cNvSpPr>
            <a:spLocks noGrp="1"/>
          </p:cNvSpPr>
          <p:nvPr>
            <p:ph type="sldNum" sz="quarter" idx="11"/>
          </p:nvPr>
        </p:nvSpPr>
        <p:spPr/>
        <p:txBody>
          <a:bodyPr/>
          <a:lstStyle/>
          <a:p>
            <a:fld id="{42595002-9D86-439F-A6D7-46FDB02160E2}" type="slidenum">
              <a:rPr lang="en-US" altLang="zh-CN"/>
              <a:pPr/>
              <a:t>119</a:t>
            </a:fld>
            <a:endParaRPr lang="en-US" altLang="zh-CN"/>
          </a:p>
        </p:txBody>
      </p:sp>
      <p:sp>
        <p:nvSpPr>
          <p:cNvPr id="374787" name="Rectangle 3">
            <a:extLst>
              <a:ext uri="{FF2B5EF4-FFF2-40B4-BE49-F238E27FC236}">
                <a16:creationId xmlns:a16="http://schemas.microsoft.com/office/drawing/2014/main" id="{62E577F9-4802-4D40-B94B-59958692D934}"/>
              </a:ext>
            </a:extLst>
          </p:cNvPr>
          <p:cNvSpPr>
            <a:spLocks noGrp="1" noChangeArrowheads="1"/>
          </p:cNvSpPr>
          <p:nvPr>
            <p:ph type="body" idx="1"/>
          </p:nvPr>
        </p:nvSpPr>
        <p:spPr>
          <a:xfrm>
            <a:off x="468313" y="765175"/>
            <a:ext cx="8229600" cy="5724525"/>
          </a:xfrm>
        </p:spPr>
        <p:txBody>
          <a:bodyPr/>
          <a:lstStyle/>
          <a:p>
            <a:pPr marL="609600" indent="-609600">
              <a:lnSpc>
                <a:spcPct val="105000"/>
              </a:lnSpc>
              <a:buClr>
                <a:srgbClr val="800080"/>
              </a:buClr>
              <a:buSzPct val="50000"/>
            </a:pPr>
            <a:r>
              <a:rPr lang="zh-CN" altLang="en-US" sz="3000" b="1">
                <a:latin typeface="Times New Roman" panose="02020603050405020304" pitchFamily="18" charset="0"/>
                <a:ea typeface="仿宋_GB2312" pitchFamily="49" charset="-122"/>
              </a:rPr>
              <a:t>就像</a:t>
            </a: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树，一次“展开”由一组旋转组成。</a:t>
            </a:r>
          </a:p>
          <a:p>
            <a:pPr marL="609600" indent="-609600">
              <a:lnSpc>
                <a:spcPct val="105000"/>
              </a:lnSpc>
              <a:buClr>
                <a:srgbClr val="800080"/>
              </a:buClr>
              <a:buSzPct val="50000"/>
            </a:pPr>
            <a:r>
              <a:rPr lang="zh-CN" altLang="en-US" sz="3000" b="1">
                <a:latin typeface="Times New Roman" panose="02020603050405020304" pitchFamily="18" charset="0"/>
                <a:ea typeface="仿宋_GB2312" pitchFamily="49" charset="-122"/>
              </a:rPr>
              <a:t>旋转有三种类型：</a:t>
            </a:r>
            <a:r>
              <a:rPr lang="zh-CN" altLang="en-US" sz="3000" b="1">
                <a:solidFill>
                  <a:schemeClr val="tx2"/>
                </a:solidFill>
                <a:latin typeface="Times New Roman" panose="02020603050405020304" pitchFamily="18" charset="0"/>
                <a:ea typeface="仿宋_GB2312" pitchFamily="49" charset="-122"/>
              </a:rPr>
              <a:t>单旋转</a:t>
            </a:r>
            <a:r>
              <a:rPr lang="zh-CN" altLang="en-US" sz="3000" b="1">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一字形旋转</a:t>
            </a:r>
            <a:r>
              <a:rPr lang="zh-CN" altLang="en-US" sz="3000" b="1">
                <a:latin typeface="Times New Roman" panose="02020603050405020304" pitchFamily="18" charset="0"/>
                <a:ea typeface="仿宋_GB2312" pitchFamily="49" charset="-122"/>
              </a:rPr>
              <a:t>和</a:t>
            </a:r>
            <a:r>
              <a:rPr lang="zh-CN" altLang="en-US" sz="3000" b="1">
                <a:solidFill>
                  <a:schemeClr val="tx2"/>
                </a:solidFill>
                <a:latin typeface="Times New Roman" panose="02020603050405020304" pitchFamily="18" charset="0"/>
                <a:ea typeface="仿宋_GB2312" pitchFamily="49" charset="-122"/>
              </a:rPr>
              <a:t>之字形旋转</a:t>
            </a:r>
            <a:r>
              <a:rPr lang="zh-CN" altLang="en-US" sz="3000" b="1">
                <a:latin typeface="Times New Roman" panose="02020603050405020304" pitchFamily="18" charset="0"/>
                <a:ea typeface="仿宋_GB2312" pitchFamily="49" charset="-122"/>
              </a:rPr>
              <a:t>。</a:t>
            </a:r>
          </a:p>
          <a:p>
            <a:pPr marL="609600" indent="-609600">
              <a:lnSpc>
                <a:spcPct val="105000"/>
              </a:lnSpc>
              <a:buClr>
                <a:srgbClr val="800080"/>
              </a:buClr>
              <a:buSzPct val="50000"/>
            </a:pPr>
            <a:r>
              <a:rPr lang="zh-CN" altLang="en-US" sz="3000" b="1">
                <a:latin typeface="Times New Roman" panose="02020603050405020304" pitchFamily="18" charset="0"/>
                <a:ea typeface="仿宋_GB2312" pitchFamily="49" charset="-122"/>
              </a:rPr>
              <a:t>一次旋转的目的是通过调整</a:t>
            </a:r>
            <a:r>
              <a:rPr lang="zh-CN" altLang="en-US" sz="3000" b="1">
                <a:solidFill>
                  <a:schemeClr val="tx2"/>
                </a:solidFill>
                <a:latin typeface="Times New Roman" panose="02020603050405020304" pitchFamily="18" charset="0"/>
                <a:ea typeface="仿宋_GB2312" pitchFamily="49" charset="-122"/>
              </a:rPr>
              <a:t>结点 </a:t>
            </a:r>
            <a:r>
              <a:rPr lang="en-US" altLang="zh-CN" sz="3000" b="1" i="1">
                <a:solidFill>
                  <a:schemeClr val="tx2"/>
                </a:solidFill>
                <a:latin typeface="Times New Roman" panose="02020603050405020304" pitchFamily="18" charset="0"/>
                <a:ea typeface="仿宋_GB2312" pitchFamily="49" charset="-122"/>
              </a:rPr>
              <a:t>s</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与它的</a:t>
            </a:r>
            <a:r>
              <a:rPr lang="zh-CN" altLang="en-US" sz="3000" b="1">
                <a:solidFill>
                  <a:schemeClr val="tx2"/>
                </a:solidFill>
                <a:latin typeface="Times New Roman" panose="02020603050405020304" pitchFamily="18" charset="0"/>
                <a:ea typeface="仿宋_GB2312" pitchFamily="49" charset="-122"/>
              </a:rPr>
              <a:t>父结点 </a:t>
            </a:r>
            <a:r>
              <a:rPr lang="en-US" altLang="zh-CN" sz="3000" b="1" i="1">
                <a:solidFill>
                  <a:schemeClr val="tx2"/>
                </a:solidFill>
                <a:latin typeface="Times New Roman" panose="02020603050405020304" pitchFamily="18" charset="0"/>
                <a:ea typeface="仿宋_GB2312" pitchFamily="49" charset="-122"/>
              </a:rPr>
              <a:t>p</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和</a:t>
            </a:r>
            <a:r>
              <a:rPr lang="zh-CN" altLang="en-US" sz="3000" b="1">
                <a:solidFill>
                  <a:schemeClr val="tx2"/>
                </a:solidFill>
                <a:latin typeface="Times New Roman" panose="02020603050405020304" pitchFamily="18" charset="0"/>
                <a:ea typeface="仿宋_GB2312" pitchFamily="49" charset="-122"/>
              </a:rPr>
              <a:t>祖父结点 </a:t>
            </a:r>
            <a:r>
              <a:rPr lang="en-US" altLang="zh-CN" sz="3000" b="1" i="1">
                <a:solidFill>
                  <a:schemeClr val="tx2"/>
                </a:solidFill>
                <a:latin typeface="Times New Roman" panose="02020603050405020304" pitchFamily="18" charset="0"/>
                <a:ea typeface="仿宋_GB2312" pitchFamily="49" charset="-122"/>
              </a:rPr>
              <a:t>g</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之间位置，把它上移到树的更高层。</a:t>
            </a:r>
          </a:p>
          <a:p>
            <a:pPr marL="609600" indent="-609600">
              <a:lnSpc>
                <a:spcPct val="105000"/>
              </a:lnSpc>
              <a:buClr>
                <a:schemeClr val="tx2"/>
              </a:buClr>
              <a:buSzTx/>
              <a:buFont typeface="Wingdings" panose="05000000000000000000" pitchFamily="2" charset="2"/>
              <a:buAutoNum type="arabicPeriod"/>
            </a:pPr>
            <a:r>
              <a:rPr lang="zh-CN" altLang="en-US" sz="3000" b="1">
                <a:latin typeface="Times New Roman" panose="02020603050405020304" pitchFamily="18" charset="0"/>
                <a:ea typeface="仿宋_GB2312" pitchFamily="49" charset="-122"/>
              </a:rPr>
              <a:t>被访问结点 </a:t>
            </a:r>
            <a:r>
              <a:rPr lang="en-US" altLang="zh-CN" sz="3000" b="1" i="1">
                <a:latin typeface="Times New Roman" panose="02020603050405020304" pitchFamily="18" charset="0"/>
                <a:ea typeface="仿宋_GB2312" pitchFamily="49" charset="-122"/>
              </a:rPr>
              <a:t>s</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的父结点 </a:t>
            </a:r>
            <a:r>
              <a:rPr lang="en-US" altLang="zh-CN" sz="3000" b="1" i="1">
                <a:latin typeface="Times New Roman" panose="02020603050405020304" pitchFamily="18" charset="0"/>
                <a:ea typeface="仿宋_GB2312" pitchFamily="49" charset="-122"/>
              </a:rPr>
              <a:t>p</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a:t>
            </a:r>
            <a:r>
              <a:rPr lang="zh-CN" altLang="en-US" sz="3000" b="1">
                <a:solidFill>
                  <a:schemeClr val="tx2"/>
                </a:solidFill>
                <a:latin typeface="Times New Roman" panose="02020603050405020304" pitchFamily="18" charset="0"/>
                <a:ea typeface="仿宋_GB2312" pitchFamily="49" charset="-122"/>
              </a:rPr>
              <a:t>根结点</a:t>
            </a:r>
            <a:r>
              <a:rPr lang="zh-CN" altLang="en-US" sz="3000" b="1">
                <a:latin typeface="Times New Roman" panose="02020603050405020304" pitchFamily="18" charset="0"/>
                <a:ea typeface="仿宋_GB2312" pitchFamily="49" charset="-122"/>
              </a:rPr>
              <a:t>。此时执行</a:t>
            </a:r>
            <a:r>
              <a:rPr lang="zh-CN" altLang="en-US" sz="3000" b="1">
                <a:solidFill>
                  <a:schemeClr val="tx2"/>
                </a:solidFill>
                <a:latin typeface="Times New Roman" panose="02020603050405020304" pitchFamily="18" charset="0"/>
                <a:ea typeface="仿宋_GB2312" pitchFamily="49" charset="-122"/>
              </a:rPr>
              <a:t>单旋转</a:t>
            </a:r>
            <a:r>
              <a:rPr lang="zh-CN" altLang="en-US" sz="3000" b="1">
                <a:latin typeface="Times New Roman" panose="02020603050405020304" pitchFamily="18" charset="0"/>
                <a:ea typeface="仿宋_GB2312" pitchFamily="49" charset="-122"/>
              </a:rPr>
              <a:t>。在保持二叉搜索树特性的情况下，结点</a:t>
            </a:r>
            <a:r>
              <a:rPr lang="zh-CN" altLang="en-US" sz="3000" b="1"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s </a:t>
            </a:r>
            <a:r>
              <a:rPr lang="zh-CN" altLang="en-US" sz="3000" b="1">
                <a:latin typeface="Times New Roman" panose="02020603050405020304" pitchFamily="18" charset="0"/>
                <a:ea typeface="仿宋_GB2312" pitchFamily="49" charset="-122"/>
              </a:rPr>
              <a:t>成为新的根，原来的根 </a:t>
            </a:r>
            <a:r>
              <a:rPr lang="en-US" altLang="zh-CN" sz="3000" b="1" i="1">
                <a:latin typeface="Times New Roman" panose="02020603050405020304" pitchFamily="18" charset="0"/>
                <a:ea typeface="仿宋_GB2312" pitchFamily="49" charset="-122"/>
              </a:rPr>
              <a:t>p</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成为它的子女结点。</a:t>
            </a:r>
            <a:r>
              <a:rPr lang="zh-CN" altLang="en-US" sz="3000">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5BAAA8A-6279-475B-A57B-65B20CC6D112}"/>
              </a:ext>
            </a:extLst>
          </p:cNvPr>
          <p:cNvSpPr>
            <a:spLocks noGrp="1"/>
          </p:cNvSpPr>
          <p:nvPr>
            <p:ph type="sldNum" sz="quarter" idx="11"/>
          </p:nvPr>
        </p:nvSpPr>
        <p:spPr/>
        <p:txBody>
          <a:bodyPr/>
          <a:lstStyle/>
          <a:p>
            <a:fld id="{439B360B-9154-4CC7-AB6E-05E8468144A1}" type="slidenum">
              <a:rPr lang="en-US" altLang="zh-CN"/>
              <a:pPr/>
              <a:t>12</a:t>
            </a:fld>
            <a:endParaRPr lang="en-US" altLang="zh-CN"/>
          </a:p>
        </p:txBody>
      </p:sp>
      <p:sp>
        <p:nvSpPr>
          <p:cNvPr id="317442" name="Rectangle 2">
            <a:extLst>
              <a:ext uri="{FF2B5EF4-FFF2-40B4-BE49-F238E27FC236}">
                <a16:creationId xmlns:a16="http://schemas.microsoft.com/office/drawing/2014/main" id="{FE2FFEB3-4828-4A24-AD95-4E9CCC07DCDF}"/>
              </a:ext>
            </a:extLst>
          </p:cNvPr>
          <p:cNvSpPr>
            <a:spLocks noGrp="1" noChangeArrowheads="1"/>
          </p:cNvSpPr>
          <p:nvPr>
            <p:ph type="body" idx="1"/>
          </p:nvPr>
        </p:nvSpPr>
        <p:spPr>
          <a:xfrm>
            <a:off x="519113" y="766763"/>
            <a:ext cx="8229600" cy="5722937"/>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(i == CurrentSize)</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未找到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e1 = </a:t>
            </a:r>
            <a:r>
              <a:rPr lang="en-US" altLang="zh-CN" sz="2800">
                <a:latin typeface="Times New Roman" panose="02020603050405020304" pitchFamily="18" charset="0"/>
                <a:ea typeface="隶书" panose="02010509060101010101" pitchFamily="49" charset="-122"/>
              </a:rPr>
              <a:t>Element[i].other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找到</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保存被删元素的值</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Element[i] = Element[CurrentSize</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填补</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CurrentSize</a:t>
            </a:r>
            <a:r>
              <a:rPr lang="en-US" altLang="zh-CN" sz="2800">
                <a:latin typeface="Courier New" panose="02070309020205020404" pitchFamily="49"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95000"/>
              </a:lnSpc>
              <a:spcBef>
                <a:spcPct val="0"/>
              </a:spcBef>
              <a:buFont typeface="Wingdings" panose="05000000000000000000" pitchFamily="2" charset="2"/>
              <a:buNone/>
            </a:pPr>
            <a:endParaRPr lang="en-US" altLang="zh-CN" sz="36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lang="en-US" altLang="zh-CN" sz="3600" b="1">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ostream&amp; operator &lt;&lt; (ostream&amp; </a:t>
            </a:r>
            <a:r>
              <a:rPr lang="en-US" altLang="zh-CN" sz="2800">
                <a:latin typeface="Times New Roman" panose="02020603050405020304" pitchFamily="18" charset="0"/>
                <a:ea typeface="隶书" panose="02010509060101010101" pitchFamily="49" charset="-122"/>
              </a:rPr>
              <a:t>out</a:t>
            </a:r>
            <a:r>
              <a:rPr lang="en-US" altLang="zh-CN" sz="2800" b="1">
                <a:latin typeface="Times New Roman" panose="02020603050405020304" pitchFamily="18" charset="0"/>
                <a:ea typeface="隶书" panose="02010509060101010101" pitchFamily="49" charset="-122"/>
              </a:rPr>
              <a:t>, const   </a:t>
            </a:r>
            <a:r>
              <a:rPr lang="en-US" altLang="zh-CN" sz="2800">
                <a:latin typeface="Times New Roman" panose="02020603050405020304" pitchFamily="18" charset="0"/>
                <a:ea typeface="隶书" panose="02010509060101010101" pitchFamily="49" charset="-122"/>
              </a:rPr>
              <a:t>dataList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OutList)</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out </a:t>
            </a:r>
            <a:r>
              <a:rPr lang="en-US" altLang="zh-CN" sz="2800" b="1">
                <a:latin typeface="Times New Roman" panose="02020603050405020304" pitchFamily="18" charset="0"/>
                <a:ea typeface="隶书" panose="02010509060101010101" pitchFamily="49" charset="-122"/>
              </a:rPr>
              <a:t>&lt;&lt; “</a:t>
            </a:r>
            <a:r>
              <a:rPr lang="zh-CN" altLang="en-US" sz="2800" b="1">
                <a:latin typeface="Times New Roman" panose="02020603050405020304" pitchFamily="18" charset="0"/>
                <a:ea typeface="隶书" panose="02010509060101010101" pitchFamily="49" charset="-122"/>
              </a:rPr>
              <a:t>存储数组大小” </a:t>
            </a:r>
            <a:r>
              <a:rPr lang="en-US" altLang="zh-CN" sz="2800" b="1">
                <a:latin typeface="Times New Roman" panose="02020603050405020304" pitchFamily="18" charset="0"/>
                <a:ea typeface="隶书" panose="02010509060101010101" pitchFamily="49" charset="-122"/>
              </a:rPr>
              <a:t>&lt;&lt; endl;</a:t>
            </a:r>
            <a:endParaRPr lang="en-US" altLang="zh-CN" sz="2800">
              <a:solidFill>
                <a:schemeClr val="tx2"/>
              </a:solidFill>
              <a:latin typeface="Times New Roman" panose="02020603050405020304" pitchFamily="18" charset="0"/>
              <a:ea typeface="隶书" panose="02010509060101010101" pitchFamily="49" charset="-122"/>
            </a:endParaRPr>
          </a:p>
        </p:txBody>
      </p:sp>
      <p:sp>
        <p:nvSpPr>
          <p:cNvPr id="317443" name="Rectangle 3">
            <a:extLst>
              <a:ext uri="{FF2B5EF4-FFF2-40B4-BE49-F238E27FC236}">
                <a16:creationId xmlns:a16="http://schemas.microsoft.com/office/drawing/2014/main" id="{C94012D5-D23F-4DD9-8EB7-E69DD8521D04}"/>
              </a:ext>
            </a:extLst>
          </p:cNvPr>
          <p:cNvSpPr>
            <a:spLocks noGrp="1" noChangeArrowheads="1"/>
          </p:cNvSpPr>
          <p:nvPr>
            <p:ph type="title"/>
          </p:nvPr>
        </p:nvSpPr>
        <p:spPr>
          <a:xfrm>
            <a:off x="663575" y="2960688"/>
            <a:ext cx="8229600" cy="1079500"/>
          </a:xfrm>
        </p:spPr>
        <p:txBody>
          <a:bodyPr/>
          <a:lstStyle/>
          <a:p>
            <a:pPr algn="ctr"/>
            <a:r>
              <a:rPr lang="zh-CN" altLang="en-US" sz="4000" b="1">
                <a:solidFill>
                  <a:schemeClr val="tx2"/>
                </a:solidFill>
                <a:ea typeface="华文新魏" panose="02010800040101010101" pitchFamily="2" charset="-122"/>
              </a:rPr>
              <a:t>数据表类的友元函数</a:t>
            </a:r>
            <a:r>
              <a:rPr lang="zh-CN" altLang="en-US"/>
              <a:t> </a:t>
            </a:r>
          </a:p>
        </p:txBody>
      </p:sp>
    </p:spTree>
  </p:cSld>
  <p:clrMapOvr>
    <a:masterClrMapping/>
  </p:clrMapOvr>
  <p:transition>
    <p:wipe dir="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4">
            <a:extLst>
              <a:ext uri="{FF2B5EF4-FFF2-40B4-BE49-F238E27FC236}">
                <a16:creationId xmlns:a16="http://schemas.microsoft.com/office/drawing/2014/main" id="{0FD8CD7A-D732-4959-BBF6-D966D810BCDB}"/>
              </a:ext>
            </a:extLst>
          </p:cNvPr>
          <p:cNvSpPr>
            <a:spLocks noGrp="1"/>
          </p:cNvSpPr>
          <p:nvPr>
            <p:ph type="sldNum" sz="quarter" idx="11"/>
          </p:nvPr>
        </p:nvSpPr>
        <p:spPr/>
        <p:txBody>
          <a:bodyPr/>
          <a:lstStyle/>
          <a:p>
            <a:fld id="{856A275C-4B93-41B6-857C-EDBAADC89A98}" type="slidenum">
              <a:rPr lang="en-US" altLang="zh-CN"/>
              <a:pPr/>
              <a:t>120</a:t>
            </a:fld>
            <a:endParaRPr lang="en-US" altLang="zh-CN"/>
          </a:p>
        </p:txBody>
      </p:sp>
      <p:sp>
        <p:nvSpPr>
          <p:cNvPr id="375811" name="Rectangle 3">
            <a:extLst>
              <a:ext uri="{FF2B5EF4-FFF2-40B4-BE49-F238E27FC236}">
                <a16:creationId xmlns:a16="http://schemas.microsoft.com/office/drawing/2014/main" id="{EF3ECA3D-181B-43ED-B4C1-D96710FF05CC}"/>
              </a:ext>
            </a:extLst>
          </p:cNvPr>
          <p:cNvSpPr>
            <a:spLocks noGrp="1" noChangeArrowheads="1"/>
          </p:cNvSpPr>
          <p:nvPr>
            <p:ph type="body" idx="1"/>
          </p:nvPr>
        </p:nvSpPr>
        <p:spPr>
          <a:xfrm>
            <a:off x="457200" y="2997200"/>
            <a:ext cx="8229600" cy="3563938"/>
          </a:xfrm>
        </p:spPr>
        <p:txBody>
          <a:bodyPr/>
          <a:lstStyle/>
          <a:p>
            <a:pPr marL="609600" indent="-609600">
              <a:lnSpc>
                <a:spcPct val="105000"/>
              </a:lnSpc>
              <a:buClr>
                <a:schemeClr val="tx2"/>
              </a:buClr>
              <a:buSzTx/>
              <a:buFont typeface="Wingdings" panose="05000000000000000000" pitchFamily="2" charset="2"/>
              <a:buAutoNum type="arabicPeriod" startAt="2"/>
            </a:pPr>
            <a:r>
              <a:rPr lang="zh-CN" altLang="en-US" sz="3000" b="1">
                <a:solidFill>
                  <a:schemeClr val="tx2"/>
                </a:solidFill>
                <a:latin typeface="Times New Roman" panose="02020603050405020304" pitchFamily="18" charset="0"/>
                <a:ea typeface="仿宋_GB2312" pitchFamily="49" charset="-122"/>
              </a:rPr>
              <a:t>同构形状（</a:t>
            </a:r>
            <a:r>
              <a:rPr lang="en-US" altLang="zh-CN" sz="3000" b="1">
                <a:solidFill>
                  <a:schemeClr val="tx2"/>
                </a:solidFill>
                <a:latin typeface="Times New Roman" panose="02020603050405020304" pitchFamily="18" charset="0"/>
                <a:ea typeface="仿宋_GB2312" pitchFamily="49" charset="-122"/>
              </a:rPr>
              <a:t>homogeneous configuration</a:t>
            </a:r>
            <a:r>
              <a:rPr lang="zh-CN" altLang="en-US"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。结点 </a:t>
            </a:r>
            <a:r>
              <a:rPr lang="en-US" altLang="zh-CN" sz="3000" b="1" i="1">
                <a:latin typeface="Times New Roman" panose="02020603050405020304" pitchFamily="18" charset="0"/>
                <a:ea typeface="仿宋_GB2312" pitchFamily="49" charset="-122"/>
              </a:rPr>
              <a:t>s</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是其父结点 </a:t>
            </a:r>
            <a:r>
              <a:rPr lang="en-US" altLang="zh-CN" sz="3000" b="1" i="1">
                <a:latin typeface="Times New Roman" panose="02020603050405020304" pitchFamily="18" charset="0"/>
                <a:ea typeface="仿宋_GB2312" pitchFamily="49" charset="-122"/>
              </a:rPr>
              <a:t>p</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的左子女，结点 </a:t>
            </a:r>
            <a:r>
              <a:rPr lang="en-US" altLang="zh-CN" sz="3000" b="1" i="1">
                <a:latin typeface="Times New Roman" panose="02020603050405020304" pitchFamily="18" charset="0"/>
                <a:ea typeface="仿宋_GB2312" pitchFamily="49" charset="-122"/>
              </a:rPr>
              <a:t>p</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又是其父结点 </a:t>
            </a:r>
            <a:r>
              <a:rPr lang="en-US" altLang="zh-CN" sz="3000" b="1" i="1">
                <a:latin typeface="Times New Roman" panose="02020603050405020304" pitchFamily="18" charset="0"/>
                <a:ea typeface="仿宋_GB2312" pitchFamily="49" charset="-122"/>
              </a:rPr>
              <a:t>g</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的左子女</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。或者结点 </a:t>
            </a:r>
            <a:r>
              <a:rPr lang="en-US" altLang="zh-CN" sz="3000" b="1" i="1">
                <a:latin typeface="Times New Roman" panose="02020603050405020304" pitchFamily="18" charset="0"/>
                <a:ea typeface="仿宋_GB2312" pitchFamily="49" charset="-122"/>
              </a:rPr>
              <a:t>s</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是其父结点 </a:t>
            </a:r>
            <a:r>
              <a:rPr lang="en-US" altLang="zh-CN" sz="3000" b="1" i="1">
                <a:latin typeface="Times New Roman" panose="02020603050405020304" pitchFamily="18" charset="0"/>
                <a:ea typeface="仿宋_GB2312" pitchFamily="49" charset="-122"/>
              </a:rPr>
              <a:t>p</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的右子女，结点 </a:t>
            </a:r>
            <a:r>
              <a:rPr lang="en-US" altLang="zh-CN" sz="3000" b="1" i="1">
                <a:latin typeface="Times New Roman" panose="02020603050405020304" pitchFamily="18" charset="0"/>
                <a:ea typeface="仿宋_GB2312" pitchFamily="49" charset="-122"/>
              </a:rPr>
              <a:t>p</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又是其父结点</a:t>
            </a:r>
            <a:r>
              <a:rPr lang="en-US" altLang="zh-CN" sz="3000" b="1" i="1">
                <a:latin typeface="Times New Roman" panose="02020603050405020304" pitchFamily="18" charset="0"/>
                <a:ea typeface="仿宋_GB2312" pitchFamily="49" charset="-122"/>
              </a:rPr>
              <a:t>g </a:t>
            </a:r>
            <a:r>
              <a:rPr lang="zh-CN" altLang="en-US" sz="3000" b="1">
                <a:latin typeface="Times New Roman" panose="02020603050405020304" pitchFamily="18" charset="0"/>
                <a:ea typeface="仿宋_GB2312" pitchFamily="49" charset="-122"/>
              </a:rPr>
              <a:t>的右子女</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。此时执行</a:t>
            </a:r>
            <a:r>
              <a:rPr lang="zh-CN" altLang="en-US" sz="3000" b="1">
                <a:solidFill>
                  <a:schemeClr val="tx2"/>
                </a:solidFill>
                <a:latin typeface="Times New Roman" panose="02020603050405020304" pitchFamily="18" charset="0"/>
                <a:ea typeface="仿宋_GB2312" pitchFamily="49" charset="-122"/>
              </a:rPr>
              <a:t>一字形旋转 </a:t>
            </a:r>
            <a:r>
              <a:rPr lang="en-US" altLang="zh-CN" sz="3000" b="1">
                <a:solidFill>
                  <a:schemeClr val="tx2"/>
                </a:solidFill>
                <a:latin typeface="Times New Roman" panose="02020603050405020304" pitchFamily="18" charset="0"/>
                <a:ea typeface="仿宋_GB2312" pitchFamily="49" charset="-122"/>
              </a:rPr>
              <a:t>(zigzig rotation):</a:t>
            </a:r>
            <a:r>
              <a:rPr lang="en-US" altLang="zh-CN" sz="3000" b="1">
                <a:latin typeface="Times New Roman" panose="02020603050405020304" pitchFamily="18" charset="0"/>
                <a:ea typeface="仿宋_GB2312" pitchFamily="49" charset="-122"/>
              </a:rPr>
              <a:t> </a:t>
            </a:r>
          </a:p>
        </p:txBody>
      </p:sp>
      <p:grpSp>
        <p:nvGrpSpPr>
          <p:cNvPr id="375868" name="Group 60">
            <a:extLst>
              <a:ext uri="{FF2B5EF4-FFF2-40B4-BE49-F238E27FC236}">
                <a16:creationId xmlns:a16="http://schemas.microsoft.com/office/drawing/2014/main" id="{083CD1C5-5201-4F66-97B2-6BB8A859B8BE}"/>
              </a:ext>
            </a:extLst>
          </p:cNvPr>
          <p:cNvGrpSpPr>
            <a:grpSpLocks/>
          </p:cNvGrpSpPr>
          <p:nvPr/>
        </p:nvGrpSpPr>
        <p:grpSpPr bwMode="auto">
          <a:xfrm>
            <a:off x="5372100" y="579438"/>
            <a:ext cx="2800350" cy="2055812"/>
            <a:chOff x="3384" y="1275"/>
            <a:chExt cx="1764" cy="1295"/>
          </a:xfrm>
        </p:grpSpPr>
        <p:grpSp>
          <p:nvGrpSpPr>
            <p:cNvPr id="375864" name="Group 56">
              <a:extLst>
                <a:ext uri="{FF2B5EF4-FFF2-40B4-BE49-F238E27FC236}">
                  <a16:creationId xmlns:a16="http://schemas.microsoft.com/office/drawing/2014/main" id="{8246692C-E0FB-4AD8-AF0A-AB6F0926D349}"/>
                </a:ext>
              </a:extLst>
            </p:cNvPr>
            <p:cNvGrpSpPr>
              <a:grpSpLocks/>
            </p:cNvGrpSpPr>
            <p:nvPr/>
          </p:nvGrpSpPr>
          <p:grpSpPr bwMode="auto">
            <a:xfrm>
              <a:off x="4494" y="1593"/>
              <a:ext cx="654" cy="486"/>
              <a:chOff x="4494" y="1593"/>
              <a:chExt cx="654" cy="486"/>
            </a:xfrm>
          </p:grpSpPr>
          <p:sp>
            <p:nvSpPr>
              <p:cNvPr id="375836" name="Oval 28">
                <a:extLst>
                  <a:ext uri="{FF2B5EF4-FFF2-40B4-BE49-F238E27FC236}">
                    <a16:creationId xmlns:a16="http://schemas.microsoft.com/office/drawing/2014/main" id="{6652ADEB-6F08-4A6E-9F0E-C177E35EE629}"/>
                  </a:ext>
                </a:extLst>
              </p:cNvPr>
              <p:cNvSpPr>
                <a:spLocks noChangeArrowheads="1"/>
              </p:cNvSpPr>
              <p:nvPr/>
            </p:nvSpPr>
            <p:spPr bwMode="auto">
              <a:xfrm>
                <a:off x="4494" y="1801"/>
                <a:ext cx="257" cy="278"/>
              </a:xfrm>
              <a:prstGeom prst="ellipse">
                <a:avLst/>
              </a:prstGeom>
              <a:solidFill>
                <a:schemeClr val="accent1"/>
              </a:solidFill>
              <a:ln w="28575">
                <a:solidFill>
                  <a:schemeClr val="tx1"/>
                </a:solidFill>
                <a:round/>
                <a:headEnd/>
                <a:tailEnd/>
              </a:ln>
            </p:spPr>
            <p:txBody>
              <a:bodyPr/>
              <a:lstStyle/>
              <a:p>
                <a:endParaRPr lang="en-US"/>
              </a:p>
            </p:txBody>
          </p:sp>
          <p:sp>
            <p:nvSpPr>
              <p:cNvPr id="375837" name="Text Box 29">
                <a:extLst>
                  <a:ext uri="{FF2B5EF4-FFF2-40B4-BE49-F238E27FC236}">
                    <a16:creationId xmlns:a16="http://schemas.microsoft.com/office/drawing/2014/main" id="{A9EB34B6-3954-4BC3-A2A0-FBCE1DD3E438}"/>
                  </a:ext>
                </a:extLst>
              </p:cNvPr>
              <p:cNvSpPr txBox="1">
                <a:spLocks noChangeArrowheads="1"/>
              </p:cNvSpPr>
              <p:nvPr/>
            </p:nvSpPr>
            <p:spPr bwMode="auto">
              <a:xfrm>
                <a:off x="4745" y="1593"/>
                <a:ext cx="403"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b="1" i="1">
                    <a:solidFill>
                      <a:schemeClr val="tx2"/>
                    </a:solidFill>
                    <a:latin typeface="Times New Roman" panose="02020603050405020304" pitchFamily="18" charset="0"/>
                  </a:rPr>
                  <a:t>p</a:t>
                </a:r>
              </a:p>
            </p:txBody>
          </p:sp>
        </p:grpSp>
        <p:grpSp>
          <p:nvGrpSpPr>
            <p:cNvPr id="375867" name="Group 59">
              <a:extLst>
                <a:ext uri="{FF2B5EF4-FFF2-40B4-BE49-F238E27FC236}">
                  <a16:creationId xmlns:a16="http://schemas.microsoft.com/office/drawing/2014/main" id="{87A9F795-6D3C-4A27-927A-2060D28F9036}"/>
                </a:ext>
              </a:extLst>
            </p:cNvPr>
            <p:cNvGrpSpPr>
              <a:grpSpLocks/>
            </p:cNvGrpSpPr>
            <p:nvPr/>
          </p:nvGrpSpPr>
          <p:grpSpPr bwMode="auto">
            <a:xfrm>
              <a:off x="4700" y="2073"/>
              <a:ext cx="403" cy="495"/>
              <a:chOff x="4700" y="2073"/>
              <a:chExt cx="403" cy="495"/>
            </a:xfrm>
          </p:grpSpPr>
          <p:sp>
            <p:nvSpPr>
              <p:cNvPr id="375839" name="AutoShape 31">
                <a:extLst>
                  <a:ext uri="{FF2B5EF4-FFF2-40B4-BE49-F238E27FC236}">
                    <a16:creationId xmlns:a16="http://schemas.microsoft.com/office/drawing/2014/main" id="{50B838A9-C435-4D34-9BF4-2E976B01EB72}"/>
                  </a:ext>
                </a:extLst>
              </p:cNvPr>
              <p:cNvSpPr>
                <a:spLocks noChangeArrowheads="1"/>
              </p:cNvSpPr>
              <p:nvPr/>
            </p:nvSpPr>
            <p:spPr bwMode="auto">
              <a:xfrm>
                <a:off x="4795" y="2201"/>
                <a:ext cx="240" cy="367"/>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5840" name="Text Box 32">
                <a:extLst>
                  <a:ext uri="{FF2B5EF4-FFF2-40B4-BE49-F238E27FC236}">
                    <a16:creationId xmlns:a16="http://schemas.microsoft.com/office/drawing/2014/main" id="{C374D05F-42E2-4FB4-B310-A0429030C1A5}"/>
                  </a:ext>
                </a:extLst>
              </p:cNvPr>
              <p:cNvSpPr txBox="1">
                <a:spLocks noChangeArrowheads="1"/>
              </p:cNvSpPr>
              <p:nvPr/>
            </p:nvSpPr>
            <p:spPr bwMode="auto">
              <a:xfrm>
                <a:off x="4700" y="2073"/>
                <a:ext cx="403"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grpSp>
          <p:nvGrpSpPr>
            <p:cNvPr id="375863" name="Group 55">
              <a:extLst>
                <a:ext uri="{FF2B5EF4-FFF2-40B4-BE49-F238E27FC236}">
                  <a16:creationId xmlns:a16="http://schemas.microsoft.com/office/drawing/2014/main" id="{5F815352-2275-42D8-9837-6CAC92A0F151}"/>
                </a:ext>
              </a:extLst>
            </p:cNvPr>
            <p:cNvGrpSpPr>
              <a:grpSpLocks/>
            </p:cNvGrpSpPr>
            <p:nvPr/>
          </p:nvGrpSpPr>
          <p:grpSpPr bwMode="auto">
            <a:xfrm>
              <a:off x="3787" y="1275"/>
              <a:ext cx="404" cy="461"/>
              <a:chOff x="3787" y="1275"/>
              <a:chExt cx="404" cy="461"/>
            </a:xfrm>
          </p:grpSpPr>
          <p:sp>
            <p:nvSpPr>
              <p:cNvPr id="375842" name="Oval 34">
                <a:extLst>
                  <a:ext uri="{FF2B5EF4-FFF2-40B4-BE49-F238E27FC236}">
                    <a16:creationId xmlns:a16="http://schemas.microsoft.com/office/drawing/2014/main" id="{41B80023-6C95-408C-B572-92C49D50A29A}"/>
                  </a:ext>
                </a:extLst>
              </p:cNvPr>
              <p:cNvSpPr>
                <a:spLocks noChangeArrowheads="1"/>
              </p:cNvSpPr>
              <p:nvPr/>
            </p:nvSpPr>
            <p:spPr bwMode="auto">
              <a:xfrm>
                <a:off x="3935" y="1457"/>
                <a:ext cx="256" cy="279"/>
              </a:xfrm>
              <a:prstGeom prst="ellipse">
                <a:avLst/>
              </a:prstGeom>
              <a:solidFill>
                <a:schemeClr val="accent1"/>
              </a:solidFill>
              <a:ln w="28575">
                <a:solidFill>
                  <a:schemeClr val="tx1"/>
                </a:solidFill>
                <a:round/>
                <a:headEnd/>
                <a:tailEnd/>
              </a:ln>
            </p:spPr>
            <p:txBody>
              <a:bodyPr/>
              <a:lstStyle/>
              <a:p>
                <a:endParaRPr lang="en-US"/>
              </a:p>
            </p:txBody>
          </p:sp>
          <p:sp>
            <p:nvSpPr>
              <p:cNvPr id="375843" name="Text Box 35">
                <a:extLst>
                  <a:ext uri="{FF2B5EF4-FFF2-40B4-BE49-F238E27FC236}">
                    <a16:creationId xmlns:a16="http://schemas.microsoft.com/office/drawing/2014/main" id="{21C4FCCD-8BCA-4A6A-92F9-629E4113EB2B}"/>
                  </a:ext>
                </a:extLst>
              </p:cNvPr>
              <p:cNvSpPr txBox="1">
                <a:spLocks noChangeArrowheads="1"/>
              </p:cNvSpPr>
              <p:nvPr/>
            </p:nvSpPr>
            <p:spPr bwMode="auto">
              <a:xfrm>
                <a:off x="3787" y="1275"/>
                <a:ext cx="403"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b="1" i="1">
                    <a:solidFill>
                      <a:schemeClr val="tx2"/>
                    </a:solidFill>
                    <a:latin typeface="Times New Roman" panose="02020603050405020304" pitchFamily="18" charset="0"/>
                  </a:rPr>
                  <a:t>s</a:t>
                </a:r>
              </a:p>
            </p:txBody>
          </p:sp>
        </p:grpSp>
        <p:grpSp>
          <p:nvGrpSpPr>
            <p:cNvPr id="375866" name="Group 58">
              <a:extLst>
                <a:ext uri="{FF2B5EF4-FFF2-40B4-BE49-F238E27FC236}">
                  <a16:creationId xmlns:a16="http://schemas.microsoft.com/office/drawing/2014/main" id="{E2B2EA2B-D321-4705-82A7-68421582D191}"/>
                </a:ext>
              </a:extLst>
            </p:cNvPr>
            <p:cNvGrpSpPr>
              <a:grpSpLocks/>
            </p:cNvGrpSpPr>
            <p:nvPr/>
          </p:nvGrpSpPr>
          <p:grpSpPr bwMode="auto">
            <a:xfrm>
              <a:off x="3384" y="1733"/>
              <a:ext cx="403" cy="518"/>
              <a:chOff x="3384" y="1733"/>
              <a:chExt cx="403" cy="518"/>
            </a:xfrm>
          </p:grpSpPr>
          <p:sp>
            <p:nvSpPr>
              <p:cNvPr id="375845" name="AutoShape 37">
                <a:extLst>
                  <a:ext uri="{FF2B5EF4-FFF2-40B4-BE49-F238E27FC236}">
                    <a16:creationId xmlns:a16="http://schemas.microsoft.com/office/drawing/2014/main" id="{66D2594D-2FA4-42F2-B853-198D0A0B2D97}"/>
                  </a:ext>
                </a:extLst>
              </p:cNvPr>
              <p:cNvSpPr>
                <a:spLocks noChangeArrowheads="1"/>
              </p:cNvSpPr>
              <p:nvPr/>
            </p:nvSpPr>
            <p:spPr bwMode="auto">
              <a:xfrm>
                <a:off x="3521" y="1883"/>
                <a:ext cx="240" cy="368"/>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5846" name="Text Box 38">
                <a:extLst>
                  <a:ext uri="{FF2B5EF4-FFF2-40B4-BE49-F238E27FC236}">
                    <a16:creationId xmlns:a16="http://schemas.microsoft.com/office/drawing/2014/main" id="{DCCF493F-86B0-421B-AB1C-A7CBD5D904AA}"/>
                  </a:ext>
                </a:extLst>
              </p:cNvPr>
              <p:cNvSpPr txBox="1">
                <a:spLocks noChangeArrowheads="1"/>
              </p:cNvSpPr>
              <p:nvPr/>
            </p:nvSpPr>
            <p:spPr bwMode="auto">
              <a:xfrm>
                <a:off x="3384" y="1733"/>
                <a:ext cx="403"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grpSp>
          <p:nvGrpSpPr>
            <p:cNvPr id="375865" name="Group 57">
              <a:extLst>
                <a:ext uri="{FF2B5EF4-FFF2-40B4-BE49-F238E27FC236}">
                  <a16:creationId xmlns:a16="http://schemas.microsoft.com/office/drawing/2014/main" id="{79361D93-A627-4498-9475-9DCA5B0A1756}"/>
                </a:ext>
              </a:extLst>
            </p:cNvPr>
            <p:cNvGrpSpPr>
              <a:grpSpLocks/>
            </p:cNvGrpSpPr>
            <p:nvPr/>
          </p:nvGrpSpPr>
          <p:grpSpPr bwMode="auto">
            <a:xfrm>
              <a:off x="4105" y="2073"/>
              <a:ext cx="403" cy="497"/>
              <a:chOff x="4105" y="2073"/>
              <a:chExt cx="403" cy="497"/>
            </a:xfrm>
          </p:grpSpPr>
          <p:sp>
            <p:nvSpPr>
              <p:cNvPr id="375848" name="AutoShape 40">
                <a:extLst>
                  <a:ext uri="{FF2B5EF4-FFF2-40B4-BE49-F238E27FC236}">
                    <a16:creationId xmlns:a16="http://schemas.microsoft.com/office/drawing/2014/main" id="{79DAC047-5EE4-46F7-9353-2F9DB1F83D34}"/>
                  </a:ext>
                </a:extLst>
              </p:cNvPr>
              <p:cNvSpPr>
                <a:spLocks noChangeArrowheads="1"/>
              </p:cNvSpPr>
              <p:nvPr/>
            </p:nvSpPr>
            <p:spPr bwMode="auto">
              <a:xfrm>
                <a:off x="4207" y="2203"/>
                <a:ext cx="240" cy="367"/>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5849" name="Text Box 41">
                <a:extLst>
                  <a:ext uri="{FF2B5EF4-FFF2-40B4-BE49-F238E27FC236}">
                    <a16:creationId xmlns:a16="http://schemas.microsoft.com/office/drawing/2014/main" id="{347F4F35-A385-4152-AB14-6B012F23C91F}"/>
                  </a:ext>
                </a:extLst>
              </p:cNvPr>
              <p:cNvSpPr txBox="1">
                <a:spLocks noChangeArrowheads="1"/>
              </p:cNvSpPr>
              <p:nvPr/>
            </p:nvSpPr>
            <p:spPr bwMode="auto">
              <a:xfrm>
                <a:off x="4105" y="2073"/>
                <a:ext cx="403"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sp>
          <p:nvSpPr>
            <p:cNvPr id="375850" name="Line 42">
              <a:extLst>
                <a:ext uri="{FF2B5EF4-FFF2-40B4-BE49-F238E27FC236}">
                  <a16:creationId xmlns:a16="http://schemas.microsoft.com/office/drawing/2014/main" id="{0A700CAC-8126-459A-A0E2-49DCD2558737}"/>
                </a:ext>
              </a:extLst>
            </p:cNvPr>
            <p:cNvSpPr>
              <a:spLocks noChangeShapeType="1"/>
            </p:cNvSpPr>
            <p:nvPr/>
          </p:nvSpPr>
          <p:spPr bwMode="auto">
            <a:xfrm flipH="1">
              <a:off x="4326" y="2021"/>
              <a:ext cx="202" cy="1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5851" name="Line 43">
              <a:extLst>
                <a:ext uri="{FF2B5EF4-FFF2-40B4-BE49-F238E27FC236}">
                  <a16:creationId xmlns:a16="http://schemas.microsoft.com/office/drawing/2014/main" id="{AB0EA9BF-D636-4941-9C21-D1F15444D328}"/>
                </a:ext>
              </a:extLst>
            </p:cNvPr>
            <p:cNvSpPr>
              <a:spLocks noChangeShapeType="1"/>
            </p:cNvSpPr>
            <p:nvPr/>
          </p:nvSpPr>
          <p:spPr bwMode="auto">
            <a:xfrm>
              <a:off x="4729" y="2021"/>
              <a:ext cx="186" cy="1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5852" name="Line 44">
              <a:extLst>
                <a:ext uri="{FF2B5EF4-FFF2-40B4-BE49-F238E27FC236}">
                  <a16:creationId xmlns:a16="http://schemas.microsoft.com/office/drawing/2014/main" id="{7FFE93A3-7168-477B-982F-A4606BFC0D49}"/>
                </a:ext>
              </a:extLst>
            </p:cNvPr>
            <p:cNvSpPr>
              <a:spLocks noChangeShapeType="1"/>
            </p:cNvSpPr>
            <p:nvPr/>
          </p:nvSpPr>
          <p:spPr bwMode="auto">
            <a:xfrm flipH="1">
              <a:off x="3648" y="1683"/>
              <a:ext cx="308" cy="1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5853" name="Line 45">
              <a:extLst>
                <a:ext uri="{FF2B5EF4-FFF2-40B4-BE49-F238E27FC236}">
                  <a16:creationId xmlns:a16="http://schemas.microsoft.com/office/drawing/2014/main" id="{40F817C0-8B1A-4B5F-8BA7-1720692F7655}"/>
                </a:ext>
              </a:extLst>
            </p:cNvPr>
            <p:cNvSpPr>
              <a:spLocks noChangeShapeType="1"/>
            </p:cNvSpPr>
            <p:nvPr/>
          </p:nvSpPr>
          <p:spPr bwMode="auto">
            <a:xfrm>
              <a:off x="4171" y="1683"/>
              <a:ext cx="350" cy="1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5854" name="AutoShape 46">
            <a:extLst>
              <a:ext uri="{FF2B5EF4-FFF2-40B4-BE49-F238E27FC236}">
                <a16:creationId xmlns:a16="http://schemas.microsoft.com/office/drawing/2014/main" id="{A6EABE47-F820-4FAA-8634-429203C29E5C}"/>
              </a:ext>
            </a:extLst>
          </p:cNvPr>
          <p:cNvSpPr>
            <a:spLocks noChangeArrowheads="1"/>
          </p:cNvSpPr>
          <p:nvPr/>
        </p:nvSpPr>
        <p:spPr bwMode="auto">
          <a:xfrm>
            <a:off x="3937000" y="1806575"/>
            <a:ext cx="1173163" cy="185738"/>
          </a:xfrm>
          <a:prstGeom prst="rightArrow">
            <a:avLst>
              <a:gd name="adj1" fmla="val 50000"/>
              <a:gd name="adj2" fmla="val 157906"/>
            </a:avLst>
          </a:prstGeom>
          <a:solidFill>
            <a:schemeClr val="accent1"/>
          </a:solidFill>
          <a:ln w="9525">
            <a:solidFill>
              <a:schemeClr val="tx1"/>
            </a:solidFill>
            <a:miter lim="800000"/>
            <a:headEnd/>
            <a:tailEnd/>
          </a:ln>
        </p:spPr>
        <p:txBody>
          <a:bodyPr/>
          <a:lstStyle/>
          <a:p>
            <a:endParaRPr lang="en-US"/>
          </a:p>
        </p:txBody>
      </p:sp>
      <p:grpSp>
        <p:nvGrpSpPr>
          <p:cNvPr id="375858" name="Group 50">
            <a:extLst>
              <a:ext uri="{FF2B5EF4-FFF2-40B4-BE49-F238E27FC236}">
                <a16:creationId xmlns:a16="http://schemas.microsoft.com/office/drawing/2014/main" id="{09B0AE6A-14FF-41A5-B5F2-A1172F78070D}"/>
              </a:ext>
            </a:extLst>
          </p:cNvPr>
          <p:cNvGrpSpPr>
            <a:grpSpLocks/>
          </p:cNvGrpSpPr>
          <p:nvPr/>
        </p:nvGrpSpPr>
        <p:grpSpPr bwMode="auto">
          <a:xfrm>
            <a:off x="1160463" y="1084263"/>
            <a:ext cx="639762" cy="773112"/>
            <a:chOff x="731" y="1593"/>
            <a:chExt cx="403" cy="487"/>
          </a:xfrm>
        </p:grpSpPr>
        <p:sp>
          <p:nvSpPr>
            <p:cNvPr id="375818" name="Oval 10">
              <a:extLst>
                <a:ext uri="{FF2B5EF4-FFF2-40B4-BE49-F238E27FC236}">
                  <a16:creationId xmlns:a16="http://schemas.microsoft.com/office/drawing/2014/main" id="{B257E1C1-FBBD-4038-8E1D-543A428681A5}"/>
                </a:ext>
              </a:extLst>
            </p:cNvPr>
            <p:cNvSpPr>
              <a:spLocks noChangeArrowheads="1"/>
            </p:cNvSpPr>
            <p:nvPr/>
          </p:nvSpPr>
          <p:spPr bwMode="auto">
            <a:xfrm>
              <a:off x="852" y="1801"/>
              <a:ext cx="256" cy="279"/>
            </a:xfrm>
            <a:prstGeom prst="ellipse">
              <a:avLst/>
            </a:prstGeom>
            <a:solidFill>
              <a:schemeClr val="accent1"/>
            </a:solidFill>
            <a:ln w="28575">
              <a:solidFill>
                <a:schemeClr val="tx1"/>
              </a:solidFill>
              <a:round/>
              <a:headEnd/>
              <a:tailEnd/>
            </a:ln>
          </p:spPr>
          <p:txBody>
            <a:bodyPr/>
            <a:lstStyle/>
            <a:p>
              <a:endParaRPr lang="en-US"/>
            </a:p>
          </p:txBody>
        </p:sp>
        <p:sp>
          <p:nvSpPr>
            <p:cNvPr id="375819" name="Text Box 11">
              <a:extLst>
                <a:ext uri="{FF2B5EF4-FFF2-40B4-BE49-F238E27FC236}">
                  <a16:creationId xmlns:a16="http://schemas.microsoft.com/office/drawing/2014/main" id="{2DB9BE23-769A-4829-AE61-C268941F6276}"/>
                </a:ext>
              </a:extLst>
            </p:cNvPr>
            <p:cNvSpPr txBox="1">
              <a:spLocks noChangeArrowheads="1"/>
            </p:cNvSpPr>
            <p:nvPr/>
          </p:nvSpPr>
          <p:spPr bwMode="auto">
            <a:xfrm>
              <a:off x="731" y="1593"/>
              <a:ext cx="403"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b="1" i="1">
                  <a:solidFill>
                    <a:schemeClr val="tx2"/>
                  </a:solidFill>
                  <a:latin typeface="Times New Roman" panose="02020603050405020304" pitchFamily="18" charset="0"/>
                </a:rPr>
                <a:t>s</a:t>
              </a:r>
            </a:p>
          </p:txBody>
        </p:sp>
      </p:grpSp>
      <p:grpSp>
        <p:nvGrpSpPr>
          <p:cNvPr id="375855" name="Group 47">
            <a:extLst>
              <a:ext uri="{FF2B5EF4-FFF2-40B4-BE49-F238E27FC236}">
                <a16:creationId xmlns:a16="http://schemas.microsoft.com/office/drawing/2014/main" id="{D9C69C7C-5EBB-4732-9077-BA70195EEF5D}"/>
              </a:ext>
            </a:extLst>
          </p:cNvPr>
          <p:cNvGrpSpPr>
            <a:grpSpLocks/>
          </p:cNvGrpSpPr>
          <p:nvPr/>
        </p:nvGrpSpPr>
        <p:grpSpPr bwMode="auto">
          <a:xfrm>
            <a:off x="647700" y="1839913"/>
            <a:ext cx="639763" cy="796925"/>
            <a:chOff x="408" y="2069"/>
            <a:chExt cx="403" cy="502"/>
          </a:xfrm>
        </p:grpSpPr>
        <p:sp>
          <p:nvSpPr>
            <p:cNvPr id="375821" name="AutoShape 13">
              <a:extLst>
                <a:ext uri="{FF2B5EF4-FFF2-40B4-BE49-F238E27FC236}">
                  <a16:creationId xmlns:a16="http://schemas.microsoft.com/office/drawing/2014/main" id="{DE8944EB-AB02-48BC-863E-97FE3EB4615B}"/>
                </a:ext>
              </a:extLst>
            </p:cNvPr>
            <p:cNvSpPr>
              <a:spLocks noChangeArrowheads="1"/>
            </p:cNvSpPr>
            <p:nvPr/>
          </p:nvSpPr>
          <p:spPr bwMode="auto">
            <a:xfrm>
              <a:off x="560" y="2203"/>
              <a:ext cx="240" cy="368"/>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5822" name="Text Box 14">
              <a:extLst>
                <a:ext uri="{FF2B5EF4-FFF2-40B4-BE49-F238E27FC236}">
                  <a16:creationId xmlns:a16="http://schemas.microsoft.com/office/drawing/2014/main" id="{DAE805CC-32C4-4FAF-9A7F-E06630ACE7C2}"/>
                </a:ext>
              </a:extLst>
            </p:cNvPr>
            <p:cNvSpPr txBox="1">
              <a:spLocks noChangeArrowheads="1"/>
            </p:cNvSpPr>
            <p:nvPr/>
          </p:nvSpPr>
          <p:spPr bwMode="auto">
            <a:xfrm>
              <a:off x="408" y="2069"/>
              <a:ext cx="403"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grpSp>
        <p:nvGrpSpPr>
          <p:cNvPr id="375856" name="Group 48">
            <a:extLst>
              <a:ext uri="{FF2B5EF4-FFF2-40B4-BE49-F238E27FC236}">
                <a16:creationId xmlns:a16="http://schemas.microsoft.com/office/drawing/2014/main" id="{14D7890A-246A-4EFD-885A-A1A374EFD362}"/>
              </a:ext>
            </a:extLst>
          </p:cNvPr>
          <p:cNvGrpSpPr>
            <a:grpSpLocks/>
          </p:cNvGrpSpPr>
          <p:nvPr/>
        </p:nvGrpSpPr>
        <p:grpSpPr bwMode="auto">
          <a:xfrm>
            <a:off x="1628775" y="1917700"/>
            <a:ext cx="639763" cy="717550"/>
            <a:chOff x="1026" y="2118"/>
            <a:chExt cx="403" cy="452"/>
          </a:xfrm>
        </p:grpSpPr>
        <p:sp>
          <p:nvSpPr>
            <p:cNvPr id="375824" name="AutoShape 16">
              <a:extLst>
                <a:ext uri="{FF2B5EF4-FFF2-40B4-BE49-F238E27FC236}">
                  <a16:creationId xmlns:a16="http://schemas.microsoft.com/office/drawing/2014/main" id="{7059C8BF-4A63-45CB-B165-A8EA8ACB23F8}"/>
                </a:ext>
              </a:extLst>
            </p:cNvPr>
            <p:cNvSpPr>
              <a:spLocks noChangeArrowheads="1"/>
            </p:cNvSpPr>
            <p:nvPr/>
          </p:nvSpPr>
          <p:spPr bwMode="auto">
            <a:xfrm>
              <a:off x="1151" y="2203"/>
              <a:ext cx="240" cy="367"/>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5825" name="Text Box 17">
              <a:extLst>
                <a:ext uri="{FF2B5EF4-FFF2-40B4-BE49-F238E27FC236}">
                  <a16:creationId xmlns:a16="http://schemas.microsoft.com/office/drawing/2014/main" id="{DB7C8210-1BE7-40C6-915D-CC1C29FEC003}"/>
                </a:ext>
              </a:extLst>
            </p:cNvPr>
            <p:cNvSpPr txBox="1">
              <a:spLocks noChangeArrowheads="1"/>
            </p:cNvSpPr>
            <p:nvPr/>
          </p:nvSpPr>
          <p:spPr bwMode="auto">
            <a:xfrm>
              <a:off x="1026" y="2118"/>
              <a:ext cx="403"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grpSp>
        <p:nvGrpSpPr>
          <p:cNvPr id="375857" name="Group 49">
            <a:extLst>
              <a:ext uri="{FF2B5EF4-FFF2-40B4-BE49-F238E27FC236}">
                <a16:creationId xmlns:a16="http://schemas.microsoft.com/office/drawing/2014/main" id="{2EC65A2C-E23C-4249-B82D-D0712B71D6D1}"/>
              </a:ext>
            </a:extLst>
          </p:cNvPr>
          <p:cNvGrpSpPr>
            <a:grpSpLocks/>
          </p:cNvGrpSpPr>
          <p:nvPr/>
        </p:nvGrpSpPr>
        <p:grpSpPr bwMode="auto">
          <a:xfrm>
            <a:off x="2735263" y="1377950"/>
            <a:ext cx="639762" cy="714375"/>
            <a:chOff x="1723" y="1778"/>
            <a:chExt cx="403" cy="450"/>
          </a:xfrm>
        </p:grpSpPr>
        <p:sp>
          <p:nvSpPr>
            <p:cNvPr id="375827" name="AutoShape 19">
              <a:extLst>
                <a:ext uri="{FF2B5EF4-FFF2-40B4-BE49-F238E27FC236}">
                  <a16:creationId xmlns:a16="http://schemas.microsoft.com/office/drawing/2014/main" id="{7A62F5D2-8CC3-4DE1-8786-A7CCC6DAB969}"/>
                </a:ext>
              </a:extLst>
            </p:cNvPr>
            <p:cNvSpPr>
              <a:spLocks noChangeArrowheads="1"/>
            </p:cNvSpPr>
            <p:nvPr/>
          </p:nvSpPr>
          <p:spPr bwMode="auto">
            <a:xfrm>
              <a:off x="1824" y="1861"/>
              <a:ext cx="240" cy="367"/>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5828" name="Text Box 20">
              <a:extLst>
                <a:ext uri="{FF2B5EF4-FFF2-40B4-BE49-F238E27FC236}">
                  <a16:creationId xmlns:a16="http://schemas.microsoft.com/office/drawing/2014/main" id="{C5CD533F-6F36-473D-8040-343EABDBE12C}"/>
                </a:ext>
              </a:extLst>
            </p:cNvPr>
            <p:cNvSpPr txBox="1">
              <a:spLocks noChangeArrowheads="1"/>
            </p:cNvSpPr>
            <p:nvPr/>
          </p:nvSpPr>
          <p:spPr bwMode="auto">
            <a:xfrm>
              <a:off x="1723" y="1778"/>
              <a:ext cx="403"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sp>
        <p:nvSpPr>
          <p:cNvPr id="375829" name="Line 21">
            <a:extLst>
              <a:ext uri="{FF2B5EF4-FFF2-40B4-BE49-F238E27FC236}">
                <a16:creationId xmlns:a16="http://schemas.microsoft.com/office/drawing/2014/main" id="{0589ABFB-2BB2-4347-9CBB-DA5641C9A223}"/>
              </a:ext>
            </a:extLst>
          </p:cNvPr>
          <p:cNvSpPr>
            <a:spLocks noChangeShapeType="1"/>
          </p:cNvSpPr>
          <p:nvPr/>
        </p:nvSpPr>
        <p:spPr bwMode="auto">
          <a:xfrm flipH="1">
            <a:off x="1076325" y="1763713"/>
            <a:ext cx="322263" cy="2809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5830" name="Line 22">
            <a:extLst>
              <a:ext uri="{FF2B5EF4-FFF2-40B4-BE49-F238E27FC236}">
                <a16:creationId xmlns:a16="http://schemas.microsoft.com/office/drawing/2014/main" id="{B90528E0-4D3C-4998-B462-C9BDBB7C9A8F}"/>
              </a:ext>
            </a:extLst>
          </p:cNvPr>
          <p:cNvSpPr>
            <a:spLocks noChangeShapeType="1"/>
          </p:cNvSpPr>
          <p:nvPr/>
        </p:nvSpPr>
        <p:spPr bwMode="auto">
          <a:xfrm>
            <a:off x="1716088" y="1763713"/>
            <a:ext cx="298450" cy="2809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5831" name="Line 23">
            <a:extLst>
              <a:ext uri="{FF2B5EF4-FFF2-40B4-BE49-F238E27FC236}">
                <a16:creationId xmlns:a16="http://schemas.microsoft.com/office/drawing/2014/main" id="{FC5EF22C-BB63-49DE-876E-452F92768AAE}"/>
              </a:ext>
            </a:extLst>
          </p:cNvPr>
          <p:cNvSpPr>
            <a:spLocks noChangeShapeType="1"/>
          </p:cNvSpPr>
          <p:nvPr/>
        </p:nvSpPr>
        <p:spPr bwMode="auto">
          <a:xfrm flipH="1">
            <a:off x="1727200" y="1227138"/>
            <a:ext cx="458788" cy="2889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5832" name="Line 24">
            <a:extLst>
              <a:ext uri="{FF2B5EF4-FFF2-40B4-BE49-F238E27FC236}">
                <a16:creationId xmlns:a16="http://schemas.microsoft.com/office/drawing/2014/main" id="{1910F9EC-3A90-4DB4-AB09-9F7F289D8E7A}"/>
              </a:ext>
            </a:extLst>
          </p:cNvPr>
          <p:cNvSpPr>
            <a:spLocks noChangeShapeType="1"/>
          </p:cNvSpPr>
          <p:nvPr/>
        </p:nvSpPr>
        <p:spPr bwMode="auto">
          <a:xfrm>
            <a:off x="2527300" y="1227138"/>
            <a:ext cx="554038" cy="257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5833" name="Freeform 25">
            <a:extLst>
              <a:ext uri="{FF2B5EF4-FFF2-40B4-BE49-F238E27FC236}">
                <a16:creationId xmlns:a16="http://schemas.microsoft.com/office/drawing/2014/main" id="{F883C2E5-244F-4D3E-A6DD-9836C28AD01E}"/>
              </a:ext>
            </a:extLst>
          </p:cNvPr>
          <p:cNvSpPr>
            <a:spLocks/>
          </p:cNvSpPr>
          <p:nvPr/>
        </p:nvSpPr>
        <p:spPr bwMode="auto">
          <a:xfrm>
            <a:off x="1952625" y="1441450"/>
            <a:ext cx="809625" cy="174625"/>
          </a:xfrm>
          <a:custGeom>
            <a:avLst/>
            <a:gdLst>
              <a:gd name="T0" fmla="*/ 0 w 570"/>
              <a:gd name="T1" fmla="*/ 112 h 112"/>
              <a:gd name="T2" fmla="*/ 134 w 570"/>
              <a:gd name="T3" fmla="*/ 37 h 112"/>
              <a:gd name="T4" fmla="*/ 330 w 570"/>
              <a:gd name="T5" fmla="*/ 7 h 112"/>
              <a:gd name="T6" fmla="*/ 570 w 570"/>
              <a:gd name="T7" fmla="*/ 82 h 112"/>
            </a:gdLst>
            <a:ahLst/>
            <a:cxnLst>
              <a:cxn ang="0">
                <a:pos x="T0" y="T1"/>
              </a:cxn>
              <a:cxn ang="0">
                <a:pos x="T2" y="T3"/>
              </a:cxn>
              <a:cxn ang="0">
                <a:pos x="T4" y="T5"/>
              </a:cxn>
              <a:cxn ang="0">
                <a:pos x="T6" y="T7"/>
              </a:cxn>
            </a:cxnLst>
            <a:rect l="0" t="0" r="r" b="b"/>
            <a:pathLst>
              <a:path w="570" h="112">
                <a:moveTo>
                  <a:pt x="0" y="112"/>
                </a:moveTo>
                <a:cubicBezTo>
                  <a:pt x="39" y="83"/>
                  <a:pt x="79" y="54"/>
                  <a:pt x="134" y="37"/>
                </a:cubicBezTo>
                <a:cubicBezTo>
                  <a:pt x="189" y="20"/>
                  <a:pt x="257" y="0"/>
                  <a:pt x="330" y="7"/>
                </a:cubicBezTo>
                <a:cubicBezTo>
                  <a:pt x="403" y="14"/>
                  <a:pt x="530" y="70"/>
                  <a:pt x="570" y="82"/>
                </a:cubicBezTo>
              </a:path>
            </a:pathLst>
          </a:custGeom>
          <a:noFill/>
          <a:ln w="28575" cap="flat" cmpd="sng">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75859" name="Group 51">
            <a:extLst>
              <a:ext uri="{FF2B5EF4-FFF2-40B4-BE49-F238E27FC236}">
                <a16:creationId xmlns:a16="http://schemas.microsoft.com/office/drawing/2014/main" id="{5FA7E9CE-462D-430E-A5F0-0687BBB61479}"/>
              </a:ext>
            </a:extLst>
          </p:cNvPr>
          <p:cNvGrpSpPr>
            <a:grpSpLocks/>
          </p:cNvGrpSpPr>
          <p:nvPr/>
        </p:nvGrpSpPr>
        <p:grpSpPr bwMode="auto">
          <a:xfrm>
            <a:off x="1908175" y="579438"/>
            <a:ext cx="641350" cy="741362"/>
            <a:chOff x="1202" y="1275"/>
            <a:chExt cx="404" cy="467"/>
          </a:xfrm>
        </p:grpSpPr>
        <p:sp>
          <p:nvSpPr>
            <p:cNvPr id="375815" name="Oval 7">
              <a:extLst>
                <a:ext uri="{FF2B5EF4-FFF2-40B4-BE49-F238E27FC236}">
                  <a16:creationId xmlns:a16="http://schemas.microsoft.com/office/drawing/2014/main" id="{5D8A9689-06DC-4D78-A194-C36D02750612}"/>
                </a:ext>
              </a:extLst>
            </p:cNvPr>
            <p:cNvSpPr>
              <a:spLocks noChangeArrowheads="1"/>
            </p:cNvSpPr>
            <p:nvPr/>
          </p:nvSpPr>
          <p:spPr bwMode="auto">
            <a:xfrm>
              <a:off x="1360" y="1480"/>
              <a:ext cx="246" cy="262"/>
            </a:xfrm>
            <a:prstGeom prst="ellipse">
              <a:avLst/>
            </a:prstGeom>
            <a:solidFill>
              <a:schemeClr val="accent1"/>
            </a:solidFill>
            <a:ln w="28575">
              <a:solidFill>
                <a:schemeClr val="tx1"/>
              </a:solidFill>
              <a:round/>
              <a:headEnd/>
              <a:tailEnd/>
            </a:ln>
          </p:spPr>
          <p:txBody>
            <a:bodyPr/>
            <a:lstStyle/>
            <a:p>
              <a:endParaRPr lang="en-US"/>
            </a:p>
          </p:txBody>
        </p:sp>
        <p:sp>
          <p:nvSpPr>
            <p:cNvPr id="375816" name="Text Box 8">
              <a:extLst>
                <a:ext uri="{FF2B5EF4-FFF2-40B4-BE49-F238E27FC236}">
                  <a16:creationId xmlns:a16="http://schemas.microsoft.com/office/drawing/2014/main" id="{4899BD6D-4085-4C90-8F21-EC81431A31F8}"/>
                </a:ext>
              </a:extLst>
            </p:cNvPr>
            <p:cNvSpPr txBox="1">
              <a:spLocks noChangeArrowheads="1"/>
            </p:cNvSpPr>
            <p:nvPr/>
          </p:nvSpPr>
          <p:spPr bwMode="auto">
            <a:xfrm>
              <a:off x="1202" y="1275"/>
              <a:ext cx="404"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b="1" i="1">
                  <a:solidFill>
                    <a:schemeClr val="tx2"/>
                  </a:solidFill>
                  <a:latin typeface="Times New Roman" panose="02020603050405020304" pitchFamily="18" charset="0"/>
                </a:rPr>
                <a:t>p</a:t>
              </a:r>
            </a:p>
          </p:txBody>
        </p:sp>
      </p:grpSp>
      <p:sp>
        <p:nvSpPr>
          <p:cNvPr id="375862" name="Text Box 54">
            <a:extLst>
              <a:ext uri="{FF2B5EF4-FFF2-40B4-BE49-F238E27FC236}">
                <a16:creationId xmlns:a16="http://schemas.microsoft.com/office/drawing/2014/main" id="{2795F425-D8CD-4E92-A4F3-FF8200E6FD3A}"/>
              </a:ext>
            </a:extLst>
          </p:cNvPr>
          <p:cNvSpPr txBox="1">
            <a:spLocks noChangeArrowheads="1"/>
          </p:cNvSpPr>
          <p:nvPr/>
        </p:nvSpPr>
        <p:spPr bwMode="auto">
          <a:xfrm>
            <a:off x="3651250" y="1177925"/>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a:ea typeface="隶书" panose="02010509060101010101" pitchFamily="49" charset="-122"/>
              </a:rPr>
              <a:t>右单旋转</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5833"/>
                                        </p:tgtEl>
                                        <p:attrNameLst>
                                          <p:attrName>style.visibility</p:attrName>
                                        </p:attrNameLst>
                                      </p:cBhvr>
                                      <p:to>
                                        <p:strVal val="visible"/>
                                      </p:to>
                                    </p:set>
                                    <p:animEffect transition="in" filter="wipe(left)">
                                      <p:cBhvr>
                                        <p:cTn id="7" dur="500"/>
                                        <p:tgtEl>
                                          <p:spTgt spid="375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灯片编号占位符 4">
            <a:extLst>
              <a:ext uri="{FF2B5EF4-FFF2-40B4-BE49-F238E27FC236}">
                <a16:creationId xmlns:a16="http://schemas.microsoft.com/office/drawing/2014/main" id="{DA5C78C6-C357-4D27-BABC-28FF01CFD039}"/>
              </a:ext>
            </a:extLst>
          </p:cNvPr>
          <p:cNvSpPr>
            <a:spLocks noGrp="1"/>
          </p:cNvSpPr>
          <p:nvPr>
            <p:ph type="sldNum" sz="quarter" idx="11"/>
          </p:nvPr>
        </p:nvSpPr>
        <p:spPr/>
        <p:txBody>
          <a:bodyPr/>
          <a:lstStyle/>
          <a:p>
            <a:fld id="{B444EA12-B3B3-4A66-A5F0-E3B7E333FC1C}" type="slidenum">
              <a:rPr lang="en-US" altLang="zh-CN"/>
              <a:pPr/>
              <a:t>121</a:t>
            </a:fld>
            <a:endParaRPr lang="en-US" altLang="zh-CN"/>
          </a:p>
        </p:txBody>
      </p:sp>
      <p:sp>
        <p:nvSpPr>
          <p:cNvPr id="376835" name="Rectangle 3">
            <a:extLst>
              <a:ext uri="{FF2B5EF4-FFF2-40B4-BE49-F238E27FC236}">
                <a16:creationId xmlns:a16="http://schemas.microsoft.com/office/drawing/2014/main" id="{93BF6D57-8CA9-4DD1-9AB1-212C5F5B5DFE}"/>
              </a:ext>
            </a:extLst>
          </p:cNvPr>
          <p:cNvSpPr>
            <a:spLocks noGrp="1" noChangeArrowheads="1"/>
          </p:cNvSpPr>
          <p:nvPr>
            <p:ph type="body" idx="1"/>
          </p:nvPr>
        </p:nvSpPr>
        <p:spPr>
          <a:xfrm>
            <a:off x="504825" y="3644900"/>
            <a:ext cx="8280400" cy="2879725"/>
          </a:xfrm>
        </p:spPr>
        <p:txBody>
          <a:bodyPr/>
          <a:lstStyle/>
          <a:p>
            <a:pPr>
              <a:lnSpc>
                <a:spcPct val="105000"/>
              </a:lnSpc>
              <a:spcBef>
                <a:spcPct val="1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异构的形状（</a:t>
            </a:r>
            <a:r>
              <a:rPr lang="en-US" altLang="zh-CN" sz="3000" b="1">
                <a:solidFill>
                  <a:schemeClr val="tx2"/>
                </a:solidFill>
                <a:latin typeface="Times New Roman" panose="02020603050405020304" pitchFamily="18" charset="0"/>
                <a:ea typeface="仿宋_GB2312" pitchFamily="49" charset="-122"/>
              </a:rPr>
              <a:t>heterogeneous configuration</a:t>
            </a:r>
            <a:r>
              <a:rPr lang="zh-CN" altLang="en-US"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。结点 </a:t>
            </a:r>
            <a:r>
              <a:rPr lang="en-US" altLang="zh-CN" sz="3000" b="1" i="1">
                <a:latin typeface="Times New Roman" panose="02020603050405020304" pitchFamily="18" charset="0"/>
                <a:ea typeface="仿宋_GB2312" pitchFamily="49" charset="-122"/>
              </a:rPr>
              <a:t>s</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是其父结点 </a:t>
            </a:r>
            <a:r>
              <a:rPr lang="en-US" altLang="zh-CN" sz="3000" b="1" i="1">
                <a:latin typeface="Times New Roman" panose="02020603050405020304" pitchFamily="18" charset="0"/>
                <a:ea typeface="仿宋_GB2312" pitchFamily="49" charset="-122"/>
              </a:rPr>
              <a:t>p</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的左子女，结点 </a:t>
            </a:r>
            <a:r>
              <a:rPr lang="en-US" altLang="zh-CN" sz="3000" b="1" i="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又是其父结点 </a:t>
            </a:r>
            <a:r>
              <a:rPr lang="en-US" altLang="zh-CN" sz="3000" b="1" i="1">
                <a:latin typeface="Times New Roman" panose="02020603050405020304" pitchFamily="18" charset="0"/>
                <a:ea typeface="仿宋_GB2312" pitchFamily="49" charset="-122"/>
              </a:rPr>
              <a:t>g</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的右子女</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。或结点 </a:t>
            </a:r>
            <a:r>
              <a:rPr lang="en-US" altLang="zh-CN" sz="3000" b="1" i="1">
                <a:latin typeface="Times New Roman" panose="02020603050405020304" pitchFamily="18" charset="0"/>
                <a:ea typeface="仿宋_GB2312" pitchFamily="49" charset="-122"/>
              </a:rPr>
              <a:t>s</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是其父结点</a:t>
            </a:r>
            <a:r>
              <a:rPr lang="zh-CN" altLang="en-US" sz="3000" b="1"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p</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的右子女，结点 </a:t>
            </a:r>
            <a:r>
              <a:rPr lang="en-US" altLang="zh-CN" sz="3000" b="1" i="1">
                <a:latin typeface="Times New Roman" panose="02020603050405020304" pitchFamily="18" charset="0"/>
                <a:ea typeface="仿宋_GB2312" pitchFamily="49" charset="-122"/>
              </a:rPr>
              <a:t>p</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又是其父结点 </a:t>
            </a:r>
            <a:r>
              <a:rPr lang="en-US" altLang="zh-CN" sz="3000" b="1" i="1">
                <a:latin typeface="Times New Roman" panose="02020603050405020304" pitchFamily="18" charset="0"/>
                <a:ea typeface="仿宋_GB2312" pitchFamily="49" charset="-122"/>
              </a:rPr>
              <a:t>g</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的左子女</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。此时执行</a:t>
            </a:r>
            <a:r>
              <a:rPr lang="zh-CN" altLang="en-US" sz="3000" b="1">
                <a:solidFill>
                  <a:schemeClr val="tx2"/>
                </a:solidFill>
                <a:latin typeface="Times New Roman" panose="02020603050405020304" pitchFamily="18" charset="0"/>
                <a:ea typeface="仿宋_GB2312" pitchFamily="49" charset="-122"/>
              </a:rPr>
              <a:t>之字形旋转</a:t>
            </a:r>
            <a:r>
              <a:rPr lang="en-US" altLang="zh-CN" sz="3000" b="1">
                <a:solidFill>
                  <a:schemeClr val="tx2"/>
                </a:solidFill>
                <a:latin typeface="Times New Roman" panose="02020603050405020304" pitchFamily="18" charset="0"/>
                <a:ea typeface="仿宋_GB2312" pitchFamily="49" charset="-122"/>
              </a:rPr>
              <a:t>(zigzag rotation)</a:t>
            </a:r>
            <a:r>
              <a:rPr lang="zh-CN" altLang="en-US"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 </a:t>
            </a:r>
          </a:p>
        </p:txBody>
      </p:sp>
      <p:grpSp>
        <p:nvGrpSpPr>
          <p:cNvPr id="376949" name="Group 117">
            <a:extLst>
              <a:ext uri="{FF2B5EF4-FFF2-40B4-BE49-F238E27FC236}">
                <a16:creationId xmlns:a16="http://schemas.microsoft.com/office/drawing/2014/main" id="{0F02BD79-F19C-4BB8-9B82-F0F992F8907F}"/>
              </a:ext>
            </a:extLst>
          </p:cNvPr>
          <p:cNvGrpSpPr>
            <a:grpSpLocks/>
          </p:cNvGrpSpPr>
          <p:nvPr/>
        </p:nvGrpSpPr>
        <p:grpSpPr bwMode="auto">
          <a:xfrm>
            <a:off x="6048375" y="527050"/>
            <a:ext cx="2922588" cy="2628900"/>
            <a:chOff x="3810" y="436"/>
            <a:chExt cx="1841" cy="1656"/>
          </a:xfrm>
        </p:grpSpPr>
        <p:sp>
          <p:nvSpPr>
            <p:cNvPr id="376858" name="Line 26">
              <a:extLst>
                <a:ext uri="{FF2B5EF4-FFF2-40B4-BE49-F238E27FC236}">
                  <a16:creationId xmlns:a16="http://schemas.microsoft.com/office/drawing/2014/main" id="{9CC2BE8D-6E85-4B8E-933B-5AA51893ED65}"/>
                </a:ext>
              </a:extLst>
            </p:cNvPr>
            <p:cNvSpPr>
              <a:spLocks noChangeShapeType="1"/>
            </p:cNvSpPr>
            <p:nvPr/>
          </p:nvSpPr>
          <p:spPr bwMode="auto">
            <a:xfrm flipH="1">
              <a:off x="4484" y="1162"/>
              <a:ext cx="210" cy="19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6839" name="Line 7">
              <a:extLst>
                <a:ext uri="{FF2B5EF4-FFF2-40B4-BE49-F238E27FC236}">
                  <a16:creationId xmlns:a16="http://schemas.microsoft.com/office/drawing/2014/main" id="{02936F4D-418F-437A-890E-837AE0C5B352}"/>
                </a:ext>
              </a:extLst>
            </p:cNvPr>
            <p:cNvSpPr>
              <a:spLocks noChangeShapeType="1"/>
            </p:cNvSpPr>
            <p:nvPr/>
          </p:nvSpPr>
          <p:spPr bwMode="auto">
            <a:xfrm flipH="1">
              <a:off x="4925" y="1531"/>
              <a:ext cx="170" cy="1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6840" name="Line 8">
              <a:extLst>
                <a:ext uri="{FF2B5EF4-FFF2-40B4-BE49-F238E27FC236}">
                  <a16:creationId xmlns:a16="http://schemas.microsoft.com/office/drawing/2014/main" id="{736CE243-261A-4E71-A507-7333555A5DE3}"/>
                </a:ext>
              </a:extLst>
            </p:cNvPr>
            <p:cNvSpPr>
              <a:spLocks noChangeShapeType="1"/>
            </p:cNvSpPr>
            <p:nvPr/>
          </p:nvSpPr>
          <p:spPr bwMode="auto">
            <a:xfrm>
              <a:off x="4854" y="1150"/>
              <a:ext cx="246"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6841" name="Line 9">
              <a:extLst>
                <a:ext uri="{FF2B5EF4-FFF2-40B4-BE49-F238E27FC236}">
                  <a16:creationId xmlns:a16="http://schemas.microsoft.com/office/drawing/2014/main" id="{D2B8BFAC-9F6A-4E11-9CB6-4348C5FE5991}"/>
                </a:ext>
              </a:extLst>
            </p:cNvPr>
            <p:cNvSpPr>
              <a:spLocks noChangeShapeType="1"/>
            </p:cNvSpPr>
            <p:nvPr/>
          </p:nvSpPr>
          <p:spPr bwMode="auto">
            <a:xfrm>
              <a:off x="5237" y="1516"/>
              <a:ext cx="182" cy="20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6842" name="Line 10">
              <a:extLst>
                <a:ext uri="{FF2B5EF4-FFF2-40B4-BE49-F238E27FC236}">
                  <a16:creationId xmlns:a16="http://schemas.microsoft.com/office/drawing/2014/main" id="{30517CED-8A2D-42AD-B8D9-95B12402BDC5}"/>
                </a:ext>
              </a:extLst>
            </p:cNvPr>
            <p:cNvSpPr>
              <a:spLocks noChangeShapeType="1"/>
            </p:cNvSpPr>
            <p:nvPr/>
          </p:nvSpPr>
          <p:spPr bwMode="auto">
            <a:xfrm>
              <a:off x="4458" y="817"/>
              <a:ext cx="222" cy="1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76944" name="Group 112">
              <a:extLst>
                <a:ext uri="{FF2B5EF4-FFF2-40B4-BE49-F238E27FC236}">
                  <a16:creationId xmlns:a16="http://schemas.microsoft.com/office/drawing/2014/main" id="{4CDA458D-12BD-4B5F-975C-C1EA7FDEFBFD}"/>
                </a:ext>
              </a:extLst>
            </p:cNvPr>
            <p:cNvGrpSpPr>
              <a:grpSpLocks/>
            </p:cNvGrpSpPr>
            <p:nvPr/>
          </p:nvGrpSpPr>
          <p:grpSpPr bwMode="auto">
            <a:xfrm>
              <a:off x="4635" y="777"/>
              <a:ext cx="649" cy="429"/>
              <a:chOff x="4635" y="777"/>
              <a:chExt cx="649" cy="429"/>
            </a:xfrm>
          </p:grpSpPr>
          <p:sp>
            <p:nvSpPr>
              <p:cNvPr id="376844" name="Oval 12">
                <a:extLst>
                  <a:ext uri="{FF2B5EF4-FFF2-40B4-BE49-F238E27FC236}">
                    <a16:creationId xmlns:a16="http://schemas.microsoft.com/office/drawing/2014/main" id="{131EF542-E042-4A0E-84A4-4EC65A95C9D0}"/>
                  </a:ext>
                </a:extLst>
              </p:cNvPr>
              <p:cNvSpPr>
                <a:spLocks noChangeArrowheads="1"/>
              </p:cNvSpPr>
              <p:nvPr/>
            </p:nvSpPr>
            <p:spPr bwMode="auto">
              <a:xfrm>
                <a:off x="4635" y="930"/>
                <a:ext cx="247" cy="276"/>
              </a:xfrm>
              <a:prstGeom prst="ellipse">
                <a:avLst/>
              </a:prstGeom>
              <a:solidFill>
                <a:schemeClr val="accent1"/>
              </a:solidFill>
              <a:ln w="28575">
                <a:solidFill>
                  <a:schemeClr val="tx1"/>
                </a:solidFill>
                <a:round/>
                <a:headEnd/>
                <a:tailEnd/>
              </a:ln>
            </p:spPr>
            <p:txBody>
              <a:bodyPr/>
              <a:lstStyle/>
              <a:p>
                <a:endParaRPr lang="en-US"/>
              </a:p>
            </p:txBody>
          </p:sp>
          <p:sp>
            <p:nvSpPr>
              <p:cNvPr id="376845" name="Text Box 13">
                <a:extLst>
                  <a:ext uri="{FF2B5EF4-FFF2-40B4-BE49-F238E27FC236}">
                    <a16:creationId xmlns:a16="http://schemas.microsoft.com/office/drawing/2014/main" id="{724DF17D-9F26-499B-ACB8-E97E3D069C3A}"/>
                  </a:ext>
                </a:extLst>
              </p:cNvPr>
              <p:cNvSpPr txBox="1">
                <a:spLocks noChangeArrowheads="1"/>
              </p:cNvSpPr>
              <p:nvPr/>
            </p:nvSpPr>
            <p:spPr bwMode="auto">
              <a:xfrm>
                <a:off x="4895" y="777"/>
                <a:ext cx="38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tx2"/>
                    </a:solidFill>
                    <a:latin typeface="Times New Roman" panose="02020603050405020304" pitchFamily="18" charset="0"/>
                  </a:rPr>
                  <a:t>p</a:t>
                </a:r>
              </a:p>
            </p:txBody>
          </p:sp>
        </p:grpSp>
        <p:grpSp>
          <p:nvGrpSpPr>
            <p:cNvPr id="376943" name="Group 111">
              <a:extLst>
                <a:ext uri="{FF2B5EF4-FFF2-40B4-BE49-F238E27FC236}">
                  <a16:creationId xmlns:a16="http://schemas.microsoft.com/office/drawing/2014/main" id="{4643F682-A59E-4074-A1E5-D30A3AD9EEAA}"/>
                </a:ext>
              </a:extLst>
            </p:cNvPr>
            <p:cNvGrpSpPr>
              <a:grpSpLocks/>
            </p:cNvGrpSpPr>
            <p:nvPr/>
          </p:nvGrpSpPr>
          <p:grpSpPr bwMode="auto">
            <a:xfrm>
              <a:off x="5039" y="1094"/>
              <a:ext cx="612" cy="472"/>
              <a:chOff x="5039" y="1094"/>
              <a:chExt cx="612" cy="472"/>
            </a:xfrm>
          </p:grpSpPr>
          <p:sp>
            <p:nvSpPr>
              <p:cNvPr id="376847" name="Oval 15">
                <a:extLst>
                  <a:ext uri="{FF2B5EF4-FFF2-40B4-BE49-F238E27FC236}">
                    <a16:creationId xmlns:a16="http://schemas.microsoft.com/office/drawing/2014/main" id="{94D049CF-B40E-48C5-9DCD-9D44E54EDC76}"/>
                  </a:ext>
                </a:extLst>
              </p:cNvPr>
              <p:cNvSpPr>
                <a:spLocks noChangeArrowheads="1"/>
              </p:cNvSpPr>
              <p:nvPr/>
            </p:nvSpPr>
            <p:spPr bwMode="auto">
              <a:xfrm>
                <a:off x="5039" y="1290"/>
                <a:ext cx="248" cy="276"/>
              </a:xfrm>
              <a:prstGeom prst="ellipse">
                <a:avLst/>
              </a:prstGeom>
              <a:solidFill>
                <a:schemeClr val="accent1"/>
              </a:solidFill>
              <a:ln w="28575">
                <a:solidFill>
                  <a:schemeClr val="tx1"/>
                </a:solidFill>
                <a:round/>
                <a:headEnd/>
                <a:tailEnd/>
              </a:ln>
            </p:spPr>
            <p:txBody>
              <a:bodyPr/>
              <a:lstStyle/>
              <a:p>
                <a:endParaRPr lang="en-US"/>
              </a:p>
            </p:txBody>
          </p:sp>
          <p:sp>
            <p:nvSpPr>
              <p:cNvPr id="376848" name="Text Box 16">
                <a:extLst>
                  <a:ext uri="{FF2B5EF4-FFF2-40B4-BE49-F238E27FC236}">
                    <a16:creationId xmlns:a16="http://schemas.microsoft.com/office/drawing/2014/main" id="{4C1F8C58-116D-42EF-83A7-ED4FD37DB525}"/>
                  </a:ext>
                </a:extLst>
              </p:cNvPr>
              <p:cNvSpPr txBox="1">
                <a:spLocks noChangeArrowheads="1"/>
              </p:cNvSpPr>
              <p:nvPr/>
            </p:nvSpPr>
            <p:spPr bwMode="auto">
              <a:xfrm>
                <a:off x="5261" y="1094"/>
                <a:ext cx="39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tx2"/>
                    </a:solidFill>
                    <a:latin typeface="Times New Roman" panose="02020603050405020304" pitchFamily="18" charset="0"/>
                  </a:rPr>
                  <a:t>g</a:t>
                </a:r>
              </a:p>
            </p:txBody>
          </p:sp>
        </p:grpSp>
        <p:grpSp>
          <p:nvGrpSpPr>
            <p:cNvPr id="376948" name="Group 116">
              <a:extLst>
                <a:ext uri="{FF2B5EF4-FFF2-40B4-BE49-F238E27FC236}">
                  <a16:creationId xmlns:a16="http://schemas.microsoft.com/office/drawing/2014/main" id="{C4BAC42C-3B36-45F7-86B9-B3A0E6FD6896}"/>
                </a:ext>
              </a:extLst>
            </p:cNvPr>
            <p:cNvGrpSpPr>
              <a:grpSpLocks/>
            </p:cNvGrpSpPr>
            <p:nvPr/>
          </p:nvGrpSpPr>
          <p:grpSpPr bwMode="auto">
            <a:xfrm>
              <a:off x="3810" y="890"/>
              <a:ext cx="389" cy="488"/>
              <a:chOff x="3810" y="890"/>
              <a:chExt cx="389" cy="488"/>
            </a:xfrm>
          </p:grpSpPr>
          <p:sp>
            <p:nvSpPr>
              <p:cNvPr id="376850" name="AutoShape 18">
                <a:extLst>
                  <a:ext uri="{FF2B5EF4-FFF2-40B4-BE49-F238E27FC236}">
                    <a16:creationId xmlns:a16="http://schemas.microsoft.com/office/drawing/2014/main" id="{CF49A196-679A-415A-B103-1C7E2B5393AD}"/>
                  </a:ext>
                </a:extLst>
              </p:cNvPr>
              <p:cNvSpPr>
                <a:spLocks noChangeArrowheads="1"/>
              </p:cNvSpPr>
              <p:nvPr/>
            </p:nvSpPr>
            <p:spPr bwMode="auto">
              <a:xfrm>
                <a:off x="3951" y="1016"/>
                <a:ext cx="232" cy="362"/>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6851" name="Text Box 19">
                <a:extLst>
                  <a:ext uri="{FF2B5EF4-FFF2-40B4-BE49-F238E27FC236}">
                    <a16:creationId xmlns:a16="http://schemas.microsoft.com/office/drawing/2014/main" id="{332E2A5F-9003-40AA-AEDC-DD2873855F8E}"/>
                  </a:ext>
                </a:extLst>
              </p:cNvPr>
              <p:cNvSpPr txBox="1">
                <a:spLocks noChangeArrowheads="1"/>
              </p:cNvSpPr>
              <p:nvPr/>
            </p:nvSpPr>
            <p:spPr bwMode="auto">
              <a:xfrm>
                <a:off x="3810" y="890"/>
                <a:ext cx="389"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grpSp>
          <p:nvGrpSpPr>
            <p:cNvPr id="376947" name="Group 115">
              <a:extLst>
                <a:ext uri="{FF2B5EF4-FFF2-40B4-BE49-F238E27FC236}">
                  <a16:creationId xmlns:a16="http://schemas.microsoft.com/office/drawing/2014/main" id="{C7F9CAF3-F4EB-436F-A5BF-48A50E128763}"/>
                </a:ext>
              </a:extLst>
            </p:cNvPr>
            <p:cNvGrpSpPr>
              <a:grpSpLocks/>
            </p:cNvGrpSpPr>
            <p:nvPr/>
          </p:nvGrpSpPr>
          <p:grpSpPr bwMode="auto">
            <a:xfrm>
              <a:off x="4241" y="1261"/>
              <a:ext cx="390" cy="465"/>
              <a:chOff x="4241" y="1261"/>
              <a:chExt cx="390" cy="465"/>
            </a:xfrm>
          </p:grpSpPr>
          <p:sp>
            <p:nvSpPr>
              <p:cNvPr id="376853" name="AutoShape 21">
                <a:extLst>
                  <a:ext uri="{FF2B5EF4-FFF2-40B4-BE49-F238E27FC236}">
                    <a16:creationId xmlns:a16="http://schemas.microsoft.com/office/drawing/2014/main" id="{B404931B-2DFF-474F-BBEB-8D4314181B1F}"/>
                  </a:ext>
                </a:extLst>
              </p:cNvPr>
              <p:cNvSpPr>
                <a:spLocks noChangeArrowheads="1"/>
              </p:cNvSpPr>
              <p:nvPr/>
            </p:nvSpPr>
            <p:spPr bwMode="auto">
              <a:xfrm>
                <a:off x="4366" y="1364"/>
                <a:ext cx="232" cy="362"/>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6854" name="Text Box 22">
                <a:extLst>
                  <a:ext uri="{FF2B5EF4-FFF2-40B4-BE49-F238E27FC236}">
                    <a16:creationId xmlns:a16="http://schemas.microsoft.com/office/drawing/2014/main" id="{C5FC2B4C-A4B2-4681-AE1B-C8DA9C2C81E6}"/>
                  </a:ext>
                </a:extLst>
              </p:cNvPr>
              <p:cNvSpPr txBox="1">
                <a:spLocks noChangeArrowheads="1"/>
              </p:cNvSpPr>
              <p:nvPr/>
            </p:nvSpPr>
            <p:spPr bwMode="auto">
              <a:xfrm>
                <a:off x="4241" y="1261"/>
                <a:ext cx="39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grpSp>
          <p:nvGrpSpPr>
            <p:cNvPr id="376946" name="Group 114">
              <a:extLst>
                <a:ext uri="{FF2B5EF4-FFF2-40B4-BE49-F238E27FC236}">
                  <a16:creationId xmlns:a16="http://schemas.microsoft.com/office/drawing/2014/main" id="{3FDC8B11-663C-4C05-9F68-A77C486FEBF5}"/>
                </a:ext>
              </a:extLst>
            </p:cNvPr>
            <p:cNvGrpSpPr>
              <a:grpSpLocks/>
            </p:cNvGrpSpPr>
            <p:nvPr/>
          </p:nvGrpSpPr>
          <p:grpSpPr bwMode="auto">
            <a:xfrm>
              <a:off x="4714" y="1593"/>
              <a:ext cx="389" cy="499"/>
              <a:chOff x="4714" y="1593"/>
              <a:chExt cx="389" cy="499"/>
            </a:xfrm>
          </p:grpSpPr>
          <p:sp>
            <p:nvSpPr>
              <p:cNvPr id="376856" name="AutoShape 24">
                <a:extLst>
                  <a:ext uri="{FF2B5EF4-FFF2-40B4-BE49-F238E27FC236}">
                    <a16:creationId xmlns:a16="http://schemas.microsoft.com/office/drawing/2014/main" id="{F61B0048-CA9D-4730-8CC7-C03A0BE95F5D}"/>
                  </a:ext>
                </a:extLst>
              </p:cNvPr>
              <p:cNvSpPr>
                <a:spLocks noChangeArrowheads="1"/>
              </p:cNvSpPr>
              <p:nvPr/>
            </p:nvSpPr>
            <p:spPr bwMode="auto">
              <a:xfrm>
                <a:off x="4806" y="1729"/>
                <a:ext cx="232" cy="363"/>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6857" name="Text Box 25">
                <a:extLst>
                  <a:ext uri="{FF2B5EF4-FFF2-40B4-BE49-F238E27FC236}">
                    <a16:creationId xmlns:a16="http://schemas.microsoft.com/office/drawing/2014/main" id="{464B20F8-801E-45AB-843A-3D4054550A7C}"/>
                  </a:ext>
                </a:extLst>
              </p:cNvPr>
              <p:cNvSpPr txBox="1">
                <a:spLocks noChangeArrowheads="1"/>
              </p:cNvSpPr>
              <p:nvPr/>
            </p:nvSpPr>
            <p:spPr bwMode="auto">
              <a:xfrm>
                <a:off x="4714" y="1593"/>
                <a:ext cx="389"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grpSp>
          <p:nvGrpSpPr>
            <p:cNvPr id="376942" name="Group 110">
              <a:extLst>
                <a:ext uri="{FF2B5EF4-FFF2-40B4-BE49-F238E27FC236}">
                  <a16:creationId xmlns:a16="http://schemas.microsoft.com/office/drawing/2014/main" id="{69B90783-6C18-45F7-AFBA-824F20F58115}"/>
                </a:ext>
              </a:extLst>
            </p:cNvPr>
            <p:cNvGrpSpPr>
              <a:grpSpLocks/>
            </p:cNvGrpSpPr>
            <p:nvPr/>
          </p:nvGrpSpPr>
          <p:grpSpPr bwMode="auto">
            <a:xfrm>
              <a:off x="4247" y="436"/>
              <a:ext cx="606" cy="454"/>
              <a:chOff x="4247" y="436"/>
              <a:chExt cx="606" cy="454"/>
            </a:xfrm>
          </p:grpSpPr>
          <p:sp>
            <p:nvSpPr>
              <p:cNvPr id="376860" name="Oval 28">
                <a:extLst>
                  <a:ext uri="{FF2B5EF4-FFF2-40B4-BE49-F238E27FC236}">
                    <a16:creationId xmlns:a16="http://schemas.microsoft.com/office/drawing/2014/main" id="{B1FA20EE-6E14-4C12-89D7-B00B122CC1D0}"/>
                  </a:ext>
                </a:extLst>
              </p:cNvPr>
              <p:cNvSpPr>
                <a:spLocks noChangeArrowheads="1"/>
              </p:cNvSpPr>
              <p:nvPr/>
            </p:nvSpPr>
            <p:spPr bwMode="auto">
              <a:xfrm>
                <a:off x="4247" y="614"/>
                <a:ext cx="248" cy="276"/>
              </a:xfrm>
              <a:prstGeom prst="ellipse">
                <a:avLst/>
              </a:prstGeom>
              <a:solidFill>
                <a:schemeClr val="accent1"/>
              </a:solidFill>
              <a:ln w="28575">
                <a:solidFill>
                  <a:schemeClr val="tx1"/>
                </a:solidFill>
                <a:round/>
                <a:headEnd/>
                <a:tailEnd/>
              </a:ln>
            </p:spPr>
            <p:txBody>
              <a:bodyPr/>
              <a:lstStyle/>
              <a:p>
                <a:endParaRPr lang="en-US"/>
              </a:p>
            </p:txBody>
          </p:sp>
          <p:sp>
            <p:nvSpPr>
              <p:cNvPr id="376861" name="Text Box 29">
                <a:extLst>
                  <a:ext uri="{FF2B5EF4-FFF2-40B4-BE49-F238E27FC236}">
                    <a16:creationId xmlns:a16="http://schemas.microsoft.com/office/drawing/2014/main" id="{7890F176-344B-4E09-ADF8-FD662A2DA81D}"/>
                  </a:ext>
                </a:extLst>
              </p:cNvPr>
              <p:cNvSpPr txBox="1">
                <a:spLocks noChangeArrowheads="1"/>
              </p:cNvSpPr>
              <p:nvPr/>
            </p:nvSpPr>
            <p:spPr bwMode="auto">
              <a:xfrm>
                <a:off x="4464" y="436"/>
                <a:ext cx="38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tx2"/>
                    </a:solidFill>
                    <a:latin typeface="Times New Roman" panose="02020603050405020304" pitchFamily="18" charset="0"/>
                  </a:rPr>
                  <a:t>s</a:t>
                </a:r>
              </a:p>
            </p:txBody>
          </p:sp>
        </p:grpSp>
        <p:sp>
          <p:nvSpPr>
            <p:cNvPr id="376862" name="Line 30">
              <a:extLst>
                <a:ext uri="{FF2B5EF4-FFF2-40B4-BE49-F238E27FC236}">
                  <a16:creationId xmlns:a16="http://schemas.microsoft.com/office/drawing/2014/main" id="{8818F929-4EE0-4A32-88E2-87C6BEB2B7D0}"/>
                </a:ext>
              </a:extLst>
            </p:cNvPr>
            <p:cNvSpPr>
              <a:spLocks noChangeShapeType="1"/>
            </p:cNvSpPr>
            <p:nvPr/>
          </p:nvSpPr>
          <p:spPr bwMode="auto">
            <a:xfrm flipH="1">
              <a:off x="4072" y="846"/>
              <a:ext cx="194" cy="1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76945" name="Group 113">
              <a:extLst>
                <a:ext uri="{FF2B5EF4-FFF2-40B4-BE49-F238E27FC236}">
                  <a16:creationId xmlns:a16="http://schemas.microsoft.com/office/drawing/2014/main" id="{694C6D17-7950-4AB0-97BF-39BD710F6FAF}"/>
                </a:ext>
              </a:extLst>
            </p:cNvPr>
            <p:cNvGrpSpPr>
              <a:grpSpLocks/>
            </p:cNvGrpSpPr>
            <p:nvPr/>
          </p:nvGrpSpPr>
          <p:grpSpPr bwMode="auto">
            <a:xfrm>
              <a:off x="5193" y="1638"/>
              <a:ext cx="389" cy="451"/>
              <a:chOff x="5193" y="1638"/>
              <a:chExt cx="389" cy="451"/>
            </a:xfrm>
          </p:grpSpPr>
          <p:sp>
            <p:nvSpPr>
              <p:cNvPr id="376864" name="AutoShape 32">
                <a:extLst>
                  <a:ext uri="{FF2B5EF4-FFF2-40B4-BE49-F238E27FC236}">
                    <a16:creationId xmlns:a16="http://schemas.microsoft.com/office/drawing/2014/main" id="{64F28A90-4E30-4F9B-AC06-2E31016577C7}"/>
                  </a:ext>
                </a:extLst>
              </p:cNvPr>
              <p:cNvSpPr>
                <a:spLocks noChangeArrowheads="1"/>
              </p:cNvSpPr>
              <p:nvPr/>
            </p:nvSpPr>
            <p:spPr bwMode="auto">
              <a:xfrm>
                <a:off x="5305" y="1726"/>
                <a:ext cx="231" cy="363"/>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6865" name="Text Box 33">
                <a:extLst>
                  <a:ext uri="{FF2B5EF4-FFF2-40B4-BE49-F238E27FC236}">
                    <a16:creationId xmlns:a16="http://schemas.microsoft.com/office/drawing/2014/main" id="{CAC97348-BD4A-408F-AFE7-674998B2F2A9}"/>
                  </a:ext>
                </a:extLst>
              </p:cNvPr>
              <p:cNvSpPr txBox="1">
                <a:spLocks noChangeArrowheads="1"/>
              </p:cNvSpPr>
              <p:nvPr/>
            </p:nvSpPr>
            <p:spPr bwMode="auto">
              <a:xfrm>
                <a:off x="5193" y="1638"/>
                <a:ext cx="389"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grpSp>
      <p:sp>
        <p:nvSpPr>
          <p:cNvPr id="376866" name="AutoShape 34">
            <a:extLst>
              <a:ext uri="{FF2B5EF4-FFF2-40B4-BE49-F238E27FC236}">
                <a16:creationId xmlns:a16="http://schemas.microsoft.com/office/drawing/2014/main" id="{E90BACD0-FE59-44C3-900C-C01143079D08}"/>
              </a:ext>
            </a:extLst>
          </p:cNvPr>
          <p:cNvSpPr>
            <a:spLocks noChangeArrowheads="1"/>
          </p:cNvSpPr>
          <p:nvPr/>
        </p:nvSpPr>
        <p:spPr bwMode="auto">
          <a:xfrm>
            <a:off x="2376488" y="2974975"/>
            <a:ext cx="738187" cy="141288"/>
          </a:xfrm>
          <a:prstGeom prst="rightArrow">
            <a:avLst>
              <a:gd name="adj1" fmla="val 50000"/>
              <a:gd name="adj2" fmla="val 130617"/>
            </a:avLst>
          </a:prstGeom>
          <a:solidFill>
            <a:schemeClr val="accent1"/>
          </a:solidFill>
          <a:ln w="9525">
            <a:solidFill>
              <a:schemeClr val="tx1"/>
            </a:solidFill>
            <a:miter lim="800000"/>
            <a:headEnd/>
            <a:tailEnd/>
          </a:ln>
        </p:spPr>
        <p:txBody>
          <a:bodyPr/>
          <a:lstStyle/>
          <a:p>
            <a:endParaRPr lang="en-US"/>
          </a:p>
        </p:txBody>
      </p:sp>
      <p:grpSp>
        <p:nvGrpSpPr>
          <p:cNvPr id="376933" name="Group 101">
            <a:extLst>
              <a:ext uri="{FF2B5EF4-FFF2-40B4-BE49-F238E27FC236}">
                <a16:creationId xmlns:a16="http://schemas.microsoft.com/office/drawing/2014/main" id="{BE8068E2-AFFD-4C24-A53B-8BE0D762814E}"/>
              </a:ext>
            </a:extLst>
          </p:cNvPr>
          <p:cNvGrpSpPr>
            <a:grpSpLocks/>
          </p:cNvGrpSpPr>
          <p:nvPr/>
        </p:nvGrpSpPr>
        <p:grpSpPr bwMode="auto">
          <a:xfrm>
            <a:off x="215900" y="492125"/>
            <a:ext cx="2878138" cy="2555875"/>
            <a:chOff x="261" y="459"/>
            <a:chExt cx="1813" cy="1610"/>
          </a:xfrm>
        </p:grpSpPr>
        <p:grpSp>
          <p:nvGrpSpPr>
            <p:cNvPr id="376928" name="Group 96">
              <a:extLst>
                <a:ext uri="{FF2B5EF4-FFF2-40B4-BE49-F238E27FC236}">
                  <a16:creationId xmlns:a16="http://schemas.microsoft.com/office/drawing/2014/main" id="{7E2E76E2-A19E-490F-B805-9C0A362E00D6}"/>
                </a:ext>
              </a:extLst>
            </p:cNvPr>
            <p:cNvGrpSpPr>
              <a:grpSpLocks/>
            </p:cNvGrpSpPr>
            <p:nvPr/>
          </p:nvGrpSpPr>
          <p:grpSpPr bwMode="auto">
            <a:xfrm>
              <a:off x="884" y="822"/>
              <a:ext cx="425" cy="392"/>
              <a:chOff x="884" y="822"/>
              <a:chExt cx="425" cy="392"/>
            </a:xfrm>
          </p:grpSpPr>
          <p:sp>
            <p:nvSpPr>
              <p:cNvPr id="376870" name="Oval 38">
                <a:extLst>
                  <a:ext uri="{FF2B5EF4-FFF2-40B4-BE49-F238E27FC236}">
                    <a16:creationId xmlns:a16="http://schemas.microsoft.com/office/drawing/2014/main" id="{1E681CA0-3ABE-4E17-AF59-A6BAF164AEE6}"/>
                  </a:ext>
                </a:extLst>
              </p:cNvPr>
              <p:cNvSpPr>
                <a:spLocks noChangeArrowheads="1"/>
              </p:cNvSpPr>
              <p:nvPr/>
            </p:nvSpPr>
            <p:spPr bwMode="auto">
              <a:xfrm>
                <a:off x="1058" y="948"/>
                <a:ext cx="251" cy="266"/>
              </a:xfrm>
              <a:prstGeom prst="ellipse">
                <a:avLst/>
              </a:prstGeom>
              <a:solidFill>
                <a:schemeClr val="accent1"/>
              </a:solidFill>
              <a:ln w="28575">
                <a:solidFill>
                  <a:schemeClr val="tx1"/>
                </a:solidFill>
                <a:round/>
                <a:headEnd/>
                <a:tailEnd/>
              </a:ln>
            </p:spPr>
            <p:txBody>
              <a:bodyPr/>
              <a:lstStyle/>
              <a:p>
                <a:endParaRPr lang="en-US"/>
              </a:p>
            </p:txBody>
          </p:sp>
          <p:sp>
            <p:nvSpPr>
              <p:cNvPr id="376871" name="Text Box 39">
                <a:extLst>
                  <a:ext uri="{FF2B5EF4-FFF2-40B4-BE49-F238E27FC236}">
                    <a16:creationId xmlns:a16="http://schemas.microsoft.com/office/drawing/2014/main" id="{96ACEEEC-20BB-4E1C-BBB1-A8749596A267}"/>
                  </a:ext>
                </a:extLst>
              </p:cNvPr>
              <p:cNvSpPr txBox="1">
                <a:spLocks noChangeArrowheads="1"/>
              </p:cNvSpPr>
              <p:nvPr/>
            </p:nvSpPr>
            <p:spPr bwMode="auto">
              <a:xfrm>
                <a:off x="884" y="822"/>
                <a:ext cx="396"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tx2"/>
                    </a:solidFill>
                    <a:latin typeface="Times New Roman" panose="02020603050405020304" pitchFamily="18" charset="0"/>
                  </a:rPr>
                  <a:t>p</a:t>
                </a:r>
              </a:p>
            </p:txBody>
          </p:sp>
        </p:grpSp>
        <p:grpSp>
          <p:nvGrpSpPr>
            <p:cNvPr id="376927" name="Group 95">
              <a:extLst>
                <a:ext uri="{FF2B5EF4-FFF2-40B4-BE49-F238E27FC236}">
                  <a16:creationId xmlns:a16="http://schemas.microsoft.com/office/drawing/2014/main" id="{0FE8098B-0880-442F-8AA3-EB6D96B4B700}"/>
                </a:ext>
              </a:extLst>
            </p:cNvPr>
            <p:cNvGrpSpPr>
              <a:grpSpLocks/>
            </p:cNvGrpSpPr>
            <p:nvPr/>
          </p:nvGrpSpPr>
          <p:grpSpPr bwMode="auto">
            <a:xfrm>
              <a:off x="1315" y="459"/>
              <a:ext cx="416" cy="450"/>
              <a:chOff x="1315" y="459"/>
              <a:chExt cx="416" cy="450"/>
            </a:xfrm>
          </p:grpSpPr>
          <p:sp>
            <p:nvSpPr>
              <p:cNvPr id="376873" name="Oval 41">
                <a:extLst>
                  <a:ext uri="{FF2B5EF4-FFF2-40B4-BE49-F238E27FC236}">
                    <a16:creationId xmlns:a16="http://schemas.microsoft.com/office/drawing/2014/main" id="{F489557F-1AEB-4AD8-A558-B0016937049D}"/>
                  </a:ext>
                </a:extLst>
              </p:cNvPr>
              <p:cNvSpPr>
                <a:spLocks noChangeArrowheads="1"/>
              </p:cNvSpPr>
              <p:nvPr/>
            </p:nvSpPr>
            <p:spPr bwMode="auto">
              <a:xfrm>
                <a:off x="1480" y="642"/>
                <a:ext cx="251" cy="267"/>
              </a:xfrm>
              <a:prstGeom prst="ellipse">
                <a:avLst/>
              </a:prstGeom>
              <a:solidFill>
                <a:schemeClr val="accent1"/>
              </a:solidFill>
              <a:ln w="28575">
                <a:solidFill>
                  <a:schemeClr val="tx1"/>
                </a:solidFill>
                <a:round/>
                <a:headEnd/>
                <a:tailEnd/>
              </a:ln>
            </p:spPr>
            <p:txBody>
              <a:bodyPr/>
              <a:lstStyle/>
              <a:p>
                <a:endParaRPr lang="en-US"/>
              </a:p>
            </p:txBody>
          </p:sp>
          <p:sp>
            <p:nvSpPr>
              <p:cNvPr id="376874" name="Text Box 42">
                <a:extLst>
                  <a:ext uri="{FF2B5EF4-FFF2-40B4-BE49-F238E27FC236}">
                    <a16:creationId xmlns:a16="http://schemas.microsoft.com/office/drawing/2014/main" id="{AFD9BBB4-F086-4171-B5C7-9673D88ED246}"/>
                  </a:ext>
                </a:extLst>
              </p:cNvPr>
              <p:cNvSpPr txBox="1">
                <a:spLocks noChangeArrowheads="1"/>
              </p:cNvSpPr>
              <p:nvPr/>
            </p:nvSpPr>
            <p:spPr bwMode="auto">
              <a:xfrm>
                <a:off x="1315" y="459"/>
                <a:ext cx="396"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tx2"/>
                    </a:solidFill>
                    <a:latin typeface="Times New Roman" panose="02020603050405020304" pitchFamily="18" charset="0"/>
                  </a:rPr>
                  <a:t>g</a:t>
                </a:r>
              </a:p>
            </p:txBody>
          </p:sp>
        </p:grpSp>
        <p:grpSp>
          <p:nvGrpSpPr>
            <p:cNvPr id="376932" name="Group 100">
              <a:extLst>
                <a:ext uri="{FF2B5EF4-FFF2-40B4-BE49-F238E27FC236}">
                  <a16:creationId xmlns:a16="http://schemas.microsoft.com/office/drawing/2014/main" id="{88EB1B9C-43C8-41C0-8494-706CB3847E63}"/>
                </a:ext>
              </a:extLst>
            </p:cNvPr>
            <p:cNvGrpSpPr>
              <a:grpSpLocks/>
            </p:cNvGrpSpPr>
            <p:nvPr/>
          </p:nvGrpSpPr>
          <p:grpSpPr bwMode="auto">
            <a:xfrm>
              <a:off x="261" y="1614"/>
              <a:ext cx="396" cy="455"/>
              <a:chOff x="261" y="1614"/>
              <a:chExt cx="396" cy="455"/>
            </a:xfrm>
          </p:grpSpPr>
          <p:sp>
            <p:nvSpPr>
              <p:cNvPr id="376876" name="AutoShape 44">
                <a:extLst>
                  <a:ext uri="{FF2B5EF4-FFF2-40B4-BE49-F238E27FC236}">
                    <a16:creationId xmlns:a16="http://schemas.microsoft.com/office/drawing/2014/main" id="{07CB94B9-4105-458D-A9FA-57654DE219AD}"/>
                  </a:ext>
                </a:extLst>
              </p:cNvPr>
              <p:cNvSpPr>
                <a:spLocks noChangeArrowheads="1"/>
              </p:cNvSpPr>
              <p:nvPr/>
            </p:nvSpPr>
            <p:spPr bwMode="auto">
              <a:xfrm>
                <a:off x="414" y="1718"/>
                <a:ext cx="236" cy="351"/>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6877" name="Text Box 45">
                <a:extLst>
                  <a:ext uri="{FF2B5EF4-FFF2-40B4-BE49-F238E27FC236}">
                    <a16:creationId xmlns:a16="http://schemas.microsoft.com/office/drawing/2014/main" id="{263B87E4-64B0-45AC-8A8C-8DCFA096ED95}"/>
                  </a:ext>
                </a:extLst>
              </p:cNvPr>
              <p:cNvSpPr txBox="1">
                <a:spLocks noChangeArrowheads="1"/>
              </p:cNvSpPr>
              <p:nvPr/>
            </p:nvSpPr>
            <p:spPr bwMode="auto">
              <a:xfrm>
                <a:off x="261" y="1614"/>
                <a:ext cx="3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grpSp>
          <p:nvGrpSpPr>
            <p:cNvPr id="376931" name="Group 99">
              <a:extLst>
                <a:ext uri="{FF2B5EF4-FFF2-40B4-BE49-F238E27FC236}">
                  <a16:creationId xmlns:a16="http://schemas.microsoft.com/office/drawing/2014/main" id="{E894CAF8-4EA3-4191-8631-EA9F5B9711E9}"/>
                </a:ext>
              </a:extLst>
            </p:cNvPr>
            <p:cNvGrpSpPr>
              <a:grpSpLocks/>
            </p:cNvGrpSpPr>
            <p:nvPr/>
          </p:nvGrpSpPr>
          <p:grpSpPr bwMode="auto">
            <a:xfrm>
              <a:off x="829" y="1616"/>
              <a:ext cx="395" cy="453"/>
              <a:chOff x="829" y="1616"/>
              <a:chExt cx="395" cy="453"/>
            </a:xfrm>
          </p:grpSpPr>
          <p:sp>
            <p:nvSpPr>
              <p:cNvPr id="376879" name="AutoShape 47">
                <a:extLst>
                  <a:ext uri="{FF2B5EF4-FFF2-40B4-BE49-F238E27FC236}">
                    <a16:creationId xmlns:a16="http://schemas.microsoft.com/office/drawing/2014/main" id="{7A051742-2391-43B9-8485-6114C2F4EFE3}"/>
                  </a:ext>
                </a:extLst>
              </p:cNvPr>
              <p:cNvSpPr>
                <a:spLocks noChangeArrowheads="1"/>
              </p:cNvSpPr>
              <p:nvPr/>
            </p:nvSpPr>
            <p:spPr bwMode="auto">
              <a:xfrm>
                <a:off x="944" y="1718"/>
                <a:ext cx="235" cy="351"/>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6880" name="Text Box 48">
                <a:extLst>
                  <a:ext uri="{FF2B5EF4-FFF2-40B4-BE49-F238E27FC236}">
                    <a16:creationId xmlns:a16="http://schemas.microsoft.com/office/drawing/2014/main" id="{37766CEE-C68F-416B-A1A1-4C13777597C1}"/>
                  </a:ext>
                </a:extLst>
              </p:cNvPr>
              <p:cNvSpPr txBox="1">
                <a:spLocks noChangeArrowheads="1"/>
              </p:cNvSpPr>
              <p:nvPr/>
            </p:nvSpPr>
            <p:spPr bwMode="auto">
              <a:xfrm>
                <a:off x="829" y="1616"/>
                <a:ext cx="39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grpSp>
          <p:nvGrpSpPr>
            <p:cNvPr id="376930" name="Group 98">
              <a:extLst>
                <a:ext uri="{FF2B5EF4-FFF2-40B4-BE49-F238E27FC236}">
                  <a16:creationId xmlns:a16="http://schemas.microsoft.com/office/drawing/2014/main" id="{8D30F85F-DB03-427B-864E-C9EFF9C9F271}"/>
                </a:ext>
              </a:extLst>
            </p:cNvPr>
            <p:cNvGrpSpPr>
              <a:grpSpLocks/>
            </p:cNvGrpSpPr>
            <p:nvPr/>
          </p:nvGrpSpPr>
          <p:grpSpPr bwMode="auto">
            <a:xfrm>
              <a:off x="1270" y="1342"/>
              <a:ext cx="396" cy="435"/>
              <a:chOff x="1270" y="1342"/>
              <a:chExt cx="396" cy="435"/>
            </a:xfrm>
          </p:grpSpPr>
          <p:sp>
            <p:nvSpPr>
              <p:cNvPr id="376882" name="AutoShape 50">
                <a:extLst>
                  <a:ext uri="{FF2B5EF4-FFF2-40B4-BE49-F238E27FC236}">
                    <a16:creationId xmlns:a16="http://schemas.microsoft.com/office/drawing/2014/main" id="{1366589F-7468-412C-B69A-E8A0F4C8A297}"/>
                  </a:ext>
                </a:extLst>
              </p:cNvPr>
              <p:cNvSpPr>
                <a:spLocks noChangeArrowheads="1"/>
              </p:cNvSpPr>
              <p:nvPr/>
            </p:nvSpPr>
            <p:spPr bwMode="auto">
              <a:xfrm>
                <a:off x="1371" y="1427"/>
                <a:ext cx="236" cy="350"/>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6883" name="Text Box 51">
                <a:extLst>
                  <a:ext uri="{FF2B5EF4-FFF2-40B4-BE49-F238E27FC236}">
                    <a16:creationId xmlns:a16="http://schemas.microsoft.com/office/drawing/2014/main" id="{B9BA3FF5-2087-4F36-BEB4-BC1AFD396F94}"/>
                  </a:ext>
                </a:extLst>
              </p:cNvPr>
              <p:cNvSpPr txBox="1">
                <a:spLocks noChangeArrowheads="1"/>
              </p:cNvSpPr>
              <p:nvPr/>
            </p:nvSpPr>
            <p:spPr bwMode="auto">
              <a:xfrm>
                <a:off x="1270" y="1342"/>
                <a:ext cx="396"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sp>
          <p:nvSpPr>
            <p:cNvPr id="376884" name="Line 52">
              <a:extLst>
                <a:ext uri="{FF2B5EF4-FFF2-40B4-BE49-F238E27FC236}">
                  <a16:creationId xmlns:a16="http://schemas.microsoft.com/office/drawing/2014/main" id="{480F57A7-1BE3-4E1A-A72B-07727A040360}"/>
                </a:ext>
              </a:extLst>
            </p:cNvPr>
            <p:cNvSpPr>
              <a:spLocks noChangeShapeType="1"/>
            </p:cNvSpPr>
            <p:nvPr/>
          </p:nvSpPr>
          <p:spPr bwMode="auto">
            <a:xfrm flipH="1">
              <a:off x="535" y="1528"/>
              <a:ext cx="173" cy="18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6885" name="Line 53">
              <a:extLst>
                <a:ext uri="{FF2B5EF4-FFF2-40B4-BE49-F238E27FC236}">
                  <a16:creationId xmlns:a16="http://schemas.microsoft.com/office/drawing/2014/main" id="{A05054B2-E83F-4974-881F-1AB78A8FE144}"/>
                </a:ext>
              </a:extLst>
            </p:cNvPr>
            <p:cNvSpPr>
              <a:spLocks noChangeShapeType="1"/>
            </p:cNvSpPr>
            <p:nvPr/>
          </p:nvSpPr>
          <p:spPr bwMode="auto">
            <a:xfrm>
              <a:off x="905" y="1528"/>
              <a:ext cx="158" cy="16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6886" name="Line 54">
              <a:extLst>
                <a:ext uri="{FF2B5EF4-FFF2-40B4-BE49-F238E27FC236}">
                  <a16:creationId xmlns:a16="http://schemas.microsoft.com/office/drawing/2014/main" id="{6486C172-3A4E-44A3-97AB-FF1F2272F848}"/>
                </a:ext>
              </a:extLst>
            </p:cNvPr>
            <p:cNvSpPr>
              <a:spLocks noChangeShapeType="1"/>
            </p:cNvSpPr>
            <p:nvPr/>
          </p:nvSpPr>
          <p:spPr bwMode="auto">
            <a:xfrm flipH="1">
              <a:off x="1301" y="852"/>
              <a:ext cx="197" cy="1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6887" name="Line 55">
              <a:extLst>
                <a:ext uri="{FF2B5EF4-FFF2-40B4-BE49-F238E27FC236}">
                  <a16:creationId xmlns:a16="http://schemas.microsoft.com/office/drawing/2014/main" id="{A4DA6B08-A495-4282-8E55-553566CB8404}"/>
                </a:ext>
              </a:extLst>
            </p:cNvPr>
            <p:cNvSpPr>
              <a:spLocks noChangeShapeType="1"/>
            </p:cNvSpPr>
            <p:nvPr/>
          </p:nvSpPr>
          <p:spPr bwMode="auto">
            <a:xfrm>
              <a:off x="1274" y="1189"/>
              <a:ext cx="211" cy="2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76926" name="Group 94">
              <a:extLst>
                <a:ext uri="{FF2B5EF4-FFF2-40B4-BE49-F238E27FC236}">
                  <a16:creationId xmlns:a16="http://schemas.microsoft.com/office/drawing/2014/main" id="{D2EC56A3-7A1B-4F5E-93FC-B672FDEEB7C8}"/>
                </a:ext>
              </a:extLst>
            </p:cNvPr>
            <p:cNvGrpSpPr>
              <a:grpSpLocks/>
            </p:cNvGrpSpPr>
            <p:nvPr/>
          </p:nvGrpSpPr>
          <p:grpSpPr bwMode="auto">
            <a:xfrm>
              <a:off x="521" y="1139"/>
              <a:ext cx="409" cy="429"/>
              <a:chOff x="521" y="1139"/>
              <a:chExt cx="409" cy="429"/>
            </a:xfrm>
          </p:grpSpPr>
          <p:sp>
            <p:nvSpPr>
              <p:cNvPr id="376889" name="Oval 57">
                <a:extLst>
                  <a:ext uri="{FF2B5EF4-FFF2-40B4-BE49-F238E27FC236}">
                    <a16:creationId xmlns:a16="http://schemas.microsoft.com/office/drawing/2014/main" id="{AD608258-DA1C-42B5-8937-4FAFD34B5953}"/>
                  </a:ext>
                </a:extLst>
              </p:cNvPr>
              <p:cNvSpPr>
                <a:spLocks noChangeArrowheads="1"/>
              </p:cNvSpPr>
              <p:nvPr/>
            </p:nvSpPr>
            <p:spPr bwMode="auto">
              <a:xfrm>
                <a:off x="678" y="1302"/>
                <a:ext cx="252" cy="266"/>
              </a:xfrm>
              <a:prstGeom prst="ellipse">
                <a:avLst/>
              </a:prstGeom>
              <a:solidFill>
                <a:schemeClr val="accent1"/>
              </a:solidFill>
              <a:ln w="28575">
                <a:solidFill>
                  <a:schemeClr val="tx1"/>
                </a:solidFill>
                <a:round/>
                <a:headEnd/>
                <a:tailEnd/>
              </a:ln>
            </p:spPr>
            <p:txBody>
              <a:bodyPr/>
              <a:lstStyle/>
              <a:p>
                <a:endParaRPr lang="en-US"/>
              </a:p>
            </p:txBody>
          </p:sp>
          <p:sp>
            <p:nvSpPr>
              <p:cNvPr id="376890" name="Text Box 58">
                <a:extLst>
                  <a:ext uri="{FF2B5EF4-FFF2-40B4-BE49-F238E27FC236}">
                    <a16:creationId xmlns:a16="http://schemas.microsoft.com/office/drawing/2014/main" id="{4EA27A7E-F8DB-4887-BCF3-B4FD0CC16DF7}"/>
                  </a:ext>
                </a:extLst>
              </p:cNvPr>
              <p:cNvSpPr txBox="1">
                <a:spLocks noChangeArrowheads="1"/>
              </p:cNvSpPr>
              <p:nvPr/>
            </p:nvSpPr>
            <p:spPr bwMode="auto">
              <a:xfrm>
                <a:off x="521" y="1139"/>
                <a:ext cx="396"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tx2"/>
                    </a:solidFill>
                    <a:latin typeface="Times New Roman" panose="02020603050405020304" pitchFamily="18" charset="0"/>
                  </a:rPr>
                  <a:t>s</a:t>
                </a:r>
              </a:p>
            </p:txBody>
          </p:sp>
        </p:grpSp>
        <p:sp>
          <p:nvSpPr>
            <p:cNvPr id="376891" name="Line 59">
              <a:extLst>
                <a:ext uri="{FF2B5EF4-FFF2-40B4-BE49-F238E27FC236}">
                  <a16:creationId xmlns:a16="http://schemas.microsoft.com/office/drawing/2014/main" id="{56E38B5D-1FEE-4CDB-96ED-B116F6640303}"/>
                </a:ext>
              </a:extLst>
            </p:cNvPr>
            <p:cNvSpPr>
              <a:spLocks noChangeShapeType="1"/>
            </p:cNvSpPr>
            <p:nvPr/>
          </p:nvSpPr>
          <p:spPr bwMode="auto">
            <a:xfrm flipH="1">
              <a:off x="908" y="1185"/>
              <a:ext cx="180" cy="1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76929" name="Group 97">
              <a:extLst>
                <a:ext uri="{FF2B5EF4-FFF2-40B4-BE49-F238E27FC236}">
                  <a16:creationId xmlns:a16="http://schemas.microsoft.com/office/drawing/2014/main" id="{9D368459-7D45-4564-A9CF-1D1977DC32B9}"/>
                </a:ext>
              </a:extLst>
            </p:cNvPr>
            <p:cNvGrpSpPr>
              <a:grpSpLocks/>
            </p:cNvGrpSpPr>
            <p:nvPr/>
          </p:nvGrpSpPr>
          <p:grpSpPr bwMode="auto">
            <a:xfrm>
              <a:off x="1678" y="1003"/>
              <a:ext cx="396" cy="438"/>
              <a:chOff x="1678" y="1003"/>
              <a:chExt cx="396" cy="438"/>
            </a:xfrm>
          </p:grpSpPr>
          <p:sp>
            <p:nvSpPr>
              <p:cNvPr id="376893" name="AutoShape 61">
                <a:extLst>
                  <a:ext uri="{FF2B5EF4-FFF2-40B4-BE49-F238E27FC236}">
                    <a16:creationId xmlns:a16="http://schemas.microsoft.com/office/drawing/2014/main" id="{98F76D13-DA55-4C78-83C5-E60F969E0ED6}"/>
                  </a:ext>
                </a:extLst>
              </p:cNvPr>
              <p:cNvSpPr>
                <a:spLocks noChangeArrowheads="1"/>
              </p:cNvSpPr>
              <p:nvPr/>
            </p:nvSpPr>
            <p:spPr bwMode="auto">
              <a:xfrm>
                <a:off x="1806" y="1090"/>
                <a:ext cx="235" cy="351"/>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6894" name="Text Box 62">
                <a:extLst>
                  <a:ext uri="{FF2B5EF4-FFF2-40B4-BE49-F238E27FC236}">
                    <a16:creationId xmlns:a16="http://schemas.microsoft.com/office/drawing/2014/main" id="{D0BF3A04-0FE5-4EF4-A9A5-4F7D903D3678}"/>
                  </a:ext>
                </a:extLst>
              </p:cNvPr>
              <p:cNvSpPr txBox="1">
                <a:spLocks noChangeArrowheads="1"/>
              </p:cNvSpPr>
              <p:nvPr/>
            </p:nvSpPr>
            <p:spPr bwMode="auto">
              <a:xfrm>
                <a:off x="1678" y="1003"/>
                <a:ext cx="3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sp>
          <p:nvSpPr>
            <p:cNvPr id="376895" name="Line 63">
              <a:extLst>
                <a:ext uri="{FF2B5EF4-FFF2-40B4-BE49-F238E27FC236}">
                  <a16:creationId xmlns:a16="http://schemas.microsoft.com/office/drawing/2014/main" id="{120CEA71-AF14-47AE-BFC4-CC4E95164CD2}"/>
                </a:ext>
              </a:extLst>
            </p:cNvPr>
            <p:cNvSpPr>
              <a:spLocks noChangeShapeType="1"/>
            </p:cNvSpPr>
            <p:nvPr/>
          </p:nvSpPr>
          <p:spPr bwMode="auto">
            <a:xfrm>
              <a:off x="1709" y="852"/>
              <a:ext cx="211" cy="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6896" name="Freeform 64">
            <a:extLst>
              <a:ext uri="{FF2B5EF4-FFF2-40B4-BE49-F238E27FC236}">
                <a16:creationId xmlns:a16="http://schemas.microsoft.com/office/drawing/2014/main" id="{85C0AAF3-BE60-4840-85E3-48875FCCD577}"/>
              </a:ext>
            </a:extLst>
          </p:cNvPr>
          <p:cNvSpPr>
            <a:spLocks/>
          </p:cNvSpPr>
          <p:nvPr/>
        </p:nvSpPr>
        <p:spPr bwMode="auto">
          <a:xfrm>
            <a:off x="1495425" y="844550"/>
            <a:ext cx="447675" cy="366713"/>
          </a:xfrm>
          <a:custGeom>
            <a:avLst/>
            <a:gdLst>
              <a:gd name="T0" fmla="*/ 10 w 490"/>
              <a:gd name="T1" fmla="*/ 247 h 247"/>
              <a:gd name="T2" fmla="*/ 10 w 490"/>
              <a:gd name="T3" fmla="*/ 157 h 247"/>
              <a:gd name="T4" fmla="*/ 70 w 490"/>
              <a:gd name="T5" fmla="*/ 52 h 247"/>
              <a:gd name="T6" fmla="*/ 280 w 490"/>
              <a:gd name="T7" fmla="*/ 7 h 247"/>
              <a:gd name="T8" fmla="*/ 490 w 490"/>
              <a:gd name="T9" fmla="*/ 7 h 247"/>
            </a:gdLst>
            <a:ahLst/>
            <a:cxnLst>
              <a:cxn ang="0">
                <a:pos x="T0" y="T1"/>
              </a:cxn>
              <a:cxn ang="0">
                <a:pos x="T2" y="T3"/>
              </a:cxn>
              <a:cxn ang="0">
                <a:pos x="T4" y="T5"/>
              </a:cxn>
              <a:cxn ang="0">
                <a:pos x="T6" y="T7"/>
              </a:cxn>
              <a:cxn ang="0">
                <a:pos x="T8" y="T9"/>
              </a:cxn>
            </a:cxnLst>
            <a:rect l="0" t="0" r="r" b="b"/>
            <a:pathLst>
              <a:path w="490" h="247">
                <a:moveTo>
                  <a:pt x="10" y="247"/>
                </a:moveTo>
                <a:cubicBezTo>
                  <a:pt x="5" y="218"/>
                  <a:pt x="0" y="189"/>
                  <a:pt x="10" y="157"/>
                </a:cubicBezTo>
                <a:cubicBezTo>
                  <a:pt x="20" y="125"/>
                  <a:pt x="25" y="77"/>
                  <a:pt x="70" y="52"/>
                </a:cubicBezTo>
                <a:cubicBezTo>
                  <a:pt x="115" y="27"/>
                  <a:pt x="210" y="14"/>
                  <a:pt x="280" y="7"/>
                </a:cubicBezTo>
                <a:cubicBezTo>
                  <a:pt x="350" y="0"/>
                  <a:pt x="455" y="7"/>
                  <a:pt x="490" y="7"/>
                </a:cubicBezTo>
              </a:path>
            </a:pathLst>
          </a:custGeom>
          <a:noFill/>
          <a:ln w="28575"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76936" name="Group 104">
            <a:extLst>
              <a:ext uri="{FF2B5EF4-FFF2-40B4-BE49-F238E27FC236}">
                <a16:creationId xmlns:a16="http://schemas.microsoft.com/office/drawing/2014/main" id="{A9BE4337-A37F-4424-83DD-6E77B063E920}"/>
              </a:ext>
            </a:extLst>
          </p:cNvPr>
          <p:cNvGrpSpPr>
            <a:grpSpLocks/>
          </p:cNvGrpSpPr>
          <p:nvPr/>
        </p:nvGrpSpPr>
        <p:grpSpPr bwMode="auto">
          <a:xfrm>
            <a:off x="4248150" y="476250"/>
            <a:ext cx="641350" cy="752475"/>
            <a:chOff x="2971" y="434"/>
            <a:chExt cx="404" cy="474"/>
          </a:xfrm>
        </p:grpSpPr>
        <p:sp>
          <p:nvSpPr>
            <p:cNvPr id="376899" name="Oval 67">
              <a:extLst>
                <a:ext uri="{FF2B5EF4-FFF2-40B4-BE49-F238E27FC236}">
                  <a16:creationId xmlns:a16="http://schemas.microsoft.com/office/drawing/2014/main" id="{24FB77DA-18A5-4708-8E59-E78FED25CC7D}"/>
                </a:ext>
              </a:extLst>
            </p:cNvPr>
            <p:cNvSpPr>
              <a:spLocks noChangeArrowheads="1"/>
            </p:cNvSpPr>
            <p:nvPr/>
          </p:nvSpPr>
          <p:spPr bwMode="auto">
            <a:xfrm>
              <a:off x="3113" y="635"/>
              <a:ext cx="256" cy="273"/>
            </a:xfrm>
            <a:prstGeom prst="ellipse">
              <a:avLst/>
            </a:prstGeom>
            <a:solidFill>
              <a:schemeClr val="accent1"/>
            </a:solidFill>
            <a:ln w="28575">
              <a:solidFill>
                <a:schemeClr val="tx1"/>
              </a:solidFill>
              <a:round/>
              <a:headEnd/>
              <a:tailEnd/>
            </a:ln>
          </p:spPr>
          <p:txBody>
            <a:bodyPr/>
            <a:lstStyle/>
            <a:p>
              <a:endParaRPr lang="en-US"/>
            </a:p>
          </p:txBody>
        </p:sp>
        <p:sp>
          <p:nvSpPr>
            <p:cNvPr id="376900" name="Text Box 68">
              <a:extLst>
                <a:ext uri="{FF2B5EF4-FFF2-40B4-BE49-F238E27FC236}">
                  <a16:creationId xmlns:a16="http://schemas.microsoft.com/office/drawing/2014/main" id="{B89329A2-3DDD-482F-8CEC-2C7776C56B76}"/>
                </a:ext>
              </a:extLst>
            </p:cNvPr>
            <p:cNvSpPr txBox="1">
              <a:spLocks noChangeArrowheads="1"/>
            </p:cNvSpPr>
            <p:nvPr/>
          </p:nvSpPr>
          <p:spPr bwMode="auto">
            <a:xfrm>
              <a:off x="2971" y="434"/>
              <a:ext cx="40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tx2"/>
                  </a:solidFill>
                  <a:latin typeface="Times New Roman" panose="02020603050405020304" pitchFamily="18" charset="0"/>
                </a:rPr>
                <a:t>p</a:t>
              </a:r>
            </a:p>
          </p:txBody>
        </p:sp>
      </p:grpSp>
      <p:grpSp>
        <p:nvGrpSpPr>
          <p:cNvPr id="376934" name="Group 102">
            <a:extLst>
              <a:ext uri="{FF2B5EF4-FFF2-40B4-BE49-F238E27FC236}">
                <a16:creationId xmlns:a16="http://schemas.microsoft.com/office/drawing/2014/main" id="{8D4FCE36-0D63-4E07-95E2-3289F4AE5D41}"/>
              </a:ext>
            </a:extLst>
          </p:cNvPr>
          <p:cNvGrpSpPr>
            <a:grpSpLocks/>
          </p:cNvGrpSpPr>
          <p:nvPr/>
        </p:nvGrpSpPr>
        <p:grpSpPr bwMode="auto">
          <a:xfrm>
            <a:off x="5003800" y="1231900"/>
            <a:ext cx="688975" cy="615950"/>
            <a:chOff x="3447" y="910"/>
            <a:chExt cx="434" cy="388"/>
          </a:xfrm>
        </p:grpSpPr>
        <p:sp>
          <p:nvSpPr>
            <p:cNvPr id="376902" name="Oval 70">
              <a:extLst>
                <a:ext uri="{FF2B5EF4-FFF2-40B4-BE49-F238E27FC236}">
                  <a16:creationId xmlns:a16="http://schemas.microsoft.com/office/drawing/2014/main" id="{8F3FDAB4-6F16-4D39-B1FA-7C1F2114BA39}"/>
                </a:ext>
              </a:extLst>
            </p:cNvPr>
            <p:cNvSpPr>
              <a:spLocks noChangeArrowheads="1"/>
            </p:cNvSpPr>
            <p:nvPr/>
          </p:nvSpPr>
          <p:spPr bwMode="auto">
            <a:xfrm>
              <a:off x="3624" y="997"/>
              <a:ext cx="257" cy="273"/>
            </a:xfrm>
            <a:prstGeom prst="ellipse">
              <a:avLst/>
            </a:prstGeom>
            <a:solidFill>
              <a:schemeClr val="accent1"/>
            </a:solidFill>
            <a:ln w="28575">
              <a:solidFill>
                <a:schemeClr val="tx1"/>
              </a:solidFill>
              <a:round/>
              <a:headEnd/>
              <a:tailEnd/>
            </a:ln>
          </p:spPr>
          <p:txBody>
            <a:bodyPr/>
            <a:lstStyle/>
            <a:p>
              <a:endParaRPr lang="en-US"/>
            </a:p>
          </p:txBody>
        </p:sp>
        <p:sp>
          <p:nvSpPr>
            <p:cNvPr id="376903" name="Text Box 71">
              <a:extLst>
                <a:ext uri="{FF2B5EF4-FFF2-40B4-BE49-F238E27FC236}">
                  <a16:creationId xmlns:a16="http://schemas.microsoft.com/office/drawing/2014/main" id="{9BAF286A-566C-4E08-8DFF-4A27A0C4E3B6}"/>
                </a:ext>
              </a:extLst>
            </p:cNvPr>
            <p:cNvSpPr txBox="1">
              <a:spLocks noChangeArrowheads="1"/>
            </p:cNvSpPr>
            <p:nvPr/>
          </p:nvSpPr>
          <p:spPr bwMode="auto">
            <a:xfrm>
              <a:off x="3447" y="910"/>
              <a:ext cx="40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tx2"/>
                  </a:solidFill>
                  <a:latin typeface="Times New Roman" panose="02020603050405020304" pitchFamily="18" charset="0"/>
                </a:rPr>
                <a:t>g</a:t>
              </a:r>
            </a:p>
          </p:txBody>
        </p:sp>
      </p:grpSp>
      <p:grpSp>
        <p:nvGrpSpPr>
          <p:cNvPr id="376940" name="Group 108">
            <a:extLst>
              <a:ext uri="{FF2B5EF4-FFF2-40B4-BE49-F238E27FC236}">
                <a16:creationId xmlns:a16="http://schemas.microsoft.com/office/drawing/2014/main" id="{EAC4D784-04BA-4E73-8B93-B49CF1BCBBB4}"/>
              </a:ext>
            </a:extLst>
          </p:cNvPr>
          <p:cNvGrpSpPr>
            <a:grpSpLocks/>
          </p:cNvGrpSpPr>
          <p:nvPr/>
        </p:nvGrpSpPr>
        <p:grpSpPr bwMode="auto">
          <a:xfrm>
            <a:off x="3024188" y="1831975"/>
            <a:ext cx="641350" cy="779463"/>
            <a:chOff x="2200" y="1288"/>
            <a:chExt cx="404" cy="491"/>
          </a:xfrm>
        </p:grpSpPr>
        <p:sp>
          <p:nvSpPr>
            <p:cNvPr id="376905" name="AutoShape 73">
              <a:extLst>
                <a:ext uri="{FF2B5EF4-FFF2-40B4-BE49-F238E27FC236}">
                  <a16:creationId xmlns:a16="http://schemas.microsoft.com/office/drawing/2014/main" id="{4FB517C3-5C00-4672-AEC5-42A59D46CA9C}"/>
                </a:ext>
              </a:extLst>
            </p:cNvPr>
            <p:cNvSpPr>
              <a:spLocks noChangeArrowheads="1"/>
            </p:cNvSpPr>
            <p:nvPr/>
          </p:nvSpPr>
          <p:spPr bwMode="auto">
            <a:xfrm>
              <a:off x="2320" y="1420"/>
              <a:ext cx="241" cy="359"/>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6906" name="Text Box 74">
              <a:extLst>
                <a:ext uri="{FF2B5EF4-FFF2-40B4-BE49-F238E27FC236}">
                  <a16:creationId xmlns:a16="http://schemas.microsoft.com/office/drawing/2014/main" id="{E471D407-FC37-4AEA-A648-E64F388C30A8}"/>
                </a:ext>
              </a:extLst>
            </p:cNvPr>
            <p:cNvSpPr txBox="1">
              <a:spLocks noChangeArrowheads="1"/>
            </p:cNvSpPr>
            <p:nvPr/>
          </p:nvSpPr>
          <p:spPr bwMode="auto">
            <a:xfrm>
              <a:off x="2200" y="1288"/>
              <a:ext cx="404"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grpSp>
        <p:nvGrpSpPr>
          <p:cNvPr id="376939" name="Group 107">
            <a:extLst>
              <a:ext uri="{FF2B5EF4-FFF2-40B4-BE49-F238E27FC236}">
                <a16:creationId xmlns:a16="http://schemas.microsoft.com/office/drawing/2014/main" id="{1308D35E-B8B2-46B8-9F46-70CE21C7A464}"/>
              </a:ext>
            </a:extLst>
          </p:cNvPr>
          <p:cNvGrpSpPr>
            <a:grpSpLocks/>
          </p:cNvGrpSpPr>
          <p:nvPr/>
        </p:nvGrpSpPr>
        <p:grpSpPr bwMode="auto">
          <a:xfrm>
            <a:off x="3924300" y="1884363"/>
            <a:ext cx="641350" cy="722312"/>
            <a:chOff x="2767" y="1321"/>
            <a:chExt cx="404" cy="455"/>
          </a:xfrm>
        </p:grpSpPr>
        <p:sp>
          <p:nvSpPr>
            <p:cNvPr id="376908" name="AutoShape 76">
              <a:extLst>
                <a:ext uri="{FF2B5EF4-FFF2-40B4-BE49-F238E27FC236}">
                  <a16:creationId xmlns:a16="http://schemas.microsoft.com/office/drawing/2014/main" id="{0ABB757C-4EF7-4548-9480-77C6B9FBE84B}"/>
                </a:ext>
              </a:extLst>
            </p:cNvPr>
            <p:cNvSpPr>
              <a:spLocks noChangeArrowheads="1"/>
            </p:cNvSpPr>
            <p:nvPr/>
          </p:nvSpPr>
          <p:spPr bwMode="auto">
            <a:xfrm>
              <a:off x="2875" y="1417"/>
              <a:ext cx="241" cy="359"/>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6909" name="Text Box 77">
              <a:extLst>
                <a:ext uri="{FF2B5EF4-FFF2-40B4-BE49-F238E27FC236}">
                  <a16:creationId xmlns:a16="http://schemas.microsoft.com/office/drawing/2014/main" id="{22A8037D-BF49-4758-BA28-B425D07A7CB5}"/>
                </a:ext>
              </a:extLst>
            </p:cNvPr>
            <p:cNvSpPr txBox="1">
              <a:spLocks noChangeArrowheads="1"/>
            </p:cNvSpPr>
            <p:nvPr/>
          </p:nvSpPr>
          <p:spPr bwMode="auto">
            <a:xfrm>
              <a:off x="2767" y="1321"/>
              <a:ext cx="404"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grpSp>
        <p:nvGrpSpPr>
          <p:cNvPr id="376938" name="Group 106">
            <a:extLst>
              <a:ext uri="{FF2B5EF4-FFF2-40B4-BE49-F238E27FC236}">
                <a16:creationId xmlns:a16="http://schemas.microsoft.com/office/drawing/2014/main" id="{C88ED6ED-A098-4F34-A393-313BE1464629}"/>
              </a:ext>
            </a:extLst>
          </p:cNvPr>
          <p:cNvGrpSpPr>
            <a:grpSpLocks/>
          </p:cNvGrpSpPr>
          <p:nvPr/>
        </p:nvGrpSpPr>
        <p:grpSpPr bwMode="auto">
          <a:xfrm>
            <a:off x="4716463" y="1847850"/>
            <a:ext cx="642937" cy="768350"/>
            <a:chOff x="3266" y="1298"/>
            <a:chExt cx="405" cy="484"/>
          </a:xfrm>
        </p:grpSpPr>
        <p:sp>
          <p:nvSpPr>
            <p:cNvPr id="376911" name="AutoShape 79">
              <a:extLst>
                <a:ext uri="{FF2B5EF4-FFF2-40B4-BE49-F238E27FC236}">
                  <a16:creationId xmlns:a16="http://schemas.microsoft.com/office/drawing/2014/main" id="{F7CB7490-7971-47CC-9924-BB2319F3124C}"/>
                </a:ext>
              </a:extLst>
            </p:cNvPr>
            <p:cNvSpPr>
              <a:spLocks noChangeArrowheads="1"/>
            </p:cNvSpPr>
            <p:nvPr/>
          </p:nvSpPr>
          <p:spPr bwMode="auto">
            <a:xfrm>
              <a:off x="3356" y="1423"/>
              <a:ext cx="242" cy="359"/>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6912" name="Text Box 80">
              <a:extLst>
                <a:ext uri="{FF2B5EF4-FFF2-40B4-BE49-F238E27FC236}">
                  <a16:creationId xmlns:a16="http://schemas.microsoft.com/office/drawing/2014/main" id="{A0427D1D-57C6-45D1-8CAC-2B0AECF21A1A}"/>
                </a:ext>
              </a:extLst>
            </p:cNvPr>
            <p:cNvSpPr txBox="1">
              <a:spLocks noChangeArrowheads="1"/>
            </p:cNvSpPr>
            <p:nvPr/>
          </p:nvSpPr>
          <p:spPr bwMode="auto">
            <a:xfrm>
              <a:off x="3266" y="1298"/>
              <a:ext cx="405"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sp>
        <p:nvSpPr>
          <p:cNvPr id="376913" name="Line 81">
            <a:extLst>
              <a:ext uri="{FF2B5EF4-FFF2-40B4-BE49-F238E27FC236}">
                <a16:creationId xmlns:a16="http://schemas.microsoft.com/office/drawing/2014/main" id="{7C3AE008-A0C6-4784-89E6-5E53C90A83D4}"/>
              </a:ext>
            </a:extLst>
          </p:cNvPr>
          <p:cNvSpPr>
            <a:spLocks noChangeShapeType="1"/>
          </p:cNvSpPr>
          <p:nvPr/>
        </p:nvSpPr>
        <p:spPr bwMode="auto">
          <a:xfrm flipH="1">
            <a:off x="3411538" y="1739900"/>
            <a:ext cx="279400" cy="296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6914" name="Line 82">
            <a:extLst>
              <a:ext uri="{FF2B5EF4-FFF2-40B4-BE49-F238E27FC236}">
                <a16:creationId xmlns:a16="http://schemas.microsoft.com/office/drawing/2014/main" id="{71A82746-D213-413E-80A9-6E0ACC3586CF}"/>
              </a:ext>
            </a:extLst>
          </p:cNvPr>
          <p:cNvSpPr>
            <a:spLocks noChangeShapeType="1"/>
          </p:cNvSpPr>
          <p:nvPr/>
        </p:nvSpPr>
        <p:spPr bwMode="auto">
          <a:xfrm>
            <a:off x="4010025" y="1739900"/>
            <a:ext cx="273050" cy="2889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76935" name="Group 103">
            <a:extLst>
              <a:ext uri="{FF2B5EF4-FFF2-40B4-BE49-F238E27FC236}">
                <a16:creationId xmlns:a16="http://schemas.microsoft.com/office/drawing/2014/main" id="{DA8A6E6E-E2AE-47DB-B356-EBFFE6643759}"/>
              </a:ext>
            </a:extLst>
          </p:cNvPr>
          <p:cNvGrpSpPr>
            <a:grpSpLocks/>
          </p:cNvGrpSpPr>
          <p:nvPr/>
        </p:nvGrpSpPr>
        <p:grpSpPr bwMode="auto">
          <a:xfrm>
            <a:off x="3382963" y="1128713"/>
            <a:ext cx="668337" cy="674687"/>
            <a:chOff x="2426" y="845"/>
            <a:chExt cx="421" cy="425"/>
          </a:xfrm>
        </p:grpSpPr>
        <p:sp>
          <p:nvSpPr>
            <p:cNvPr id="376916" name="Oval 84">
              <a:extLst>
                <a:ext uri="{FF2B5EF4-FFF2-40B4-BE49-F238E27FC236}">
                  <a16:creationId xmlns:a16="http://schemas.microsoft.com/office/drawing/2014/main" id="{B1817E8D-E8E3-4911-84CE-F112F4D8A09C}"/>
                </a:ext>
              </a:extLst>
            </p:cNvPr>
            <p:cNvSpPr>
              <a:spLocks noChangeArrowheads="1"/>
            </p:cNvSpPr>
            <p:nvPr/>
          </p:nvSpPr>
          <p:spPr bwMode="auto">
            <a:xfrm>
              <a:off x="2590" y="997"/>
              <a:ext cx="257" cy="273"/>
            </a:xfrm>
            <a:prstGeom prst="ellipse">
              <a:avLst/>
            </a:prstGeom>
            <a:solidFill>
              <a:schemeClr val="accent1"/>
            </a:solidFill>
            <a:ln w="28575">
              <a:solidFill>
                <a:schemeClr val="tx1"/>
              </a:solidFill>
              <a:round/>
              <a:headEnd/>
              <a:tailEnd/>
            </a:ln>
          </p:spPr>
          <p:txBody>
            <a:bodyPr/>
            <a:lstStyle/>
            <a:p>
              <a:endParaRPr lang="en-US"/>
            </a:p>
          </p:txBody>
        </p:sp>
        <p:sp>
          <p:nvSpPr>
            <p:cNvPr id="376917" name="Text Box 85">
              <a:extLst>
                <a:ext uri="{FF2B5EF4-FFF2-40B4-BE49-F238E27FC236}">
                  <a16:creationId xmlns:a16="http://schemas.microsoft.com/office/drawing/2014/main" id="{CF870ED7-1242-4FD7-90CA-677C6AD6ACBC}"/>
                </a:ext>
              </a:extLst>
            </p:cNvPr>
            <p:cNvSpPr txBox="1">
              <a:spLocks noChangeArrowheads="1"/>
            </p:cNvSpPr>
            <p:nvPr/>
          </p:nvSpPr>
          <p:spPr bwMode="auto">
            <a:xfrm>
              <a:off x="2426" y="845"/>
              <a:ext cx="40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tx2"/>
                  </a:solidFill>
                  <a:latin typeface="Times New Roman" panose="02020603050405020304" pitchFamily="18" charset="0"/>
                </a:rPr>
                <a:t>s</a:t>
              </a:r>
            </a:p>
          </p:txBody>
        </p:sp>
      </p:grpSp>
      <p:sp>
        <p:nvSpPr>
          <p:cNvPr id="376918" name="Line 86">
            <a:extLst>
              <a:ext uri="{FF2B5EF4-FFF2-40B4-BE49-F238E27FC236}">
                <a16:creationId xmlns:a16="http://schemas.microsoft.com/office/drawing/2014/main" id="{02AF4071-6C43-4E28-826E-E41AF43AA449}"/>
              </a:ext>
            </a:extLst>
          </p:cNvPr>
          <p:cNvSpPr>
            <a:spLocks noChangeShapeType="1"/>
          </p:cNvSpPr>
          <p:nvPr/>
        </p:nvSpPr>
        <p:spPr bwMode="auto">
          <a:xfrm flipH="1">
            <a:off x="4016375" y="1119188"/>
            <a:ext cx="493713" cy="320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76937" name="Group 105">
            <a:extLst>
              <a:ext uri="{FF2B5EF4-FFF2-40B4-BE49-F238E27FC236}">
                <a16:creationId xmlns:a16="http://schemas.microsoft.com/office/drawing/2014/main" id="{E0035D17-A807-4923-BA01-4976C70D23FE}"/>
              </a:ext>
            </a:extLst>
          </p:cNvPr>
          <p:cNvGrpSpPr>
            <a:grpSpLocks/>
          </p:cNvGrpSpPr>
          <p:nvPr/>
        </p:nvGrpSpPr>
        <p:grpSpPr bwMode="auto">
          <a:xfrm>
            <a:off x="5543550" y="1920875"/>
            <a:ext cx="641350" cy="677863"/>
            <a:chOff x="3787" y="1344"/>
            <a:chExt cx="404" cy="427"/>
          </a:xfrm>
        </p:grpSpPr>
        <p:sp>
          <p:nvSpPr>
            <p:cNvPr id="376920" name="AutoShape 88">
              <a:extLst>
                <a:ext uri="{FF2B5EF4-FFF2-40B4-BE49-F238E27FC236}">
                  <a16:creationId xmlns:a16="http://schemas.microsoft.com/office/drawing/2014/main" id="{3B354DDB-FB27-421D-A5D4-384C73A8C078}"/>
                </a:ext>
              </a:extLst>
            </p:cNvPr>
            <p:cNvSpPr>
              <a:spLocks noChangeArrowheads="1"/>
            </p:cNvSpPr>
            <p:nvPr/>
          </p:nvSpPr>
          <p:spPr bwMode="auto">
            <a:xfrm>
              <a:off x="3901" y="1412"/>
              <a:ext cx="241" cy="359"/>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6921" name="Text Box 89">
              <a:extLst>
                <a:ext uri="{FF2B5EF4-FFF2-40B4-BE49-F238E27FC236}">
                  <a16:creationId xmlns:a16="http://schemas.microsoft.com/office/drawing/2014/main" id="{A6527D9B-A7D7-4E6D-855E-3B6DBF6F531F}"/>
                </a:ext>
              </a:extLst>
            </p:cNvPr>
            <p:cNvSpPr txBox="1">
              <a:spLocks noChangeArrowheads="1"/>
            </p:cNvSpPr>
            <p:nvPr/>
          </p:nvSpPr>
          <p:spPr bwMode="auto">
            <a:xfrm>
              <a:off x="3787" y="1344"/>
              <a:ext cx="404"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sp>
        <p:nvSpPr>
          <p:cNvPr id="376922" name="Line 90">
            <a:extLst>
              <a:ext uri="{FF2B5EF4-FFF2-40B4-BE49-F238E27FC236}">
                <a16:creationId xmlns:a16="http://schemas.microsoft.com/office/drawing/2014/main" id="{A31717D6-BBA2-4CA2-996A-943F14385511}"/>
              </a:ext>
            </a:extLst>
          </p:cNvPr>
          <p:cNvSpPr>
            <a:spLocks noChangeShapeType="1"/>
          </p:cNvSpPr>
          <p:nvPr/>
        </p:nvSpPr>
        <p:spPr bwMode="auto">
          <a:xfrm>
            <a:off x="4859338" y="1128713"/>
            <a:ext cx="468312" cy="323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6923" name="Freeform 91">
            <a:extLst>
              <a:ext uri="{FF2B5EF4-FFF2-40B4-BE49-F238E27FC236}">
                <a16:creationId xmlns:a16="http://schemas.microsoft.com/office/drawing/2014/main" id="{C7EEC527-8334-4A35-A1B4-07FEA04FC56B}"/>
              </a:ext>
            </a:extLst>
          </p:cNvPr>
          <p:cNvSpPr>
            <a:spLocks/>
          </p:cNvSpPr>
          <p:nvPr/>
        </p:nvSpPr>
        <p:spPr bwMode="auto">
          <a:xfrm>
            <a:off x="3784600" y="912813"/>
            <a:ext cx="463550" cy="376237"/>
          </a:xfrm>
          <a:custGeom>
            <a:avLst/>
            <a:gdLst>
              <a:gd name="T0" fmla="*/ 10 w 490"/>
              <a:gd name="T1" fmla="*/ 247 h 247"/>
              <a:gd name="T2" fmla="*/ 10 w 490"/>
              <a:gd name="T3" fmla="*/ 157 h 247"/>
              <a:gd name="T4" fmla="*/ 70 w 490"/>
              <a:gd name="T5" fmla="*/ 52 h 247"/>
              <a:gd name="T6" fmla="*/ 280 w 490"/>
              <a:gd name="T7" fmla="*/ 7 h 247"/>
              <a:gd name="T8" fmla="*/ 490 w 490"/>
              <a:gd name="T9" fmla="*/ 7 h 247"/>
            </a:gdLst>
            <a:ahLst/>
            <a:cxnLst>
              <a:cxn ang="0">
                <a:pos x="T0" y="T1"/>
              </a:cxn>
              <a:cxn ang="0">
                <a:pos x="T2" y="T3"/>
              </a:cxn>
              <a:cxn ang="0">
                <a:pos x="T4" y="T5"/>
              </a:cxn>
              <a:cxn ang="0">
                <a:pos x="T6" y="T7"/>
              </a:cxn>
              <a:cxn ang="0">
                <a:pos x="T8" y="T9"/>
              </a:cxn>
            </a:cxnLst>
            <a:rect l="0" t="0" r="r" b="b"/>
            <a:pathLst>
              <a:path w="490" h="247">
                <a:moveTo>
                  <a:pt x="10" y="247"/>
                </a:moveTo>
                <a:cubicBezTo>
                  <a:pt x="5" y="218"/>
                  <a:pt x="0" y="189"/>
                  <a:pt x="10" y="157"/>
                </a:cubicBezTo>
                <a:cubicBezTo>
                  <a:pt x="20" y="125"/>
                  <a:pt x="25" y="77"/>
                  <a:pt x="70" y="52"/>
                </a:cubicBezTo>
                <a:cubicBezTo>
                  <a:pt x="115" y="27"/>
                  <a:pt x="210" y="14"/>
                  <a:pt x="280" y="7"/>
                </a:cubicBezTo>
                <a:cubicBezTo>
                  <a:pt x="350" y="0"/>
                  <a:pt x="455" y="7"/>
                  <a:pt x="490" y="7"/>
                </a:cubicBezTo>
              </a:path>
            </a:pathLst>
          </a:custGeom>
          <a:noFill/>
          <a:ln w="28575"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6924" name="Line 92">
            <a:extLst>
              <a:ext uri="{FF2B5EF4-FFF2-40B4-BE49-F238E27FC236}">
                <a16:creationId xmlns:a16="http://schemas.microsoft.com/office/drawing/2014/main" id="{C63CFC68-16CA-435A-B7EF-5C6BC42A5E43}"/>
              </a:ext>
            </a:extLst>
          </p:cNvPr>
          <p:cNvSpPr>
            <a:spLocks noChangeShapeType="1"/>
          </p:cNvSpPr>
          <p:nvPr/>
        </p:nvSpPr>
        <p:spPr bwMode="auto">
          <a:xfrm flipH="1">
            <a:off x="5037138" y="1757363"/>
            <a:ext cx="279400"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6925" name="Line 93">
            <a:extLst>
              <a:ext uri="{FF2B5EF4-FFF2-40B4-BE49-F238E27FC236}">
                <a16:creationId xmlns:a16="http://schemas.microsoft.com/office/drawing/2014/main" id="{F5BE0FF5-0F3D-46F1-A943-1ABDB1D5E604}"/>
              </a:ext>
            </a:extLst>
          </p:cNvPr>
          <p:cNvSpPr>
            <a:spLocks noChangeShapeType="1"/>
          </p:cNvSpPr>
          <p:nvPr/>
        </p:nvSpPr>
        <p:spPr bwMode="auto">
          <a:xfrm>
            <a:off x="5635625" y="1757363"/>
            <a:ext cx="268288" cy="271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6950" name="AutoShape 118">
            <a:extLst>
              <a:ext uri="{FF2B5EF4-FFF2-40B4-BE49-F238E27FC236}">
                <a16:creationId xmlns:a16="http://schemas.microsoft.com/office/drawing/2014/main" id="{24A6ABD4-52A8-4B6C-AEF2-F4CDC074A809}"/>
              </a:ext>
            </a:extLst>
          </p:cNvPr>
          <p:cNvSpPr>
            <a:spLocks noChangeArrowheads="1"/>
          </p:cNvSpPr>
          <p:nvPr/>
        </p:nvSpPr>
        <p:spPr bwMode="auto">
          <a:xfrm>
            <a:off x="5867400" y="2974975"/>
            <a:ext cx="738188" cy="141288"/>
          </a:xfrm>
          <a:prstGeom prst="rightArrow">
            <a:avLst>
              <a:gd name="adj1" fmla="val 50000"/>
              <a:gd name="adj2" fmla="val 130618"/>
            </a:avLst>
          </a:prstGeom>
          <a:solidFill>
            <a:schemeClr val="accent1"/>
          </a:solidFill>
          <a:ln w="9525">
            <a:solidFill>
              <a:schemeClr val="tx1"/>
            </a:solidFill>
            <a:miter lim="800000"/>
            <a:headEnd/>
            <a:tailEnd/>
          </a:ln>
        </p:spPr>
        <p:txBody>
          <a:bodyPr/>
          <a:lstStyle/>
          <a:p>
            <a:endParaRPr lang="en-US"/>
          </a:p>
        </p:txBody>
      </p:sp>
      <p:sp>
        <p:nvSpPr>
          <p:cNvPr id="376951" name="Text Box 119">
            <a:extLst>
              <a:ext uri="{FF2B5EF4-FFF2-40B4-BE49-F238E27FC236}">
                <a16:creationId xmlns:a16="http://schemas.microsoft.com/office/drawing/2014/main" id="{96CEB0D5-BCB4-4821-BB31-14966EAB09F9}"/>
              </a:ext>
            </a:extLst>
          </p:cNvPr>
          <p:cNvSpPr txBox="1">
            <a:spLocks noChangeArrowheads="1"/>
          </p:cNvSpPr>
          <p:nvPr/>
        </p:nvSpPr>
        <p:spPr bwMode="auto">
          <a:xfrm>
            <a:off x="2016125" y="3094038"/>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ea typeface="隶书" panose="02010509060101010101" pitchFamily="49" charset="-122"/>
              </a:rPr>
              <a:t>右单旋转</a:t>
            </a:r>
          </a:p>
        </p:txBody>
      </p:sp>
      <p:sp>
        <p:nvSpPr>
          <p:cNvPr id="376952" name="Text Box 120">
            <a:extLst>
              <a:ext uri="{FF2B5EF4-FFF2-40B4-BE49-F238E27FC236}">
                <a16:creationId xmlns:a16="http://schemas.microsoft.com/office/drawing/2014/main" id="{9D3308C3-7F23-4CB2-9343-552F8F6B4378}"/>
              </a:ext>
            </a:extLst>
          </p:cNvPr>
          <p:cNvSpPr txBox="1">
            <a:spLocks noChangeArrowheads="1"/>
          </p:cNvSpPr>
          <p:nvPr/>
        </p:nvSpPr>
        <p:spPr bwMode="auto">
          <a:xfrm>
            <a:off x="5543550" y="305911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ea typeface="隶书" panose="02010509060101010101" pitchFamily="49" charset="-122"/>
              </a:rPr>
              <a:t>右单旋转</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6896"/>
                                        </p:tgtEl>
                                        <p:attrNameLst>
                                          <p:attrName>style.visibility</p:attrName>
                                        </p:attrNameLst>
                                      </p:cBhvr>
                                      <p:to>
                                        <p:strVal val="visible"/>
                                      </p:to>
                                    </p:set>
                                    <p:animEffect transition="in" filter="wipe(left)">
                                      <p:cBhvr>
                                        <p:cTn id="7" dur="500"/>
                                        <p:tgtEl>
                                          <p:spTgt spid="3768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76923"/>
                                        </p:tgtEl>
                                        <p:attrNameLst>
                                          <p:attrName>style.visibility</p:attrName>
                                        </p:attrNameLst>
                                      </p:cBhvr>
                                      <p:to>
                                        <p:strVal val="visible"/>
                                      </p:to>
                                    </p:set>
                                    <p:animEffect transition="in" filter="wipe(down)">
                                      <p:cBhvr>
                                        <p:cTn id="12" dur="500"/>
                                        <p:tgtEl>
                                          <p:spTgt spid="376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灯片编号占位符 4">
            <a:extLst>
              <a:ext uri="{FF2B5EF4-FFF2-40B4-BE49-F238E27FC236}">
                <a16:creationId xmlns:a16="http://schemas.microsoft.com/office/drawing/2014/main" id="{82AC7C6F-4145-4B0E-B2EE-BCA0C093C673}"/>
              </a:ext>
            </a:extLst>
          </p:cNvPr>
          <p:cNvSpPr>
            <a:spLocks noGrp="1"/>
          </p:cNvSpPr>
          <p:nvPr>
            <p:ph type="sldNum" sz="quarter" idx="11"/>
          </p:nvPr>
        </p:nvSpPr>
        <p:spPr/>
        <p:txBody>
          <a:bodyPr/>
          <a:lstStyle/>
          <a:p>
            <a:fld id="{D7996F2A-BF36-4972-ACB4-49A1896EC99E}" type="slidenum">
              <a:rPr lang="en-US" altLang="zh-CN"/>
              <a:pPr/>
              <a:t>122</a:t>
            </a:fld>
            <a:endParaRPr lang="en-US" altLang="zh-CN"/>
          </a:p>
        </p:txBody>
      </p:sp>
      <p:sp>
        <p:nvSpPr>
          <p:cNvPr id="377859" name="Rectangle 3">
            <a:extLst>
              <a:ext uri="{FF2B5EF4-FFF2-40B4-BE49-F238E27FC236}">
                <a16:creationId xmlns:a16="http://schemas.microsoft.com/office/drawing/2014/main" id="{12890F6B-0C90-429B-B94D-1DFEA07254EA}"/>
              </a:ext>
            </a:extLst>
          </p:cNvPr>
          <p:cNvSpPr>
            <a:spLocks noGrp="1" noChangeArrowheads="1"/>
          </p:cNvSpPr>
          <p:nvPr>
            <p:ph type="body" idx="1"/>
          </p:nvPr>
        </p:nvSpPr>
        <p:spPr>
          <a:xfrm>
            <a:off x="457200" y="3536950"/>
            <a:ext cx="8229600" cy="2736850"/>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因为刚访问的</a:t>
            </a:r>
            <a:r>
              <a:rPr lang="zh-CN" altLang="en-US" sz="3000" b="1">
                <a:solidFill>
                  <a:schemeClr val="tx2"/>
                </a:solidFill>
                <a:latin typeface="Times New Roman" panose="02020603050405020304" pitchFamily="18" charset="0"/>
                <a:ea typeface="仿宋_GB2312" pitchFamily="49" charset="-122"/>
              </a:rPr>
              <a:t>结点 </a:t>
            </a:r>
            <a:r>
              <a:rPr lang="en-US" altLang="zh-CN" sz="3000" b="1" i="1">
                <a:solidFill>
                  <a:schemeClr val="tx2"/>
                </a:solidFill>
                <a:latin typeface="Times New Roman" panose="02020603050405020304" pitchFamily="18" charset="0"/>
                <a:ea typeface="仿宋_GB2312" pitchFamily="49" charset="-122"/>
              </a:rPr>
              <a:t>s </a:t>
            </a:r>
            <a:r>
              <a:rPr lang="zh-CN" altLang="en-US" sz="3000" b="1">
                <a:solidFill>
                  <a:schemeClr val="tx2"/>
                </a:solidFill>
                <a:latin typeface="Times New Roman" panose="02020603050405020304" pitchFamily="18" charset="0"/>
                <a:ea typeface="仿宋_GB2312" pitchFamily="49" charset="-122"/>
              </a:rPr>
              <a:t>与其父结点 </a:t>
            </a:r>
            <a:r>
              <a:rPr lang="en-US" altLang="zh-CN" sz="3000" b="1" i="1">
                <a:solidFill>
                  <a:schemeClr val="tx2"/>
                </a:solidFill>
                <a:latin typeface="Times New Roman" panose="02020603050405020304" pitchFamily="18" charset="0"/>
                <a:ea typeface="仿宋_GB2312" pitchFamily="49" charset="-122"/>
              </a:rPr>
              <a:t>p</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和祖父结点</a:t>
            </a:r>
            <a:r>
              <a:rPr lang="en-US" altLang="zh-CN" sz="3000" b="1" i="1">
                <a:solidFill>
                  <a:schemeClr val="tx2"/>
                </a:solidFill>
                <a:latin typeface="Times New Roman" panose="02020603050405020304" pitchFamily="18" charset="0"/>
                <a:ea typeface="仿宋_GB2312" pitchFamily="49" charset="-122"/>
              </a:rPr>
              <a:t>g</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形成折线</a:t>
            </a:r>
            <a:r>
              <a:rPr lang="zh-CN" altLang="en-US" sz="3000" b="1">
                <a:latin typeface="Times New Roman" panose="02020603050405020304" pitchFamily="18" charset="0"/>
                <a:ea typeface="仿宋_GB2312" pitchFamily="49" charset="-122"/>
              </a:rPr>
              <a:t>，需要做与</a:t>
            </a: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树一样的</a:t>
            </a:r>
            <a:r>
              <a:rPr lang="zh-CN" altLang="en-US" sz="3000" b="1">
                <a:solidFill>
                  <a:schemeClr val="tx2"/>
                </a:solidFill>
                <a:latin typeface="Times New Roman" panose="02020603050405020304" pitchFamily="18" charset="0"/>
                <a:ea typeface="仿宋_GB2312" pitchFamily="49" charset="-122"/>
              </a:rPr>
              <a:t>双旋转</a:t>
            </a:r>
            <a:r>
              <a:rPr lang="zh-CN" altLang="en-US" sz="3000" b="1">
                <a:latin typeface="Times New Roman" panose="02020603050405020304" pitchFamily="18" charset="0"/>
                <a:ea typeface="仿宋_GB2312" pitchFamily="49" charset="-122"/>
              </a:rPr>
              <a:t>，首先围绕 </a:t>
            </a:r>
            <a:r>
              <a:rPr lang="en-US" altLang="zh-CN" sz="3000" b="1" i="1">
                <a:latin typeface="Times New Roman" panose="02020603050405020304" pitchFamily="18" charset="0"/>
                <a:ea typeface="仿宋_GB2312" pitchFamily="49" charset="-122"/>
              </a:rPr>
              <a:t>s</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旋转 </a:t>
            </a:r>
            <a:r>
              <a:rPr lang="en-US" altLang="zh-CN" sz="3000" b="1" i="1">
                <a:latin typeface="Times New Roman" panose="02020603050405020304" pitchFamily="18" charset="0"/>
                <a:ea typeface="仿宋_GB2312" pitchFamily="49" charset="-122"/>
              </a:rPr>
              <a:t>p</a:t>
            </a:r>
            <a:r>
              <a:rPr lang="zh-CN" altLang="en-US" sz="3000" b="1">
                <a:latin typeface="Times New Roman" panose="02020603050405020304" pitchFamily="18" charset="0"/>
                <a:ea typeface="仿宋_GB2312" pitchFamily="49" charset="-122"/>
              </a:rPr>
              <a:t>，再围绕 </a:t>
            </a:r>
            <a:r>
              <a:rPr lang="en-US" altLang="zh-CN" sz="3000" b="1" i="1">
                <a:latin typeface="Times New Roman" panose="02020603050405020304" pitchFamily="18" charset="0"/>
                <a:ea typeface="仿宋_GB2312" pitchFamily="49" charset="-122"/>
              </a:rPr>
              <a:t>s </a:t>
            </a:r>
            <a:r>
              <a:rPr lang="zh-CN" altLang="en-US" sz="3000" b="1">
                <a:latin typeface="Times New Roman" panose="02020603050405020304" pitchFamily="18" charset="0"/>
                <a:ea typeface="仿宋_GB2312" pitchFamily="49" charset="-122"/>
              </a:rPr>
              <a:t>旋转 </a:t>
            </a:r>
            <a:r>
              <a:rPr lang="en-US" altLang="zh-CN" sz="3000" b="1" i="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，把结点 </a:t>
            </a:r>
            <a:r>
              <a:rPr lang="en-US" altLang="zh-CN" sz="3000" b="1" i="1">
                <a:latin typeface="Times New Roman" panose="02020603050405020304" pitchFamily="18" charset="0"/>
                <a:ea typeface="仿宋_GB2312" pitchFamily="49" charset="-122"/>
              </a:rPr>
              <a:t>s</a:t>
            </a:r>
            <a:r>
              <a:rPr lang="zh-CN" altLang="en-US" sz="3000" b="1">
                <a:latin typeface="Times New Roman" panose="02020603050405020304" pitchFamily="18" charset="0"/>
                <a:ea typeface="仿宋_GB2312" pitchFamily="49" charset="-122"/>
              </a:rPr>
              <a:t>上升到祖父结点的位置，并保持二叉搜索树的特性。</a:t>
            </a:r>
            <a:r>
              <a:rPr lang="zh-CN" altLang="en-US" sz="3000"/>
              <a:t> </a:t>
            </a:r>
          </a:p>
        </p:txBody>
      </p:sp>
      <p:grpSp>
        <p:nvGrpSpPr>
          <p:cNvPr id="377977" name="Group 121">
            <a:extLst>
              <a:ext uri="{FF2B5EF4-FFF2-40B4-BE49-F238E27FC236}">
                <a16:creationId xmlns:a16="http://schemas.microsoft.com/office/drawing/2014/main" id="{3ED4A645-0E73-406B-BCC6-A9C91F85480D}"/>
              </a:ext>
            </a:extLst>
          </p:cNvPr>
          <p:cNvGrpSpPr>
            <a:grpSpLocks/>
          </p:cNvGrpSpPr>
          <p:nvPr/>
        </p:nvGrpSpPr>
        <p:grpSpPr bwMode="auto">
          <a:xfrm>
            <a:off x="5651500" y="1027113"/>
            <a:ext cx="3205163" cy="2185987"/>
            <a:chOff x="3651" y="484"/>
            <a:chExt cx="2019" cy="1377"/>
          </a:xfrm>
        </p:grpSpPr>
        <p:sp>
          <p:nvSpPr>
            <p:cNvPr id="377862" name="Line 6">
              <a:extLst>
                <a:ext uri="{FF2B5EF4-FFF2-40B4-BE49-F238E27FC236}">
                  <a16:creationId xmlns:a16="http://schemas.microsoft.com/office/drawing/2014/main" id="{94D544A4-C92A-42C0-8A4C-D43D5ECF49F0}"/>
                </a:ext>
              </a:extLst>
            </p:cNvPr>
            <p:cNvSpPr>
              <a:spLocks noChangeShapeType="1"/>
            </p:cNvSpPr>
            <p:nvPr/>
          </p:nvSpPr>
          <p:spPr bwMode="auto">
            <a:xfrm flipH="1">
              <a:off x="4862" y="1249"/>
              <a:ext cx="181" cy="20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7863" name="Line 7">
              <a:extLst>
                <a:ext uri="{FF2B5EF4-FFF2-40B4-BE49-F238E27FC236}">
                  <a16:creationId xmlns:a16="http://schemas.microsoft.com/office/drawing/2014/main" id="{81A30028-A0E0-4AFE-8BCC-31E904CE8040}"/>
                </a:ext>
              </a:extLst>
            </p:cNvPr>
            <p:cNvSpPr>
              <a:spLocks noChangeShapeType="1"/>
            </p:cNvSpPr>
            <p:nvPr/>
          </p:nvSpPr>
          <p:spPr bwMode="auto">
            <a:xfrm>
              <a:off x="4259" y="1230"/>
              <a:ext cx="220" cy="2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7864" name="Line 8">
              <a:extLst>
                <a:ext uri="{FF2B5EF4-FFF2-40B4-BE49-F238E27FC236}">
                  <a16:creationId xmlns:a16="http://schemas.microsoft.com/office/drawing/2014/main" id="{BEA30AE1-6C50-4342-9AF5-456AD70AA57B}"/>
                </a:ext>
              </a:extLst>
            </p:cNvPr>
            <p:cNvSpPr>
              <a:spLocks noChangeShapeType="1"/>
            </p:cNvSpPr>
            <p:nvPr/>
          </p:nvSpPr>
          <p:spPr bwMode="auto">
            <a:xfrm>
              <a:off x="5250" y="1249"/>
              <a:ext cx="179" cy="20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7865" name="Line 9">
              <a:extLst>
                <a:ext uri="{FF2B5EF4-FFF2-40B4-BE49-F238E27FC236}">
                  <a16:creationId xmlns:a16="http://schemas.microsoft.com/office/drawing/2014/main" id="{0C1BE206-08DD-4C0D-92D2-57CEDA5CF600}"/>
                </a:ext>
              </a:extLst>
            </p:cNvPr>
            <p:cNvSpPr>
              <a:spLocks noChangeShapeType="1"/>
            </p:cNvSpPr>
            <p:nvPr/>
          </p:nvSpPr>
          <p:spPr bwMode="auto">
            <a:xfrm>
              <a:off x="4766" y="864"/>
              <a:ext cx="291" cy="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77976" name="Group 120">
              <a:extLst>
                <a:ext uri="{FF2B5EF4-FFF2-40B4-BE49-F238E27FC236}">
                  <a16:creationId xmlns:a16="http://schemas.microsoft.com/office/drawing/2014/main" id="{CB849CA6-2499-461F-89FB-595D3729B467}"/>
                </a:ext>
              </a:extLst>
            </p:cNvPr>
            <p:cNvGrpSpPr>
              <a:grpSpLocks/>
            </p:cNvGrpSpPr>
            <p:nvPr/>
          </p:nvGrpSpPr>
          <p:grpSpPr bwMode="auto">
            <a:xfrm>
              <a:off x="3946" y="799"/>
              <a:ext cx="415" cy="507"/>
              <a:chOff x="3946" y="799"/>
              <a:chExt cx="415" cy="507"/>
            </a:xfrm>
          </p:grpSpPr>
          <p:sp>
            <p:nvSpPr>
              <p:cNvPr id="377867" name="Oval 11">
                <a:extLst>
                  <a:ext uri="{FF2B5EF4-FFF2-40B4-BE49-F238E27FC236}">
                    <a16:creationId xmlns:a16="http://schemas.microsoft.com/office/drawing/2014/main" id="{E13E8A8F-CD23-4968-B4CA-84E1B3A6008D}"/>
                  </a:ext>
                </a:extLst>
              </p:cNvPr>
              <p:cNvSpPr>
                <a:spLocks noChangeArrowheads="1"/>
              </p:cNvSpPr>
              <p:nvPr/>
            </p:nvSpPr>
            <p:spPr bwMode="auto">
              <a:xfrm>
                <a:off x="4068" y="1004"/>
                <a:ext cx="263" cy="302"/>
              </a:xfrm>
              <a:prstGeom prst="ellipse">
                <a:avLst/>
              </a:prstGeom>
              <a:solidFill>
                <a:schemeClr val="accent1"/>
              </a:solidFill>
              <a:ln w="28575">
                <a:solidFill>
                  <a:schemeClr val="tx1"/>
                </a:solidFill>
                <a:round/>
                <a:headEnd/>
                <a:tailEnd/>
              </a:ln>
            </p:spPr>
            <p:txBody>
              <a:bodyPr/>
              <a:lstStyle/>
              <a:p>
                <a:endParaRPr lang="en-US"/>
              </a:p>
            </p:txBody>
          </p:sp>
          <p:sp>
            <p:nvSpPr>
              <p:cNvPr id="377868" name="Text Box 12">
                <a:extLst>
                  <a:ext uri="{FF2B5EF4-FFF2-40B4-BE49-F238E27FC236}">
                    <a16:creationId xmlns:a16="http://schemas.microsoft.com/office/drawing/2014/main" id="{5AB62DC2-A27F-43F4-B09A-45C8DF64CB02}"/>
                  </a:ext>
                </a:extLst>
              </p:cNvPr>
              <p:cNvSpPr txBox="1">
                <a:spLocks noChangeArrowheads="1"/>
              </p:cNvSpPr>
              <p:nvPr/>
            </p:nvSpPr>
            <p:spPr bwMode="auto">
              <a:xfrm>
                <a:off x="3946" y="799"/>
                <a:ext cx="415"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i="1">
                    <a:solidFill>
                      <a:schemeClr val="tx2"/>
                    </a:solidFill>
                    <a:latin typeface="Times New Roman" panose="02020603050405020304" pitchFamily="18" charset="0"/>
                  </a:rPr>
                  <a:t>p</a:t>
                </a:r>
              </a:p>
            </p:txBody>
          </p:sp>
        </p:grpSp>
        <p:grpSp>
          <p:nvGrpSpPr>
            <p:cNvPr id="377975" name="Group 119">
              <a:extLst>
                <a:ext uri="{FF2B5EF4-FFF2-40B4-BE49-F238E27FC236}">
                  <a16:creationId xmlns:a16="http://schemas.microsoft.com/office/drawing/2014/main" id="{1CC87AFA-1B77-416C-94B1-A3FA2CF470FB}"/>
                </a:ext>
              </a:extLst>
            </p:cNvPr>
            <p:cNvGrpSpPr>
              <a:grpSpLocks/>
            </p:cNvGrpSpPr>
            <p:nvPr/>
          </p:nvGrpSpPr>
          <p:grpSpPr bwMode="auto">
            <a:xfrm>
              <a:off x="5011" y="845"/>
              <a:ext cx="659" cy="451"/>
              <a:chOff x="5011" y="845"/>
              <a:chExt cx="659" cy="451"/>
            </a:xfrm>
          </p:grpSpPr>
          <p:sp>
            <p:nvSpPr>
              <p:cNvPr id="377870" name="Oval 14">
                <a:extLst>
                  <a:ext uri="{FF2B5EF4-FFF2-40B4-BE49-F238E27FC236}">
                    <a16:creationId xmlns:a16="http://schemas.microsoft.com/office/drawing/2014/main" id="{759889E7-E554-4FCA-9B72-6957862F614E}"/>
                  </a:ext>
                </a:extLst>
              </p:cNvPr>
              <p:cNvSpPr>
                <a:spLocks noChangeArrowheads="1"/>
              </p:cNvSpPr>
              <p:nvPr/>
            </p:nvSpPr>
            <p:spPr bwMode="auto">
              <a:xfrm>
                <a:off x="5011" y="994"/>
                <a:ext cx="264" cy="302"/>
              </a:xfrm>
              <a:prstGeom prst="ellipse">
                <a:avLst/>
              </a:prstGeom>
              <a:solidFill>
                <a:schemeClr val="accent1"/>
              </a:solidFill>
              <a:ln w="28575">
                <a:solidFill>
                  <a:schemeClr val="tx1"/>
                </a:solidFill>
                <a:round/>
                <a:headEnd/>
                <a:tailEnd/>
              </a:ln>
            </p:spPr>
            <p:txBody>
              <a:bodyPr/>
              <a:lstStyle/>
              <a:p>
                <a:endParaRPr lang="en-US"/>
              </a:p>
            </p:txBody>
          </p:sp>
          <p:sp>
            <p:nvSpPr>
              <p:cNvPr id="377871" name="Text Box 15">
                <a:extLst>
                  <a:ext uri="{FF2B5EF4-FFF2-40B4-BE49-F238E27FC236}">
                    <a16:creationId xmlns:a16="http://schemas.microsoft.com/office/drawing/2014/main" id="{E897F163-F512-41E9-972C-4505970B3DCB}"/>
                  </a:ext>
                </a:extLst>
              </p:cNvPr>
              <p:cNvSpPr txBox="1">
                <a:spLocks noChangeArrowheads="1"/>
              </p:cNvSpPr>
              <p:nvPr/>
            </p:nvSpPr>
            <p:spPr bwMode="auto">
              <a:xfrm>
                <a:off x="5254" y="845"/>
                <a:ext cx="416"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tx2"/>
                    </a:solidFill>
                    <a:latin typeface="Times New Roman" panose="02020603050405020304" pitchFamily="18" charset="0"/>
                  </a:rPr>
                  <a:t>g</a:t>
                </a:r>
              </a:p>
            </p:txBody>
          </p:sp>
        </p:grpSp>
        <p:grpSp>
          <p:nvGrpSpPr>
            <p:cNvPr id="377974" name="Group 118">
              <a:extLst>
                <a:ext uri="{FF2B5EF4-FFF2-40B4-BE49-F238E27FC236}">
                  <a16:creationId xmlns:a16="http://schemas.microsoft.com/office/drawing/2014/main" id="{281910EE-7177-4868-8067-63D02372E8D9}"/>
                </a:ext>
              </a:extLst>
            </p:cNvPr>
            <p:cNvGrpSpPr>
              <a:grpSpLocks/>
            </p:cNvGrpSpPr>
            <p:nvPr/>
          </p:nvGrpSpPr>
          <p:grpSpPr bwMode="auto">
            <a:xfrm>
              <a:off x="3651" y="1384"/>
              <a:ext cx="416" cy="474"/>
              <a:chOff x="3651" y="1384"/>
              <a:chExt cx="416" cy="474"/>
            </a:xfrm>
          </p:grpSpPr>
          <p:sp>
            <p:nvSpPr>
              <p:cNvPr id="377873" name="AutoShape 17">
                <a:extLst>
                  <a:ext uri="{FF2B5EF4-FFF2-40B4-BE49-F238E27FC236}">
                    <a16:creationId xmlns:a16="http://schemas.microsoft.com/office/drawing/2014/main" id="{0237D3E0-E8C5-4270-B38C-D8449E736620}"/>
                  </a:ext>
                </a:extLst>
              </p:cNvPr>
              <p:cNvSpPr>
                <a:spLocks noChangeArrowheads="1"/>
              </p:cNvSpPr>
              <p:nvPr/>
            </p:nvSpPr>
            <p:spPr bwMode="auto">
              <a:xfrm>
                <a:off x="3796" y="1461"/>
                <a:ext cx="247" cy="397"/>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7874" name="Text Box 18">
                <a:extLst>
                  <a:ext uri="{FF2B5EF4-FFF2-40B4-BE49-F238E27FC236}">
                    <a16:creationId xmlns:a16="http://schemas.microsoft.com/office/drawing/2014/main" id="{96087C23-4891-4ADE-9D23-F41FB5F54146}"/>
                  </a:ext>
                </a:extLst>
              </p:cNvPr>
              <p:cNvSpPr txBox="1">
                <a:spLocks noChangeArrowheads="1"/>
              </p:cNvSpPr>
              <p:nvPr/>
            </p:nvSpPr>
            <p:spPr bwMode="auto">
              <a:xfrm>
                <a:off x="3651" y="1384"/>
                <a:ext cx="416"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grpSp>
          <p:nvGrpSpPr>
            <p:cNvPr id="377973" name="Group 117">
              <a:extLst>
                <a:ext uri="{FF2B5EF4-FFF2-40B4-BE49-F238E27FC236}">
                  <a16:creationId xmlns:a16="http://schemas.microsoft.com/office/drawing/2014/main" id="{FC893D9F-3C87-4593-B842-3AF4185BB037}"/>
                </a:ext>
              </a:extLst>
            </p:cNvPr>
            <p:cNvGrpSpPr>
              <a:grpSpLocks/>
            </p:cNvGrpSpPr>
            <p:nvPr/>
          </p:nvGrpSpPr>
          <p:grpSpPr bwMode="auto">
            <a:xfrm>
              <a:off x="4241" y="1389"/>
              <a:ext cx="416" cy="469"/>
              <a:chOff x="4241" y="1389"/>
              <a:chExt cx="416" cy="469"/>
            </a:xfrm>
          </p:grpSpPr>
          <p:sp>
            <p:nvSpPr>
              <p:cNvPr id="377876" name="AutoShape 20">
                <a:extLst>
                  <a:ext uri="{FF2B5EF4-FFF2-40B4-BE49-F238E27FC236}">
                    <a16:creationId xmlns:a16="http://schemas.microsoft.com/office/drawing/2014/main" id="{776E7EEA-8379-4A7B-B423-C88C45EE535F}"/>
                  </a:ext>
                </a:extLst>
              </p:cNvPr>
              <p:cNvSpPr>
                <a:spLocks noChangeArrowheads="1"/>
              </p:cNvSpPr>
              <p:nvPr/>
            </p:nvSpPr>
            <p:spPr bwMode="auto">
              <a:xfrm>
                <a:off x="4348" y="1461"/>
                <a:ext cx="248" cy="397"/>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7877" name="Text Box 21">
                <a:extLst>
                  <a:ext uri="{FF2B5EF4-FFF2-40B4-BE49-F238E27FC236}">
                    <a16:creationId xmlns:a16="http://schemas.microsoft.com/office/drawing/2014/main" id="{BF2DF0F6-92A4-4EAA-96B4-91A52EAC5136}"/>
                  </a:ext>
                </a:extLst>
              </p:cNvPr>
              <p:cNvSpPr txBox="1">
                <a:spLocks noChangeArrowheads="1"/>
              </p:cNvSpPr>
              <p:nvPr/>
            </p:nvSpPr>
            <p:spPr bwMode="auto">
              <a:xfrm>
                <a:off x="4241" y="1389"/>
                <a:ext cx="416"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grpSp>
          <p:nvGrpSpPr>
            <p:cNvPr id="377972" name="Group 116">
              <a:extLst>
                <a:ext uri="{FF2B5EF4-FFF2-40B4-BE49-F238E27FC236}">
                  <a16:creationId xmlns:a16="http://schemas.microsoft.com/office/drawing/2014/main" id="{39F55EB0-6925-4673-95BE-77F39FD77A7C}"/>
                </a:ext>
              </a:extLst>
            </p:cNvPr>
            <p:cNvGrpSpPr>
              <a:grpSpLocks/>
            </p:cNvGrpSpPr>
            <p:nvPr/>
          </p:nvGrpSpPr>
          <p:grpSpPr bwMode="auto">
            <a:xfrm>
              <a:off x="4649" y="1344"/>
              <a:ext cx="415" cy="517"/>
              <a:chOff x="4649" y="1344"/>
              <a:chExt cx="415" cy="517"/>
            </a:xfrm>
          </p:grpSpPr>
          <p:sp>
            <p:nvSpPr>
              <p:cNvPr id="377879" name="AutoShape 23">
                <a:extLst>
                  <a:ext uri="{FF2B5EF4-FFF2-40B4-BE49-F238E27FC236}">
                    <a16:creationId xmlns:a16="http://schemas.microsoft.com/office/drawing/2014/main" id="{DB3FBCB1-1905-49C8-9449-764BF034297D}"/>
                  </a:ext>
                </a:extLst>
              </p:cNvPr>
              <p:cNvSpPr>
                <a:spLocks noChangeArrowheads="1"/>
              </p:cNvSpPr>
              <p:nvPr/>
            </p:nvSpPr>
            <p:spPr bwMode="auto">
              <a:xfrm>
                <a:off x="4733" y="1464"/>
                <a:ext cx="247" cy="397"/>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7880" name="Text Box 24">
                <a:extLst>
                  <a:ext uri="{FF2B5EF4-FFF2-40B4-BE49-F238E27FC236}">
                    <a16:creationId xmlns:a16="http://schemas.microsoft.com/office/drawing/2014/main" id="{EFA48536-4F56-4983-8C5C-C864A1A6DBFB}"/>
                  </a:ext>
                </a:extLst>
              </p:cNvPr>
              <p:cNvSpPr txBox="1">
                <a:spLocks noChangeArrowheads="1"/>
              </p:cNvSpPr>
              <p:nvPr/>
            </p:nvSpPr>
            <p:spPr bwMode="auto">
              <a:xfrm>
                <a:off x="4649" y="1344"/>
                <a:ext cx="415"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sp>
          <p:nvSpPr>
            <p:cNvPr id="377881" name="Line 25">
              <a:extLst>
                <a:ext uri="{FF2B5EF4-FFF2-40B4-BE49-F238E27FC236}">
                  <a16:creationId xmlns:a16="http://schemas.microsoft.com/office/drawing/2014/main" id="{51944D10-B94C-4828-9260-9B3ADE6A0389}"/>
                </a:ext>
              </a:extLst>
            </p:cNvPr>
            <p:cNvSpPr>
              <a:spLocks noChangeShapeType="1"/>
            </p:cNvSpPr>
            <p:nvPr/>
          </p:nvSpPr>
          <p:spPr bwMode="auto">
            <a:xfrm flipH="1">
              <a:off x="4293" y="867"/>
              <a:ext cx="265" cy="1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77971" name="Group 115">
              <a:extLst>
                <a:ext uri="{FF2B5EF4-FFF2-40B4-BE49-F238E27FC236}">
                  <a16:creationId xmlns:a16="http://schemas.microsoft.com/office/drawing/2014/main" id="{E72F6EC6-317E-45CD-8288-C1D16F1E24ED}"/>
                </a:ext>
              </a:extLst>
            </p:cNvPr>
            <p:cNvGrpSpPr>
              <a:grpSpLocks/>
            </p:cNvGrpSpPr>
            <p:nvPr/>
          </p:nvGrpSpPr>
          <p:grpSpPr bwMode="auto">
            <a:xfrm>
              <a:off x="4369" y="484"/>
              <a:ext cx="421" cy="460"/>
              <a:chOff x="4369" y="484"/>
              <a:chExt cx="421" cy="460"/>
            </a:xfrm>
          </p:grpSpPr>
          <p:sp>
            <p:nvSpPr>
              <p:cNvPr id="377883" name="Oval 27">
                <a:extLst>
                  <a:ext uri="{FF2B5EF4-FFF2-40B4-BE49-F238E27FC236}">
                    <a16:creationId xmlns:a16="http://schemas.microsoft.com/office/drawing/2014/main" id="{CCC5E9B2-DB73-4DBB-A941-16C9DDC640EA}"/>
                  </a:ext>
                </a:extLst>
              </p:cNvPr>
              <p:cNvSpPr>
                <a:spLocks noChangeArrowheads="1"/>
              </p:cNvSpPr>
              <p:nvPr/>
            </p:nvSpPr>
            <p:spPr bwMode="auto">
              <a:xfrm>
                <a:off x="4525" y="642"/>
                <a:ext cx="265" cy="302"/>
              </a:xfrm>
              <a:prstGeom prst="ellipse">
                <a:avLst/>
              </a:prstGeom>
              <a:solidFill>
                <a:schemeClr val="accent1"/>
              </a:solidFill>
              <a:ln w="28575">
                <a:solidFill>
                  <a:schemeClr val="tx1"/>
                </a:solidFill>
                <a:round/>
                <a:headEnd/>
                <a:tailEnd/>
              </a:ln>
            </p:spPr>
            <p:txBody>
              <a:bodyPr/>
              <a:lstStyle/>
              <a:p>
                <a:endParaRPr lang="en-US"/>
              </a:p>
            </p:txBody>
          </p:sp>
          <p:sp>
            <p:nvSpPr>
              <p:cNvPr id="377884" name="Text Box 28">
                <a:extLst>
                  <a:ext uri="{FF2B5EF4-FFF2-40B4-BE49-F238E27FC236}">
                    <a16:creationId xmlns:a16="http://schemas.microsoft.com/office/drawing/2014/main" id="{C16A5539-D59C-4E6F-BEFA-D861E65C7813}"/>
                  </a:ext>
                </a:extLst>
              </p:cNvPr>
              <p:cNvSpPr txBox="1">
                <a:spLocks noChangeArrowheads="1"/>
              </p:cNvSpPr>
              <p:nvPr/>
            </p:nvSpPr>
            <p:spPr bwMode="auto">
              <a:xfrm>
                <a:off x="4369" y="484"/>
                <a:ext cx="416"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tx2"/>
                    </a:solidFill>
                    <a:latin typeface="Times New Roman" panose="02020603050405020304" pitchFamily="18" charset="0"/>
                  </a:rPr>
                  <a:t>s</a:t>
                </a:r>
              </a:p>
            </p:txBody>
          </p:sp>
        </p:grpSp>
        <p:sp>
          <p:nvSpPr>
            <p:cNvPr id="377885" name="Line 29">
              <a:extLst>
                <a:ext uri="{FF2B5EF4-FFF2-40B4-BE49-F238E27FC236}">
                  <a16:creationId xmlns:a16="http://schemas.microsoft.com/office/drawing/2014/main" id="{ECF5D042-8470-487B-9B94-A676D602CC04}"/>
                </a:ext>
              </a:extLst>
            </p:cNvPr>
            <p:cNvSpPr>
              <a:spLocks noChangeShapeType="1"/>
            </p:cNvSpPr>
            <p:nvPr/>
          </p:nvSpPr>
          <p:spPr bwMode="auto">
            <a:xfrm flipH="1">
              <a:off x="3923" y="1246"/>
              <a:ext cx="179" cy="20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77970" name="Group 114">
              <a:extLst>
                <a:ext uri="{FF2B5EF4-FFF2-40B4-BE49-F238E27FC236}">
                  <a16:creationId xmlns:a16="http://schemas.microsoft.com/office/drawing/2014/main" id="{4373A9ED-EC9A-46A8-97BA-EC8193C086AA}"/>
                </a:ext>
              </a:extLst>
            </p:cNvPr>
            <p:cNvGrpSpPr>
              <a:grpSpLocks/>
            </p:cNvGrpSpPr>
            <p:nvPr/>
          </p:nvGrpSpPr>
          <p:grpSpPr bwMode="auto">
            <a:xfrm>
              <a:off x="5193" y="1384"/>
              <a:ext cx="416" cy="468"/>
              <a:chOff x="5193" y="1384"/>
              <a:chExt cx="416" cy="468"/>
            </a:xfrm>
          </p:grpSpPr>
          <p:sp>
            <p:nvSpPr>
              <p:cNvPr id="377887" name="AutoShape 31">
                <a:extLst>
                  <a:ext uri="{FF2B5EF4-FFF2-40B4-BE49-F238E27FC236}">
                    <a16:creationId xmlns:a16="http://schemas.microsoft.com/office/drawing/2014/main" id="{A8EF4AE0-42EE-49DD-BD6D-07F2C7444766}"/>
                  </a:ext>
                </a:extLst>
              </p:cNvPr>
              <p:cNvSpPr>
                <a:spLocks noChangeArrowheads="1"/>
              </p:cNvSpPr>
              <p:nvPr/>
            </p:nvSpPr>
            <p:spPr bwMode="auto">
              <a:xfrm>
                <a:off x="5303" y="1455"/>
                <a:ext cx="248" cy="397"/>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7888" name="Text Box 32">
                <a:extLst>
                  <a:ext uri="{FF2B5EF4-FFF2-40B4-BE49-F238E27FC236}">
                    <a16:creationId xmlns:a16="http://schemas.microsoft.com/office/drawing/2014/main" id="{D9A33C52-3BF9-49D3-BB5E-6EDA205C29DC}"/>
                  </a:ext>
                </a:extLst>
              </p:cNvPr>
              <p:cNvSpPr txBox="1">
                <a:spLocks noChangeArrowheads="1"/>
              </p:cNvSpPr>
              <p:nvPr/>
            </p:nvSpPr>
            <p:spPr bwMode="auto">
              <a:xfrm>
                <a:off x="5193" y="1384"/>
                <a:ext cx="416"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grpSp>
      <p:sp>
        <p:nvSpPr>
          <p:cNvPr id="377889" name="AutoShape 33">
            <a:extLst>
              <a:ext uri="{FF2B5EF4-FFF2-40B4-BE49-F238E27FC236}">
                <a16:creationId xmlns:a16="http://schemas.microsoft.com/office/drawing/2014/main" id="{699DAD27-4D2B-434D-8ECA-555EEF7B5D1B}"/>
              </a:ext>
            </a:extLst>
          </p:cNvPr>
          <p:cNvSpPr>
            <a:spLocks noChangeArrowheads="1"/>
          </p:cNvSpPr>
          <p:nvPr/>
        </p:nvSpPr>
        <p:spPr bwMode="auto">
          <a:xfrm>
            <a:off x="2879725" y="1160463"/>
            <a:ext cx="742950" cy="153987"/>
          </a:xfrm>
          <a:prstGeom prst="rightArrow">
            <a:avLst>
              <a:gd name="adj1" fmla="val 50000"/>
              <a:gd name="adj2" fmla="val 120619"/>
            </a:avLst>
          </a:prstGeom>
          <a:solidFill>
            <a:schemeClr val="accent1"/>
          </a:solidFill>
          <a:ln w="9525">
            <a:solidFill>
              <a:schemeClr val="tx1"/>
            </a:solidFill>
            <a:miter lim="800000"/>
            <a:headEnd/>
            <a:tailEnd/>
          </a:ln>
        </p:spPr>
        <p:txBody>
          <a:bodyPr/>
          <a:lstStyle/>
          <a:p>
            <a:endParaRPr lang="en-US"/>
          </a:p>
        </p:txBody>
      </p:sp>
      <p:grpSp>
        <p:nvGrpSpPr>
          <p:cNvPr id="377958" name="Group 102">
            <a:extLst>
              <a:ext uri="{FF2B5EF4-FFF2-40B4-BE49-F238E27FC236}">
                <a16:creationId xmlns:a16="http://schemas.microsoft.com/office/drawing/2014/main" id="{51258567-7EE6-498D-B786-6AE9AF036A02}"/>
              </a:ext>
            </a:extLst>
          </p:cNvPr>
          <p:cNvGrpSpPr>
            <a:grpSpLocks/>
          </p:cNvGrpSpPr>
          <p:nvPr/>
        </p:nvGrpSpPr>
        <p:grpSpPr bwMode="auto">
          <a:xfrm>
            <a:off x="249238" y="523875"/>
            <a:ext cx="2522537" cy="2652713"/>
            <a:chOff x="22" y="508"/>
            <a:chExt cx="1589" cy="1671"/>
          </a:xfrm>
        </p:grpSpPr>
        <p:sp>
          <p:nvSpPr>
            <p:cNvPr id="377910" name="Line 54">
              <a:extLst>
                <a:ext uri="{FF2B5EF4-FFF2-40B4-BE49-F238E27FC236}">
                  <a16:creationId xmlns:a16="http://schemas.microsoft.com/office/drawing/2014/main" id="{5170D7F5-896B-499F-A7DF-E54952439880}"/>
                </a:ext>
              </a:extLst>
            </p:cNvPr>
            <p:cNvSpPr>
              <a:spLocks noChangeShapeType="1"/>
            </p:cNvSpPr>
            <p:nvPr/>
          </p:nvSpPr>
          <p:spPr bwMode="auto">
            <a:xfrm>
              <a:off x="657" y="1253"/>
              <a:ext cx="290" cy="2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77953" name="Group 97">
              <a:extLst>
                <a:ext uri="{FF2B5EF4-FFF2-40B4-BE49-F238E27FC236}">
                  <a16:creationId xmlns:a16="http://schemas.microsoft.com/office/drawing/2014/main" id="{10739B3D-BFF8-4EEA-BC01-C438EBF8AEF4}"/>
                </a:ext>
              </a:extLst>
            </p:cNvPr>
            <p:cNvGrpSpPr>
              <a:grpSpLocks/>
            </p:cNvGrpSpPr>
            <p:nvPr/>
          </p:nvGrpSpPr>
          <p:grpSpPr bwMode="auto">
            <a:xfrm>
              <a:off x="316" y="826"/>
              <a:ext cx="409" cy="472"/>
              <a:chOff x="316" y="826"/>
              <a:chExt cx="409" cy="472"/>
            </a:xfrm>
          </p:grpSpPr>
          <p:sp>
            <p:nvSpPr>
              <p:cNvPr id="377893" name="Oval 37">
                <a:extLst>
                  <a:ext uri="{FF2B5EF4-FFF2-40B4-BE49-F238E27FC236}">
                    <a16:creationId xmlns:a16="http://schemas.microsoft.com/office/drawing/2014/main" id="{1884EEC2-01FA-432F-AA9A-249A45C10A2C}"/>
                  </a:ext>
                </a:extLst>
              </p:cNvPr>
              <p:cNvSpPr>
                <a:spLocks noChangeArrowheads="1"/>
              </p:cNvSpPr>
              <p:nvPr/>
            </p:nvSpPr>
            <p:spPr bwMode="auto">
              <a:xfrm>
                <a:off x="464" y="1014"/>
                <a:ext cx="260" cy="284"/>
              </a:xfrm>
              <a:prstGeom prst="ellipse">
                <a:avLst/>
              </a:prstGeom>
              <a:solidFill>
                <a:schemeClr val="accent1"/>
              </a:solidFill>
              <a:ln w="28575">
                <a:solidFill>
                  <a:schemeClr val="tx1"/>
                </a:solidFill>
                <a:round/>
                <a:headEnd/>
                <a:tailEnd/>
              </a:ln>
            </p:spPr>
            <p:txBody>
              <a:bodyPr/>
              <a:lstStyle/>
              <a:p>
                <a:endParaRPr lang="en-US"/>
              </a:p>
            </p:txBody>
          </p:sp>
          <p:sp>
            <p:nvSpPr>
              <p:cNvPr id="377894" name="Text Box 38">
                <a:extLst>
                  <a:ext uri="{FF2B5EF4-FFF2-40B4-BE49-F238E27FC236}">
                    <a16:creationId xmlns:a16="http://schemas.microsoft.com/office/drawing/2014/main" id="{D68C17EA-1419-4028-B5DB-9331AE833858}"/>
                  </a:ext>
                </a:extLst>
              </p:cNvPr>
              <p:cNvSpPr txBox="1">
                <a:spLocks noChangeArrowheads="1"/>
              </p:cNvSpPr>
              <p:nvPr/>
            </p:nvSpPr>
            <p:spPr bwMode="auto">
              <a:xfrm>
                <a:off x="316" y="826"/>
                <a:ext cx="40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tx2"/>
                    </a:solidFill>
                    <a:latin typeface="Times New Roman" panose="02020603050405020304" pitchFamily="18" charset="0"/>
                  </a:rPr>
                  <a:t>p</a:t>
                </a:r>
              </a:p>
            </p:txBody>
          </p:sp>
        </p:grpSp>
        <p:grpSp>
          <p:nvGrpSpPr>
            <p:cNvPr id="377952" name="Group 96">
              <a:extLst>
                <a:ext uri="{FF2B5EF4-FFF2-40B4-BE49-F238E27FC236}">
                  <a16:creationId xmlns:a16="http://schemas.microsoft.com/office/drawing/2014/main" id="{1425415E-7613-4728-BCC4-64C46386F6AC}"/>
                </a:ext>
              </a:extLst>
            </p:cNvPr>
            <p:cNvGrpSpPr>
              <a:grpSpLocks/>
            </p:cNvGrpSpPr>
            <p:nvPr/>
          </p:nvGrpSpPr>
          <p:grpSpPr bwMode="auto">
            <a:xfrm>
              <a:off x="725" y="508"/>
              <a:ext cx="435" cy="464"/>
              <a:chOff x="725" y="508"/>
              <a:chExt cx="435" cy="464"/>
            </a:xfrm>
          </p:grpSpPr>
          <p:sp>
            <p:nvSpPr>
              <p:cNvPr id="377896" name="Oval 40">
                <a:extLst>
                  <a:ext uri="{FF2B5EF4-FFF2-40B4-BE49-F238E27FC236}">
                    <a16:creationId xmlns:a16="http://schemas.microsoft.com/office/drawing/2014/main" id="{7B722439-1AB4-4D9A-959D-E1DB314CEF6F}"/>
                  </a:ext>
                </a:extLst>
              </p:cNvPr>
              <p:cNvSpPr>
                <a:spLocks noChangeArrowheads="1"/>
              </p:cNvSpPr>
              <p:nvPr/>
            </p:nvSpPr>
            <p:spPr bwMode="auto">
              <a:xfrm>
                <a:off x="900" y="687"/>
                <a:ext cx="260" cy="285"/>
              </a:xfrm>
              <a:prstGeom prst="ellipse">
                <a:avLst/>
              </a:prstGeom>
              <a:solidFill>
                <a:schemeClr val="accent1"/>
              </a:solidFill>
              <a:ln w="28575">
                <a:solidFill>
                  <a:schemeClr val="tx1"/>
                </a:solidFill>
                <a:round/>
                <a:headEnd/>
                <a:tailEnd/>
              </a:ln>
            </p:spPr>
            <p:txBody>
              <a:bodyPr/>
              <a:lstStyle/>
              <a:p>
                <a:endParaRPr lang="en-US"/>
              </a:p>
            </p:txBody>
          </p:sp>
          <p:sp>
            <p:nvSpPr>
              <p:cNvPr id="377897" name="Text Box 41">
                <a:extLst>
                  <a:ext uri="{FF2B5EF4-FFF2-40B4-BE49-F238E27FC236}">
                    <a16:creationId xmlns:a16="http://schemas.microsoft.com/office/drawing/2014/main" id="{A7228FAC-08B8-4C80-8E90-921F9634C706}"/>
                  </a:ext>
                </a:extLst>
              </p:cNvPr>
              <p:cNvSpPr txBox="1">
                <a:spLocks noChangeArrowheads="1"/>
              </p:cNvSpPr>
              <p:nvPr/>
            </p:nvSpPr>
            <p:spPr bwMode="auto">
              <a:xfrm>
                <a:off x="725" y="508"/>
                <a:ext cx="409"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tx2"/>
                    </a:solidFill>
                    <a:latin typeface="Times New Roman" panose="02020603050405020304" pitchFamily="18" charset="0"/>
                  </a:rPr>
                  <a:t>g</a:t>
                </a:r>
              </a:p>
            </p:txBody>
          </p:sp>
        </p:grpSp>
        <p:grpSp>
          <p:nvGrpSpPr>
            <p:cNvPr id="377957" name="Group 101">
              <a:extLst>
                <a:ext uri="{FF2B5EF4-FFF2-40B4-BE49-F238E27FC236}">
                  <a16:creationId xmlns:a16="http://schemas.microsoft.com/office/drawing/2014/main" id="{9A62735B-90F8-4528-B33C-25661BE8EE9A}"/>
                </a:ext>
              </a:extLst>
            </p:cNvPr>
            <p:cNvGrpSpPr>
              <a:grpSpLocks/>
            </p:cNvGrpSpPr>
            <p:nvPr/>
          </p:nvGrpSpPr>
          <p:grpSpPr bwMode="auto">
            <a:xfrm>
              <a:off x="22" y="1298"/>
              <a:ext cx="409" cy="515"/>
              <a:chOff x="22" y="1298"/>
              <a:chExt cx="409" cy="515"/>
            </a:xfrm>
          </p:grpSpPr>
          <p:sp>
            <p:nvSpPr>
              <p:cNvPr id="377899" name="AutoShape 43">
                <a:extLst>
                  <a:ext uri="{FF2B5EF4-FFF2-40B4-BE49-F238E27FC236}">
                    <a16:creationId xmlns:a16="http://schemas.microsoft.com/office/drawing/2014/main" id="{6FCE27C6-113C-47DF-96B1-802A5686E33D}"/>
                  </a:ext>
                </a:extLst>
              </p:cNvPr>
              <p:cNvSpPr>
                <a:spLocks noChangeArrowheads="1"/>
              </p:cNvSpPr>
              <p:nvPr/>
            </p:nvSpPr>
            <p:spPr bwMode="auto">
              <a:xfrm>
                <a:off x="166" y="1439"/>
                <a:ext cx="243" cy="374"/>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7900" name="Text Box 44">
                <a:extLst>
                  <a:ext uri="{FF2B5EF4-FFF2-40B4-BE49-F238E27FC236}">
                    <a16:creationId xmlns:a16="http://schemas.microsoft.com/office/drawing/2014/main" id="{C8F61392-1EB0-445B-A10A-1FDCBF2A7751}"/>
                  </a:ext>
                </a:extLst>
              </p:cNvPr>
              <p:cNvSpPr txBox="1">
                <a:spLocks noChangeArrowheads="1"/>
              </p:cNvSpPr>
              <p:nvPr/>
            </p:nvSpPr>
            <p:spPr bwMode="auto">
              <a:xfrm>
                <a:off x="22" y="1298"/>
                <a:ext cx="409"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grpSp>
          <p:nvGrpSpPr>
            <p:cNvPr id="377956" name="Group 100">
              <a:extLst>
                <a:ext uri="{FF2B5EF4-FFF2-40B4-BE49-F238E27FC236}">
                  <a16:creationId xmlns:a16="http://schemas.microsoft.com/office/drawing/2014/main" id="{E7E5013A-BA4C-48C0-815E-EE8406CD0E74}"/>
                </a:ext>
              </a:extLst>
            </p:cNvPr>
            <p:cNvGrpSpPr>
              <a:grpSpLocks/>
            </p:cNvGrpSpPr>
            <p:nvPr/>
          </p:nvGrpSpPr>
          <p:grpSpPr bwMode="auto">
            <a:xfrm>
              <a:off x="521" y="1684"/>
              <a:ext cx="409" cy="495"/>
              <a:chOff x="521" y="1684"/>
              <a:chExt cx="409" cy="495"/>
            </a:xfrm>
          </p:grpSpPr>
          <p:sp>
            <p:nvSpPr>
              <p:cNvPr id="377902" name="AutoShape 46">
                <a:extLst>
                  <a:ext uri="{FF2B5EF4-FFF2-40B4-BE49-F238E27FC236}">
                    <a16:creationId xmlns:a16="http://schemas.microsoft.com/office/drawing/2014/main" id="{92AD84A8-7F2C-40B9-8BA8-F60B75D4C0ED}"/>
                  </a:ext>
                </a:extLst>
              </p:cNvPr>
              <p:cNvSpPr>
                <a:spLocks noChangeArrowheads="1"/>
              </p:cNvSpPr>
              <p:nvPr/>
            </p:nvSpPr>
            <p:spPr bwMode="auto">
              <a:xfrm>
                <a:off x="631" y="1805"/>
                <a:ext cx="244" cy="374"/>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7903" name="Text Box 47">
                <a:extLst>
                  <a:ext uri="{FF2B5EF4-FFF2-40B4-BE49-F238E27FC236}">
                    <a16:creationId xmlns:a16="http://schemas.microsoft.com/office/drawing/2014/main" id="{C2BB6EE7-E955-4D24-956F-0B202822B2F6}"/>
                  </a:ext>
                </a:extLst>
              </p:cNvPr>
              <p:cNvSpPr txBox="1">
                <a:spLocks noChangeArrowheads="1"/>
              </p:cNvSpPr>
              <p:nvPr/>
            </p:nvSpPr>
            <p:spPr bwMode="auto">
              <a:xfrm>
                <a:off x="521" y="1684"/>
                <a:ext cx="409"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grpSp>
          <p:nvGrpSpPr>
            <p:cNvPr id="377955" name="Group 99">
              <a:extLst>
                <a:ext uri="{FF2B5EF4-FFF2-40B4-BE49-F238E27FC236}">
                  <a16:creationId xmlns:a16="http://schemas.microsoft.com/office/drawing/2014/main" id="{8BD7AD1D-A0E1-4E45-9463-FAD93AEACCA8}"/>
                </a:ext>
              </a:extLst>
            </p:cNvPr>
            <p:cNvGrpSpPr>
              <a:grpSpLocks/>
            </p:cNvGrpSpPr>
            <p:nvPr/>
          </p:nvGrpSpPr>
          <p:grpSpPr bwMode="auto">
            <a:xfrm>
              <a:off x="1088" y="1684"/>
              <a:ext cx="409" cy="495"/>
              <a:chOff x="1088" y="1684"/>
              <a:chExt cx="409" cy="495"/>
            </a:xfrm>
          </p:grpSpPr>
          <p:sp>
            <p:nvSpPr>
              <p:cNvPr id="377905" name="AutoShape 49">
                <a:extLst>
                  <a:ext uri="{FF2B5EF4-FFF2-40B4-BE49-F238E27FC236}">
                    <a16:creationId xmlns:a16="http://schemas.microsoft.com/office/drawing/2014/main" id="{D8205C77-4ED2-417E-BBA2-49E711AD0B3C}"/>
                  </a:ext>
                </a:extLst>
              </p:cNvPr>
              <p:cNvSpPr>
                <a:spLocks noChangeArrowheads="1"/>
              </p:cNvSpPr>
              <p:nvPr/>
            </p:nvSpPr>
            <p:spPr bwMode="auto">
              <a:xfrm>
                <a:off x="1171" y="1805"/>
                <a:ext cx="243" cy="374"/>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7906" name="Text Box 50">
                <a:extLst>
                  <a:ext uri="{FF2B5EF4-FFF2-40B4-BE49-F238E27FC236}">
                    <a16:creationId xmlns:a16="http://schemas.microsoft.com/office/drawing/2014/main" id="{1D1CBDBC-B8DA-495F-9868-0DFB591070FF}"/>
                  </a:ext>
                </a:extLst>
              </p:cNvPr>
              <p:cNvSpPr txBox="1">
                <a:spLocks noChangeArrowheads="1"/>
              </p:cNvSpPr>
              <p:nvPr/>
            </p:nvSpPr>
            <p:spPr bwMode="auto">
              <a:xfrm>
                <a:off x="1088" y="1684"/>
                <a:ext cx="409"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sp>
          <p:nvSpPr>
            <p:cNvPr id="377907" name="Line 51">
              <a:extLst>
                <a:ext uri="{FF2B5EF4-FFF2-40B4-BE49-F238E27FC236}">
                  <a16:creationId xmlns:a16="http://schemas.microsoft.com/office/drawing/2014/main" id="{3A659015-4133-4E85-BF79-5F253A047472}"/>
                </a:ext>
              </a:extLst>
            </p:cNvPr>
            <p:cNvSpPr>
              <a:spLocks noChangeShapeType="1"/>
            </p:cNvSpPr>
            <p:nvPr/>
          </p:nvSpPr>
          <p:spPr bwMode="auto">
            <a:xfrm flipH="1">
              <a:off x="748" y="1625"/>
              <a:ext cx="172" cy="1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7908" name="Line 52">
              <a:extLst>
                <a:ext uri="{FF2B5EF4-FFF2-40B4-BE49-F238E27FC236}">
                  <a16:creationId xmlns:a16="http://schemas.microsoft.com/office/drawing/2014/main" id="{202BE397-313C-4760-8C05-8CC82B1C0CA8}"/>
                </a:ext>
              </a:extLst>
            </p:cNvPr>
            <p:cNvSpPr>
              <a:spLocks noChangeShapeType="1"/>
            </p:cNvSpPr>
            <p:nvPr/>
          </p:nvSpPr>
          <p:spPr bwMode="auto">
            <a:xfrm>
              <a:off x="1124" y="1625"/>
              <a:ext cx="168" cy="1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7909" name="Line 53">
              <a:extLst>
                <a:ext uri="{FF2B5EF4-FFF2-40B4-BE49-F238E27FC236}">
                  <a16:creationId xmlns:a16="http://schemas.microsoft.com/office/drawing/2014/main" id="{E945FD0D-CDF8-4DFE-992F-99C62D2D1005}"/>
                </a:ext>
              </a:extLst>
            </p:cNvPr>
            <p:cNvSpPr>
              <a:spLocks noChangeShapeType="1"/>
            </p:cNvSpPr>
            <p:nvPr/>
          </p:nvSpPr>
          <p:spPr bwMode="auto">
            <a:xfrm flipH="1">
              <a:off x="703" y="911"/>
              <a:ext cx="203" cy="16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77951" name="Group 95">
              <a:extLst>
                <a:ext uri="{FF2B5EF4-FFF2-40B4-BE49-F238E27FC236}">
                  <a16:creationId xmlns:a16="http://schemas.microsoft.com/office/drawing/2014/main" id="{260760B6-ADAF-4D5C-8B0D-2B0D0823D055}"/>
                </a:ext>
              </a:extLst>
            </p:cNvPr>
            <p:cNvGrpSpPr>
              <a:grpSpLocks/>
            </p:cNvGrpSpPr>
            <p:nvPr/>
          </p:nvGrpSpPr>
          <p:grpSpPr bwMode="auto">
            <a:xfrm>
              <a:off x="816" y="1139"/>
              <a:ext cx="408" cy="537"/>
              <a:chOff x="816" y="1139"/>
              <a:chExt cx="408" cy="537"/>
            </a:xfrm>
          </p:grpSpPr>
          <p:sp>
            <p:nvSpPr>
              <p:cNvPr id="377912" name="Oval 56">
                <a:extLst>
                  <a:ext uri="{FF2B5EF4-FFF2-40B4-BE49-F238E27FC236}">
                    <a16:creationId xmlns:a16="http://schemas.microsoft.com/office/drawing/2014/main" id="{97846401-6142-49B0-BD1F-7CF8CD4FD9DB}"/>
                  </a:ext>
                </a:extLst>
              </p:cNvPr>
              <p:cNvSpPr>
                <a:spLocks noChangeArrowheads="1"/>
              </p:cNvSpPr>
              <p:nvPr/>
            </p:nvSpPr>
            <p:spPr bwMode="auto">
              <a:xfrm>
                <a:off x="891" y="1391"/>
                <a:ext cx="260" cy="285"/>
              </a:xfrm>
              <a:prstGeom prst="ellipse">
                <a:avLst/>
              </a:prstGeom>
              <a:solidFill>
                <a:schemeClr val="accent1"/>
              </a:solidFill>
              <a:ln w="28575">
                <a:solidFill>
                  <a:schemeClr val="tx1"/>
                </a:solidFill>
                <a:round/>
                <a:headEnd/>
                <a:tailEnd/>
              </a:ln>
            </p:spPr>
            <p:txBody>
              <a:bodyPr/>
              <a:lstStyle/>
              <a:p>
                <a:endParaRPr lang="en-US"/>
              </a:p>
            </p:txBody>
          </p:sp>
          <p:sp>
            <p:nvSpPr>
              <p:cNvPr id="377913" name="Text Box 57">
                <a:extLst>
                  <a:ext uri="{FF2B5EF4-FFF2-40B4-BE49-F238E27FC236}">
                    <a16:creationId xmlns:a16="http://schemas.microsoft.com/office/drawing/2014/main" id="{96C7ADD1-475B-4ECF-BEE0-DF3185F818B6}"/>
                  </a:ext>
                </a:extLst>
              </p:cNvPr>
              <p:cNvSpPr txBox="1">
                <a:spLocks noChangeArrowheads="1"/>
              </p:cNvSpPr>
              <p:nvPr/>
            </p:nvSpPr>
            <p:spPr bwMode="auto">
              <a:xfrm>
                <a:off x="816" y="1139"/>
                <a:ext cx="408"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tx2"/>
                    </a:solidFill>
                    <a:latin typeface="Times New Roman" panose="02020603050405020304" pitchFamily="18" charset="0"/>
                  </a:rPr>
                  <a:t>s</a:t>
                </a:r>
              </a:p>
            </p:txBody>
          </p:sp>
        </p:grpSp>
        <p:sp>
          <p:nvSpPr>
            <p:cNvPr id="377914" name="Line 58">
              <a:extLst>
                <a:ext uri="{FF2B5EF4-FFF2-40B4-BE49-F238E27FC236}">
                  <a16:creationId xmlns:a16="http://schemas.microsoft.com/office/drawing/2014/main" id="{A12C7D1F-0E8F-48DD-8F0F-DC5A12D987BB}"/>
                </a:ext>
              </a:extLst>
            </p:cNvPr>
            <p:cNvSpPr>
              <a:spLocks noChangeShapeType="1"/>
            </p:cNvSpPr>
            <p:nvPr/>
          </p:nvSpPr>
          <p:spPr bwMode="auto">
            <a:xfrm flipH="1">
              <a:off x="295" y="1253"/>
              <a:ext cx="181"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77954" name="Group 98">
              <a:extLst>
                <a:ext uri="{FF2B5EF4-FFF2-40B4-BE49-F238E27FC236}">
                  <a16:creationId xmlns:a16="http://schemas.microsoft.com/office/drawing/2014/main" id="{EAF3F362-56AE-451F-A525-663D052D578E}"/>
                </a:ext>
              </a:extLst>
            </p:cNvPr>
            <p:cNvGrpSpPr>
              <a:grpSpLocks/>
            </p:cNvGrpSpPr>
            <p:nvPr/>
          </p:nvGrpSpPr>
          <p:grpSpPr bwMode="auto">
            <a:xfrm>
              <a:off x="1202" y="1026"/>
              <a:ext cx="409" cy="452"/>
              <a:chOff x="1202" y="1026"/>
              <a:chExt cx="409" cy="452"/>
            </a:xfrm>
          </p:grpSpPr>
          <p:sp>
            <p:nvSpPr>
              <p:cNvPr id="377916" name="AutoShape 60">
                <a:extLst>
                  <a:ext uri="{FF2B5EF4-FFF2-40B4-BE49-F238E27FC236}">
                    <a16:creationId xmlns:a16="http://schemas.microsoft.com/office/drawing/2014/main" id="{9E7AD97D-134E-4560-B03C-0FD8728E2F56}"/>
                  </a:ext>
                </a:extLst>
              </p:cNvPr>
              <p:cNvSpPr>
                <a:spLocks noChangeArrowheads="1"/>
              </p:cNvSpPr>
              <p:nvPr/>
            </p:nvSpPr>
            <p:spPr bwMode="auto">
              <a:xfrm>
                <a:off x="1318" y="1103"/>
                <a:ext cx="244" cy="375"/>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7917" name="Text Box 61">
                <a:extLst>
                  <a:ext uri="{FF2B5EF4-FFF2-40B4-BE49-F238E27FC236}">
                    <a16:creationId xmlns:a16="http://schemas.microsoft.com/office/drawing/2014/main" id="{71BCABC6-64B2-45D5-AB46-D5E63A9A7882}"/>
                  </a:ext>
                </a:extLst>
              </p:cNvPr>
              <p:cNvSpPr txBox="1">
                <a:spLocks noChangeArrowheads="1"/>
              </p:cNvSpPr>
              <p:nvPr/>
            </p:nvSpPr>
            <p:spPr bwMode="auto">
              <a:xfrm>
                <a:off x="1202" y="1026"/>
                <a:ext cx="409"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sp>
          <p:nvSpPr>
            <p:cNvPr id="377918" name="Line 62">
              <a:extLst>
                <a:ext uri="{FF2B5EF4-FFF2-40B4-BE49-F238E27FC236}">
                  <a16:creationId xmlns:a16="http://schemas.microsoft.com/office/drawing/2014/main" id="{929493F9-2724-4B43-9128-BDBC1B0B0CF1}"/>
                </a:ext>
              </a:extLst>
            </p:cNvPr>
            <p:cNvSpPr>
              <a:spLocks noChangeShapeType="1"/>
            </p:cNvSpPr>
            <p:nvPr/>
          </p:nvSpPr>
          <p:spPr bwMode="auto">
            <a:xfrm>
              <a:off x="1136" y="897"/>
              <a:ext cx="293" cy="1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7919" name="Freeform 63">
            <a:extLst>
              <a:ext uri="{FF2B5EF4-FFF2-40B4-BE49-F238E27FC236}">
                <a16:creationId xmlns:a16="http://schemas.microsoft.com/office/drawing/2014/main" id="{FA7138BC-E46C-4AF9-8BF6-9381E258058F}"/>
              </a:ext>
            </a:extLst>
          </p:cNvPr>
          <p:cNvSpPr>
            <a:spLocks/>
          </p:cNvSpPr>
          <p:nvPr/>
        </p:nvSpPr>
        <p:spPr bwMode="auto">
          <a:xfrm>
            <a:off x="842963" y="1916113"/>
            <a:ext cx="668337" cy="222250"/>
          </a:xfrm>
          <a:custGeom>
            <a:avLst/>
            <a:gdLst>
              <a:gd name="T0" fmla="*/ 0 w 464"/>
              <a:gd name="T1" fmla="*/ 80 h 140"/>
              <a:gd name="T2" fmla="*/ 90 w 464"/>
              <a:gd name="T3" fmla="*/ 20 h 140"/>
              <a:gd name="T4" fmla="*/ 224 w 464"/>
              <a:gd name="T5" fmla="*/ 5 h 140"/>
              <a:gd name="T6" fmla="*/ 360 w 464"/>
              <a:gd name="T7" fmla="*/ 50 h 140"/>
              <a:gd name="T8" fmla="*/ 464 w 464"/>
              <a:gd name="T9" fmla="*/ 140 h 140"/>
            </a:gdLst>
            <a:ahLst/>
            <a:cxnLst>
              <a:cxn ang="0">
                <a:pos x="T0" y="T1"/>
              </a:cxn>
              <a:cxn ang="0">
                <a:pos x="T2" y="T3"/>
              </a:cxn>
              <a:cxn ang="0">
                <a:pos x="T4" y="T5"/>
              </a:cxn>
              <a:cxn ang="0">
                <a:pos x="T6" y="T7"/>
              </a:cxn>
              <a:cxn ang="0">
                <a:pos x="T8" y="T9"/>
              </a:cxn>
            </a:cxnLst>
            <a:rect l="0" t="0" r="r" b="b"/>
            <a:pathLst>
              <a:path w="464" h="140">
                <a:moveTo>
                  <a:pt x="0" y="80"/>
                </a:moveTo>
                <a:cubicBezTo>
                  <a:pt x="26" y="56"/>
                  <a:pt x="53" y="32"/>
                  <a:pt x="90" y="20"/>
                </a:cubicBezTo>
                <a:cubicBezTo>
                  <a:pt x="127" y="8"/>
                  <a:pt x="179" y="0"/>
                  <a:pt x="224" y="5"/>
                </a:cubicBezTo>
                <a:cubicBezTo>
                  <a:pt x="269" y="10"/>
                  <a:pt x="320" y="28"/>
                  <a:pt x="360" y="50"/>
                </a:cubicBezTo>
                <a:cubicBezTo>
                  <a:pt x="400" y="72"/>
                  <a:pt x="447" y="125"/>
                  <a:pt x="464" y="140"/>
                </a:cubicBezTo>
              </a:path>
            </a:pathLst>
          </a:custGeom>
          <a:noFill/>
          <a:ln w="28575" cap="flat">
            <a:solidFill>
              <a:schemeClr val="tx2"/>
            </a:solidFill>
            <a:prstDash val="dash"/>
            <a:round/>
            <a:headEnd type="stealth" w="lg" len="lg"/>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7921" name="Freeform 65">
            <a:extLst>
              <a:ext uri="{FF2B5EF4-FFF2-40B4-BE49-F238E27FC236}">
                <a16:creationId xmlns:a16="http://schemas.microsoft.com/office/drawing/2014/main" id="{7867AD44-0634-4C70-A756-757A4887E5E5}"/>
              </a:ext>
            </a:extLst>
          </p:cNvPr>
          <p:cNvSpPr>
            <a:spLocks/>
          </p:cNvSpPr>
          <p:nvPr/>
        </p:nvSpPr>
        <p:spPr bwMode="auto">
          <a:xfrm>
            <a:off x="4546600" y="1452563"/>
            <a:ext cx="612775" cy="176212"/>
          </a:xfrm>
          <a:custGeom>
            <a:avLst/>
            <a:gdLst>
              <a:gd name="T0" fmla="*/ 0 w 570"/>
              <a:gd name="T1" fmla="*/ 95 h 125"/>
              <a:gd name="T2" fmla="*/ 76 w 570"/>
              <a:gd name="T3" fmla="*/ 20 h 125"/>
              <a:gd name="T4" fmla="*/ 196 w 570"/>
              <a:gd name="T5" fmla="*/ 5 h 125"/>
              <a:gd name="T6" fmla="*/ 376 w 570"/>
              <a:gd name="T7" fmla="*/ 20 h 125"/>
              <a:gd name="T8" fmla="*/ 570 w 570"/>
              <a:gd name="T9" fmla="*/ 125 h 125"/>
            </a:gdLst>
            <a:ahLst/>
            <a:cxnLst>
              <a:cxn ang="0">
                <a:pos x="T0" y="T1"/>
              </a:cxn>
              <a:cxn ang="0">
                <a:pos x="T2" y="T3"/>
              </a:cxn>
              <a:cxn ang="0">
                <a:pos x="T4" y="T5"/>
              </a:cxn>
              <a:cxn ang="0">
                <a:pos x="T6" y="T7"/>
              </a:cxn>
              <a:cxn ang="0">
                <a:pos x="T8" y="T9"/>
              </a:cxn>
            </a:cxnLst>
            <a:rect l="0" t="0" r="r" b="b"/>
            <a:pathLst>
              <a:path w="570" h="125">
                <a:moveTo>
                  <a:pt x="0" y="95"/>
                </a:moveTo>
                <a:cubicBezTo>
                  <a:pt x="21" y="65"/>
                  <a:pt x="43" y="35"/>
                  <a:pt x="76" y="20"/>
                </a:cubicBezTo>
                <a:cubicBezTo>
                  <a:pt x="109" y="5"/>
                  <a:pt x="146" y="5"/>
                  <a:pt x="196" y="5"/>
                </a:cubicBezTo>
                <a:cubicBezTo>
                  <a:pt x="246" y="5"/>
                  <a:pt x="314" y="0"/>
                  <a:pt x="376" y="20"/>
                </a:cubicBezTo>
                <a:cubicBezTo>
                  <a:pt x="438" y="40"/>
                  <a:pt x="538" y="107"/>
                  <a:pt x="570" y="125"/>
                </a:cubicBezTo>
              </a:path>
            </a:pathLst>
          </a:custGeom>
          <a:noFill/>
          <a:ln w="28575"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77969" name="Group 113">
            <a:extLst>
              <a:ext uri="{FF2B5EF4-FFF2-40B4-BE49-F238E27FC236}">
                <a16:creationId xmlns:a16="http://schemas.microsoft.com/office/drawing/2014/main" id="{0915B622-2158-4DF4-B153-BFCCD2752E6F}"/>
              </a:ext>
            </a:extLst>
          </p:cNvPr>
          <p:cNvGrpSpPr>
            <a:grpSpLocks/>
          </p:cNvGrpSpPr>
          <p:nvPr/>
        </p:nvGrpSpPr>
        <p:grpSpPr bwMode="auto">
          <a:xfrm>
            <a:off x="2746375" y="477838"/>
            <a:ext cx="2941638" cy="2771775"/>
            <a:chOff x="1730" y="278"/>
            <a:chExt cx="1853" cy="1746"/>
          </a:xfrm>
        </p:grpSpPr>
        <p:grpSp>
          <p:nvGrpSpPr>
            <p:cNvPr id="377961" name="Group 105">
              <a:extLst>
                <a:ext uri="{FF2B5EF4-FFF2-40B4-BE49-F238E27FC236}">
                  <a16:creationId xmlns:a16="http://schemas.microsoft.com/office/drawing/2014/main" id="{B9504DE1-393F-4841-AA59-2CFC29415D3E}"/>
                </a:ext>
              </a:extLst>
            </p:cNvPr>
            <p:cNvGrpSpPr>
              <a:grpSpLocks/>
            </p:cNvGrpSpPr>
            <p:nvPr/>
          </p:nvGrpSpPr>
          <p:grpSpPr bwMode="auto">
            <a:xfrm>
              <a:off x="2395" y="618"/>
              <a:ext cx="401" cy="485"/>
              <a:chOff x="2252" y="799"/>
              <a:chExt cx="401" cy="485"/>
            </a:xfrm>
          </p:grpSpPr>
          <p:sp>
            <p:nvSpPr>
              <p:cNvPr id="377924" name="Oval 68">
                <a:extLst>
                  <a:ext uri="{FF2B5EF4-FFF2-40B4-BE49-F238E27FC236}">
                    <a16:creationId xmlns:a16="http://schemas.microsoft.com/office/drawing/2014/main" id="{0114673C-435D-4BD5-ACE8-84F49017FC91}"/>
                  </a:ext>
                </a:extLst>
              </p:cNvPr>
              <p:cNvSpPr>
                <a:spLocks noChangeArrowheads="1"/>
              </p:cNvSpPr>
              <p:nvPr/>
            </p:nvSpPr>
            <p:spPr bwMode="auto">
              <a:xfrm>
                <a:off x="2382" y="998"/>
                <a:ext cx="255" cy="286"/>
              </a:xfrm>
              <a:prstGeom prst="ellipse">
                <a:avLst/>
              </a:prstGeom>
              <a:solidFill>
                <a:schemeClr val="accent1"/>
              </a:solidFill>
              <a:ln w="28575">
                <a:solidFill>
                  <a:schemeClr val="tx1"/>
                </a:solidFill>
                <a:round/>
                <a:headEnd/>
                <a:tailEnd/>
              </a:ln>
            </p:spPr>
            <p:txBody>
              <a:bodyPr/>
              <a:lstStyle/>
              <a:p>
                <a:endParaRPr lang="en-US"/>
              </a:p>
            </p:txBody>
          </p:sp>
          <p:sp>
            <p:nvSpPr>
              <p:cNvPr id="377925" name="Text Box 69">
                <a:extLst>
                  <a:ext uri="{FF2B5EF4-FFF2-40B4-BE49-F238E27FC236}">
                    <a16:creationId xmlns:a16="http://schemas.microsoft.com/office/drawing/2014/main" id="{989DD1BE-4FF7-4F76-A66F-33254FD8BDD3}"/>
                  </a:ext>
                </a:extLst>
              </p:cNvPr>
              <p:cNvSpPr txBox="1">
                <a:spLocks noChangeArrowheads="1"/>
              </p:cNvSpPr>
              <p:nvPr/>
            </p:nvSpPr>
            <p:spPr bwMode="auto">
              <a:xfrm>
                <a:off x="2252" y="799"/>
                <a:ext cx="401"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tx2"/>
                    </a:solidFill>
                    <a:latin typeface="Times New Roman" panose="02020603050405020304" pitchFamily="18" charset="0"/>
                  </a:rPr>
                  <a:t>s</a:t>
                </a:r>
              </a:p>
            </p:txBody>
          </p:sp>
        </p:grpSp>
        <p:grpSp>
          <p:nvGrpSpPr>
            <p:cNvPr id="377968" name="Group 112">
              <a:extLst>
                <a:ext uri="{FF2B5EF4-FFF2-40B4-BE49-F238E27FC236}">
                  <a16:creationId xmlns:a16="http://schemas.microsoft.com/office/drawing/2014/main" id="{092FF36F-EEDE-4445-B700-18F51EE16D42}"/>
                </a:ext>
              </a:extLst>
            </p:cNvPr>
            <p:cNvGrpSpPr>
              <a:grpSpLocks/>
            </p:cNvGrpSpPr>
            <p:nvPr/>
          </p:nvGrpSpPr>
          <p:grpSpPr bwMode="auto">
            <a:xfrm>
              <a:off x="2789" y="278"/>
              <a:ext cx="418" cy="497"/>
              <a:chOff x="2789" y="278"/>
              <a:chExt cx="418" cy="497"/>
            </a:xfrm>
          </p:grpSpPr>
          <p:sp>
            <p:nvSpPr>
              <p:cNvPr id="377927" name="Oval 71">
                <a:extLst>
                  <a:ext uri="{FF2B5EF4-FFF2-40B4-BE49-F238E27FC236}">
                    <a16:creationId xmlns:a16="http://schemas.microsoft.com/office/drawing/2014/main" id="{1B769DD5-9D70-4679-B4CA-AC8077066036}"/>
                  </a:ext>
                </a:extLst>
              </p:cNvPr>
              <p:cNvSpPr>
                <a:spLocks noChangeArrowheads="1"/>
              </p:cNvSpPr>
              <p:nvPr/>
            </p:nvSpPr>
            <p:spPr bwMode="auto">
              <a:xfrm>
                <a:off x="2952" y="489"/>
                <a:ext cx="255" cy="286"/>
              </a:xfrm>
              <a:prstGeom prst="ellipse">
                <a:avLst/>
              </a:prstGeom>
              <a:solidFill>
                <a:schemeClr val="accent1"/>
              </a:solidFill>
              <a:ln w="28575">
                <a:solidFill>
                  <a:schemeClr val="tx1"/>
                </a:solidFill>
                <a:round/>
                <a:headEnd/>
                <a:tailEnd/>
              </a:ln>
            </p:spPr>
            <p:txBody>
              <a:bodyPr/>
              <a:lstStyle/>
              <a:p>
                <a:endParaRPr lang="en-US"/>
              </a:p>
            </p:txBody>
          </p:sp>
          <p:sp>
            <p:nvSpPr>
              <p:cNvPr id="377928" name="Text Box 72">
                <a:extLst>
                  <a:ext uri="{FF2B5EF4-FFF2-40B4-BE49-F238E27FC236}">
                    <a16:creationId xmlns:a16="http://schemas.microsoft.com/office/drawing/2014/main" id="{85B08D9D-CF70-4BF5-AE01-2C12CE0F5DCC}"/>
                  </a:ext>
                </a:extLst>
              </p:cNvPr>
              <p:cNvSpPr txBox="1">
                <a:spLocks noChangeArrowheads="1"/>
              </p:cNvSpPr>
              <p:nvPr/>
            </p:nvSpPr>
            <p:spPr bwMode="auto">
              <a:xfrm>
                <a:off x="2789" y="278"/>
                <a:ext cx="401"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tx2"/>
                    </a:solidFill>
                    <a:latin typeface="Times New Roman" panose="02020603050405020304" pitchFamily="18" charset="0"/>
                  </a:rPr>
                  <a:t>g</a:t>
                </a:r>
              </a:p>
            </p:txBody>
          </p:sp>
        </p:grpSp>
        <p:grpSp>
          <p:nvGrpSpPr>
            <p:cNvPr id="377965" name="Group 109">
              <a:extLst>
                <a:ext uri="{FF2B5EF4-FFF2-40B4-BE49-F238E27FC236}">
                  <a16:creationId xmlns:a16="http://schemas.microsoft.com/office/drawing/2014/main" id="{7D13A3B8-2A45-4FBC-9B68-968515E1A133}"/>
                </a:ext>
              </a:extLst>
            </p:cNvPr>
            <p:cNvGrpSpPr>
              <a:grpSpLocks/>
            </p:cNvGrpSpPr>
            <p:nvPr/>
          </p:nvGrpSpPr>
          <p:grpSpPr bwMode="auto">
            <a:xfrm>
              <a:off x="1730" y="1520"/>
              <a:ext cx="401" cy="504"/>
              <a:chOff x="1587" y="1701"/>
              <a:chExt cx="401" cy="504"/>
            </a:xfrm>
          </p:grpSpPr>
          <p:sp>
            <p:nvSpPr>
              <p:cNvPr id="377930" name="AutoShape 74">
                <a:extLst>
                  <a:ext uri="{FF2B5EF4-FFF2-40B4-BE49-F238E27FC236}">
                    <a16:creationId xmlns:a16="http://schemas.microsoft.com/office/drawing/2014/main" id="{BD5C7AAC-3A57-4FD5-B6C7-658ADD50B98D}"/>
                  </a:ext>
                </a:extLst>
              </p:cNvPr>
              <p:cNvSpPr>
                <a:spLocks noChangeArrowheads="1"/>
              </p:cNvSpPr>
              <p:nvPr/>
            </p:nvSpPr>
            <p:spPr bwMode="auto">
              <a:xfrm>
                <a:off x="1730" y="1829"/>
                <a:ext cx="239" cy="376"/>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7931" name="Text Box 75">
                <a:extLst>
                  <a:ext uri="{FF2B5EF4-FFF2-40B4-BE49-F238E27FC236}">
                    <a16:creationId xmlns:a16="http://schemas.microsoft.com/office/drawing/2014/main" id="{B98EC641-8682-4765-B120-AAEA1ED1DDCF}"/>
                  </a:ext>
                </a:extLst>
              </p:cNvPr>
              <p:cNvSpPr txBox="1">
                <a:spLocks noChangeArrowheads="1"/>
              </p:cNvSpPr>
              <p:nvPr/>
            </p:nvSpPr>
            <p:spPr bwMode="auto">
              <a:xfrm>
                <a:off x="1587" y="1701"/>
                <a:ext cx="401"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grpSp>
          <p:nvGrpSpPr>
            <p:cNvPr id="377964" name="Group 108">
              <a:extLst>
                <a:ext uri="{FF2B5EF4-FFF2-40B4-BE49-F238E27FC236}">
                  <a16:creationId xmlns:a16="http://schemas.microsoft.com/office/drawing/2014/main" id="{22C2766F-0EDE-4305-BFBA-4B63F13AB776}"/>
                </a:ext>
              </a:extLst>
            </p:cNvPr>
            <p:cNvGrpSpPr>
              <a:grpSpLocks/>
            </p:cNvGrpSpPr>
            <p:nvPr/>
          </p:nvGrpSpPr>
          <p:grpSpPr bwMode="auto">
            <a:xfrm>
              <a:off x="2297" y="1548"/>
              <a:ext cx="401" cy="476"/>
              <a:chOff x="2154" y="1729"/>
              <a:chExt cx="401" cy="476"/>
            </a:xfrm>
          </p:grpSpPr>
          <p:sp>
            <p:nvSpPr>
              <p:cNvPr id="377933" name="AutoShape 77">
                <a:extLst>
                  <a:ext uri="{FF2B5EF4-FFF2-40B4-BE49-F238E27FC236}">
                    <a16:creationId xmlns:a16="http://schemas.microsoft.com/office/drawing/2014/main" id="{4E0BD53C-C966-4DC8-A58C-22E5AA944A9C}"/>
                  </a:ext>
                </a:extLst>
              </p:cNvPr>
              <p:cNvSpPr>
                <a:spLocks noChangeArrowheads="1"/>
              </p:cNvSpPr>
              <p:nvPr/>
            </p:nvSpPr>
            <p:spPr bwMode="auto">
              <a:xfrm>
                <a:off x="2268" y="1829"/>
                <a:ext cx="239" cy="376"/>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7934" name="Text Box 78">
                <a:extLst>
                  <a:ext uri="{FF2B5EF4-FFF2-40B4-BE49-F238E27FC236}">
                    <a16:creationId xmlns:a16="http://schemas.microsoft.com/office/drawing/2014/main" id="{BCCD2A02-89A2-4EE5-B010-658F0E02A4D9}"/>
                  </a:ext>
                </a:extLst>
              </p:cNvPr>
              <p:cNvSpPr txBox="1">
                <a:spLocks noChangeArrowheads="1"/>
              </p:cNvSpPr>
              <p:nvPr/>
            </p:nvSpPr>
            <p:spPr bwMode="auto">
              <a:xfrm>
                <a:off x="2154" y="1729"/>
                <a:ext cx="401"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grpSp>
          <p:nvGrpSpPr>
            <p:cNvPr id="377963" name="Group 107">
              <a:extLst>
                <a:ext uri="{FF2B5EF4-FFF2-40B4-BE49-F238E27FC236}">
                  <a16:creationId xmlns:a16="http://schemas.microsoft.com/office/drawing/2014/main" id="{6F3E0F1D-00C3-42D5-AB77-11AE5332E2CE}"/>
                </a:ext>
              </a:extLst>
            </p:cNvPr>
            <p:cNvGrpSpPr>
              <a:grpSpLocks/>
            </p:cNvGrpSpPr>
            <p:nvPr/>
          </p:nvGrpSpPr>
          <p:grpSpPr bwMode="auto">
            <a:xfrm>
              <a:off x="2751" y="1225"/>
              <a:ext cx="401" cy="486"/>
              <a:chOff x="2608" y="1406"/>
              <a:chExt cx="401" cy="486"/>
            </a:xfrm>
          </p:grpSpPr>
          <p:sp>
            <p:nvSpPr>
              <p:cNvPr id="377936" name="AutoShape 80">
                <a:extLst>
                  <a:ext uri="{FF2B5EF4-FFF2-40B4-BE49-F238E27FC236}">
                    <a16:creationId xmlns:a16="http://schemas.microsoft.com/office/drawing/2014/main" id="{4D533022-39CD-478A-B6CA-5928923E59FD}"/>
                  </a:ext>
                </a:extLst>
              </p:cNvPr>
              <p:cNvSpPr>
                <a:spLocks noChangeArrowheads="1"/>
              </p:cNvSpPr>
              <p:nvPr/>
            </p:nvSpPr>
            <p:spPr bwMode="auto">
              <a:xfrm>
                <a:off x="2699" y="1516"/>
                <a:ext cx="239" cy="376"/>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7937" name="Text Box 81">
                <a:extLst>
                  <a:ext uri="{FF2B5EF4-FFF2-40B4-BE49-F238E27FC236}">
                    <a16:creationId xmlns:a16="http://schemas.microsoft.com/office/drawing/2014/main" id="{E0E0302D-FEE0-48DB-8235-484FAA344A38}"/>
                  </a:ext>
                </a:extLst>
              </p:cNvPr>
              <p:cNvSpPr txBox="1">
                <a:spLocks noChangeArrowheads="1"/>
              </p:cNvSpPr>
              <p:nvPr/>
            </p:nvSpPr>
            <p:spPr bwMode="auto">
              <a:xfrm>
                <a:off x="2608" y="1406"/>
                <a:ext cx="401"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sp>
          <p:nvSpPr>
            <p:cNvPr id="377938" name="Line 82">
              <a:extLst>
                <a:ext uri="{FF2B5EF4-FFF2-40B4-BE49-F238E27FC236}">
                  <a16:creationId xmlns:a16="http://schemas.microsoft.com/office/drawing/2014/main" id="{F27DBAD9-251D-4F9E-8723-7B28ACCA13E1}"/>
                </a:ext>
              </a:extLst>
            </p:cNvPr>
            <p:cNvSpPr>
              <a:spLocks noChangeShapeType="1"/>
            </p:cNvSpPr>
            <p:nvPr/>
          </p:nvSpPr>
          <p:spPr bwMode="auto">
            <a:xfrm flipH="1">
              <a:off x="1996" y="1439"/>
              <a:ext cx="174" cy="1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7939" name="Line 83">
              <a:extLst>
                <a:ext uri="{FF2B5EF4-FFF2-40B4-BE49-F238E27FC236}">
                  <a16:creationId xmlns:a16="http://schemas.microsoft.com/office/drawing/2014/main" id="{52AA72FC-7C03-4027-9539-4352111665F8}"/>
                </a:ext>
              </a:extLst>
            </p:cNvPr>
            <p:cNvSpPr>
              <a:spLocks noChangeShapeType="1"/>
            </p:cNvSpPr>
            <p:nvPr/>
          </p:nvSpPr>
          <p:spPr bwMode="auto">
            <a:xfrm>
              <a:off x="2343" y="1435"/>
              <a:ext cx="187" cy="2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7940" name="Line 84">
              <a:extLst>
                <a:ext uri="{FF2B5EF4-FFF2-40B4-BE49-F238E27FC236}">
                  <a16:creationId xmlns:a16="http://schemas.microsoft.com/office/drawing/2014/main" id="{A64B0086-4100-41DA-A282-A9379C4A4E8D}"/>
                </a:ext>
              </a:extLst>
            </p:cNvPr>
            <p:cNvSpPr>
              <a:spLocks noChangeShapeType="1"/>
            </p:cNvSpPr>
            <p:nvPr/>
          </p:nvSpPr>
          <p:spPr bwMode="auto">
            <a:xfrm flipH="1">
              <a:off x="2771" y="714"/>
              <a:ext cx="199" cy="1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7941" name="Line 85">
              <a:extLst>
                <a:ext uri="{FF2B5EF4-FFF2-40B4-BE49-F238E27FC236}">
                  <a16:creationId xmlns:a16="http://schemas.microsoft.com/office/drawing/2014/main" id="{1D68B883-C365-42E4-B9C9-7EE8170B9F3F}"/>
                </a:ext>
              </a:extLst>
            </p:cNvPr>
            <p:cNvSpPr>
              <a:spLocks noChangeShapeType="1"/>
            </p:cNvSpPr>
            <p:nvPr/>
          </p:nvSpPr>
          <p:spPr bwMode="auto">
            <a:xfrm>
              <a:off x="2744" y="1076"/>
              <a:ext cx="211" cy="2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77959" name="Group 103">
              <a:extLst>
                <a:ext uri="{FF2B5EF4-FFF2-40B4-BE49-F238E27FC236}">
                  <a16:creationId xmlns:a16="http://schemas.microsoft.com/office/drawing/2014/main" id="{CEE5DF48-38F9-45B5-BCE1-2B00809E14D1}"/>
                </a:ext>
              </a:extLst>
            </p:cNvPr>
            <p:cNvGrpSpPr>
              <a:grpSpLocks/>
            </p:cNvGrpSpPr>
            <p:nvPr/>
          </p:nvGrpSpPr>
          <p:grpSpPr bwMode="auto">
            <a:xfrm>
              <a:off x="2033" y="961"/>
              <a:ext cx="400" cy="521"/>
              <a:chOff x="1890" y="1142"/>
              <a:chExt cx="400" cy="521"/>
            </a:xfrm>
          </p:grpSpPr>
          <p:sp>
            <p:nvSpPr>
              <p:cNvPr id="377943" name="Oval 87">
                <a:extLst>
                  <a:ext uri="{FF2B5EF4-FFF2-40B4-BE49-F238E27FC236}">
                    <a16:creationId xmlns:a16="http://schemas.microsoft.com/office/drawing/2014/main" id="{99B59559-D4E0-4281-B61B-798AE2888C4F}"/>
                  </a:ext>
                </a:extLst>
              </p:cNvPr>
              <p:cNvSpPr>
                <a:spLocks noChangeArrowheads="1"/>
              </p:cNvSpPr>
              <p:nvPr/>
            </p:nvSpPr>
            <p:spPr bwMode="auto">
              <a:xfrm>
                <a:off x="1997" y="1377"/>
                <a:ext cx="255" cy="286"/>
              </a:xfrm>
              <a:prstGeom prst="ellipse">
                <a:avLst/>
              </a:prstGeom>
              <a:solidFill>
                <a:schemeClr val="accent1"/>
              </a:solidFill>
              <a:ln w="28575">
                <a:solidFill>
                  <a:schemeClr val="tx1"/>
                </a:solidFill>
                <a:round/>
                <a:headEnd/>
                <a:tailEnd/>
              </a:ln>
            </p:spPr>
            <p:txBody>
              <a:bodyPr/>
              <a:lstStyle/>
              <a:p>
                <a:endParaRPr lang="en-US"/>
              </a:p>
            </p:txBody>
          </p:sp>
          <p:sp>
            <p:nvSpPr>
              <p:cNvPr id="377944" name="Text Box 88">
                <a:extLst>
                  <a:ext uri="{FF2B5EF4-FFF2-40B4-BE49-F238E27FC236}">
                    <a16:creationId xmlns:a16="http://schemas.microsoft.com/office/drawing/2014/main" id="{2C8856D1-06C3-4F2E-82F1-7C5EB495CCC7}"/>
                  </a:ext>
                </a:extLst>
              </p:cNvPr>
              <p:cNvSpPr txBox="1">
                <a:spLocks noChangeArrowheads="1"/>
              </p:cNvSpPr>
              <p:nvPr/>
            </p:nvSpPr>
            <p:spPr bwMode="auto">
              <a:xfrm>
                <a:off x="1890" y="1142"/>
                <a:ext cx="40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tx2"/>
                    </a:solidFill>
                    <a:latin typeface="Times New Roman" panose="02020603050405020304" pitchFamily="18" charset="0"/>
                  </a:rPr>
                  <a:t>p</a:t>
                </a:r>
              </a:p>
            </p:txBody>
          </p:sp>
        </p:grpSp>
        <p:sp>
          <p:nvSpPr>
            <p:cNvPr id="377945" name="Line 89">
              <a:extLst>
                <a:ext uri="{FF2B5EF4-FFF2-40B4-BE49-F238E27FC236}">
                  <a16:creationId xmlns:a16="http://schemas.microsoft.com/office/drawing/2014/main" id="{7555B9C3-5D69-4A0F-8F86-00DA50C6D170}"/>
                </a:ext>
              </a:extLst>
            </p:cNvPr>
            <p:cNvSpPr>
              <a:spLocks noChangeShapeType="1"/>
            </p:cNvSpPr>
            <p:nvPr/>
          </p:nvSpPr>
          <p:spPr bwMode="auto">
            <a:xfrm flipH="1">
              <a:off x="2373" y="1076"/>
              <a:ext cx="200" cy="1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77962" name="Group 106">
              <a:extLst>
                <a:ext uri="{FF2B5EF4-FFF2-40B4-BE49-F238E27FC236}">
                  <a16:creationId xmlns:a16="http://schemas.microsoft.com/office/drawing/2014/main" id="{34C270E9-B1FF-4768-A37B-E7D0A7884792}"/>
                </a:ext>
              </a:extLst>
            </p:cNvPr>
            <p:cNvGrpSpPr>
              <a:grpSpLocks/>
            </p:cNvGrpSpPr>
            <p:nvPr/>
          </p:nvGrpSpPr>
          <p:grpSpPr bwMode="auto">
            <a:xfrm>
              <a:off x="3182" y="885"/>
              <a:ext cx="401" cy="465"/>
              <a:chOff x="3039" y="1066"/>
              <a:chExt cx="401" cy="465"/>
            </a:xfrm>
          </p:grpSpPr>
          <p:sp>
            <p:nvSpPr>
              <p:cNvPr id="377947" name="AutoShape 91">
                <a:extLst>
                  <a:ext uri="{FF2B5EF4-FFF2-40B4-BE49-F238E27FC236}">
                    <a16:creationId xmlns:a16="http://schemas.microsoft.com/office/drawing/2014/main" id="{41736149-3BB2-4C39-A5A8-5581F414778D}"/>
                  </a:ext>
                </a:extLst>
              </p:cNvPr>
              <p:cNvSpPr>
                <a:spLocks noChangeArrowheads="1"/>
              </p:cNvSpPr>
              <p:nvPr/>
            </p:nvSpPr>
            <p:spPr bwMode="auto">
              <a:xfrm>
                <a:off x="3139" y="1155"/>
                <a:ext cx="239" cy="376"/>
              </a:xfrm>
              <a:prstGeom prst="triangle">
                <a:avLst>
                  <a:gd name="adj" fmla="val 50000"/>
                </a:avLst>
              </a:prstGeom>
              <a:solidFill>
                <a:schemeClr val="accent1"/>
              </a:solidFill>
              <a:ln w="28575">
                <a:solidFill>
                  <a:schemeClr val="tx1"/>
                </a:solidFill>
                <a:miter lim="800000"/>
                <a:headEnd/>
                <a:tailEnd/>
              </a:ln>
            </p:spPr>
            <p:txBody>
              <a:bodyPr/>
              <a:lstStyle/>
              <a:p>
                <a:endParaRPr lang="en-US"/>
              </a:p>
            </p:txBody>
          </p:sp>
          <p:sp>
            <p:nvSpPr>
              <p:cNvPr id="377948" name="Text Box 92">
                <a:extLst>
                  <a:ext uri="{FF2B5EF4-FFF2-40B4-BE49-F238E27FC236}">
                    <a16:creationId xmlns:a16="http://schemas.microsoft.com/office/drawing/2014/main" id="{62486F65-185D-4BAB-9129-85295AF64038}"/>
                  </a:ext>
                </a:extLst>
              </p:cNvPr>
              <p:cNvSpPr txBox="1">
                <a:spLocks noChangeArrowheads="1"/>
              </p:cNvSpPr>
              <p:nvPr/>
            </p:nvSpPr>
            <p:spPr bwMode="auto">
              <a:xfrm>
                <a:off x="3039" y="1066"/>
                <a:ext cx="401"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sym typeface="Symbol" panose="05050102010706020507" pitchFamily="18" charset="2"/>
                  </a:rPr>
                  <a:t></a:t>
                </a:r>
                <a:endParaRPr lang="en-US" altLang="zh-CN" sz="2400" b="1">
                  <a:solidFill>
                    <a:schemeClr val="tx2"/>
                  </a:solidFill>
                </a:endParaRPr>
              </a:p>
            </p:txBody>
          </p:sp>
        </p:grpSp>
        <p:sp>
          <p:nvSpPr>
            <p:cNvPr id="377949" name="Line 93">
              <a:extLst>
                <a:ext uri="{FF2B5EF4-FFF2-40B4-BE49-F238E27FC236}">
                  <a16:creationId xmlns:a16="http://schemas.microsoft.com/office/drawing/2014/main" id="{29319BD4-6797-445D-BA51-8F8CA9883710}"/>
                </a:ext>
              </a:extLst>
            </p:cNvPr>
            <p:cNvSpPr>
              <a:spLocks noChangeShapeType="1"/>
            </p:cNvSpPr>
            <p:nvPr/>
          </p:nvSpPr>
          <p:spPr bwMode="auto">
            <a:xfrm>
              <a:off x="3184" y="715"/>
              <a:ext cx="21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7950" name="AutoShape 94">
            <a:extLst>
              <a:ext uri="{FF2B5EF4-FFF2-40B4-BE49-F238E27FC236}">
                <a16:creationId xmlns:a16="http://schemas.microsoft.com/office/drawing/2014/main" id="{9A607DE4-B8C3-45E8-94A9-3FEC351DC402}"/>
              </a:ext>
            </a:extLst>
          </p:cNvPr>
          <p:cNvSpPr>
            <a:spLocks noChangeArrowheads="1"/>
          </p:cNvSpPr>
          <p:nvPr/>
        </p:nvSpPr>
        <p:spPr bwMode="auto">
          <a:xfrm>
            <a:off x="5724525" y="1089025"/>
            <a:ext cx="741363" cy="153988"/>
          </a:xfrm>
          <a:prstGeom prst="rightArrow">
            <a:avLst>
              <a:gd name="adj1" fmla="val 50000"/>
              <a:gd name="adj2" fmla="val 120361"/>
            </a:avLst>
          </a:prstGeom>
          <a:solidFill>
            <a:schemeClr val="accent1"/>
          </a:solidFill>
          <a:ln w="9525">
            <a:solidFill>
              <a:schemeClr val="tx1"/>
            </a:solidFill>
            <a:miter lim="800000"/>
            <a:headEnd/>
            <a:tailEnd/>
          </a:ln>
        </p:spPr>
        <p:txBody>
          <a:bodyPr/>
          <a:lstStyle/>
          <a:p>
            <a:endParaRPr lang="en-US"/>
          </a:p>
        </p:txBody>
      </p:sp>
      <p:sp>
        <p:nvSpPr>
          <p:cNvPr id="377978" name="Text Box 122">
            <a:extLst>
              <a:ext uri="{FF2B5EF4-FFF2-40B4-BE49-F238E27FC236}">
                <a16:creationId xmlns:a16="http://schemas.microsoft.com/office/drawing/2014/main" id="{6E35033F-92A6-48AC-9710-0D93CEBFC58D}"/>
              </a:ext>
            </a:extLst>
          </p:cNvPr>
          <p:cNvSpPr txBox="1">
            <a:spLocks noChangeArrowheads="1"/>
          </p:cNvSpPr>
          <p:nvPr/>
        </p:nvSpPr>
        <p:spPr bwMode="auto">
          <a:xfrm>
            <a:off x="2555875" y="65722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ea typeface="隶书" panose="02010509060101010101" pitchFamily="49" charset="-122"/>
              </a:rPr>
              <a:t>左单旋转</a:t>
            </a:r>
          </a:p>
        </p:txBody>
      </p:sp>
      <p:sp>
        <p:nvSpPr>
          <p:cNvPr id="377979" name="Text Box 123">
            <a:extLst>
              <a:ext uri="{FF2B5EF4-FFF2-40B4-BE49-F238E27FC236}">
                <a16:creationId xmlns:a16="http://schemas.microsoft.com/office/drawing/2014/main" id="{258196B8-FA83-46A7-8921-E39BBA4B5351}"/>
              </a:ext>
            </a:extLst>
          </p:cNvPr>
          <p:cNvSpPr txBox="1">
            <a:spLocks noChangeArrowheads="1"/>
          </p:cNvSpPr>
          <p:nvPr/>
        </p:nvSpPr>
        <p:spPr bwMode="auto">
          <a:xfrm>
            <a:off x="5435600" y="62071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ea typeface="隶书" panose="02010509060101010101" pitchFamily="49" charset="-122"/>
              </a:rPr>
              <a:t>右单旋转</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77919"/>
                                        </p:tgtEl>
                                        <p:attrNameLst>
                                          <p:attrName>style.visibility</p:attrName>
                                        </p:attrNameLst>
                                      </p:cBhvr>
                                      <p:to>
                                        <p:strVal val="visible"/>
                                      </p:to>
                                    </p:set>
                                    <p:animEffect transition="in" filter="wipe(right)">
                                      <p:cBhvr>
                                        <p:cTn id="7" dur="500"/>
                                        <p:tgtEl>
                                          <p:spTgt spid="3779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7921"/>
                                        </p:tgtEl>
                                        <p:attrNameLst>
                                          <p:attrName>style.visibility</p:attrName>
                                        </p:attrNameLst>
                                      </p:cBhvr>
                                      <p:to>
                                        <p:strVal val="visible"/>
                                      </p:to>
                                    </p:set>
                                    <p:animEffect transition="in" filter="wipe(left)">
                                      <p:cBhvr>
                                        <p:cTn id="12" dur="500"/>
                                        <p:tgtEl>
                                          <p:spTgt spid="377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E238F4A-216C-43E7-80BB-E395422A7181}"/>
              </a:ext>
            </a:extLst>
          </p:cNvPr>
          <p:cNvSpPr>
            <a:spLocks noGrp="1"/>
          </p:cNvSpPr>
          <p:nvPr>
            <p:ph type="sldNum" sz="quarter" idx="11"/>
          </p:nvPr>
        </p:nvSpPr>
        <p:spPr/>
        <p:txBody>
          <a:bodyPr/>
          <a:lstStyle/>
          <a:p>
            <a:fld id="{BDC76B87-6B25-4951-8A7F-DA911E126A53}" type="slidenum">
              <a:rPr lang="en-US" altLang="zh-CN"/>
              <a:pPr/>
              <a:t>123</a:t>
            </a:fld>
            <a:endParaRPr lang="en-US" altLang="zh-CN"/>
          </a:p>
        </p:txBody>
      </p:sp>
      <p:sp>
        <p:nvSpPr>
          <p:cNvPr id="378882" name="Rectangle 2">
            <a:extLst>
              <a:ext uri="{FF2B5EF4-FFF2-40B4-BE49-F238E27FC236}">
                <a16:creationId xmlns:a16="http://schemas.microsoft.com/office/drawing/2014/main" id="{4D279C4F-FDF9-4865-AA2F-D541EB70C7BF}"/>
              </a:ext>
            </a:extLst>
          </p:cNvPr>
          <p:cNvSpPr>
            <a:spLocks noGrp="1" noChangeArrowheads="1"/>
          </p:cNvSpPr>
          <p:nvPr>
            <p:ph type="title"/>
          </p:nvPr>
        </p:nvSpPr>
        <p:spPr>
          <a:xfrm>
            <a:off x="431800" y="384175"/>
            <a:ext cx="8229600" cy="884238"/>
          </a:xfrm>
        </p:spPr>
        <p:txBody>
          <a:bodyPr/>
          <a:lstStyle/>
          <a:p>
            <a:pPr algn="ctr"/>
            <a:r>
              <a:rPr lang="zh-CN" altLang="en-US" sz="3600" b="1">
                <a:solidFill>
                  <a:schemeClr val="tx2"/>
                </a:solidFill>
                <a:latin typeface="华文新魏" panose="02010800040101010101" pitchFamily="2" charset="-122"/>
                <a:ea typeface="华文新魏" panose="02010800040101010101" pitchFamily="2" charset="-122"/>
              </a:rPr>
              <a:t>将刚访问的结点</a:t>
            </a:r>
            <a:r>
              <a:rPr lang="en-US" altLang="zh-CN" sz="3600" b="1">
                <a:solidFill>
                  <a:schemeClr val="tx2"/>
                </a:solidFill>
                <a:latin typeface="华文新魏" panose="02010800040101010101" pitchFamily="2" charset="-122"/>
                <a:ea typeface="华文新魏" panose="02010800040101010101" pitchFamily="2" charset="-122"/>
              </a:rPr>
              <a:t>s</a:t>
            </a:r>
            <a:r>
              <a:rPr lang="zh-CN" altLang="en-US" sz="3600" b="1">
                <a:solidFill>
                  <a:schemeClr val="tx2"/>
                </a:solidFill>
                <a:latin typeface="华文新魏" panose="02010800040101010101" pitchFamily="2" charset="-122"/>
                <a:ea typeface="华文新魏" panose="02010800040101010101" pitchFamily="2" charset="-122"/>
              </a:rPr>
              <a:t>上移到树根部的算法</a:t>
            </a:r>
            <a:r>
              <a:rPr lang="zh-CN" altLang="en-US"/>
              <a:t> </a:t>
            </a:r>
          </a:p>
        </p:txBody>
      </p:sp>
      <p:sp>
        <p:nvSpPr>
          <p:cNvPr id="378883" name="Rectangle 3">
            <a:extLst>
              <a:ext uri="{FF2B5EF4-FFF2-40B4-BE49-F238E27FC236}">
                <a16:creationId xmlns:a16="http://schemas.microsoft.com/office/drawing/2014/main" id="{F4A07F45-ADCE-4CBB-AF6B-0433CD678844}"/>
              </a:ext>
            </a:extLst>
          </p:cNvPr>
          <p:cNvSpPr>
            <a:spLocks noGrp="1" noChangeArrowheads="1"/>
          </p:cNvSpPr>
          <p:nvPr>
            <p:ph type="body" idx="1"/>
          </p:nvPr>
        </p:nvSpPr>
        <p:spPr>
          <a:xfrm>
            <a:off x="539750" y="1231900"/>
            <a:ext cx="8229600" cy="5184775"/>
          </a:xfrm>
        </p:spPr>
        <p:txBody>
          <a:bodyPr/>
          <a:lstStyle/>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splaying (g, p, s)</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b="1" i="1">
                <a:solidFill>
                  <a:schemeClr val="tx2"/>
                </a:solidFill>
                <a:latin typeface="Times New Roman" panose="02020603050405020304" pitchFamily="18" charset="0"/>
                <a:ea typeface="隶书" panose="02010509060101010101" pitchFamily="49" charset="-122"/>
              </a:rPr>
              <a:t>g</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是 </a:t>
            </a:r>
            <a:r>
              <a:rPr lang="en-US" altLang="zh-CN" sz="2800" b="1" i="1">
                <a:solidFill>
                  <a:schemeClr val="tx2"/>
                </a:solidFill>
                <a:latin typeface="Times New Roman" panose="02020603050405020304" pitchFamily="18" charset="0"/>
                <a:ea typeface="隶书" panose="02010509060101010101" pitchFamily="49" charset="-122"/>
              </a:rPr>
              <a:t>p</a:t>
            </a:r>
            <a:r>
              <a:rPr lang="en-US" altLang="zh-CN" sz="2800" i="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的父结点，</a:t>
            </a:r>
            <a:r>
              <a:rPr lang="en-US" altLang="zh-CN" sz="2800" b="1" i="1">
                <a:solidFill>
                  <a:schemeClr val="tx2"/>
                </a:solidFill>
                <a:latin typeface="Times New Roman" panose="02020603050405020304" pitchFamily="18" charset="0"/>
                <a:ea typeface="隶书" panose="02010509060101010101" pitchFamily="49" charset="-122"/>
              </a:rPr>
              <a:t>p </a:t>
            </a:r>
            <a:r>
              <a:rPr lang="zh-CN" altLang="en-US" sz="2800">
                <a:solidFill>
                  <a:schemeClr val="tx2"/>
                </a:solidFill>
                <a:latin typeface="Times New Roman" panose="02020603050405020304" pitchFamily="18" charset="0"/>
                <a:ea typeface="隶书" panose="02010509060101010101" pitchFamily="49" charset="-122"/>
              </a:rPr>
              <a:t>是 </a:t>
            </a:r>
            <a:r>
              <a:rPr lang="en-US" altLang="zh-CN" sz="2800" b="1" i="1">
                <a:solidFill>
                  <a:schemeClr val="tx2"/>
                </a:solidFill>
                <a:latin typeface="Times New Roman" panose="02020603050405020304" pitchFamily="18" charset="0"/>
                <a:ea typeface="隶书" panose="02010509060101010101" pitchFamily="49" charset="-122"/>
              </a:rPr>
              <a:t>s</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的父结点</a:t>
            </a:r>
          </a:p>
          <a:p>
            <a:pPr>
              <a:lnSpc>
                <a:spcPct val="105000"/>
              </a:lnSpc>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算法将</a:t>
            </a:r>
            <a:r>
              <a:rPr lang="en-US" altLang="zh-CN" sz="2800">
                <a:solidFill>
                  <a:schemeClr val="tx2"/>
                </a:solidFill>
                <a:latin typeface="Times New Roman" panose="02020603050405020304" pitchFamily="18" charset="0"/>
                <a:ea typeface="隶书" panose="02010509060101010101" pitchFamily="49" charset="-122"/>
              </a:rPr>
              <a:t>s</a:t>
            </a:r>
            <a:r>
              <a:rPr lang="zh-CN" altLang="en-US" sz="2800">
                <a:solidFill>
                  <a:schemeClr val="tx2"/>
                </a:solidFill>
                <a:latin typeface="Times New Roman" panose="02020603050405020304" pitchFamily="18" charset="0"/>
                <a:ea typeface="隶书" panose="02010509060101010101" pitchFamily="49" charset="-122"/>
              </a:rPr>
              <a:t>移到根结点位置</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b="1" i="1">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仿宋_GB2312" pitchFamily="49" charset="-122"/>
              </a:rPr>
              <a:t>不是树的根结点</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b="1" i="1">
                <a:latin typeface="Times New Roman" panose="02020603050405020304" pitchFamily="18" charset="0"/>
                <a:ea typeface="隶书" panose="02010509060101010101" pitchFamily="49" charset="-122"/>
              </a:rPr>
              <a:t>s </a:t>
            </a:r>
            <a:r>
              <a:rPr lang="zh-CN" altLang="en-US" sz="2800" b="1">
                <a:latin typeface="Times New Roman" panose="02020603050405020304" pitchFamily="18" charset="0"/>
                <a:ea typeface="仿宋_GB2312" pitchFamily="49" charset="-122"/>
              </a:rPr>
              <a:t>的父结点是根结点</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zh-CN" altLang="en-US" sz="2800" b="1">
                <a:latin typeface="仿宋_GB2312" pitchFamily="49" charset="-122"/>
                <a:ea typeface="仿宋_GB2312" pitchFamily="49" charset="-122"/>
              </a:rPr>
              <a:t>进行单旋转</a:t>
            </a: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将</a:t>
            </a:r>
            <a:r>
              <a:rPr lang="zh-CN" altLang="en-US" sz="2800" b="1">
                <a:latin typeface="Times New Roman" panose="02020603050405020304" pitchFamily="18" charset="0"/>
                <a:ea typeface="隶书" panose="02010509060101010101" pitchFamily="49" charset="-122"/>
              </a:rPr>
              <a:t> </a:t>
            </a:r>
            <a:r>
              <a:rPr lang="en-US" altLang="zh-CN" sz="2800" b="1" i="1">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仿宋_GB2312" pitchFamily="49" charset="-122"/>
              </a:rPr>
              <a:t>调整为根结点</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if (</a:t>
            </a:r>
            <a:r>
              <a:rPr lang="en-US" altLang="zh-CN" sz="2800" b="1" i="1">
                <a:latin typeface="Times New Roman" panose="02020603050405020304" pitchFamily="18" charset="0"/>
                <a:ea typeface="隶书" panose="02010509060101010101" pitchFamily="49" charset="-122"/>
              </a:rPr>
              <a:t>s </a:t>
            </a:r>
            <a:r>
              <a:rPr lang="zh-CN" altLang="en-US" sz="2800" b="1">
                <a:latin typeface="Times New Roman" panose="02020603050405020304" pitchFamily="18" charset="0"/>
                <a:ea typeface="仿宋_GB2312" pitchFamily="49" charset="-122"/>
              </a:rPr>
              <a:t>与它的前驱</a:t>
            </a:r>
            <a:r>
              <a:rPr lang="zh-CN" altLang="en-US" sz="2800" b="1">
                <a:latin typeface="Times New Roman" panose="02020603050405020304" pitchFamily="18" charset="0"/>
                <a:ea typeface="隶书" panose="02010509060101010101" pitchFamily="49" charset="-122"/>
              </a:rPr>
              <a:t> </a:t>
            </a:r>
            <a:r>
              <a:rPr lang="en-US" altLang="zh-CN" sz="2800" b="1" i="1">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b="1" i="1">
                <a:latin typeface="Times New Roman" panose="02020603050405020304" pitchFamily="18" charset="0"/>
                <a:ea typeface="隶书" panose="02010509060101010101" pitchFamily="49" charset="-122"/>
              </a:rPr>
              <a:t>g </a:t>
            </a:r>
            <a:r>
              <a:rPr lang="zh-CN" altLang="en-US" sz="2800" b="1">
                <a:latin typeface="Times New Roman" panose="02020603050405020304" pitchFamily="18" charset="0"/>
                <a:ea typeface="仿宋_GB2312" pitchFamily="49" charset="-122"/>
              </a:rPr>
              <a:t>是同构形状</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仿宋_GB2312" pitchFamily="49" charset="-122"/>
              </a:rPr>
              <a:t>进行一字形双旋转，将</a:t>
            </a:r>
            <a:r>
              <a:rPr lang="zh-CN" altLang="en-US" sz="2800" b="1">
                <a:latin typeface="Times New Roman" panose="02020603050405020304" pitchFamily="18" charset="0"/>
                <a:ea typeface="隶书" panose="02010509060101010101" pitchFamily="49" charset="-122"/>
              </a:rPr>
              <a:t> </a:t>
            </a:r>
            <a:r>
              <a:rPr lang="en-US" altLang="zh-CN" sz="2800" b="1" i="1">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仿宋_GB2312" pitchFamily="49" charset="-122"/>
              </a:rPr>
              <a:t>上移</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a:t>
            </a:r>
            <a:r>
              <a:rPr lang="en-US" altLang="zh-CN" sz="2800" b="1" i="1">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仿宋_GB2312" pitchFamily="49" charset="-122"/>
              </a:rPr>
              <a:t>与它的前驱</a:t>
            </a:r>
            <a:r>
              <a:rPr lang="zh-CN" altLang="en-US" sz="2800" b="1" i="1">
                <a:latin typeface="Times New Roman" panose="02020603050405020304" pitchFamily="18" charset="0"/>
                <a:ea typeface="隶书" panose="02010509060101010101" pitchFamily="49" charset="-122"/>
              </a:rPr>
              <a:t> </a:t>
            </a:r>
            <a:r>
              <a:rPr lang="en-US" altLang="zh-CN" sz="2800" b="1" i="1">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b="1" i="1">
                <a:latin typeface="Times New Roman" panose="02020603050405020304" pitchFamily="18" charset="0"/>
                <a:ea typeface="隶书" panose="02010509060101010101" pitchFamily="49" charset="-122"/>
              </a:rPr>
              <a:t>g </a:t>
            </a:r>
            <a:r>
              <a:rPr lang="zh-CN" altLang="en-US" sz="2800" b="1">
                <a:latin typeface="Times New Roman" panose="02020603050405020304" pitchFamily="18" charset="0"/>
                <a:ea typeface="仿宋_GB2312" pitchFamily="49" charset="-122"/>
              </a:rPr>
              <a:t>是异构形状</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仿宋_GB2312" pitchFamily="49" charset="-122"/>
              </a:rPr>
              <a:t>进行之字形双旋转，将</a:t>
            </a:r>
            <a:r>
              <a:rPr lang="zh-CN" altLang="en-US" sz="2800" b="1">
                <a:latin typeface="Times New Roman" panose="02020603050405020304" pitchFamily="18" charset="0"/>
                <a:ea typeface="隶书" panose="02010509060101010101" pitchFamily="49" charset="-122"/>
              </a:rPr>
              <a:t> </a:t>
            </a:r>
            <a:r>
              <a:rPr lang="en-US" altLang="zh-CN" sz="2800" b="1" i="1">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仿宋_GB2312" pitchFamily="49" charset="-122"/>
              </a:rPr>
              <a:t>上移</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9BFFB49-B476-4C95-BC5A-4AB7D1394090}"/>
              </a:ext>
            </a:extLst>
          </p:cNvPr>
          <p:cNvSpPr>
            <a:spLocks noGrp="1"/>
          </p:cNvSpPr>
          <p:nvPr>
            <p:ph type="sldNum" sz="quarter" idx="11"/>
          </p:nvPr>
        </p:nvSpPr>
        <p:spPr/>
        <p:txBody>
          <a:bodyPr/>
          <a:lstStyle/>
          <a:p>
            <a:fld id="{A5A74731-8D7C-4D4D-BDAB-C5415AD6B8E5}" type="slidenum">
              <a:rPr lang="en-US" altLang="zh-CN"/>
              <a:pPr/>
              <a:t>124</a:t>
            </a:fld>
            <a:endParaRPr lang="en-US" altLang="zh-CN"/>
          </a:p>
        </p:txBody>
      </p:sp>
      <p:sp>
        <p:nvSpPr>
          <p:cNvPr id="380930" name="Rectangle 2">
            <a:extLst>
              <a:ext uri="{FF2B5EF4-FFF2-40B4-BE49-F238E27FC236}">
                <a16:creationId xmlns:a16="http://schemas.microsoft.com/office/drawing/2014/main" id="{2603BCD7-1E52-4F44-8EFD-F283C0CC9D84}"/>
              </a:ext>
            </a:extLst>
          </p:cNvPr>
          <p:cNvSpPr>
            <a:spLocks noGrp="1" noChangeArrowheads="1"/>
          </p:cNvSpPr>
          <p:nvPr>
            <p:ph type="title"/>
          </p:nvPr>
        </p:nvSpPr>
        <p:spPr>
          <a:xfrm>
            <a:off x="457200" y="457200"/>
            <a:ext cx="8229600" cy="1063625"/>
          </a:xfrm>
        </p:spPr>
        <p:txBody>
          <a:bodyPr/>
          <a:lstStyle/>
          <a:p>
            <a:pPr algn="ctr"/>
            <a:r>
              <a:rPr lang="zh-CN" altLang="en-US" sz="4000" b="1">
                <a:solidFill>
                  <a:schemeClr val="tx2"/>
                </a:solidFill>
                <a:ea typeface="华文新魏" panose="02010800040101010101" pitchFamily="2" charset="-122"/>
              </a:rPr>
              <a:t>伸展树的性能分析</a:t>
            </a:r>
          </a:p>
        </p:txBody>
      </p:sp>
      <p:sp>
        <p:nvSpPr>
          <p:cNvPr id="380931" name="Rectangle 3">
            <a:extLst>
              <a:ext uri="{FF2B5EF4-FFF2-40B4-BE49-F238E27FC236}">
                <a16:creationId xmlns:a16="http://schemas.microsoft.com/office/drawing/2014/main" id="{4239592F-9599-444B-8C75-3E47451C8385}"/>
              </a:ext>
            </a:extLst>
          </p:cNvPr>
          <p:cNvSpPr>
            <a:spLocks noGrp="1" noChangeArrowheads="1"/>
          </p:cNvSpPr>
          <p:nvPr>
            <p:ph type="body" idx="1"/>
          </p:nvPr>
        </p:nvSpPr>
        <p:spPr>
          <a:xfrm>
            <a:off x="503238" y="1449388"/>
            <a:ext cx="8229600" cy="5003800"/>
          </a:xfrm>
        </p:spPr>
        <p:txBody>
          <a:bodyPr/>
          <a:lstStyle/>
          <a:p>
            <a:pPr>
              <a:lnSpc>
                <a:spcPct val="105000"/>
              </a:lnSpc>
              <a:buClr>
                <a:srgbClr val="800080"/>
              </a:buClr>
              <a:buSzPct val="50000"/>
            </a:pPr>
            <a:r>
              <a:rPr lang="zh-CN" altLang="en-US" sz="3000" b="1">
                <a:solidFill>
                  <a:schemeClr val="tx2"/>
                </a:solidFill>
                <a:latin typeface="Times New Roman" panose="02020603050405020304" pitchFamily="18" charset="0"/>
                <a:ea typeface="仿宋_GB2312" pitchFamily="49" charset="-122"/>
              </a:rPr>
              <a:t>之字形旋转</a:t>
            </a:r>
            <a:r>
              <a:rPr lang="zh-CN" altLang="en-US" sz="3000" b="1">
                <a:latin typeface="Times New Roman" panose="02020603050405020304" pitchFamily="18" charset="0"/>
                <a:ea typeface="仿宋_GB2312" pitchFamily="49" charset="-122"/>
              </a:rPr>
              <a:t>使得树结构趋向于平衡化，结果常常使树结构的高度减少</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。而</a:t>
            </a:r>
            <a:r>
              <a:rPr lang="zh-CN" altLang="en-US" sz="3000" b="1">
                <a:solidFill>
                  <a:schemeClr val="tx2"/>
                </a:solidFill>
                <a:latin typeface="Times New Roman" panose="02020603050405020304" pitchFamily="18" charset="0"/>
                <a:ea typeface="仿宋_GB2312" pitchFamily="49" charset="-122"/>
              </a:rPr>
              <a:t>一字形旋转</a:t>
            </a:r>
            <a:r>
              <a:rPr lang="zh-CN" altLang="en-US" sz="3000" b="1">
                <a:latin typeface="Times New Roman" panose="02020603050405020304" pitchFamily="18" charset="0"/>
                <a:ea typeface="仿宋_GB2312" pitchFamily="49" charset="-122"/>
              </a:rPr>
              <a:t>一般不会降低树结构的高度，它只是把刚访问的结点向根结点上移。</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伸展树不要求每一个操作都是高效的，对于一个有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个结点的树，执行 </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次操作时可能一次插入或搜索操作需要花费</a:t>
            </a:r>
            <a:r>
              <a:rPr lang="en-US" altLang="zh-CN" sz="3000" b="1">
                <a:latin typeface="Times New Roman" panose="02020603050405020304" pitchFamily="18" charset="0"/>
                <a:ea typeface="仿宋_GB2312" pitchFamily="49" charset="-122"/>
              </a:rPr>
              <a:t>O(</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时间。</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例如，对于一个有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个结点的单支树，访问最底层的结点，需要时间即为</a:t>
            </a:r>
            <a:r>
              <a:rPr lang="en-US" altLang="zh-CN" sz="3000" b="1">
                <a:latin typeface="Times New Roman" panose="02020603050405020304" pitchFamily="18" charset="0"/>
                <a:ea typeface="仿宋_GB2312" pitchFamily="49" charset="-122"/>
              </a:rPr>
              <a:t>O(</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0755E939-81DD-4E52-ABB3-0D83688E29B0}"/>
              </a:ext>
            </a:extLst>
          </p:cNvPr>
          <p:cNvSpPr>
            <a:spLocks noGrp="1"/>
          </p:cNvSpPr>
          <p:nvPr>
            <p:ph type="sldNum" sz="quarter" idx="11"/>
          </p:nvPr>
        </p:nvSpPr>
        <p:spPr/>
        <p:txBody>
          <a:bodyPr/>
          <a:lstStyle/>
          <a:p>
            <a:fld id="{E4567096-A7DA-463A-8A95-9A79F00FDFC9}" type="slidenum">
              <a:rPr lang="en-US" altLang="zh-CN"/>
              <a:pPr/>
              <a:t>125</a:t>
            </a:fld>
            <a:endParaRPr lang="en-US" altLang="zh-CN"/>
          </a:p>
        </p:txBody>
      </p:sp>
      <p:sp>
        <p:nvSpPr>
          <p:cNvPr id="381955" name="Rectangle 3">
            <a:extLst>
              <a:ext uri="{FF2B5EF4-FFF2-40B4-BE49-F238E27FC236}">
                <a16:creationId xmlns:a16="http://schemas.microsoft.com/office/drawing/2014/main" id="{96C4314F-CAB4-4489-A878-2CE2A3024066}"/>
              </a:ext>
            </a:extLst>
          </p:cNvPr>
          <p:cNvSpPr>
            <a:spLocks noGrp="1" noChangeArrowheads="1"/>
          </p:cNvSpPr>
          <p:nvPr>
            <p:ph type="body" idx="1"/>
          </p:nvPr>
        </p:nvSpPr>
        <p:spPr>
          <a:xfrm>
            <a:off x="457200" y="728663"/>
            <a:ext cx="8229600" cy="572135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当</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时，所有</a:t>
            </a:r>
            <a:r>
              <a:rPr lang="en-US" altLang="zh-CN" sz="3000" b="1" i="1">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个操作总共需要</a:t>
            </a:r>
            <a:r>
              <a:rPr lang="en-US" altLang="zh-CN" sz="3000" b="1">
                <a:latin typeface="Times New Roman" panose="02020603050405020304" pitchFamily="18" charset="0"/>
                <a:ea typeface="仿宋_GB2312" pitchFamily="49" charset="-122"/>
              </a:rPr>
              <a:t>O(</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log</a:t>
            </a:r>
            <a:r>
              <a:rPr lang="en-US" altLang="zh-CN" sz="3000" b="1" baseline="-25000">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时间，从而使每次访问操作的所花费的平均时间达到</a:t>
            </a:r>
            <a:r>
              <a:rPr lang="en-US" altLang="zh-CN" sz="3000" b="1">
                <a:latin typeface="Times New Roman" panose="02020603050405020304" pitchFamily="18" charset="0"/>
                <a:ea typeface="仿宋_GB2312" pitchFamily="49" charset="-122"/>
              </a:rPr>
              <a:t>O(log</a:t>
            </a:r>
            <a:r>
              <a:rPr lang="en-US" altLang="zh-CN" sz="3000" b="1" baseline="-25000">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，从整体上保持较高的时间性能。</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下面的实例描述了伸展树如何通过“展开”实现自调整。首先在伸展树中搜索</a:t>
            </a:r>
            <a:r>
              <a:rPr lang="en-US" altLang="zh-CN" sz="3000" b="1">
                <a:latin typeface="Times New Roman" panose="02020603050405020304" pitchFamily="18" charset="0"/>
                <a:ea typeface="仿宋_GB2312" pitchFamily="49" charset="-122"/>
              </a:rPr>
              <a:t>70</a:t>
            </a:r>
            <a:r>
              <a:rPr lang="zh-CN" altLang="en-US" sz="3000" b="1">
                <a:latin typeface="Times New Roman" panose="02020603050405020304" pitchFamily="18" charset="0"/>
                <a:ea typeface="仿宋_GB2312" pitchFamily="49" charset="-122"/>
              </a:rPr>
              <a:t>，搜索过程与二叉搜索树完全一样，一旦搜索成功，就执行“展开”过程将该结点上移到根结点位置。</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伸展树的插入操作与二叉搜索树相同，但结点一经插入之后立即展开到根结点。</a:t>
            </a:r>
            <a:r>
              <a:rPr lang="zh-CN" altLang="en-US" sz="3000">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灯片编号占位符 4">
            <a:extLst>
              <a:ext uri="{FF2B5EF4-FFF2-40B4-BE49-F238E27FC236}">
                <a16:creationId xmlns:a16="http://schemas.microsoft.com/office/drawing/2014/main" id="{BEEE6059-E9BE-4D97-A49A-E9333FFF3EC2}"/>
              </a:ext>
            </a:extLst>
          </p:cNvPr>
          <p:cNvSpPr>
            <a:spLocks noGrp="1"/>
          </p:cNvSpPr>
          <p:nvPr>
            <p:ph type="sldNum" sz="quarter" idx="11"/>
          </p:nvPr>
        </p:nvSpPr>
        <p:spPr/>
        <p:txBody>
          <a:bodyPr/>
          <a:lstStyle/>
          <a:p>
            <a:fld id="{11B5E38E-2D44-43B2-8D64-4197B5CC2E01}" type="slidenum">
              <a:rPr lang="en-US" altLang="zh-CN"/>
              <a:pPr/>
              <a:t>126</a:t>
            </a:fld>
            <a:endParaRPr lang="en-US" altLang="zh-CN"/>
          </a:p>
        </p:txBody>
      </p:sp>
      <p:sp>
        <p:nvSpPr>
          <p:cNvPr id="383128" name="Freeform 152">
            <a:extLst>
              <a:ext uri="{FF2B5EF4-FFF2-40B4-BE49-F238E27FC236}">
                <a16:creationId xmlns:a16="http://schemas.microsoft.com/office/drawing/2014/main" id="{3E0BA6BE-D94A-46D5-AB3B-49B6F1A54477}"/>
              </a:ext>
            </a:extLst>
          </p:cNvPr>
          <p:cNvSpPr>
            <a:spLocks/>
          </p:cNvSpPr>
          <p:nvPr/>
        </p:nvSpPr>
        <p:spPr bwMode="auto">
          <a:xfrm>
            <a:off x="947738" y="2589213"/>
            <a:ext cx="1385887" cy="2141537"/>
          </a:xfrm>
          <a:custGeom>
            <a:avLst/>
            <a:gdLst>
              <a:gd name="T0" fmla="*/ 151 w 873"/>
              <a:gd name="T1" fmla="*/ 597 h 1349"/>
              <a:gd name="T2" fmla="*/ 401 w 873"/>
              <a:gd name="T3" fmla="*/ 1187 h 1349"/>
              <a:gd name="T4" fmla="*/ 491 w 873"/>
              <a:gd name="T5" fmla="*/ 1277 h 1349"/>
              <a:gd name="T6" fmla="*/ 627 w 873"/>
              <a:gd name="T7" fmla="*/ 1345 h 1349"/>
              <a:gd name="T8" fmla="*/ 786 w 873"/>
              <a:gd name="T9" fmla="*/ 1255 h 1349"/>
              <a:gd name="T10" fmla="*/ 809 w 873"/>
              <a:gd name="T11" fmla="*/ 1028 h 1349"/>
              <a:gd name="T12" fmla="*/ 401 w 873"/>
              <a:gd name="T13" fmla="*/ 166 h 1349"/>
              <a:gd name="T14" fmla="*/ 265 w 873"/>
              <a:gd name="T15" fmla="*/ 30 h 1349"/>
              <a:gd name="T16" fmla="*/ 106 w 873"/>
              <a:gd name="T17" fmla="*/ 75 h 1349"/>
              <a:gd name="T18" fmla="*/ 38 w 873"/>
              <a:gd name="T19" fmla="*/ 189 h 1349"/>
              <a:gd name="T20" fmla="*/ 15 w 873"/>
              <a:gd name="T21" fmla="*/ 348 h 1349"/>
              <a:gd name="T22" fmla="*/ 151 w 873"/>
              <a:gd name="T23" fmla="*/ 597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3" h="1349">
                <a:moveTo>
                  <a:pt x="151" y="597"/>
                </a:moveTo>
                <a:cubicBezTo>
                  <a:pt x="215" y="737"/>
                  <a:pt x="344" y="1074"/>
                  <a:pt x="401" y="1187"/>
                </a:cubicBezTo>
                <a:cubicBezTo>
                  <a:pt x="458" y="1300"/>
                  <a:pt x="453" y="1251"/>
                  <a:pt x="491" y="1277"/>
                </a:cubicBezTo>
                <a:cubicBezTo>
                  <a:pt x="529" y="1303"/>
                  <a:pt x="578" y="1349"/>
                  <a:pt x="627" y="1345"/>
                </a:cubicBezTo>
                <a:cubicBezTo>
                  <a:pt x="676" y="1341"/>
                  <a:pt x="756" y="1308"/>
                  <a:pt x="786" y="1255"/>
                </a:cubicBezTo>
                <a:cubicBezTo>
                  <a:pt x="816" y="1202"/>
                  <a:pt x="873" y="1209"/>
                  <a:pt x="809" y="1028"/>
                </a:cubicBezTo>
                <a:cubicBezTo>
                  <a:pt x="745" y="847"/>
                  <a:pt x="492" y="332"/>
                  <a:pt x="401" y="166"/>
                </a:cubicBezTo>
                <a:cubicBezTo>
                  <a:pt x="310" y="0"/>
                  <a:pt x="314" y="45"/>
                  <a:pt x="265" y="30"/>
                </a:cubicBezTo>
                <a:cubicBezTo>
                  <a:pt x="216" y="15"/>
                  <a:pt x="144" y="49"/>
                  <a:pt x="106" y="75"/>
                </a:cubicBezTo>
                <a:cubicBezTo>
                  <a:pt x="68" y="101"/>
                  <a:pt x="53" y="144"/>
                  <a:pt x="38" y="189"/>
                </a:cubicBezTo>
                <a:cubicBezTo>
                  <a:pt x="23" y="234"/>
                  <a:pt x="0" y="276"/>
                  <a:pt x="15" y="348"/>
                </a:cubicBezTo>
                <a:cubicBezTo>
                  <a:pt x="30" y="420"/>
                  <a:pt x="87" y="457"/>
                  <a:pt x="151" y="597"/>
                </a:cubicBezTo>
                <a:close/>
              </a:path>
            </a:pathLst>
          </a:custGeom>
          <a:noFill/>
          <a:ln w="28575" cap="flat" cmpd="sng">
            <a:solidFill>
              <a:srgbClr val="339933"/>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83164" name="Group 188">
            <a:extLst>
              <a:ext uri="{FF2B5EF4-FFF2-40B4-BE49-F238E27FC236}">
                <a16:creationId xmlns:a16="http://schemas.microsoft.com/office/drawing/2014/main" id="{74937990-5918-453C-A8A3-F22B947E7083}"/>
              </a:ext>
            </a:extLst>
          </p:cNvPr>
          <p:cNvGrpSpPr>
            <a:grpSpLocks/>
          </p:cNvGrpSpPr>
          <p:nvPr/>
        </p:nvGrpSpPr>
        <p:grpSpPr bwMode="auto">
          <a:xfrm>
            <a:off x="349250" y="800100"/>
            <a:ext cx="8435975" cy="4500563"/>
            <a:chOff x="220" y="504"/>
            <a:chExt cx="5314" cy="2835"/>
          </a:xfrm>
        </p:grpSpPr>
        <p:grpSp>
          <p:nvGrpSpPr>
            <p:cNvPr id="383127" name="Group 151">
              <a:extLst>
                <a:ext uri="{FF2B5EF4-FFF2-40B4-BE49-F238E27FC236}">
                  <a16:creationId xmlns:a16="http://schemas.microsoft.com/office/drawing/2014/main" id="{52DAD3C3-B86F-4519-88C0-7F652DADB318}"/>
                </a:ext>
              </a:extLst>
            </p:cNvPr>
            <p:cNvGrpSpPr>
              <a:grpSpLocks/>
            </p:cNvGrpSpPr>
            <p:nvPr/>
          </p:nvGrpSpPr>
          <p:grpSpPr bwMode="auto">
            <a:xfrm>
              <a:off x="220" y="572"/>
              <a:ext cx="1254" cy="2767"/>
              <a:chOff x="189" y="572"/>
              <a:chExt cx="1254" cy="2767"/>
            </a:xfrm>
          </p:grpSpPr>
          <p:grpSp>
            <p:nvGrpSpPr>
              <p:cNvPr id="383117" name="Group 141">
                <a:extLst>
                  <a:ext uri="{FF2B5EF4-FFF2-40B4-BE49-F238E27FC236}">
                    <a16:creationId xmlns:a16="http://schemas.microsoft.com/office/drawing/2014/main" id="{F1EAA9D4-46BB-41CF-A0AF-EF3A2FDCDD3B}"/>
                  </a:ext>
                </a:extLst>
              </p:cNvPr>
              <p:cNvGrpSpPr>
                <a:grpSpLocks/>
              </p:cNvGrpSpPr>
              <p:nvPr/>
            </p:nvGrpSpPr>
            <p:grpSpPr bwMode="auto">
              <a:xfrm>
                <a:off x="771" y="2945"/>
                <a:ext cx="422" cy="394"/>
                <a:chOff x="771" y="2945"/>
                <a:chExt cx="422" cy="394"/>
              </a:xfrm>
            </p:grpSpPr>
            <p:sp>
              <p:nvSpPr>
                <p:cNvPr id="382983" name="Oval 7">
                  <a:extLst>
                    <a:ext uri="{FF2B5EF4-FFF2-40B4-BE49-F238E27FC236}">
                      <a16:creationId xmlns:a16="http://schemas.microsoft.com/office/drawing/2014/main" id="{65ADF4BF-1D9E-4234-9806-F1FBC8AA99BC}"/>
                    </a:ext>
                  </a:extLst>
                </p:cNvPr>
                <p:cNvSpPr>
                  <a:spLocks noChangeArrowheads="1"/>
                </p:cNvSpPr>
                <p:nvPr/>
              </p:nvSpPr>
              <p:spPr bwMode="auto">
                <a:xfrm>
                  <a:off x="793" y="2951"/>
                  <a:ext cx="248" cy="282"/>
                </a:xfrm>
                <a:prstGeom prst="ellipse">
                  <a:avLst/>
                </a:prstGeom>
                <a:solidFill>
                  <a:schemeClr val="accent1"/>
                </a:solidFill>
                <a:ln w="28575">
                  <a:solidFill>
                    <a:schemeClr val="tx1"/>
                  </a:solidFill>
                  <a:round/>
                  <a:headEnd/>
                  <a:tailEnd/>
                </a:ln>
              </p:spPr>
              <p:txBody>
                <a:bodyPr/>
                <a:lstStyle/>
                <a:p>
                  <a:endParaRPr lang="en-US"/>
                </a:p>
              </p:txBody>
            </p:sp>
            <p:sp>
              <p:nvSpPr>
                <p:cNvPr id="382984" name="Text Box 8">
                  <a:extLst>
                    <a:ext uri="{FF2B5EF4-FFF2-40B4-BE49-F238E27FC236}">
                      <a16:creationId xmlns:a16="http://schemas.microsoft.com/office/drawing/2014/main" id="{DEEEE13B-67B5-4957-86DE-DC107E70A2C4}"/>
                    </a:ext>
                  </a:extLst>
                </p:cNvPr>
                <p:cNvSpPr txBox="1">
                  <a:spLocks noChangeArrowheads="1"/>
                </p:cNvSpPr>
                <p:nvPr/>
              </p:nvSpPr>
              <p:spPr bwMode="auto">
                <a:xfrm>
                  <a:off x="771" y="2945"/>
                  <a:ext cx="422"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60</a:t>
                  </a:r>
                  <a:endParaRPr lang="en-US" altLang="zh-CN" sz="2400" b="1">
                    <a:solidFill>
                      <a:schemeClr val="tx2"/>
                    </a:solidFill>
                  </a:endParaRPr>
                </a:p>
              </p:txBody>
            </p:sp>
          </p:grpSp>
          <p:grpSp>
            <p:nvGrpSpPr>
              <p:cNvPr id="383126" name="Group 150">
                <a:extLst>
                  <a:ext uri="{FF2B5EF4-FFF2-40B4-BE49-F238E27FC236}">
                    <a16:creationId xmlns:a16="http://schemas.microsoft.com/office/drawing/2014/main" id="{F3196ED6-A4CF-44FC-90EF-635332D3A3DA}"/>
                  </a:ext>
                </a:extLst>
              </p:cNvPr>
              <p:cNvGrpSpPr>
                <a:grpSpLocks/>
              </p:cNvGrpSpPr>
              <p:nvPr/>
            </p:nvGrpSpPr>
            <p:grpSpPr bwMode="auto">
              <a:xfrm>
                <a:off x="189" y="572"/>
                <a:ext cx="1254" cy="2427"/>
                <a:chOff x="189" y="572"/>
                <a:chExt cx="1254" cy="2427"/>
              </a:xfrm>
            </p:grpSpPr>
            <p:sp>
              <p:nvSpPr>
                <p:cNvPr id="382986" name="Line 10">
                  <a:extLst>
                    <a:ext uri="{FF2B5EF4-FFF2-40B4-BE49-F238E27FC236}">
                      <a16:creationId xmlns:a16="http://schemas.microsoft.com/office/drawing/2014/main" id="{5BB2B9E8-A0D7-44BF-A420-9477F71680C4}"/>
                    </a:ext>
                  </a:extLst>
                </p:cNvPr>
                <p:cNvSpPr>
                  <a:spLocks noChangeShapeType="1"/>
                </p:cNvSpPr>
                <p:nvPr/>
              </p:nvSpPr>
              <p:spPr bwMode="auto">
                <a:xfrm>
                  <a:off x="668" y="787"/>
                  <a:ext cx="387" cy="61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2987" name="Line 11">
                  <a:extLst>
                    <a:ext uri="{FF2B5EF4-FFF2-40B4-BE49-F238E27FC236}">
                      <a16:creationId xmlns:a16="http://schemas.microsoft.com/office/drawing/2014/main" id="{9F43CE11-C26A-4BE2-A043-3A2D6A9E90CE}"/>
                    </a:ext>
                  </a:extLst>
                </p:cNvPr>
                <p:cNvSpPr>
                  <a:spLocks noChangeShapeType="1"/>
                </p:cNvSpPr>
                <p:nvPr/>
              </p:nvSpPr>
              <p:spPr bwMode="auto">
                <a:xfrm>
                  <a:off x="663" y="1627"/>
                  <a:ext cx="572" cy="12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2988" name="Line 12">
                  <a:extLst>
                    <a:ext uri="{FF2B5EF4-FFF2-40B4-BE49-F238E27FC236}">
                      <a16:creationId xmlns:a16="http://schemas.microsoft.com/office/drawing/2014/main" id="{A4ADA03F-17F5-485D-9B4F-8EF1E24072FD}"/>
                    </a:ext>
                  </a:extLst>
                </p:cNvPr>
                <p:cNvSpPr>
                  <a:spLocks noChangeShapeType="1"/>
                </p:cNvSpPr>
                <p:nvPr/>
              </p:nvSpPr>
              <p:spPr bwMode="auto">
                <a:xfrm flipH="1">
                  <a:off x="357" y="1055"/>
                  <a:ext cx="522" cy="8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3125" name="Group 149">
                  <a:extLst>
                    <a:ext uri="{FF2B5EF4-FFF2-40B4-BE49-F238E27FC236}">
                      <a16:creationId xmlns:a16="http://schemas.microsoft.com/office/drawing/2014/main" id="{B87DA590-1926-4E39-885A-420F9B5D963C}"/>
                    </a:ext>
                  </a:extLst>
                </p:cNvPr>
                <p:cNvGrpSpPr>
                  <a:grpSpLocks/>
                </p:cNvGrpSpPr>
                <p:nvPr/>
              </p:nvGrpSpPr>
              <p:grpSpPr bwMode="auto">
                <a:xfrm>
                  <a:off x="725" y="958"/>
                  <a:ext cx="423" cy="395"/>
                  <a:chOff x="725" y="958"/>
                  <a:chExt cx="423" cy="395"/>
                </a:xfrm>
              </p:grpSpPr>
              <p:sp>
                <p:nvSpPr>
                  <p:cNvPr id="382990" name="Oval 14">
                    <a:extLst>
                      <a:ext uri="{FF2B5EF4-FFF2-40B4-BE49-F238E27FC236}">
                        <a16:creationId xmlns:a16="http://schemas.microsoft.com/office/drawing/2014/main" id="{EBE13413-0DA1-4B81-A354-D852AA9DDB85}"/>
                      </a:ext>
                    </a:extLst>
                  </p:cNvPr>
                  <p:cNvSpPr>
                    <a:spLocks noChangeArrowheads="1"/>
                  </p:cNvSpPr>
                  <p:nvPr/>
                </p:nvSpPr>
                <p:spPr bwMode="auto">
                  <a:xfrm>
                    <a:off x="748" y="969"/>
                    <a:ext cx="249" cy="282"/>
                  </a:xfrm>
                  <a:prstGeom prst="ellipse">
                    <a:avLst/>
                  </a:prstGeom>
                  <a:solidFill>
                    <a:schemeClr val="accent1"/>
                  </a:solidFill>
                  <a:ln w="28575">
                    <a:solidFill>
                      <a:schemeClr val="tx1"/>
                    </a:solidFill>
                    <a:round/>
                    <a:headEnd/>
                    <a:tailEnd/>
                  </a:ln>
                </p:spPr>
                <p:txBody>
                  <a:bodyPr/>
                  <a:lstStyle/>
                  <a:p>
                    <a:endParaRPr lang="en-US"/>
                  </a:p>
                </p:txBody>
              </p:sp>
              <p:sp>
                <p:nvSpPr>
                  <p:cNvPr id="382991" name="Text Box 15">
                    <a:extLst>
                      <a:ext uri="{FF2B5EF4-FFF2-40B4-BE49-F238E27FC236}">
                        <a16:creationId xmlns:a16="http://schemas.microsoft.com/office/drawing/2014/main" id="{E6A68C6E-F6C0-4CD3-8AB9-257D9D01E62C}"/>
                      </a:ext>
                    </a:extLst>
                  </p:cNvPr>
                  <p:cNvSpPr txBox="1">
                    <a:spLocks noChangeArrowheads="1"/>
                  </p:cNvSpPr>
                  <p:nvPr/>
                </p:nvSpPr>
                <p:spPr bwMode="auto">
                  <a:xfrm>
                    <a:off x="725" y="958"/>
                    <a:ext cx="423"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80</a:t>
                    </a:r>
                    <a:endParaRPr lang="en-US" altLang="zh-CN" sz="2400" b="1">
                      <a:solidFill>
                        <a:schemeClr val="tx2"/>
                      </a:solidFill>
                    </a:endParaRPr>
                  </a:p>
                </p:txBody>
              </p:sp>
            </p:grpSp>
            <p:grpSp>
              <p:nvGrpSpPr>
                <p:cNvPr id="383124" name="Group 148">
                  <a:extLst>
                    <a:ext uri="{FF2B5EF4-FFF2-40B4-BE49-F238E27FC236}">
                      <a16:creationId xmlns:a16="http://schemas.microsoft.com/office/drawing/2014/main" id="{AF916F38-852E-436A-853C-1579BF967CE4}"/>
                    </a:ext>
                  </a:extLst>
                </p:cNvPr>
                <p:cNvGrpSpPr>
                  <a:grpSpLocks/>
                </p:cNvGrpSpPr>
                <p:nvPr/>
              </p:nvGrpSpPr>
              <p:grpSpPr bwMode="auto">
                <a:xfrm>
                  <a:off x="453" y="1366"/>
                  <a:ext cx="423" cy="394"/>
                  <a:chOff x="453" y="1366"/>
                  <a:chExt cx="423" cy="394"/>
                </a:xfrm>
              </p:grpSpPr>
              <p:sp>
                <p:nvSpPr>
                  <p:cNvPr id="382993" name="Oval 17">
                    <a:extLst>
                      <a:ext uri="{FF2B5EF4-FFF2-40B4-BE49-F238E27FC236}">
                        <a16:creationId xmlns:a16="http://schemas.microsoft.com/office/drawing/2014/main" id="{E37E1614-2537-4B4E-9BCA-849067882452}"/>
                      </a:ext>
                    </a:extLst>
                  </p:cNvPr>
                  <p:cNvSpPr>
                    <a:spLocks noChangeArrowheads="1"/>
                  </p:cNvSpPr>
                  <p:nvPr/>
                </p:nvSpPr>
                <p:spPr bwMode="auto">
                  <a:xfrm>
                    <a:off x="476" y="1378"/>
                    <a:ext cx="249" cy="282"/>
                  </a:xfrm>
                  <a:prstGeom prst="ellipse">
                    <a:avLst/>
                  </a:prstGeom>
                  <a:solidFill>
                    <a:schemeClr val="accent1"/>
                  </a:solidFill>
                  <a:ln w="28575">
                    <a:solidFill>
                      <a:schemeClr val="tx1"/>
                    </a:solidFill>
                    <a:round/>
                    <a:headEnd/>
                    <a:tailEnd/>
                  </a:ln>
                </p:spPr>
                <p:txBody>
                  <a:bodyPr/>
                  <a:lstStyle/>
                  <a:p>
                    <a:endParaRPr lang="en-US"/>
                  </a:p>
                </p:txBody>
              </p:sp>
              <p:sp>
                <p:nvSpPr>
                  <p:cNvPr id="382994" name="Text Box 18">
                    <a:extLst>
                      <a:ext uri="{FF2B5EF4-FFF2-40B4-BE49-F238E27FC236}">
                        <a16:creationId xmlns:a16="http://schemas.microsoft.com/office/drawing/2014/main" id="{449939D7-9910-4562-9FCC-7198E7057C23}"/>
                      </a:ext>
                    </a:extLst>
                  </p:cNvPr>
                  <p:cNvSpPr txBox="1">
                    <a:spLocks noChangeArrowheads="1"/>
                  </p:cNvSpPr>
                  <p:nvPr/>
                </p:nvSpPr>
                <p:spPr bwMode="auto">
                  <a:xfrm>
                    <a:off x="453" y="1366"/>
                    <a:ext cx="423"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30</a:t>
                    </a:r>
                    <a:endParaRPr lang="en-US" altLang="zh-CN" sz="2400" b="1">
                      <a:solidFill>
                        <a:schemeClr val="tx2"/>
                      </a:solidFill>
                    </a:endParaRPr>
                  </a:p>
                </p:txBody>
              </p:sp>
            </p:grpSp>
            <p:grpSp>
              <p:nvGrpSpPr>
                <p:cNvPr id="383123" name="Group 147">
                  <a:extLst>
                    <a:ext uri="{FF2B5EF4-FFF2-40B4-BE49-F238E27FC236}">
                      <a16:creationId xmlns:a16="http://schemas.microsoft.com/office/drawing/2014/main" id="{87CC79CC-3830-4679-85B0-037E5B0BCDFC}"/>
                    </a:ext>
                  </a:extLst>
                </p:cNvPr>
                <p:cNvGrpSpPr>
                  <a:grpSpLocks/>
                </p:cNvGrpSpPr>
                <p:nvPr/>
              </p:nvGrpSpPr>
              <p:grpSpPr bwMode="auto">
                <a:xfrm>
                  <a:off x="189" y="1774"/>
                  <a:ext cx="423" cy="395"/>
                  <a:chOff x="189" y="1774"/>
                  <a:chExt cx="423" cy="395"/>
                </a:xfrm>
              </p:grpSpPr>
              <p:sp>
                <p:nvSpPr>
                  <p:cNvPr id="382996" name="Oval 20">
                    <a:extLst>
                      <a:ext uri="{FF2B5EF4-FFF2-40B4-BE49-F238E27FC236}">
                        <a16:creationId xmlns:a16="http://schemas.microsoft.com/office/drawing/2014/main" id="{7E52DCCB-C234-4217-9CD7-E4296F5E5F08}"/>
                      </a:ext>
                    </a:extLst>
                  </p:cNvPr>
                  <p:cNvSpPr>
                    <a:spLocks noChangeArrowheads="1"/>
                  </p:cNvSpPr>
                  <p:nvPr/>
                </p:nvSpPr>
                <p:spPr bwMode="auto">
                  <a:xfrm>
                    <a:off x="221" y="1786"/>
                    <a:ext cx="249" cy="282"/>
                  </a:xfrm>
                  <a:prstGeom prst="ellipse">
                    <a:avLst/>
                  </a:prstGeom>
                  <a:solidFill>
                    <a:schemeClr val="accent1"/>
                  </a:solidFill>
                  <a:ln w="28575">
                    <a:solidFill>
                      <a:schemeClr val="tx1"/>
                    </a:solidFill>
                    <a:round/>
                    <a:headEnd/>
                    <a:tailEnd/>
                  </a:ln>
                </p:spPr>
                <p:txBody>
                  <a:bodyPr/>
                  <a:lstStyle/>
                  <a:p>
                    <a:endParaRPr lang="en-US"/>
                  </a:p>
                </p:txBody>
              </p:sp>
              <p:sp>
                <p:nvSpPr>
                  <p:cNvPr id="382997" name="Text Box 21">
                    <a:extLst>
                      <a:ext uri="{FF2B5EF4-FFF2-40B4-BE49-F238E27FC236}">
                        <a16:creationId xmlns:a16="http://schemas.microsoft.com/office/drawing/2014/main" id="{8660B4CF-FCA5-4F0F-9D23-6FCF45816939}"/>
                      </a:ext>
                    </a:extLst>
                  </p:cNvPr>
                  <p:cNvSpPr txBox="1">
                    <a:spLocks noChangeArrowheads="1"/>
                  </p:cNvSpPr>
                  <p:nvPr/>
                </p:nvSpPr>
                <p:spPr bwMode="auto">
                  <a:xfrm>
                    <a:off x="189" y="1774"/>
                    <a:ext cx="423"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20</a:t>
                    </a:r>
                    <a:endParaRPr lang="en-US" altLang="zh-CN" sz="2400" b="1">
                      <a:solidFill>
                        <a:schemeClr val="tx2"/>
                      </a:solidFill>
                    </a:endParaRPr>
                  </a:p>
                </p:txBody>
              </p:sp>
            </p:grpSp>
            <p:grpSp>
              <p:nvGrpSpPr>
                <p:cNvPr id="383122" name="Group 146">
                  <a:extLst>
                    <a:ext uri="{FF2B5EF4-FFF2-40B4-BE49-F238E27FC236}">
                      <a16:creationId xmlns:a16="http://schemas.microsoft.com/office/drawing/2014/main" id="{30EDC15A-D844-4AC1-B331-94944CC370D5}"/>
                    </a:ext>
                  </a:extLst>
                </p:cNvPr>
                <p:cNvGrpSpPr>
                  <a:grpSpLocks/>
                </p:cNvGrpSpPr>
                <p:nvPr/>
              </p:nvGrpSpPr>
              <p:grpSpPr bwMode="auto">
                <a:xfrm>
                  <a:off x="499" y="572"/>
                  <a:ext cx="423" cy="394"/>
                  <a:chOff x="499" y="572"/>
                  <a:chExt cx="423" cy="394"/>
                </a:xfrm>
              </p:grpSpPr>
              <p:sp>
                <p:nvSpPr>
                  <p:cNvPr id="382999" name="Oval 23">
                    <a:extLst>
                      <a:ext uri="{FF2B5EF4-FFF2-40B4-BE49-F238E27FC236}">
                        <a16:creationId xmlns:a16="http://schemas.microsoft.com/office/drawing/2014/main" id="{272771C4-A739-4042-A3FF-25ADAFB54B19}"/>
                      </a:ext>
                    </a:extLst>
                  </p:cNvPr>
                  <p:cNvSpPr>
                    <a:spLocks noChangeArrowheads="1"/>
                  </p:cNvSpPr>
                  <p:nvPr/>
                </p:nvSpPr>
                <p:spPr bwMode="auto">
                  <a:xfrm>
                    <a:off x="536" y="587"/>
                    <a:ext cx="249" cy="282"/>
                  </a:xfrm>
                  <a:prstGeom prst="ellipse">
                    <a:avLst/>
                  </a:prstGeom>
                  <a:solidFill>
                    <a:schemeClr val="accent1"/>
                  </a:solidFill>
                  <a:ln w="28575">
                    <a:solidFill>
                      <a:schemeClr val="tx1"/>
                    </a:solidFill>
                    <a:round/>
                    <a:headEnd/>
                    <a:tailEnd/>
                  </a:ln>
                </p:spPr>
                <p:txBody>
                  <a:bodyPr/>
                  <a:lstStyle/>
                  <a:p>
                    <a:endParaRPr lang="en-US"/>
                  </a:p>
                </p:txBody>
              </p:sp>
              <p:sp>
                <p:nvSpPr>
                  <p:cNvPr id="383000" name="Text Box 24">
                    <a:extLst>
                      <a:ext uri="{FF2B5EF4-FFF2-40B4-BE49-F238E27FC236}">
                        <a16:creationId xmlns:a16="http://schemas.microsoft.com/office/drawing/2014/main" id="{ACCEA800-3D12-483A-9F53-343BD7EB3F85}"/>
                      </a:ext>
                    </a:extLst>
                  </p:cNvPr>
                  <p:cNvSpPr txBox="1">
                    <a:spLocks noChangeArrowheads="1"/>
                  </p:cNvSpPr>
                  <p:nvPr/>
                </p:nvSpPr>
                <p:spPr bwMode="auto">
                  <a:xfrm>
                    <a:off x="499" y="572"/>
                    <a:ext cx="423"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10</a:t>
                    </a:r>
                    <a:endParaRPr lang="en-US" altLang="zh-CN" sz="2400" b="1">
                      <a:solidFill>
                        <a:schemeClr val="tx2"/>
                      </a:solidFill>
                    </a:endParaRPr>
                  </a:p>
                </p:txBody>
              </p:sp>
            </p:grpSp>
            <p:sp>
              <p:nvSpPr>
                <p:cNvPr id="383001" name="Line 25">
                  <a:extLst>
                    <a:ext uri="{FF2B5EF4-FFF2-40B4-BE49-F238E27FC236}">
                      <a16:creationId xmlns:a16="http://schemas.microsoft.com/office/drawing/2014/main" id="{E28194A1-11DE-4515-9829-0958E343B2D2}"/>
                    </a:ext>
                  </a:extLst>
                </p:cNvPr>
                <p:cNvSpPr>
                  <a:spLocks noChangeShapeType="1"/>
                </p:cNvSpPr>
                <p:nvPr/>
              </p:nvSpPr>
              <p:spPr bwMode="auto">
                <a:xfrm flipH="1">
                  <a:off x="992" y="2844"/>
                  <a:ext cx="122" cy="1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3121" name="Group 145">
                  <a:extLst>
                    <a:ext uri="{FF2B5EF4-FFF2-40B4-BE49-F238E27FC236}">
                      <a16:creationId xmlns:a16="http://schemas.microsoft.com/office/drawing/2014/main" id="{75FC14C9-FE17-4EF7-9A99-869470B448EE}"/>
                    </a:ext>
                  </a:extLst>
                </p:cNvPr>
                <p:cNvGrpSpPr>
                  <a:grpSpLocks/>
                </p:cNvGrpSpPr>
                <p:nvPr/>
              </p:nvGrpSpPr>
              <p:grpSpPr bwMode="auto">
                <a:xfrm>
                  <a:off x="1020" y="2604"/>
                  <a:ext cx="423" cy="395"/>
                  <a:chOff x="1020" y="2604"/>
                  <a:chExt cx="423" cy="395"/>
                </a:xfrm>
              </p:grpSpPr>
              <p:sp>
                <p:nvSpPr>
                  <p:cNvPr id="383003" name="Oval 27">
                    <a:extLst>
                      <a:ext uri="{FF2B5EF4-FFF2-40B4-BE49-F238E27FC236}">
                        <a16:creationId xmlns:a16="http://schemas.microsoft.com/office/drawing/2014/main" id="{D10843F1-DDB5-42F0-B136-F6D5442EFF5D}"/>
                      </a:ext>
                    </a:extLst>
                  </p:cNvPr>
                  <p:cNvSpPr>
                    <a:spLocks noChangeArrowheads="1"/>
                  </p:cNvSpPr>
                  <p:nvPr/>
                </p:nvSpPr>
                <p:spPr bwMode="auto">
                  <a:xfrm>
                    <a:off x="1046" y="2604"/>
                    <a:ext cx="249" cy="282"/>
                  </a:xfrm>
                  <a:prstGeom prst="ellipse">
                    <a:avLst/>
                  </a:prstGeom>
                  <a:solidFill>
                    <a:srgbClr val="FFFF99"/>
                  </a:solidFill>
                  <a:ln w="28575">
                    <a:solidFill>
                      <a:schemeClr val="tx2"/>
                    </a:solidFill>
                    <a:round/>
                    <a:headEnd/>
                    <a:tailEnd/>
                  </a:ln>
                </p:spPr>
                <p:txBody>
                  <a:bodyPr/>
                  <a:lstStyle/>
                  <a:p>
                    <a:endParaRPr lang="en-US"/>
                  </a:p>
                </p:txBody>
              </p:sp>
              <p:sp>
                <p:nvSpPr>
                  <p:cNvPr id="383004" name="Text Box 28">
                    <a:extLst>
                      <a:ext uri="{FF2B5EF4-FFF2-40B4-BE49-F238E27FC236}">
                        <a16:creationId xmlns:a16="http://schemas.microsoft.com/office/drawing/2014/main" id="{D8D0D2A0-9564-4FC5-A628-29D0199CAC2D}"/>
                      </a:ext>
                    </a:extLst>
                  </p:cNvPr>
                  <p:cNvSpPr txBox="1">
                    <a:spLocks noChangeArrowheads="1"/>
                  </p:cNvSpPr>
                  <p:nvPr/>
                </p:nvSpPr>
                <p:spPr bwMode="auto">
                  <a:xfrm>
                    <a:off x="1020" y="2604"/>
                    <a:ext cx="423"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Times New Roman" panose="02020603050405020304" pitchFamily="18" charset="0"/>
                      </a:rPr>
                      <a:t>70</a:t>
                    </a:r>
                    <a:endParaRPr lang="en-US" altLang="zh-CN" sz="2400" b="1"/>
                  </a:p>
                </p:txBody>
              </p:sp>
            </p:grpSp>
            <p:grpSp>
              <p:nvGrpSpPr>
                <p:cNvPr id="383120" name="Group 144">
                  <a:extLst>
                    <a:ext uri="{FF2B5EF4-FFF2-40B4-BE49-F238E27FC236}">
                      <a16:creationId xmlns:a16="http://schemas.microsoft.com/office/drawing/2014/main" id="{555027C2-0E1C-4546-8CEB-C6B1CCB9D804}"/>
                    </a:ext>
                  </a:extLst>
                </p:cNvPr>
                <p:cNvGrpSpPr>
                  <a:grpSpLocks/>
                </p:cNvGrpSpPr>
                <p:nvPr/>
              </p:nvGrpSpPr>
              <p:grpSpPr bwMode="auto">
                <a:xfrm>
                  <a:off x="657" y="1766"/>
                  <a:ext cx="422" cy="394"/>
                  <a:chOff x="657" y="1766"/>
                  <a:chExt cx="422" cy="394"/>
                </a:xfrm>
              </p:grpSpPr>
              <p:sp>
                <p:nvSpPr>
                  <p:cNvPr id="383006" name="Oval 30">
                    <a:extLst>
                      <a:ext uri="{FF2B5EF4-FFF2-40B4-BE49-F238E27FC236}">
                        <a16:creationId xmlns:a16="http://schemas.microsoft.com/office/drawing/2014/main" id="{FC282AA3-6EB7-4330-960C-FEE76568149A}"/>
                      </a:ext>
                    </a:extLst>
                  </p:cNvPr>
                  <p:cNvSpPr>
                    <a:spLocks noChangeArrowheads="1"/>
                  </p:cNvSpPr>
                  <p:nvPr/>
                </p:nvSpPr>
                <p:spPr bwMode="auto">
                  <a:xfrm>
                    <a:off x="682" y="1781"/>
                    <a:ext cx="248" cy="282"/>
                  </a:xfrm>
                  <a:prstGeom prst="ellipse">
                    <a:avLst/>
                  </a:prstGeom>
                  <a:solidFill>
                    <a:schemeClr val="accent1"/>
                  </a:solidFill>
                  <a:ln w="28575">
                    <a:solidFill>
                      <a:schemeClr val="tx1"/>
                    </a:solidFill>
                    <a:round/>
                    <a:headEnd/>
                    <a:tailEnd/>
                  </a:ln>
                </p:spPr>
                <p:txBody>
                  <a:bodyPr/>
                  <a:lstStyle/>
                  <a:p>
                    <a:endParaRPr lang="en-US"/>
                  </a:p>
                </p:txBody>
              </p:sp>
              <p:sp>
                <p:nvSpPr>
                  <p:cNvPr id="383007" name="Text Box 31">
                    <a:extLst>
                      <a:ext uri="{FF2B5EF4-FFF2-40B4-BE49-F238E27FC236}">
                        <a16:creationId xmlns:a16="http://schemas.microsoft.com/office/drawing/2014/main" id="{C7D93B23-365A-4CCB-9111-BDF5F6A40417}"/>
                      </a:ext>
                    </a:extLst>
                  </p:cNvPr>
                  <p:cNvSpPr txBox="1">
                    <a:spLocks noChangeArrowheads="1"/>
                  </p:cNvSpPr>
                  <p:nvPr/>
                </p:nvSpPr>
                <p:spPr bwMode="auto">
                  <a:xfrm>
                    <a:off x="657" y="1766"/>
                    <a:ext cx="422"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40</a:t>
                    </a:r>
                    <a:endParaRPr lang="en-US" altLang="zh-CN" sz="2400" b="1">
                      <a:solidFill>
                        <a:schemeClr val="tx2"/>
                      </a:solidFill>
                    </a:endParaRPr>
                  </a:p>
                </p:txBody>
              </p:sp>
            </p:grpSp>
            <p:grpSp>
              <p:nvGrpSpPr>
                <p:cNvPr id="383119" name="Group 143">
                  <a:extLst>
                    <a:ext uri="{FF2B5EF4-FFF2-40B4-BE49-F238E27FC236}">
                      <a16:creationId xmlns:a16="http://schemas.microsoft.com/office/drawing/2014/main" id="{26619FDD-84A0-47D7-9C69-D3F34504DAAC}"/>
                    </a:ext>
                  </a:extLst>
                </p:cNvPr>
                <p:cNvGrpSpPr>
                  <a:grpSpLocks/>
                </p:cNvGrpSpPr>
                <p:nvPr/>
              </p:nvGrpSpPr>
              <p:grpSpPr bwMode="auto">
                <a:xfrm>
                  <a:off x="975" y="1366"/>
                  <a:ext cx="422" cy="394"/>
                  <a:chOff x="975" y="1366"/>
                  <a:chExt cx="422" cy="394"/>
                </a:xfrm>
              </p:grpSpPr>
              <p:sp>
                <p:nvSpPr>
                  <p:cNvPr id="383009" name="Oval 33">
                    <a:extLst>
                      <a:ext uri="{FF2B5EF4-FFF2-40B4-BE49-F238E27FC236}">
                        <a16:creationId xmlns:a16="http://schemas.microsoft.com/office/drawing/2014/main" id="{5F2C3593-7F4A-418D-AAA4-4D4CB0ED75C6}"/>
                      </a:ext>
                    </a:extLst>
                  </p:cNvPr>
                  <p:cNvSpPr>
                    <a:spLocks noChangeArrowheads="1"/>
                  </p:cNvSpPr>
                  <p:nvPr/>
                </p:nvSpPr>
                <p:spPr bwMode="auto">
                  <a:xfrm>
                    <a:off x="997" y="1378"/>
                    <a:ext cx="248" cy="282"/>
                  </a:xfrm>
                  <a:prstGeom prst="ellipse">
                    <a:avLst/>
                  </a:prstGeom>
                  <a:solidFill>
                    <a:schemeClr val="accent1"/>
                  </a:solidFill>
                  <a:ln w="28575">
                    <a:solidFill>
                      <a:schemeClr val="tx1"/>
                    </a:solidFill>
                    <a:round/>
                    <a:headEnd/>
                    <a:tailEnd/>
                  </a:ln>
                </p:spPr>
                <p:txBody>
                  <a:bodyPr/>
                  <a:lstStyle/>
                  <a:p>
                    <a:endParaRPr lang="en-US"/>
                  </a:p>
                </p:txBody>
              </p:sp>
              <p:sp>
                <p:nvSpPr>
                  <p:cNvPr id="383010" name="Text Box 34">
                    <a:extLst>
                      <a:ext uri="{FF2B5EF4-FFF2-40B4-BE49-F238E27FC236}">
                        <a16:creationId xmlns:a16="http://schemas.microsoft.com/office/drawing/2014/main" id="{6F4F505E-093F-4A80-978A-0A1A2D33B213}"/>
                      </a:ext>
                    </a:extLst>
                  </p:cNvPr>
                  <p:cNvSpPr txBox="1">
                    <a:spLocks noChangeArrowheads="1"/>
                  </p:cNvSpPr>
                  <p:nvPr/>
                </p:nvSpPr>
                <p:spPr bwMode="auto">
                  <a:xfrm>
                    <a:off x="975" y="1366"/>
                    <a:ext cx="422"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90</a:t>
                    </a:r>
                    <a:endParaRPr lang="en-US" altLang="zh-CN" sz="2400" b="1">
                      <a:solidFill>
                        <a:schemeClr val="tx2"/>
                      </a:solidFill>
                    </a:endParaRPr>
                  </a:p>
                </p:txBody>
              </p:sp>
            </p:grpSp>
            <p:grpSp>
              <p:nvGrpSpPr>
                <p:cNvPr id="383118" name="Group 142">
                  <a:extLst>
                    <a:ext uri="{FF2B5EF4-FFF2-40B4-BE49-F238E27FC236}">
                      <a16:creationId xmlns:a16="http://schemas.microsoft.com/office/drawing/2014/main" id="{AD3DB801-BC34-4C4E-94C6-857B030AC1DB}"/>
                    </a:ext>
                  </a:extLst>
                </p:cNvPr>
                <p:cNvGrpSpPr>
                  <a:grpSpLocks/>
                </p:cNvGrpSpPr>
                <p:nvPr/>
              </p:nvGrpSpPr>
              <p:grpSpPr bwMode="auto">
                <a:xfrm>
                  <a:off x="847" y="2173"/>
                  <a:ext cx="423" cy="395"/>
                  <a:chOff x="847" y="2173"/>
                  <a:chExt cx="423" cy="395"/>
                </a:xfrm>
              </p:grpSpPr>
              <p:sp>
                <p:nvSpPr>
                  <p:cNvPr id="383012" name="Oval 36">
                    <a:extLst>
                      <a:ext uri="{FF2B5EF4-FFF2-40B4-BE49-F238E27FC236}">
                        <a16:creationId xmlns:a16="http://schemas.microsoft.com/office/drawing/2014/main" id="{30999264-1629-4E69-8060-E4F88CA6FE78}"/>
                      </a:ext>
                    </a:extLst>
                  </p:cNvPr>
                  <p:cNvSpPr>
                    <a:spLocks noChangeArrowheads="1"/>
                  </p:cNvSpPr>
                  <p:nvPr/>
                </p:nvSpPr>
                <p:spPr bwMode="auto">
                  <a:xfrm>
                    <a:off x="869" y="2190"/>
                    <a:ext cx="249" cy="282"/>
                  </a:xfrm>
                  <a:prstGeom prst="ellipse">
                    <a:avLst/>
                  </a:prstGeom>
                  <a:solidFill>
                    <a:schemeClr val="accent1"/>
                  </a:solidFill>
                  <a:ln w="28575">
                    <a:solidFill>
                      <a:schemeClr val="tx1"/>
                    </a:solidFill>
                    <a:round/>
                    <a:headEnd/>
                    <a:tailEnd/>
                  </a:ln>
                </p:spPr>
                <p:txBody>
                  <a:bodyPr/>
                  <a:lstStyle/>
                  <a:p>
                    <a:endParaRPr lang="en-US"/>
                  </a:p>
                </p:txBody>
              </p:sp>
              <p:sp>
                <p:nvSpPr>
                  <p:cNvPr id="383013" name="Text Box 37">
                    <a:extLst>
                      <a:ext uri="{FF2B5EF4-FFF2-40B4-BE49-F238E27FC236}">
                        <a16:creationId xmlns:a16="http://schemas.microsoft.com/office/drawing/2014/main" id="{600804F6-B580-497D-9348-6297AE58087E}"/>
                      </a:ext>
                    </a:extLst>
                  </p:cNvPr>
                  <p:cNvSpPr txBox="1">
                    <a:spLocks noChangeArrowheads="1"/>
                  </p:cNvSpPr>
                  <p:nvPr/>
                </p:nvSpPr>
                <p:spPr bwMode="auto">
                  <a:xfrm>
                    <a:off x="847" y="2173"/>
                    <a:ext cx="423"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50</a:t>
                    </a:r>
                    <a:endParaRPr lang="en-US" altLang="zh-CN" sz="2400" b="1">
                      <a:solidFill>
                        <a:schemeClr val="tx2"/>
                      </a:solidFill>
                    </a:endParaRPr>
                  </a:p>
                </p:txBody>
              </p:sp>
            </p:grpSp>
          </p:grpSp>
        </p:grpSp>
        <p:grpSp>
          <p:nvGrpSpPr>
            <p:cNvPr id="383141" name="Group 165">
              <a:extLst>
                <a:ext uri="{FF2B5EF4-FFF2-40B4-BE49-F238E27FC236}">
                  <a16:creationId xmlns:a16="http://schemas.microsoft.com/office/drawing/2014/main" id="{8A4B7E17-6899-46B2-84A9-12712F304E2C}"/>
                </a:ext>
              </a:extLst>
            </p:cNvPr>
            <p:cNvGrpSpPr>
              <a:grpSpLocks/>
            </p:cNvGrpSpPr>
            <p:nvPr/>
          </p:nvGrpSpPr>
          <p:grpSpPr bwMode="auto">
            <a:xfrm>
              <a:off x="1609" y="584"/>
              <a:ext cx="1226" cy="2438"/>
              <a:chOff x="1609" y="584"/>
              <a:chExt cx="1226" cy="2438"/>
            </a:xfrm>
          </p:grpSpPr>
          <p:grpSp>
            <p:nvGrpSpPr>
              <p:cNvPr id="383140" name="Group 164">
                <a:extLst>
                  <a:ext uri="{FF2B5EF4-FFF2-40B4-BE49-F238E27FC236}">
                    <a16:creationId xmlns:a16="http://schemas.microsoft.com/office/drawing/2014/main" id="{4113DCA6-73E4-4BC2-B792-7D0DA4B8BD13}"/>
                  </a:ext>
                </a:extLst>
              </p:cNvPr>
              <p:cNvGrpSpPr>
                <a:grpSpLocks/>
              </p:cNvGrpSpPr>
              <p:nvPr/>
            </p:nvGrpSpPr>
            <p:grpSpPr bwMode="auto">
              <a:xfrm>
                <a:off x="1609" y="584"/>
                <a:ext cx="1226" cy="2438"/>
                <a:chOff x="1609" y="584"/>
                <a:chExt cx="1226" cy="2438"/>
              </a:xfrm>
            </p:grpSpPr>
            <p:sp>
              <p:nvSpPr>
                <p:cNvPr id="383016" name="Line 40">
                  <a:extLst>
                    <a:ext uri="{FF2B5EF4-FFF2-40B4-BE49-F238E27FC236}">
                      <a16:creationId xmlns:a16="http://schemas.microsoft.com/office/drawing/2014/main" id="{6956F22E-28B1-47D8-9D28-84DE1C3078C6}"/>
                    </a:ext>
                  </a:extLst>
                </p:cNvPr>
                <p:cNvSpPr>
                  <a:spLocks noChangeShapeType="1"/>
                </p:cNvSpPr>
                <p:nvPr/>
              </p:nvSpPr>
              <p:spPr bwMode="auto">
                <a:xfrm>
                  <a:off x="2099" y="2446"/>
                  <a:ext cx="128" cy="29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3017" name="Line 41">
                  <a:extLst>
                    <a:ext uri="{FF2B5EF4-FFF2-40B4-BE49-F238E27FC236}">
                      <a16:creationId xmlns:a16="http://schemas.microsoft.com/office/drawing/2014/main" id="{0B03B866-71F2-4E67-A025-0D0849A02304}"/>
                    </a:ext>
                  </a:extLst>
                </p:cNvPr>
                <p:cNvSpPr>
                  <a:spLocks noChangeShapeType="1"/>
                </p:cNvSpPr>
                <p:nvPr/>
              </p:nvSpPr>
              <p:spPr bwMode="auto">
                <a:xfrm flipH="1">
                  <a:off x="1821" y="2044"/>
                  <a:ext cx="381" cy="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3139" name="Group 163">
                  <a:extLst>
                    <a:ext uri="{FF2B5EF4-FFF2-40B4-BE49-F238E27FC236}">
                      <a16:creationId xmlns:a16="http://schemas.microsoft.com/office/drawing/2014/main" id="{69E720B3-02D2-450D-B2CE-377605E8F37E}"/>
                    </a:ext>
                  </a:extLst>
                </p:cNvPr>
                <p:cNvGrpSpPr>
                  <a:grpSpLocks/>
                </p:cNvGrpSpPr>
                <p:nvPr/>
              </p:nvGrpSpPr>
              <p:grpSpPr bwMode="auto">
                <a:xfrm>
                  <a:off x="2085" y="2625"/>
                  <a:ext cx="432" cy="397"/>
                  <a:chOff x="2085" y="2625"/>
                  <a:chExt cx="432" cy="397"/>
                </a:xfrm>
              </p:grpSpPr>
              <p:sp>
                <p:nvSpPr>
                  <p:cNvPr id="383019" name="Oval 43">
                    <a:extLst>
                      <a:ext uri="{FF2B5EF4-FFF2-40B4-BE49-F238E27FC236}">
                        <a16:creationId xmlns:a16="http://schemas.microsoft.com/office/drawing/2014/main" id="{9A021E8E-C53B-456C-ABF6-15B0DB34333E}"/>
                      </a:ext>
                    </a:extLst>
                  </p:cNvPr>
                  <p:cNvSpPr>
                    <a:spLocks noChangeArrowheads="1"/>
                  </p:cNvSpPr>
                  <p:nvPr/>
                </p:nvSpPr>
                <p:spPr bwMode="auto">
                  <a:xfrm>
                    <a:off x="2119" y="2630"/>
                    <a:ext cx="254" cy="284"/>
                  </a:xfrm>
                  <a:prstGeom prst="ellipse">
                    <a:avLst/>
                  </a:prstGeom>
                  <a:solidFill>
                    <a:schemeClr val="accent1"/>
                  </a:solidFill>
                  <a:ln w="28575">
                    <a:solidFill>
                      <a:schemeClr val="tx1"/>
                    </a:solidFill>
                    <a:round/>
                    <a:headEnd/>
                    <a:tailEnd/>
                  </a:ln>
                </p:spPr>
                <p:txBody>
                  <a:bodyPr/>
                  <a:lstStyle/>
                  <a:p>
                    <a:endParaRPr lang="en-US"/>
                  </a:p>
                </p:txBody>
              </p:sp>
              <p:sp>
                <p:nvSpPr>
                  <p:cNvPr id="383020" name="Text Box 44">
                    <a:extLst>
                      <a:ext uri="{FF2B5EF4-FFF2-40B4-BE49-F238E27FC236}">
                        <a16:creationId xmlns:a16="http://schemas.microsoft.com/office/drawing/2014/main" id="{69C1A2F8-BCE3-4789-9519-74284C3CA379}"/>
                      </a:ext>
                    </a:extLst>
                  </p:cNvPr>
                  <p:cNvSpPr txBox="1">
                    <a:spLocks noChangeArrowheads="1"/>
                  </p:cNvSpPr>
                  <p:nvPr/>
                </p:nvSpPr>
                <p:spPr bwMode="auto">
                  <a:xfrm>
                    <a:off x="2085" y="2625"/>
                    <a:ext cx="432"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60</a:t>
                    </a:r>
                    <a:endParaRPr lang="en-US" altLang="zh-CN" sz="2400" b="1">
                      <a:solidFill>
                        <a:schemeClr val="tx2"/>
                      </a:solidFill>
                    </a:endParaRPr>
                  </a:p>
                </p:txBody>
              </p:sp>
            </p:grpSp>
            <p:sp>
              <p:nvSpPr>
                <p:cNvPr id="383021" name="Line 45">
                  <a:extLst>
                    <a:ext uri="{FF2B5EF4-FFF2-40B4-BE49-F238E27FC236}">
                      <a16:creationId xmlns:a16="http://schemas.microsoft.com/office/drawing/2014/main" id="{BF592B2B-B9EF-4398-BBC3-921BBC621AC0}"/>
                    </a:ext>
                  </a:extLst>
                </p:cNvPr>
                <p:cNvSpPr>
                  <a:spLocks noChangeShapeType="1"/>
                </p:cNvSpPr>
                <p:nvPr/>
              </p:nvSpPr>
              <p:spPr bwMode="auto">
                <a:xfrm>
                  <a:off x="2087" y="803"/>
                  <a:ext cx="395" cy="62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3022" name="Line 46">
                  <a:extLst>
                    <a:ext uri="{FF2B5EF4-FFF2-40B4-BE49-F238E27FC236}">
                      <a16:creationId xmlns:a16="http://schemas.microsoft.com/office/drawing/2014/main" id="{F624D04D-2E85-4116-BCB6-6E6666BACF49}"/>
                    </a:ext>
                  </a:extLst>
                </p:cNvPr>
                <p:cNvSpPr>
                  <a:spLocks noChangeShapeType="1"/>
                </p:cNvSpPr>
                <p:nvPr/>
              </p:nvSpPr>
              <p:spPr bwMode="auto">
                <a:xfrm>
                  <a:off x="2082" y="1647"/>
                  <a:ext cx="164" cy="3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3023" name="Line 47">
                  <a:extLst>
                    <a:ext uri="{FF2B5EF4-FFF2-40B4-BE49-F238E27FC236}">
                      <a16:creationId xmlns:a16="http://schemas.microsoft.com/office/drawing/2014/main" id="{8F7E5A7B-360F-4A1C-AE9C-264A53084C32}"/>
                    </a:ext>
                  </a:extLst>
                </p:cNvPr>
                <p:cNvSpPr>
                  <a:spLocks noChangeShapeType="1"/>
                </p:cNvSpPr>
                <p:nvPr/>
              </p:nvSpPr>
              <p:spPr bwMode="auto">
                <a:xfrm flipH="1">
                  <a:off x="1768" y="1072"/>
                  <a:ext cx="534" cy="82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3138" name="Group 162">
                  <a:extLst>
                    <a:ext uri="{FF2B5EF4-FFF2-40B4-BE49-F238E27FC236}">
                      <a16:creationId xmlns:a16="http://schemas.microsoft.com/office/drawing/2014/main" id="{3B907B05-05FF-4659-968D-7738422B0972}"/>
                    </a:ext>
                  </a:extLst>
                </p:cNvPr>
                <p:cNvGrpSpPr>
                  <a:grpSpLocks/>
                </p:cNvGrpSpPr>
                <p:nvPr/>
              </p:nvGrpSpPr>
              <p:grpSpPr bwMode="auto">
                <a:xfrm>
                  <a:off x="2153" y="981"/>
                  <a:ext cx="432" cy="397"/>
                  <a:chOff x="2153" y="981"/>
                  <a:chExt cx="432" cy="397"/>
                </a:xfrm>
              </p:grpSpPr>
              <p:sp>
                <p:nvSpPr>
                  <p:cNvPr id="383025" name="Oval 49">
                    <a:extLst>
                      <a:ext uri="{FF2B5EF4-FFF2-40B4-BE49-F238E27FC236}">
                        <a16:creationId xmlns:a16="http://schemas.microsoft.com/office/drawing/2014/main" id="{5EA023D2-C59A-426D-9073-3F7D16A5FCB9}"/>
                      </a:ext>
                    </a:extLst>
                  </p:cNvPr>
                  <p:cNvSpPr>
                    <a:spLocks noChangeArrowheads="1"/>
                  </p:cNvSpPr>
                  <p:nvPr/>
                </p:nvSpPr>
                <p:spPr bwMode="auto">
                  <a:xfrm>
                    <a:off x="2168" y="985"/>
                    <a:ext cx="254" cy="284"/>
                  </a:xfrm>
                  <a:prstGeom prst="ellipse">
                    <a:avLst/>
                  </a:prstGeom>
                  <a:solidFill>
                    <a:schemeClr val="accent1"/>
                  </a:solidFill>
                  <a:ln w="28575">
                    <a:solidFill>
                      <a:schemeClr val="tx1"/>
                    </a:solidFill>
                    <a:round/>
                    <a:headEnd/>
                    <a:tailEnd/>
                  </a:ln>
                </p:spPr>
                <p:txBody>
                  <a:bodyPr/>
                  <a:lstStyle/>
                  <a:p>
                    <a:endParaRPr lang="en-US"/>
                  </a:p>
                </p:txBody>
              </p:sp>
              <p:sp>
                <p:nvSpPr>
                  <p:cNvPr id="383026" name="Text Box 50">
                    <a:extLst>
                      <a:ext uri="{FF2B5EF4-FFF2-40B4-BE49-F238E27FC236}">
                        <a16:creationId xmlns:a16="http://schemas.microsoft.com/office/drawing/2014/main" id="{17A3EADD-A582-4FCB-9E02-EA4EFD0FCCA0}"/>
                      </a:ext>
                    </a:extLst>
                  </p:cNvPr>
                  <p:cNvSpPr txBox="1">
                    <a:spLocks noChangeArrowheads="1"/>
                  </p:cNvSpPr>
                  <p:nvPr/>
                </p:nvSpPr>
                <p:spPr bwMode="auto">
                  <a:xfrm>
                    <a:off x="2153" y="981"/>
                    <a:ext cx="432"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80</a:t>
                    </a:r>
                    <a:endParaRPr lang="en-US" altLang="zh-CN" sz="2400" b="1">
                      <a:solidFill>
                        <a:schemeClr val="tx2"/>
                      </a:solidFill>
                    </a:endParaRPr>
                  </a:p>
                </p:txBody>
              </p:sp>
            </p:grpSp>
            <p:grpSp>
              <p:nvGrpSpPr>
                <p:cNvPr id="383137" name="Group 161">
                  <a:extLst>
                    <a:ext uri="{FF2B5EF4-FFF2-40B4-BE49-F238E27FC236}">
                      <a16:creationId xmlns:a16="http://schemas.microsoft.com/office/drawing/2014/main" id="{F3F3A589-E7DB-4EB3-BD24-67354883ABE3}"/>
                    </a:ext>
                  </a:extLst>
                </p:cNvPr>
                <p:cNvGrpSpPr>
                  <a:grpSpLocks/>
                </p:cNvGrpSpPr>
                <p:nvPr/>
              </p:nvGrpSpPr>
              <p:grpSpPr bwMode="auto">
                <a:xfrm>
                  <a:off x="1859" y="1389"/>
                  <a:ext cx="432" cy="397"/>
                  <a:chOff x="1859" y="1389"/>
                  <a:chExt cx="432" cy="397"/>
                </a:xfrm>
              </p:grpSpPr>
              <p:sp>
                <p:nvSpPr>
                  <p:cNvPr id="383028" name="Oval 52">
                    <a:extLst>
                      <a:ext uri="{FF2B5EF4-FFF2-40B4-BE49-F238E27FC236}">
                        <a16:creationId xmlns:a16="http://schemas.microsoft.com/office/drawing/2014/main" id="{E964472E-D46F-4E63-8589-C9BE97C22A6C}"/>
                      </a:ext>
                    </a:extLst>
                  </p:cNvPr>
                  <p:cNvSpPr>
                    <a:spLocks noChangeArrowheads="1"/>
                  </p:cNvSpPr>
                  <p:nvPr/>
                </p:nvSpPr>
                <p:spPr bwMode="auto">
                  <a:xfrm>
                    <a:off x="1891" y="1396"/>
                    <a:ext cx="254" cy="284"/>
                  </a:xfrm>
                  <a:prstGeom prst="ellipse">
                    <a:avLst/>
                  </a:prstGeom>
                  <a:solidFill>
                    <a:schemeClr val="accent1"/>
                  </a:solidFill>
                  <a:ln w="28575">
                    <a:solidFill>
                      <a:schemeClr val="tx1"/>
                    </a:solidFill>
                    <a:round/>
                    <a:headEnd/>
                    <a:tailEnd/>
                  </a:ln>
                </p:spPr>
                <p:txBody>
                  <a:bodyPr/>
                  <a:lstStyle/>
                  <a:p>
                    <a:endParaRPr lang="en-US"/>
                  </a:p>
                </p:txBody>
              </p:sp>
              <p:sp>
                <p:nvSpPr>
                  <p:cNvPr id="383029" name="Text Box 53">
                    <a:extLst>
                      <a:ext uri="{FF2B5EF4-FFF2-40B4-BE49-F238E27FC236}">
                        <a16:creationId xmlns:a16="http://schemas.microsoft.com/office/drawing/2014/main" id="{C00C125D-E8E0-4E4B-9FA0-59661B19ECD4}"/>
                      </a:ext>
                    </a:extLst>
                  </p:cNvPr>
                  <p:cNvSpPr txBox="1">
                    <a:spLocks noChangeArrowheads="1"/>
                  </p:cNvSpPr>
                  <p:nvPr/>
                </p:nvSpPr>
                <p:spPr bwMode="auto">
                  <a:xfrm>
                    <a:off x="1859" y="1389"/>
                    <a:ext cx="432"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30</a:t>
                    </a:r>
                    <a:endParaRPr lang="en-US" altLang="zh-CN" sz="2400" b="1">
                      <a:solidFill>
                        <a:schemeClr val="tx2"/>
                      </a:solidFill>
                    </a:endParaRPr>
                  </a:p>
                </p:txBody>
              </p:sp>
            </p:grpSp>
            <p:grpSp>
              <p:nvGrpSpPr>
                <p:cNvPr id="383136" name="Group 160">
                  <a:extLst>
                    <a:ext uri="{FF2B5EF4-FFF2-40B4-BE49-F238E27FC236}">
                      <a16:creationId xmlns:a16="http://schemas.microsoft.com/office/drawing/2014/main" id="{31091DE7-4CB5-4DEA-9B01-907508BF072A}"/>
                    </a:ext>
                  </a:extLst>
                </p:cNvPr>
                <p:cNvGrpSpPr>
                  <a:grpSpLocks/>
                </p:cNvGrpSpPr>
                <p:nvPr/>
              </p:nvGrpSpPr>
              <p:grpSpPr bwMode="auto">
                <a:xfrm>
                  <a:off x="1609" y="1786"/>
                  <a:ext cx="432" cy="397"/>
                  <a:chOff x="1609" y="1786"/>
                  <a:chExt cx="432" cy="397"/>
                </a:xfrm>
              </p:grpSpPr>
              <p:sp>
                <p:nvSpPr>
                  <p:cNvPr id="383031" name="Oval 55">
                    <a:extLst>
                      <a:ext uri="{FF2B5EF4-FFF2-40B4-BE49-F238E27FC236}">
                        <a16:creationId xmlns:a16="http://schemas.microsoft.com/office/drawing/2014/main" id="{9A8FE247-C492-4165-ABF6-25477B9216F0}"/>
                      </a:ext>
                    </a:extLst>
                  </p:cNvPr>
                  <p:cNvSpPr>
                    <a:spLocks noChangeArrowheads="1"/>
                  </p:cNvSpPr>
                  <p:nvPr/>
                </p:nvSpPr>
                <p:spPr bwMode="auto">
                  <a:xfrm>
                    <a:off x="1629" y="1807"/>
                    <a:ext cx="254" cy="284"/>
                  </a:xfrm>
                  <a:prstGeom prst="ellipse">
                    <a:avLst/>
                  </a:prstGeom>
                  <a:solidFill>
                    <a:schemeClr val="accent1"/>
                  </a:solidFill>
                  <a:ln w="28575">
                    <a:solidFill>
                      <a:schemeClr val="tx1"/>
                    </a:solidFill>
                    <a:round/>
                    <a:headEnd/>
                    <a:tailEnd/>
                  </a:ln>
                </p:spPr>
                <p:txBody>
                  <a:bodyPr/>
                  <a:lstStyle/>
                  <a:p>
                    <a:endParaRPr lang="en-US"/>
                  </a:p>
                </p:txBody>
              </p:sp>
              <p:sp>
                <p:nvSpPr>
                  <p:cNvPr id="383032" name="Text Box 56">
                    <a:extLst>
                      <a:ext uri="{FF2B5EF4-FFF2-40B4-BE49-F238E27FC236}">
                        <a16:creationId xmlns:a16="http://schemas.microsoft.com/office/drawing/2014/main" id="{B732B693-5F82-4126-AE16-A1B86DE5B1D7}"/>
                      </a:ext>
                    </a:extLst>
                  </p:cNvPr>
                  <p:cNvSpPr txBox="1">
                    <a:spLocks noChangeArrowheads="1"/>
                  </p:cNvSpPr>
                  <p:nvPr/>
                </p:nvSpPr>
                <p:spPr bwMode="auto">
                  <a:xfrm>
                    <a:off x="1609" y="1786"/>
                    <a:ext cx="432"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20</a:t>
                    </a:r>
                    <a:endParaRPr lang="en-US" altLang="zh-CN" sz="2400" b="1">
                      <a:solidFill>
                        <a:schemeClr val="tx2"/>
                      </a:solidFill>
                    </a:endParaRPr>
                  </a:p>
                </p:txBody>
              </p:sp>
            </p:grpSp>
            <p:grpSp>
              <p:nvGrpSpPr>
                <p:cNvPr id="383135" name="Group 159">
                  <a:extLst>
                    <a:ext uri="{FF2B5EF4-FFF2-40B4-BE49-F238E27FC236}">
                      <a16:creationId xmlns:a16="http://schemas.microsoft.com/office/drawing/2014/main" id="{566F6EBE-02E2-4CC9-A372-D09D4A0D1F86}"/>
                    </a:ext>
                  </a:extLst>
                </p:cNvPr>
                <p:cNvGrpSpPr>
                  <a:grpSpLocks/>
                </p:cNvGrpSpPr>
                <p:nvPr/>
              </p:nvGrpSpPr>
              <p:grpSpPr bwMode="auto">
                <a:xfrm>
                  <a:off x="1926" y="584"/>
                  <a:ext cx="432" cy="397"/>
                  <a:chOff x="1926" y="584"/>
                  <a:chExt cx="432" cy="397"/>
                </a:xfrm>
              </p:grpSpPr>
              <p:sp>
                <p:nvSpPr>
                  <p:cNvPr id="383034" name="Oval 58">
                    <a:extLst>
                      <a:ext uri="{FF2B5EF4-FFF2-40B4-BE49-F238E27FC236}">
                        <a16:creationId xmlns:a16="http://schemas.microsoft.com/office/drawing/2014/main" id="{260F5E3E-857A-4163-85C7-503157759335}"/>
                      </a:ext>
                    </a:extLst>
                  </p:cNvPr>
                  <p:cNvSpPr>
                    <a:spLocks noChangeArrowheads="1"/>
                  </p:cNvSpPr>
                  <p:nvPr/>
                </p:nvSpPr>
                <p:spPr bwMode="auto">
                  <a:xfrm>
                    <a:off x="1951" y="601"/>
                    <a:ext cx="254" cy="284"/>
                  </a:xfrm>
                  <a:prstGeom prst="ellipse">
                    <a:avLst/>
                  </a:prstGeom>
                  <a:solidFill>
                    <a:schemeClr val="accent1"/>
                  </a:solidFill>
                  <a:ln w="28575">
                    <a:solidFill>
                      <a:schemeClr val="tx1"/>
                    </a:solidFill>
                    <a:round/>
                    <a:headEnd/>
                    <a:tailEnd/>
                  </a:ln>
                </p:spPr>
                <p:txBody>
                  <a:bodyPr/>
                  <a:lstStyle/>
                  <a:p>
                    <a:endParaRPr lang="en-US"/>
                  </a:p>
                </p:txBody>
              </p:sp>
              <p:sp>
                <p:nvSpPr>
                  <p:cNvPr id="383035" name="Text Box 59">
                    <a:extLst>
                      <a:ext uri="{FF2B5EF4-FFF2-40B4-BE49-F238E27FC236}">
                        <a16:creationId xmlns:a16="http://schemas.microsoft.com/office/drawing/2014/main" id="{B3C18835-8B80-4E19-8C1C-576B2F64C319}"/>
                      </a:ext>
                    </a:extLst>
                  </p:cNvPr>
                  <p:cNvSpPr txBox="1">
                    <a:spLocks noChangeArrowheads="1"/>
                  </p:cNvSpPr>
                  <p:nvPr/>
                </p:nvSpPr>
                <p:spPr bwMode="auto">
                  <a:xfrm>
                    <a:off x="1926" y="584"/>
                    <a:ext cx="432"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10</a:t>
                    </a:r>
                    <a:endParaRPr lang="en-US" altLang="zh-CN" sz="2400" b="1">
                      <a:solidFill>
                        <a:schemeClr val="tx2"/>
                      </a:solidFill>
                    </a:endParaRPr>
                  </a:p>
                </p:txBody>
              </p:sp>
            </p:grpSp>
            <p:grpSp>
              <p:nvGrpSpPr>
                <p:cNvPr id="383134" name="Group 158">
                  <a:extLst>
                    <a:ext uri="{FF2B5EF4-FFF2-40B4-BE49-F238E27FC236}">
                      <a16:creationId xmlns:a16="http://schemas.microsoft.com/office/drawing/2014/main" id="{6BE02F23-8137-4DF6-85A9-2C54709538C4}"/>
                    </a:ext>
                  </a:extLst>
                </p:cNvPr>
                <p:cNvGrpSpPr>
                  <a:grpSpLocks/>
                </p:cNvGrpSpPr>
                <p:nvPr/>
              </p:nvGrpSpPr>
              <p:grpSpPr bwMode="auto">
                <a:xfrm>
                  <a:off x="2085" y="1786"/>
                  <a:ext cx="432" cy="397"/>
                  <a:chOff x="2085" y="1786"/>
                  <a:chExt cx="432" cy="397"/>
                </a:xfrm>
              </p:grpSpPr>
              <p:sp>
                <p:nvSpPr>
                  <p:cNvPr id="383037" name="Oval 61">
                    <a:extLst>
                      <a:ext uri="{FF2B5EF4-FFF2-40B4-BE49-F238E27FC236}">
                        <a16:creationId xmlns:a16="http://schemas.microsoft.com/office/drawing/2014/main" id="{5830A51C-ADDA-498F-85F5-832364EFC4B5}"/>
                      </a:ext>
                    </a:extLst>
                  </p:cNvPr>
                  <p:cNvSpPr>
                    <a:spLocks noChangeArrowheads="1"/>
                  </p:cNvSpPr>
                  <p:nvPr/>
                </p:nvSpPr>
                <p:spPr bwMode="auto">
                  <a:xfrm>
                    <a:off x="2102" y="1808"/>
                    <a:ext cx="254" cy="284"/>
                  </a:xfrm>
                  <a:prstGeom prst="ellipse">
                    <a:avLst/>
                  </a:prstGeom>
                  <a:solidFill>
                    <a:srgbClr val="FFFF99"/>
                  </a:solidFill>
                  <a:ln w="28575">
                    <a:solidFill>
                      <a:schemeClr val="tx2"/>
                    </a:solidFill>
                    <a:round/>
                    <a:headEnd/>
                    <a:tailEnd/>
                  </a:ln>
                </p:spPr>
                <p:txBody>
                  <a:bodyPr/>
                  <a:lstStyle/>
                  <a:p>
                    <a:endParaRPr lang="en-US"/>
                  </a:p>
                </p:txBody>
              </p:sp>
              <p:sp>
                <p:nvSpPr>
                  <p:cNvPr id="383038" name="Text Box 62">
                    <a:extLst>
                      <a:ext uri="{FF2B5EF4-FFF2-40B4-BE49-F238E27FC236}">
                        <a16:creationId xmlns:a16="http://schemas.microsoft.com/office/drawing/2014/main" id="{B4E86831-305A-41F4-9EF0-4F2C3317F21E}"/>
                      </a:ext>
                    </a:extLst>
                  </p:cNvPr>
                  <p:cNvSpPr txBox="1">
                    <a:spLocks noChangeArrowheads="1"/>
                  </p:cNvSpPr>
                  <p:nvPr/>
                </p:nvSpPr>
                <p:spPr bwMode="auto">
                  <a:xfrm>
                    <a:off x="2085" y="1786"/>
                    <a:ext cx="432"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Times New Roman" panose="02020603050405020304" pitchFamily="18" charset="0"/>
                      </a:rPr>
                      <a:t>70</a:t>
                    </a:r>
                    <a:endParaRPr lang="en-US" altLang="zh-CN" sz="2400" b="1"/>
                  </a:p>
                </p:txBody>
              </p:sp>
            </p:grpSp>
            <p:grpSp>
              <p:nvGrpSpPr>
                <p:cNvPr id="383133" name="Group 157">
                  <a:extLst>
                    <a:ext uri="{FF2B5EF4-FFF2-40B4-BE49-F238E27FC236}">
                      <a16:creationId xmlns:a16="http://schemas.microsoft.com/office/drawing/2014/main" id="{6B719CC3-2B89-4898-AC7E-92C8AA14231D}"/>
                    </a:ext>
                  </a:extLst>
                </p:cNvPr>
                <p:cNvGrpSpPr>
                  <a:grpSpLocks/>
                </p:cNvGrpSpPr>
                <p:nvPr/>
              </p:nvGrpSpPr>
              <p:grpSpPr bwMode="auto">
                <a:xfrm>
                  <a:off x="1677" y="2614"/>
                  <a:ext cx="432" cy="396"/>
                  <a:chOff x="1677" y="2614"/>
                  <a:chExt cx="432" cy="396"/>
                </a:xfrm>
              </p:grpSpPr>
              <p:sp>
                <p:nvSpPr>
                  <p:cNvPr id="383040" name="Oval 64">
                    <a:extLst>
                      <a:ext uri="{FF2B5EF4-FFF2-40B4-BE49-F238E27FC236}">
                        <a16:creationId xmlns:a16="http://schemas.microsoft.com/office/drawing/2014/main" id="{3BD3CB52-79AD-4E2F-8041-0E01CAC9EBFF}"/>
                      </a:ext>
                    </a:extLst>
                  </p:cNvPr>
                  <p:cNvSpPr>
                    <a:spLocks noChangeArrowheads="1"/>
                  </p:cNvSpPr>
                  <p:nvPr/>
                </p:nvSpPr>
                <p:spPr bwMode="auto">
                  <a:xfrm>
                    <a:off x="1705" y="2625"/>
                    <a:ext cx="254" cy="283"/>
                  </a:xfrm>
                  <a:prstGeom prst="ellipse">
                    <a:avLst/>
                  </a:prstGeom>
                  <a:solidFill>
                    <a:schemeClr val="accent1"/>
                  </a:solidFill>
                  <a:ln w="28575">
                    <a:solidFill>
                      <a:schemeClr val="tx1"/>
                    </a:solidFill>
                    <a:round/>
                    <a:headEnd/>
                    <a:tailEnd/>
                  </a:ln>
                </p:spPr>
                <p:txBody>
                  <a:bodyPr/>
                  <a:lstStyle/>
                  <a:p>
                    <a:endParaRPr lang="en-US"/>
                  </a:p>
                </p:txBody>
              </p:sp>
              <p:sp>
                <p:nvSpPr>
                  <p:cNvPr id="383041" name="Text Box 65">
                    <a:extLst>
                      <a:ext uri="{FF2B5EF4-FFF2-40B4-BE49-F238E27FC236}">
                        <a16:creationId xmlns:a16="http://schemas.microsoft.com/office/drawing/2014/main" id="{CD475F86-BC2A-4996-B38D-B3189083C95B}"/>
                      </a:ext>
                    </a:extLst>
                  </p:cNvPr>
                  <p:cNvSpPr txBox="1">
                    <a:spLocks noChangeArrowheads="1"/>
                  </p:cNvSpPr>
                  <p:nvPr/>
                </p:nvSpPr>
                <p:spPr bwMode="auto">
                  <a:xfrm>
                    <a:off x="1677" y="2614"/>
                    <a:ext cx="432"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40</a:t>
                    </a:r>
                    <a:endParaRPr lang="en-US" altLang="zh-CN" sz="2400" b="1">
                      <a:solidFill>
                        <a:schemeClr val="tx2"/>
                      </a:solidFill>
                    </a:endParaRPr>
                  </a:p>
                </p:txBody>
              </p:sp>
            </p:grpSp>
            <p:grpSp>
              <p:nvGrpSpPr>
                <p:cNvPr id="383132" name="Group 156">
                  <a:extLst>
                    <a:ext uri="{FF2B5EF4-FFF2-40B4-BE49-F238E27FC236}">
                      <a16:creationId xmlns:a16="http://schemas.microsoft.com/office/drawing/2014/main" id="{EF3FA377-6A38-46C2-989E-476852EE965C}"/>
                    </a:ext>
                  </a:extLst>
                </p:cNvPr>
                <p:cNvGrpSpPr>
                  <a:grpSpLocks/>
                </p:cNvGrpSpPr>
                <p:nvPr/>
              </p:nvGrpSpPr>
              <p:grpSpPr bwMode="auto">
                <a:xfrm>
                  <a:off x="2403" y="1389"/>
                  <a:ext cx="432" cy="397"/>
                  <a:chOff x="2403" y="1389"/>
                  <a:chExt cx="432" cy="397"/>
                </a:xfrm>
              </p:grpSpPr>
              <p:sp>
                <p:nvSpPr>
                  <p:cNvPr id="383043" name="Oval 67">
                    <a:extLst>
                      <a:ext uri="{FF2B5EF4-FFF2-40B4-BE49-F238E27FC236}">
                        <a16:creationId xmlns:a16="http://schemas.microsoft.com/office/drawing/2014/main" id="{AD299055-8B00-4C40-B7DD-C2FB9B0BCE21}"/>
                      </a:ext>
                    </a:extLst>
                  </p:cNvPr>
                  <p:cNvSpPr>
                    <a:spLocks noChangeArrowheads="1"/>
                  </p:cNvSpPr>
                  <p:nvPr/>
                </p:nvSpPr>
                <p:spPr bwMode="auto">
                  <a:xfrm>
                    <a:off x="2422" y="1396"/>
                    <a:ext cx="254" cy="284"/>
                  </a:xfrm>
                  <a:prstGeom prst="ellipse">
                    <a:avLst/>
                  </a:prstGeom>
                  <a:solidFill>
                    <a:schemeClr val="accent1"/>
                  </a:solidFill>
                  <a:ln w="28575">
                    <a:solidFill>
                      <a:schemeClr val="tx1"/>
                    </a:solidFill>
                    <a:round/>
                    <a:headEnd/>
                    <a:tailEnd/>
                  </a:ln>
                </p:spPr>
                <p:txBody>
                  <a:bodyPr/>
                  <a:lstStyle/>
                  <a:p>
                    <a:endParaRPr lang="en-US"/>
                  </a:p>
                </p:txBody>
              </p:sp>
              <p:sp>
                <p:nvSpPr>
                  <p:cNvPr id="383044" name="Text Box 68">
                    <a:extLst>
                      <a:ext uri="{FF2B5EF4-FFF2-40B4-BE49-F238E27FC236}">
                        <a16:creationId xmlns:a16="http://schemas.microsoft.com/office/drawing/2014/main" id="{D3984670-5EF8-416B-B830-CE438B01C812}"/>
                      </a:ext>
                    </a:extLst>
                  </p:cNvPr>
                  <p:cNvSpPr txBox="1">
                    <a:spLocks noChangeArrowheads="1"/>
                  </p:cNvSpPr>
                  <p:nvPr/>
                </p:nvSpPr>
                <p:spPr bwMode="auto">
                  <a:xfrm>
                    <a:off x="2403" y="1389"/>
                    <a:ext cx="432"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90</a:t>
                    </a:r>
                    <a:endParaRPr lang="en-US" altLang="zh-CN" sz="2400" b="1">
                      <a:solidFill>
                        <a:schemeClr val="tx2"/>
                      </a:solidFill>
                    </a:endParaRPr>
                  </a:p>
                </p:txBody>
              </p:sp>
            </p:grpSp>
            <p:grpSp>
              <p:nvGrpSpPr>
                <p:cNvPr id="383131" name="Group 155">
                  <a:extLst>
                    <a:ext uri="{FF2B5EF4-FFF2-40B4-BE49-F238E27FC236}">
                      <a16:creationId xmlns:a16="http://schemas.microsoft.com/office/drawing/2014/main" id="{2EB100A6-CD9F-400D-83EA-902FD8E75AE0}"/>
                    </a:ext>
                  </a:extLst>
                </p:cNvPr>
                <p:cNvGrpSpPr>
                  <a:grpSpLocks/>
                </p:cNvGrpSpPr>
                <p:nvPr/>
              </p:nvGrpSpPr>
              <p:grpSpPr bwMode="auto">
                <a:xfrm>
                  <a:off x="1904" y="2205"/>
                  <a:ext cx="432" cy="396"/>
                  <a:chOff x="1904" y="2205"/>
                  <a:chExt cx="432" cy="396"/>
                </a:xfrm>
              </p:grpSpPr>
              <p:sp>
                <p:nvSpPr>
                  <p:cNvPr id="383046" name="Oval 70">
                    <a:extLst>
                      <a:ext uri="{FF2B5EF4-FFF2-40B4-BE49-F238E27FC236}">
                        <a16:creationId xmlns:a16="http://schemas.microsoft.com/office/drawing/2014/main" id="{0ADE17BD-E84A-483C-BE33-DC3720C03F02}"/>
                      </a:ext>
                    </a:extLst>
                  </p:cNvPr>
                  <p:cNvSpPr>
                    <a:spLocks noChangeArrowheads="1"/>
                  </p:cNvSpPr>
                  <p:nvPr/>
                </p:nvSpPr>
                <p:spPr bwMode="auto">
                  <a:xfrm>
                    <a:off x="1917" y="2214"/>
                    <a:ext cx="254" cy="283"/>
                  </a:xfrm>
                  <a:prstGeom prst="ellipse">
                    <a:avLst/>
                  </a:prstGeom>
                  <a:solidFill>
                    <a:schemeClr val="accent1"/>
                  </a:solidFill>
                  <a:ln w="28575">
                    <a:solidFill>
                      <a:schemeClr val="tx1"/>
                    </a:solidFill>
                    <a:round/>
                    <a:headEnd/>
                    <a:tailEnd/>
                  </a:ln>
                </p:spPr>
                <p:txBody>
                  <a:bodyPr/>
                  <a:lstStyle/>
                  <a:p>
                    <a:endParaRPr lang="en-US"/>
                  </a:p>
                </p:txBody>
              </p:sp>
              <p:sp>
                <p:nvSpPr>
                  <p:cNvPr id="383047" name="Text Box 71">
                    <a:extLst>
                      <a:ext uri="{FF2B5EF4-FFF2-40B4-BE49-F238E27FC236}">
                        <a16:creationId xmlns:a16="http://schemas.microsoft.com/office/drawing/2014/main" id="{DC3C6F6F-1BB3-425B-9F96-F07832F6F42F}"/>
                      </a:ext>
                    </a:extLst>
                  </p:cNvPr>
                  <p:cNvSpPr txBox="1">
                    <a:spLocks noChangeArrowheads="1"/>
                  </p:cNvSpPr>
                  <p:nvPr/>
                </p:nvSpPr>
                <p:spPr bwMode="auto">
                  <a:xfrm>
                    <a:off x="1904" y="2205"/>
                    <a:ext cx="432"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50</a:t>
                    </a:r>
                    <a:endParaRPr lang="en-US" altLang="zh-CN" sz="2400" b="1">
                      <a:solidFill>
                        <a:schemeClr val="tx2"/>
                      </a:solidFill>
                    </a:endParaRPr>
                  </a:p>
                </p:txBody>
              </p:sp>
            </p:grpSp>
          </p:grpSp>
          <p:sp>
            <p:nvSpPr>
              <p:cNvPr id="383048" name="Freeform 72">
                <a:extLst>
                  <a:ext uri="{FF2B5EF4-FFF2-40B4-BE49-F238E27FC236}">
                    <a16:creationId xmlns:a16="http://schemas.microsoft.com/office/drawing/2014/main" id="{2C4ED5D9-7619-4E05-9B8E-5018ABC279CA}"/>
                  </a:ext>
                </a:extLst>
              </p:cNvPr>
              <p:cNvSpPr>
                <a:spLocks/>
              </p:cNvSpPr>
              <p:nvPr/>
            </p:nvSpPr>
            <p:spPr bwMode="auto">
              <a:xfrm>
                <a:off x="1809" y="908"/>
                <a:ext cx="688" cy="1275"/>
              </a:xfrm>
              <a:custGeom>
                <a:avLst/>
                <a:gdLst>
                  <a:gd name="T0" fmla="*/ 304 w 812"/>
                  <a:gd name="T1" fmla="*/ 167 h 1349"/>
                  <a:gd name="T2" fmla="*/ 64 w 812"/>
                  <a:gd name="T3" fmla="*/ 527 h 1349"/>
                  <a:gd name="T4" fmla="*/ 4 w 812"/>
                  <a:gd name="T5" fmla="*/ 662 h 1349"/>
                  <a:gd name="T6" fmla="*/ 50 w 812"/>
                  <a:gd name="T7" fmla="*/ 812 h 1349"/>
                  <a:gd name="T8" fmla="*/ 304 w 812"/>
                  <a:gd name="T9" fmla="*/ 1217 h 1349"/>
                  <a:gd name="T10" fmla="*/ 484 w 812"/>
                  <a:gd name="T11" fmla="*/ 1337 h 1349"/>
                  <a:gd name="T12" fmla="*/ 680 w 812"/>
                  <a:gd name="T13" fmla="*/ 1292 h 1349"/>
                  <a:gd name="T14" fmla="*/ 724 w 812"/>
                  <a:gd name="T15" fmla="*/ 1082 h 1349"/>
                  <a:gd name="T16" fmla="*/ 590 w 812"/>
                  <a:gd name="T17" fmla="*/ 857 h 1349"/>
                  <a:gd name="T18" fmla="*/ 454 w 812"/>
                  <a:gd name="T19" fmla="*/ 707 h 1349"/>
                  <a:gd name="T20" fmla="*/ 484 w 812"/>
                  <a:gd name="T21" fmla="*/ 572 h 1349"/>
                  <a:gd name="T22" fmla="*/ 680 w 812"/>
                  <a:gd name="T23" fmla="*/ 407 h 1349"/>
                  <a:gd name="T24" fmla="*/ 800 w 812"/>
                  <a:gd name="T25" fmla="*/ 302 h 1349"/>
                  <a:gd name="T26" fmla="*/ 754 w 812"/>
                  <a:gd name="T27" fmla="*/ 47 h 1349"/>
                  <a:gd name="T28" fmla="*/ 544 w 812"/>
                  <a:gd name="T29" fmla="*/ 17 h 1349"/>
                  <a:gd name="T30" fmla="*/ 410 w 812"/>
                  <a:gd name="T31" fmla="*/ 77 h 1349"/>
                  <a:gd name="T32" fmla="*/ 304 w 812"/>
                  <a:gd name="T33" fmla="*/ 167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2" h="1349">
                    <a:moveTo>
                      <a:pt x="304" y="167"/>
                    </a:moveTo>
                    <a:cubicBezTo>
                      <a:pt x="246" y="242"/>
                      <a:pt x="114" y="445"/>
                      <a:pt x="64" y="527"/>
                    </a:cubicBezTo>
                    <a:cubicBezTo>
                      <a:pt x="14" y="609"/>
                      <a:pt x="6" y="615"/>
                      <a:pt x="4" y="662"/>
                    </a:cubicBezTo>
                    <a:cubicBezTo>
                      <a:pt x="2" y="709"/>
                      <a:pt x="0" y="720"/>
                      <a:pt x="50" y="812"/>
                    </a:cubicBezTo>
                    <a:cubicBezTo>
                      <a:pt x="100" y="904"/>
                      <a:pt x="232" y="1129"/>
                      <a:pt x="304" y="1217"/>
                    </a:cubicBezTo>
                    <a:cubicBezTo>
                      <a:pt x="376" y="1305"/>
                      <a:pt x="421" y="1325"/>
                      <a:pt x="484" y="1337"/>
                    </a:cubicBezTo>
                    <a:cubicBezTo>
                      <a:pt x="547" y="1349"/>
                      <a:pt x="640" y="1334"/>
                      <a:pt x="680" y="1292"/>
                    </a:cubicBezTo>
                    <a:cubicBezTo>
                      <a:pt x="720" y="1250"/>
                      <a:pt x="739" y="1154"/>
                      <a:pt x="724" y="1082"/>
                    </a:cubicBezTo>
                    <a:cubicBezTo>
                      <a:pt x="709" y="1010"/>
                      <a:pt x="635" y="919"/>
                      <a:pt x="590" y="857"/>
                    </a:cubicBezTo>
                    <a:cubicBezTo>
                      <a:pt x="545" y="795"/>
                      <a:pt x="472" y="754"/>
                      <a:pt x="454" y="707"/>
                    </a:cubicBezTo>
                    <a:cubicBezTo>
                      <a:pt x="436" y="660"/>
                      <a:pt x="446" y="622"/>
                      <a:pt x="484" y="572"/>
                    </a:cubicBezTo>
                    <a:cubicBezTo>
                      <a:pt x="522" y="522"/>
                      <a:pt x="627" y="452"/>
                      <a:pt x="680" y="407"/>
                    </a:cubicBezTo>
                    <a:cubicBezTo>
                      <a:pt x="733" y="362"/>
                      <a:pt x="788" y="362"/>
                      <a:pt x="800" y="302"/>
                    </a:cubicBezTo>
                    <a:cubicBezTo>
                      <a:pt x="812" y="242"/>
                      <a:pt x="797" y="94"/>
                      <a:pt x="754" y="47"/>
                    </a:cubicBezTo>
                    <a:cubicBezTo>
                      <a:pt x="711" y="0"/>
                      <a:pt x="601" y="12"/>
                      <a:pt x="544" y="17"/>
                    </a:cubicBezTo>
                    <a:cubicBezTo>
                      <a:pt x="487" y="22"/>
                      <a:pt x="447" y="49"/>
                      <a:pt x="410" y="77"/>
                    </a:cubicBezTo>
                    <a:cubicBezTo>
                      <a:pt x="373" y="105"/>
                      <a:pt x="362" y="92"/>
                      <a:pt x="304" y="167"/>
                    </a:cubicBezTo>
                    <a:close/>
                  </a:path>
                </a:pathLst>
              </a:custGeom>
              <a:noFill/>
              <a:ln w="28575" cap="flat" cmpd="sng">
                <a:solidFill>
                  <a:srgbClr val="339933"/>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83152" name="Group 176">
              <a:extLst>
                <a:ext uri="{FF2B5EF4-FFF2-40B4-BE49-F238E27FC236}">
                  <a16:creationId xmlns:a16="http://schemas.microsoft.com/office/drawing/2014/main" id="{149CD187-B011-470B-9720-91762E668447}"/>
                </a:ext>
              </a:extLst>
            </p:cNvPr>
            <p:cNvGrpSpPr>
              <a:grpSpLocks/>
            </p:cNvGrpSpPr>
            <p:nvPr/>
          </p:nvGrpSpPr>
          <p:grpSpPr bwMode="auto">
            <a:xfrm>
              <a:off x="2835" y="504"/>
              <a:ext cx="1497" cy="2132"/>
              <a:chOff x="2835" y="504"/>
              <a:chExt cx="1497" cy="2132"/>
            </a:xfrm>
          </p:grpSpPr>
          <p:grpSp>
            <p:nvGrpSpPr>
              <p:cNvPr id="383151" name="Group 175">
                <a:extLst>
                  <a:ext uri="{FF2B5EF4-FFF2-40B4-BE49-F238E27FC236}">
                    <a16:creationId xmlns:a16="http://schemas.microsoft.com/office/drawing/2014/main" id="{1920124C-8BC6-4311-B83E-B95BD27E7F53}"/>
                  </a:ext>
                </a:extLst>
              </p:cNvPr>
              <p:cNvGrpSpPr>
                <a:grpSpLocks/>
              </p:cNvGrpSpPr>
              <p:nvPr/>
            </p:nvGrpSpPr>
            <p:grpSpPr bwMode="auto">
              <a:xfrm>
                <a:off x="2835" y="605"/>
                <a:ext cx="1497" cy="2031"/>
                <a:chOff x="2835" y="605"/>
                <a:chExt cx="1497" cy="2031"/>
              </a:xfrm>
            </p:grpSpPr>
            <p:sp>
              <p:nvSpPr>
                <p:cNvPr id="383051" name="Line 75">
                  <a:extLst>
                    <a:ext uri="{FF2B5EF4-FFF2-40B4-BE49-F238E27FC236}">
                      <a16:creationId xmlns:a16="http://schemas.microsoft.com/office/drawing/2014/main" id="{5585AC05-3D23-4DCE-AB2A-2E35DC2CD422}"/>
                    </a:ext>
                  </a:extLst>
                </p:cNvPr>
                <p:cNvSpPr>
                  <a:spLocks noChangeShapeType="1"/>
                </p:cNvSpPr>
                <p:nvPr/>
              </p:nvSpPr>
              <p:spPr bwMode="auto">
                <a:xfrm>
                  <a:off x="3478" y="2054"/>
                  <a:ext cx="131" cy="29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3052" name="Line 76">
                  <a:extLst>
                    <a:ext uri="{FF2B5EF4-FFF2-40B4-BE49-F238E27FC236}">
                      <a16:creationId xmlns:a16="http://schemas.microsoft.com/office/drawing/2014/main" id="{7148D619-F149-463D-9D0C-F8B6DAA96EDE}"/>
                    </a:ext>
                  </a:extLst>
                </p:cNvPr>
                <p:cNvSpPr>
                  <a:spLocks noChangeShapeType="1"/>
                </p:cNvSpPr>
                <p:nvPr/>
              </p:nvSpPr>
              <p:spPr bwMode="auto">
                <a:xfrm flipH="1">
                  <a:off x="3195" y="1949"/>
                  <a:ext cx="247" cy="4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3150" name="Group 174">
                  <a:extLst>
                    <a:ext uri="{FF2B5EF4-FFF2-40B4-BE49-F238E27FC236}">
                      <a16:creationId xmlns:a16="http://schemas.microsoft.com/office/drawing/2014/main" id="{8E58AEDF-F528-4E7C-952D-A8EF2CF97D5B}"/>
                    </a:ext>
                  </a:extLst>
                </p:cNvPr>
                <p:cNvGrpSpPr>
                  <a:grpSpLocks/>
                </p:cNvGrpSpPr>
                <p:nvPr/>
              </p:nvGrpSpPr>
              <p:grpSpPr bwMode="auto">
                <a:xfrm>
                  <a:off x="3482" y="2238"/>
                  <a:ext cx="441" cy="398"/>
                  <a:chOff x="3482" y="2238"/>
                  <a:chExt cx="441" cy="398"/>
                </a:xfrm>
              </p:grpSpPr>
              <p:sp>
                <p:nvSpPr>
                  <p:cNvPr id="383054" name="Oval 78">
                    <a:extLst>
                      <a:ext uri="{FF2B5EF4-FFF2-40B4-BE49-F238E27FC236}">
                        <a16:creationId xmlns:a16="http://schemas.microsoft.com/office/drawing/2014/main" id="{19C76D2E-534F-4305-85AD-A8B89ECA67F1}"/>
                      </a:ext>
                    </a:extLst>
                  </p:cNvPr>
                  <p:cNvSpPr>
                    <a:spLocks noChangeArrowheads="1"/>
                  </p:cNvSpPr>
                  <p:nvPr/>
                </p:nvSpPr>
                <p:spPr bwMode="auto">
                  <a:xfrm>
                    <a:off x="3502" y="2244"/>
                    <a:ext cx="259" cy="285"/>
                  </a:xfrm>
                  <a:prstGeom prst="ellipse">
                    <a:avLst/>
                  </a:prstGeom>
                  <a:solidFill>
                    <a:schemeClr val="accent1"/>
                  </a:solidFill>
                  <a:ln w="28575">
                    <a:solidFill>
                      <a:schemeClr val="tx1"/>
                    </a:solidFill>
                    <a:round/>
                    <a:headEnd/>
                    <a:tailEnd/>
                  </a:ln>
                </p:spPr>
                <p:txBody>
                  <a:bodyPr/>
                  <a:lstStyle/>
                  <a:p>
                    <a:endParaRPr lang="en-US"/>
                  </a:p>
                </p:txBody>
              </p:sp>
              <p:sp>
                <p:nvSpPr>
                  <p:cNvPr id="383055" name="Text Box 79">
                    <a:extLst>
                      <a:ext uri="{FF2B5EF4-FFF2-40B4-BE49-F238E27FC236}">
                        <a16:creationId xmlns:a16="http://schemas.microsoft.com/office/drawing/2014/main" id="{8BC4AEB9-D0EF-4AE0-B426-139F310E7E1C}"/>
                      </a:ext>
                    </a:extLst>
                  </p:cNvPr>
                  <p:cNvSpPr txBox="1">
                    <a:spLocks noChangeArrowheads="1"/>
                  </p:cNvSpPr>
                  <p:nvPr/>
                </p:nvSpPr>
                <p:spPr bwMode="auto">
                  <a:xfrm>
                    <a:off x="3482" y="2238"/>
                    <a:ext cx="441"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60</a:t>
                    </a:r>
                    <a:endParaRPr lang="en-US" altLang="zh-CN" sz="2400" b="1">
                      <a:solidFill>
                        <a:schemeClr val="tx2"/>
                      </a:solidFill>
                    </a:endParaRPr>
                  </a:p>
                </p:txBody>
              </p:sp>
            </p:grpSp>
            <p:sp>
              <p:nvSpPr>
                <p:cNvPr id="383056" name="Line 80">
                  <a:extLst>
                    <a:ext uri="{FF2B5EF4-FFF2-40B4-BE49-F238E27FC236}">
                      <a16:creationId xmlns:a16="http://schemas.microsoft.com/office/drawing/2014/main" id="{F52C4EFB-D6E6-4608-9F27-30F38D1CBDE6}"/>
                    </a:ext>
                  </a:extLst>
                </p:cNvPr>
                <p:cNvSpPr>
                  <a:spLocks noChangeShapeType="1"/>
                </p:cNvSpPr>
                <p:nvPr/>
              </p:nvSpPr>
              <p:spPr bwMode="auto">
                <a:xfrm>
                  <a:off x="3321" y="823"/>
                  <a:ext cx="713" cy="11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3057" name="Line 81">
                  <a:extLst>
                    <a:ext uri="{FF2B5EF4-FFF2-40B4-BE49-F238E27FC236}">
                      <a16:creationId xmlns:a16="http://schemas.microsoft.com/office/drawing/2014/main" id="{ACB45A13-7579-4AF5-B2DD-59EE1BA592B8}"/>
                    </a:ext>
                  </a:extLst>
                </p:cNvPr>
                <p:cNvSpPr>
                  <a:spLocks noChangeShapeType="1"/>
                </p:cNvSpPr>
                <p:nvPr/>
              </p:nvSpPr>
              <p:spPr bwMode="auto">
                <a:xfrm>
                  <a:off x="3316" y="1670"/>
                  <a:ext cx="167" cy="3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3058" name="Line 82">
                  <a:extLst>
                    <a:ext uri="{FF2B5EF4-FFF2-40B4-BE49-F238E27FC236}">
                      <a16:creationId xmlns:a16="http://schemas.microsoft.com/office/drawing/2014/main" id="{A1F86B3D-4F12-4C7E-BB13-490FD7BA3D62}"/>
                    </a:ext>
                  </a:extLst>
                </p:cNvPr>
                <p:cNvSpPr>
                  <a:spLocks noChangeShapeType="1"/>
                </p:cNvSpPr>
                <p:nvPr/>
              </p:nvSpPr>
              <p:spPr bwMode="auto">
                <a:xfrm flipH="1">
                  <a:off x="2996" y="1093"/>
                  <a:ext cx="544" cy="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3149" name="Group 173">
                  <a:extLst>
                    <a:ext uri="{FF2B5EF4-FFF2-40B4-BE49-F238E27FC236}">
                      <a16:creationId xmlns:a16="http://schemas.microsoft.com/office/drawing/2014/main" id="{6BBC53DA-1BE9-4CE8-9D45-72166D8AA88E}"/>
                    </a:ext>
                  </a:extLst>
                </p:cNvPr>
                <p:cNvGrpSpPr>
                  <a:grpSpLocks/>
                </p:cNvGrpSpPr>
                <p:nvPr/>
              </p:nvGrpSpPr>
              <p:grpSpPr bwMode="auto">
                <a:xfrm>
                  <a:off x="3642" y="1412"/>
                  <a:ext cx="440" cy="398"/>
                  <a:chOff x="3642" y="1412"/>
                  <a:chExt cx="440" cy="398"/>
                </a:xfrm>
              </p:grpSpPr>
              <p:sp>
                <p:nvSpPr>
                  <p:cNvPr id="383060" name="Oval 84">
                    <a:extLst>
                      <a:ext uri="{FF2B5EF4-FFF2-40B4-BE49-F238E27FC236}">
                        <a16:creationId xmlns:a16="http://schemas.microsoft.com/office/drawing/2014/main" id="{B0CC8C13-8510-4E18-BC09-D78E2E68C603}"/>
                      </a:ext>
                    </a:extLst>
                  </p:cNvPr>
                  <p:cNvSpPr>
                    <a:spLocks noChangeArrowheads="1"/>
                  </p:cNvSpPr>
                  <p:nvPr/>
                </p:nvSpPr>
                <p:spPr bwMode="auto">
                  <a:xfrm>
                    <a:off x="3667" y="1420"/>
                    <a:ext cx="258" cy="285"/>
                  </a:xfrm>
                  <a:prstGeom prst="ellipse">
                    <a:avLst/>
                  </a:prstGeom>
                  <a:solidFill>
                    <a:schemeClr val="accent1"/>
                  </a:solidFill>
                  <a:ln w="28575">
                    <a:solidFill>
                      <a:schemeClr val="tx1"/>
                    </a:solidFill>
                    <a:round/>
                    <a:headEnd/>
                    <a:tailEnd/>
                  </a:ln>
                </p:spPr>
                <p:txBody>
                  <a:bodyPr/>
                  <a:lstStyle/>
                  <a:p>
                    <a:endParaRPr lang="en-US"/>
                  </a:p>
                </p:txBody>
              </p:sp>
              <p:sp>
                <p:nvSpPr>
                  <p:cNvPr id="383061" name="Text Box 85">
                    <a:extLst>
                      <a:ext uri="{FF2B5EF4-FFF2-40B4-BE49-F238E27FC236}">
                        <a16:creationId xmlns:a16="http://schemas.microsoft.com/office/drawing/2014/main" id="{C6BBCA06-6F9C-4461-9A16-37C2B4DF3EA7}"/>
                      </a:ext>
                    </a:extLst>
                  </p:cNvPr>
                  <p:cNvSpPr txBox="1">
                    <a:spLocks noChangeArrowheads="1"/>
                  </p:cNvSpPr>
                  <p:nvPr/>
                </p:nvSpPr>
                <p:spPr bwMode="auto">
                  <a:xfrm>
                    <a:off x="3642" y="1412"/>
                    <a:ext cx="440"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80</a:t>
                    </a:r>
                    <a:endParaRPr lang="en-US" altLang="zh-CN" sz="2400" b="1">
                      <a:solidFill>
                        <a:schemeClr val="tx2"/>
                      </a:solidFill>
                    </a:endParaRPr>
                  </a:p>
                </p:txBody>
              </p:sp>
            </p:grpSp>
            <p:grpSp>
              <p:nvGrpSpPr>
                <p:cNvPr id="383148" name="Group 172">
                  <a:extLst>
                    <a:ext uri="{FF2B5EF4-FFF2-40B4-BE49-F238E27FC236}">
                      <a16:creationId xmlns:a16="http://schemas.microsoft.com/office/drawing/2014/main" id="{3D881EAE-38BD-4D3A-A0BF-D456EA8FAED1}"/>
                    </a:ext>
                  </a:extLst>
                </p:cNvPr>
                <p:cNvGrpSpPr>
                  <a:grpSpLocks/>
                </p:cNvGrpSpPr>
                <p:nvPr/>
              </p:nvGrpSpPr>
              <p:grpSpPr bwMode="auto">
                <a:xfrm>
                  <a:off x="3098" y="1412"/>
                  <a:ext cx="440" cy="398"/>
                  <a:chOff x="3098" y="1412"/>
                  <a:chExt cx="440" cy="398"/>
                </a:xfrm>
              </p:grpSpPr>
              <p:sp>
                <p:nvSpPr>
                  <p:cNvPr id="383063" name="Oval 87">
                    <a:extLst>
                      <a:ext uri="{FF2B5EF4-FFF2-40B4-BE49-F238E27FC236}">
                        <a16:creationId xmlns:a16="http://schemas.microsoft.com/office/drawing/2014/main" id="{7E95F50D-4410-4868-ADDC-7555E5527D72}"/>
                      </a:ext>
                    </a:extLst>
                  </p:cNvPr>
                  <p:cNvSpPr>
                    <a:spLocks noChangeArrowheads="1"/>
                  </p:cNvSpPr>
                  <p:nvPr/>
                </p:nvSpPr>
                <p:spPr bwMode="auto">
                  <a:xfrm>
                    <a:off x="3121" y="1419"/>
                    <a:ext cx="259" cy="285"/>
                  </a:xfrm>
                  <a:prstGeom prst="ellipse">
                    <a:avLst/>
                  </a:prstGeom>
                  <a:solidFill>
                    <a:schemeClr val="accent1"/>
                  </a:solidFill>
                  <a:ln w="28575">
                    <a:solidFill>
                      <a:schemeClr val="tx1"/>
                    </a:solidFill>
                    <a:round/>
                    <a:headEnd/>
                    <a:tailEnd/>
                  </a:ln>
                </p:spPr>
                <p:txBody>
                  <a:bodyPr/>
                  <a:lstStyle/>
                  <a:p>
                    <a:endParaRPr lang="en-US"/>
                  </a:p>
                </p:txBody>
              </p:sp>
              <p:sp>
                <p:nvSpPr>
                  <p:cNvPr id="383064" name="Text Box 88">
                    <a:extLst>
                      <a:ext uri="{FF2B5EF4-FFF2-40B4-BE49-F238E27FC236}">
                        <a16:creationId xmlns:a16="http://schemas.microsoft.com/office/drawing/2014/main" id="{621CF143-AC6A-4606-B654-0B07514BED52}"/>
                      </a:ext>
                    </a:extLst>
                  </p:cNvPr>
                  <p:cNvSpPr txBox="1">
                    <a:spLocks noChangeArrowheads="1"/>
                  </p:cNvSpPr>
                  <p:nvPr/>
                </p:nvSpPr>
                <p:spPr bwMode="auto">
                  <a:xfrm>
                    <a:off x="3098" y="1412"/>
                    <a:ext cx="440"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30</a:t>
                    </a:r>
                    <a:endParaRPr lang="en-US" altLang="zh-CN" sz="2400" b="1">
                      <a:solidFill>
                        <a:schemeClr val="tx2"/>
                      </a:solidFill>
                    </a:endParaRPr>
                  </a:p>
                </p:txBody>
              </p:sp>
            </p:grpSp>
            <p:grpSp>
              <p:nvGrpSpPr>
                <p:cNvPr id="383147" name="Group 171">
                  <a:extLst>
                    <a:ext uri="{FF2B5EF4-FFF2-40B4-BE49-F238E27FC236}">
                      <a16:creationId xmlns:a16="http://schemas.microsoft.com/office/drawing/2014/main" id="{D7881830-4097-4F06-B81E-047E368F4831}"/>
                    </a:ext>
                  </a:extLst>
                </p:cNvPr>
                <p:cNvGrpSpPr>
                  <a:grpSpLocks/>
                </p:cNvGrpSpPr>
                <p:nvPr/>
              </p:nvGrpSpPr>
              <p:grpSpPr bwMode="auto">
                <a:xfrm>
                  <a:off x="2835" y="1820"/>
                  <a:ext cx="440" cy="398"/>
                  <a:chOff x="2835" y="1820"/>
                  <a:chExt cx="440" cy="398"/>
                </a:xfrm>
              </p:grpSpPr>
              <p:sp>
                <p:nvSpPr>
                  <p:cNvPr id="383066" name="Oval 90">
                    <a:extLst>
                      <a:ext uri="{FF2B5EF4-FFF2-40B4-BE49-F238E27FC236}">
                        <a16:creationId xmlns:a16="http://schemas.microsoft.com/office/drawing/2014/main" id="{B27BDC8D-B34B-44BE-B9AA-46463F1824B3}"/>
                      </a:ext>
                    </a:extLst>
                  </p:cNvPr>
                  <p:cNvSpPr>
                    <a:spLocks noChangeArrowheads="1"/>
                  </p:cNvSpPr>
                  <p:nvPr/>
                </p:nvSpPr>
                <p:spPr bwMode="auto">
                  <a:xfrm>
                    <a:off x="2855" y="1831"/>
                    <a:ext cx="258" cy="285"/>
                  </a:xfrm>
                  <a:prstGeom prst="ellipse">
                    <a:avLst/>
                  </a:prstGeom>
                  <a:solidFill>
                    <a:schemeClr val="accent1"/>
                  </a:solidFill>
                  <a:ln w="28575">
                    <a:solidFill>
                      <a:schemeClr val="tx1"/>
                    </a:solidFill>
                    <a:round/>
                    <a:headEnd/>
                    <a:tailEnd/>
                  </a:ln>
                </p:spPr>
                <p:txBody>
                  <a:bodyPr/>
                  <a:lstStyle/>
                  <a:p>
                    <a:endParaRPr lang="en-US"/>
                  </a:p>
                </p:txBody>
              </p:sp>
              <p:sp>
                <p:nvSpPr>
                  <p:cNvPr id="383067" name="Text Box 91">
                    <a:extLst>
                      <a:ext uri="{FF2B5EF4-FFF2-40B4-BE49-F238E27FC236}">
                        <a16:creationId xmlns:a16="http://schemas.microsoft.com/office/drawing/2014/main" id="{41524BEE-45AA-4B4D-973A-10DA9BABFD4B}"/>
                      </a:ext>
                    </a:extLst>
                  </p:cNvPr>
                  <p:cNvSpPr txBox="1">
                    <a:spLocks noChangeArrowheads="1"/>
                  </p:cNvSpPr>
                  <p:nvPr/>
                </p:nvSpPr>
                <p:spPr bwMode="auto">
                  <a:xfrm>
                    <a:off x="2835" y="1820"/>
                    <a:ext cx="440"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20</a:t>
                    </a:r>
                    <a:endParaRPr lang="en-US" altLang="zh-CN" sz="2400" b="1">
                      <a:solidFill>
                        <a:schemeClr val="tx2"/>
                      </a:solidFill>
                    </a:endParaRPr>
                  </a:p>
                </p:txBody>
              </p:sp>
            </p:grpSp>
            <p:grpSp>
              <p:nvGrpSpPr>
                <p:cNvPr id="383146" name="Group 170">
                  <a:extLst>
                    <a:ext uri="{FF2B5EF4-FFF2-40B4-BE49-F238E27FC236}">
                      <a16:creationId xmlns:a16="http://schemas.microsoft.com/office/drawing/2014/main" id="{46F8B07F-9BF8-4EC0-8784-B4F05AEE2EF5}"/>
                    </a:ext>
                  </a:extLst>
                </p:cNvPr>
                <p:cNvGrpSpPr>
                  <a:grpSpLocks/>
                </p:cNvGrpSpPr>
                <p:nvPr/>
              </p:nvGrpSpPr>
              <p:grpSpPr bwMode="auto">
                <a:xfrm>
                  <a:off x="3152" y="605"/>
                  <a:ext cx="440" cy="398"/>
                  <a:chOff x="3152" y="605"/>
                  <a:chExt cx="440" cy="398"/>
                </a:xfrm>
              </p:grpSpPr>
              <p:sp>
                <p:nvSpPr>
                  <p:cNvPr id="383069" name="Oval 93">
                    <a:extLst>
                      <a:ext uri="{FF2B5EF4-FFF2-40B4-BE49-F238E27FC236}">
                        <a16:creationId xmlns:a16="http://schemas.microsoft.com/office/drawing/2014/main" id="{6648EB17-FA2A-4352-A7E6-29D72AA1E289}"/>
                      </a:ext>
                    </a:extLst>
                  </p:cNvPr>
                  <p:cNvSpPr>
                    <a:spLocks noChangeArrowheads="1"/>
                  </p:cNvSpPr>
                  <p:nvPr/>
                </p:nvSpPr>
                <p:spPr bwMode="auto">
                  <a:xfrm>
                    <a:off x="3183" y="621"/>
                    <a:ext cx="258" cy="285"/>
                  </a:xfrm>
                  <a:prstGeom prst="ellipse">
                    <a:avLst/>
                  </a:prstGeom>
                  <a:solidFill>
                    <a:schemeClr val="accent1"/>
                  </a:solidFill>
                  <a:ln w="28575">
                    <a:solidFill>
                      <a:schemeClr val="tx1"/>
                    </a:solidFill>
                    <a:round/>
                    <a:headEnd/>
                    <a:tailEnd/>
                  </a:ln>
                </p:spPr>
                <p:txBody>
                  <a:bodyPr/>
                  <a:lstStyle/>
                  <a:p>
                    <a:endParaRPr lang="en-US"/>
                  </a:p>
                </p:txBody>
              </p:sp>
              <p:sp>
                <p:nvSpPr>
                  <p:cNvPr id="383070" name="Text Box 94">
                    <a:extLst>
                      <a:ext uri="{FF2B5EF4-FFF2-40B4-BE49-F238E27FC236}">
                        <a16:creationId xmlns:a16="http://schemas.microsoft.com/office/drawing/2014/main" id="{C6E27C3F-D095-49D1-A749-D8EF715DA4FF}"/>
                      </a:ext>
                    </a:extLst>
                  </p:cNvPr>
                  <p:cNvSpPr txBox="1">
                    <a:spLocks noChangeArrowheads="1"/>
                  </p:cNvSpPr>
                  <p:nvPr/>
                </p:nvSpPr>
                <p:spPr bwMode="auto">
                  <a:xfrm>
                    <a:off x="3152" y="605"/>
                    <a:ext cx="440"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10</a:t>
                    </a:r>
                    <a:endParaRPr lang="en-US" altLang="zh-CN" sz="2400" b="1">
                      <a:solidFill>
                        <a:schemeClr val="tx2"/>
                      </a:solidFill>
                    </a:endParaRPr>
                  </a:p>
                </p:txBody>
              </p:sp>
            </p:grpSp>
            <p:grpSp>
              <p:nvGrpSpPr>
                <p:cNvPr id="383145" name="Group 169">
                  <a:extLst>
                    <a:ext uri="{FF2B5EF4-FFF2-40B4-BE49-F238E27FC236}">
                      <a16:creationId xmlns:a16="http://schemas.microsoft.com/office/drawing/2014/main" id="{B30885C0-8C99-4BC4-AB24-A0C56A897C45}"/>
                    </a:ext>
                  </a:extLst>
                </p:cNvPr>
                <p:cNvGrpSpPr>
                  <a:grpSpLocks/>
                </p:cNvGrpSpPr>
                <p:nvPr/>
              </p:nvGrpSpPr>
              <p:grpSpPr bwMode="auto">
                <a:xfrm>
                  <a:off x="3379" y="1003"/>
                  <a:ext cx="440" cy="398"/>
                  <a:chOff x="3379" y="1003"/>
                  <a:chExt cx="440" cy="398"/>
                </a:xfrm>
              </p:grpSpPr>
              <p:sp>
                <p:nvSpPr>
                  <p:cNvPr id="383072" name="Oval 96">
                    <a:extLst>
                      <a:ext uri="{FF2B5EF4-FFF2-40B4-BE49-F238E27FC236}">
                        <a16:creationId xmlns:a16="http://schemas.microsoft.com/office/drawing/2014/main" id="{C84B48D4-1F6B-4FDE-89A9-5C89A3C1B63F}"/>
                      </a:ext>
                    </a:extLst>
                  </p:cNvPr>
                  <p:cNvSpPr>
                    <a:spLocks noChangeArrowheads="1"/>
                  </p:cNvSpPr>
                  <p:nvPr/>
                </p:nvSpPr>
                <p:spPr bwMode="auto">
                  <a:xfrm>
                    <a:off x="3401" y="1008"/>
                    <a:ext cx="258" cy="285"/>
                  </a:xfrm>
                  <a:prstGeom prst="ellipse">
                    <a:avLst/>
                  </a:prstGeom>
                  <a:solidFill>
                    <a:srgbClr val="FFFF99"/>
                  </a:solidFill>
                  <a:ln w="28575">
                    <a:solidFill>
                      <a:schemeClr val="tx2"/>
                    </a:solidFill>
                    <a:round/>
                    <a:headEnd/>
                    <a:tailEnd/>
                  </a:ln>
                </p:spPr>
                <p:txBody>
                  <a:bodyPr/>
                  <a:lstStyle/>
                  <a:p>
                    <a:endParaRPr lang="en-US"/>
                  </a:p>
                </p:txBody>
              </p:sp>
              <p:sp>
                <p:nvSpPr>
                  <p:cNvPr id="383073" name="Text Box 97">
                    <a:extLst>
                      <a:ext uri="{FF2B5EF4-FFF2-40B4-BE49-F238E27FC236}">
                        <a16:creationId xmlns:a16="http://schemas.microsoft.com/office/drawing/2014/main" id="{BC8E43FA-FD9F-4C67-96E4-209455D91348}"/>
                      </a:ext>
                    </a:extLst>
                  </p:cNvPr>
                  <p:cNvSpPr txBox="1">
                    <a:spLocks noChangeArrowheads="1"/>
                  </p:cNvSpPr>
                  <p:nvPr/>
                </p:nvSpPr>
                <p:spPr bwMode="auto">
                  <a:xfrm>
                    <a:off x="3379" y="1003"/>
                    <a:ext cx="440"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Times New Roman" panose="02020603050405020304" pitchFamily="18" charset="0"/>
                      </a:rPr>
                      <a:t>70</a:t>
                    </a:r>
                    <a:endParaRPr lang="en-US" altLang="zh-CN" sz="2400" b="1"/>
                  </a:p>
                </p:txBody>
              </p:sp>
            </p:grpSp>
            <p:grpSp>
              <p:nvGrpSpPr>
                <p:cNvPr id="383144" name="Group 168">
                  <a:extLst>
                    <a:ext uri="{FF2B5EF4-FFF2-40B4-BE49-F238E27FC236}">
                      <a16:creationId xmlns:a16="http://schemas.microsoft.com/office/drawing/2014/main" id="{5E5D924D-D8D7-48FF-BF36-C09266C61E63}"/>
                    </a:ext>
                  </a:extLst>
                </p:cNvPr>
                <p:cNvGrpSpPr>
                  <a:grpSpLocks/>
                </p:cNvGrpSpPr>
                <p:nvPr/>
              </p:nvGrpSpPr>
              <p:grpSpPr bwMode="auto">
                <a:xfrm>
                  <a:off x="3052" y="2216"/>
                  <a:ext cx="440" cy="398"/>
                  <a:chOff x="3052" y="2216"/>
                  <a:chExt cx="440" cy="398"/>
                </a:xfrm>
              </p:grpSpPr>
              <p:sp>
                <p:nvSpPr>
                  <p:cNvPr id="383075" name="Oval 99">
                    <a:extLst>
                      <a:ext uri="{FF2B5EF4-FFF2-40B4-BE49-F238E27FC236}">
                        <a16:creationId xmlns:a16="http://schemas.microsoft.com/office/drawing/2014/main" id="{6BC2A4C4-C13F-444F-82A4-DC2264940621}"/>
                      </a:ext>
                    </a:extLst>
                  </p:cNvPr>
                  <p:cNvSpPr>
                    <a:spLocks noChangeArrowheads="1"/>
                  </p:cNvSpPr>
                  <p:nvPr/>
                </p:nvSpPr>
                <p:spPr bwMode="auto">
                  <a:xfrm>
                    <a:off x="3078" y="2233"/>
                    <a:ext cx="258" cy="285"/>
                  </a:xfrm>
                  <a:prstGeom prst="ellipse">
                    <a:avLst/>
                  </a:prstGeom>
                  <a:solidFill>
                    <a:schemeClr val="accent1"/>
                  </a:solidFill>
                  <a:ln w="28575">
                    <a:solidFill>
                      <a:schemeClr val="tx1"/>
                    </a:solidFill>
                    <a:round/>
                    <a:headEnd/>
                    <a:tailEnd/>
                  </a:ln>
                </p:spPr>
                <p:txBody>
                  <a:bodyPr/>
                  <a:lstStyle/>
                  <a:p>
                    <a:endParaRPr lang="en-US"/>
                  </a:p>
                </p:txBody>
              </p:sp>
              <p:sp>
                <p:nvSpPr>
                  <p:cNvPr id="383076" name="Text Box 100">
                    <a:extLst>
                      <a:ext uri="{FF2B5EF4-FFF2-40B4-BE49-F238E27FC236}">
                        <a16:creationId xmlns:a16="http://schemas.microsoft.com/office/drawing/2014/main" id="{A96A8A27-C1CA-4AED-86D7-1B4694852742}"/>
                      </a:ext>
                    </a:extLst>
                  </p:cNvPr>
                  <p:cNvSpPr txBox="1">
                    <a:spLocks noChangeArrowheads="1"/>
                  </p:cNvSpPr>
                  <p:nvPr/>
                </p:nvSpPr>
                <p:spPr bwMode="auto">
                  <a:xfrm>
                    <a:off x="3052" y="2216"/>
                    <a:ext cx="440"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40</a:t>
                    </a:r>
                    <a:endParaRPr lang="en-US" altLang="zh-CN" sz="2400" b="1">
                      <a:solidFill>
                        <a:schemeClr val="tx2"/>
                      </a:solidFill>
                    </a:endParaRPr>
                  </a:p>
                </p:txBody>
              </p:sp>
            </p:grpSp>
            <p:grpSp>
              <p:nvGrpSpPr>
                <p:cNvPr id="383143" name="Group 167">
                  <a:extLst>
                    <a:ext uri="{FF2B5EF4-FFF2-40B4-BE49-F238E27FC236}">
                      <a16:creationId xmlns:a16="http://schemas.microsoft.com/office/drawing/2014/main" id="{A0364DE1-F867-4353-8BAC-C3CF70468FCE}"/>
                    </a:ext>
                  </a:extLst>
                </p:cNvPr>
                <p:cNvGrpSpPr>
                  <a:grpSpLocks/>
                </p:cNvGrpSpPr>
                <p:nvPr/>
              </p:nvGrpSpPr>
              <p:grpSpPr bwMode="auto">
                <a:xfrm>
                  <a:off x="3892" y="1830"/>
                  <a:ext cx="440" cy="398"/>
                  <a:chOff x="3892" y="1830"/>
                  <a:chExt cx="440" cy="398"/>
                </a:xfrm>
              </p:grpSpPr>
              <p:sp>
                <p:nvSpPr>
                  <p:cNvPr id="383078" name="Oval 102">
                    <a:extLst>
                      <a:ext uri="{FF2B5EF4-FFF2-40B4-BE49-F238E27FC236}">
                        <a16:creationId xmlns:a16="http://schemas.microsoft.com/office/drawing/2014/main" id="{E5475F9F-1601-4BC6-9376-984C9292EC25}"/>
                      </a:ext>
                    </a:extLst>
                  </p:cNvPr>
                  <p:cNvSpPr>
                    <a:spLocks noChangeArrowheads="1"/>
                  </p:cNvSpPr>
                  <p:nvPr/>
                </p:nvSpPr>
                <p:spPr bwMode="auto">
                  <a:xfrm>
                    <a:off x="3912" y="1832"/>
                    <a:ext cx="258" cy="285"/>
                  </a:xfrm>
                  <a:prstGeom prst="ellipse">
                    <a:avLst/>
                  </a:prstGeom>
                  <a:solidFill>
                    <a:schemeClr val="accent1"/>
                  </a:solidFill>
                  <a:ln w="28575">
                    <a:solidFill>
                      <a:schemeClr val="tx1"/>
                    </a:solidFill>
                    <a:round/>
                    <a:headEnd/>
                    <a:tailEnd/>
                  </a:ln>
                </p:spPr>
                <p:txBody>
                  <a:bodyPr/>
                  <a:lstStyle/>
                  <a:p>
                    <a:endParaRPr lang="en-US"/>
                  </a:p>
                </p:txBody>
              </p:sp>
              <p:sp>
                <p:nvSpPr>
                  <p:cNvPr id="383079" name="Text Box 103">
                    <a:extLst>
                      <a:ext uri="{FF2B5EF4-FFF2-40B4-BE49-F238E27FC236}">
                        <a16:creationId xmlns:a16="http://schemas.microsoft.com/office/drawing/2014/main" id="{E395EF8A-4E06-4E9D-B4DB-813E6CFFE123}"/>
                      </a:ext>
                    </a:extLst>
                  </p:cNvPr>
                  <p:cNvSpPr txBox="1">
                    <a:spLocks noChangeArrowheads="1"/>
                  </p:cNvSpPr>
                  <p:nvPr/>
                </p:nvSpPr>
                <p:spPr bwMode="auto">
                  <a:xfrm>
                    <a:off x="3892" y="1830"/>
                    <a:ext cx="440"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90</a:t>
                    </a:r>
                    <a:endParaRPr lang="en-US" altLang="zh-CN" sz="2400" b="1">
                      <a:solidFill>
                        <a:schemeClr val="tx2"/>
                      </a:solidFill>
                    </a:endParaRPr>
                  </a:p>
                </p:txBody>
              </p:sp>
            </p:grpSp>
            <p:grpSp>
              <p:nvGrpSpPr>
                <p:cNvPr id="383142" name="Group 166">
                  <a:extLst>
                    <a:ext uri="{FF2B5EF4-FFF2-40B4-BE49-F238E27FC236}">
                      <a16:creationId xmlns:a16="http://schemas.microsoft.com/office/drawing/2014/main" id="{FE990D94-8D53-4521-9481-F42D102C5796}"/>
                    </a:ext>
                  </a:extLst>
                </p:cNvPr>
                <p:cNvGrpSpPr>
                  <a:grpSpLocks/>
                </p:cNvGrpSpPr>
                <p:nvPr/>
              </p:nvGrpSpPr>
              <p:grpSpPr bwMode="auto">
                <a:xfrm>
                  <a:off x="3279" y="1808"/>
                  <a:ext cx="440" cy="397"/>
                  <a:chOff x="3279" y="1808"/>
                  <a:chExt cx="440" cy="397"/>
                </a:xfrm>
              </p:grpSpPr>
              <p:sp>
                <p:nvSpPr>
                  <p:cNvPr id="383081" name="Oval 105">
                    <a:extLst>
                      <a:ext uri="{FF2B5EF4-FFF2-40B4-BE49-F238E27FC236}">
                        <a16:creationId xmlns:a16="http://schemas.microsoft.com/office/drawing/2014/main" id="{A9BFC5BB-2D60-499D-9CC7-CFDA16C4EDA0}"/>
                      </a:ext>
                    </a:extLst>
                  </p:cNvPr>
                  <p:cNvSpPr>
                    <a:spLocks noChangeArrowheads="1"/>
                  </p:cNvSpPr>
                  <p:nvPr/>
                </p:nvSpPr>
                <p:spPr bwMode="auto">
                  <a:xfrm>
                    <a:off x="3294" y="1821"/>
                    <a:ext cx="258" cy="284"/>
                  </a:xfrm>
                  <a:prstGeom prst="ellipse">
                    <a:avLst/>
                  </a:prstGeom>
                  <a:solidFill>
                    <a:schemeClr val="accent1"/>
                  </a:solidFill>
                  <a:ln w="28575">
                    <a:solidFill>
                      <a:schemeClr val="tx1"/>
                    </a:solidFill>
                    <a:round/>
                    <a:headEnd/>
                    <a:tailEnd/>
                  </a:ln>
                </p:spPr>
                <p:txBody>
                  <a:bodyPr/>
                  <a:lstStyle/>
                  <a:p>
                    <a:endParaRPr lang="en-US"/>
                  </a:p>
                </p:txBody>
              </p:sp>
              <p:sp>
                <p:nvSpPr>
                  <p:cNvPr id="383082" name="Text Box 106">
                    <a:extLst>
                      <a:ext uri="{FF2B5EF4-FFF2-40B4-BE49-F238E27FC236}">
                        <a16:creationId xmlns:a16="http://schemas.microsoft.com/office/drawing/2014/main" id="{BA952568-6365-4336-B571-56BFE7BC36CF}"/>
                      </a:ext>
                    </a:extLst>
                  </p:cNvPr>
                  <p:cNvSpPr txBox="1">
                    <a:spLocks noChangeArrowheads="1"/>
                  </p:cNvSpPr>
                  <p:nvPr/>
                </p:nvSpPr>
                <p:spPr bwMode="auto">
                  <a:xfrm>
                    <a:off x="3279" y="1808"/>
                    <a:ext cx="44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50</a:t>
                    </a:r>
                    <a:endParaRPr lang="en-US" altLang="zh-CN" sz="2400" b="1">
                      <a:solidFill>
                        <a:schemeClr val="tx2"/>
                      </a:solidFill>
                    </a:endParaRPr>
                  </a:p>
                </p:txBody>
              </p:sp>
            </p:grpSp>
          </p:grpSp>
          <p:sp>
            <p:nvSpPr>
              <p:cNvPr id="383083" name="Freeform 107">
                <a:extLst>
                  <a:ext uri="{FF2B5EF4-FFF2-40B4-BE49-F238E27FC236}">
                    <a16:creationId xmlns:a16="http://schemas.microsoft.com/office/drawing/2014/main" id="{503486B6-A564-4B74-9493-AAF1C0DA19DB}"/>
                  </a:ext>
                </a:extLst>
              </p:cNvPr>
              <p:cNvSpPr>
                <a:spLocks/>
              </p:cNvSpPr>
              <p:nvPr/>
            </p:nvSpPr>
            <p:spPr bwMode="auto">
              <a:xfrm>
                <a:off x="3107" y="504"/>
                <a:ext cx="639" cy="879"/>
              </a:xfrm>
              <a:custGeom>
                <a:avLst/>
                <a:gdLst>
                  <a:gd name="T0" fmla="*/ 98 w 740"/>
                  <a:gd name="T1" fmla="*/ 465 h 893"/>
                  <a:gd name="T2" fmla="*/ 352 w 740"/>
                  <a:gd name="T3" fmla="*/ 825 h 893"/>
                  <a:gd name="T4" fmla="*/ 548 w 740"/>
                  <a:gd name="T5" fmla="*/ 870 h 893"/>
                  <a:gd name="T6" fmla="*/ 668 w 740"/>
                  <a:gd name="T7" fmla="*/ 795 h 893"/>
                  <a:gd name="T8" fmla="*/ 712 w 740"/>
                  <a:gd name="T9" fmla="*/ 630 h 893"/>
                  <a:gd name="T10" fmla="*/ 502 w 740"/>
                  <a:gd name="T11" fmla="*/ 300 h 893"/>
                  <a:gd name="T12" fmla="*/ 322 w 740"/>
                  <a:gd name="T13" fmla="*/ 45 h 893"/>
                  <a:gd name="T14" fmla="*/ 188 w 740"/>
                  <a:gd name="T15" fmla="*/ 30 h 893"/>
                  <a:gd name="T16" fmla="*/ 68 w 740"/>
                  <a:gd name="T17" fmla="*/ 90 h 893"/>
                  <a:gd name="T18" fmla="*/ 8 w 740"/>
                  <a:gd name="T19" fmla="*/ 195 h 893"/>
                  <a:gd name="T20" fmla="*/ 22 w 740"/>
                  <a:gd name="T21" fmla="*/ 330 h 893"/>
                  <a:gd name="T22" fmla="*/ 98 w 740"/>
                  <a:gd name="T23" fmla="*/ 465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0" h="893">
                    <a:moveTo>
                      <a:pt x="98" y="465"/>
                    </a:moveTo>
                    <a:cubicBezTo>
                      <a:pt x="153" y="547"/>
                      <a:pt x="277" y="757"/>
                      <a:pt x="352" y="825"/>
                    </a:cubicBezTo>
                    <a:cubicBezTo>
                      <a:pt x="427" y="893"/>
                      <a:pt x="495" y="875"/>
                      <a:pt x="548" y="870"/>
                    </a:cubicBezTo>
                    <a:cubicBezTo>
                      <a:pt x="601" y="865"/>
                      <a:pt x="641" y="835"/>
                      <a:pt x="668" y="795"/>
                    </a:cubicBezTo>
                    <a:cubicBezTo>
                      <a:pt x="695" y="755"/>
                      <a:pt x="740" y="712"/>
                      <a:pt x="712" y="630"/>
                    </a:cubicBezTo>
                    <a:cubicBezTo>
                      <a:pt x="684" y="548"/>
                      <a:pt x="567" y="397"/>
                      <a:pt x="502" y="300"/>
                    </a:cubicBezTo>
                    <a:cubicBezTo>
                      <a:pt x="437" y="203"/>
                      <a:pt x="374" y="90"/>
                      <a:pt x="322" y="45"/>
                    </a:cubicBezTo>
                    <a:cubicBezTo>
                      <a:pt x="270" y="0"/>
                      <a:pt x="230" y="23"/>
                      <a:pt x="188" y="30"/>
                    </a:cubicBezTo>
                    <a:cubicBezTo>
                      <a:pt x="146" y="37"/>
                      <a:pt x="98" y="63"/>
                      <a:pt x="68" y="90"/>
                    </a:cubicBezTo>
                    <a:cubicBezTo>
                      <a:pt x="38" y="117"/>
                      <a:pt x="16" y="155"/>
                      <a:pt x="8" y="195"/>
                    </a:cubicBezTo>
                    <a:cubicBezTo>
                      <a:pt x="0" y="235"/>
                      <a:pt x="10" y="288"/>
                      <a:pt x="22" y="330"/>
                    </a:cubicBezTo>
                    <a:cubicBezTo>
                      <a:pt x="34" y="372"/>
                      <a:pt x="43" y="383"/>
                      <a:pt x="98" y="465"/>
                    </a:cubicBezTo>
                    <a:close/>
                  </a:path>
                </a:pathLst>
              </a:custGeom>
              <a:noFill/>
              <a:ln w="28575" cap="flat" cmpd="sng">
                <a:solidFill>
                  <a:srgbClr val="339933"/>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83163" name="Group 187">
              <a:extLst>
                <a:ext uri="{FF2B5EF4-FFF2-40B4-BE49-F238E27FC236}">
                  <a16:creationId xmlns:a16="http://schemas.microsoft.com/office/drawing/2014/main" id="{B8F2C1BF-411B-4E75-9ADA-68C003AA5F2E}"/>
                </a:ext>
              </a:extLst>
            </p:cNvPr>
            <p:cNvGrpSpPr>
              <a:grpSpLocks/>
            </p:cNvGrpSpPr>
            <p:nvPr/>
          </p:nvGrpSpPr>
          <p:grpSpPr bwMode="auto">
            <a:xfrm>
              <a:off x="4309" y="618"/>
              <a:ext cx="1225" cy="2041"/>
              <a:chOff x="4309" y="618"/>
              <a:chExt cx="1225" cy="2041"/>
            </a:xfrm>
          </p:grpSpPr>
          <p:sp>
            <p:nvSpPr>
              <p:cNvPr id="383085" name="Line 109">
                <a:extLst>
                  <a:ext uri="{FF2B5EF4-FFF2-40B4-BE49-F238E27FC236}">
                    <a16:creationId xmlns:a16="http://schemas.microsoft.com/office/drawing/2014/main" id="{B0DC8A9C-FB80-403A-8EDD-822FAC358140}"/>
                  </a:ext>
                </a:extLst>
              </p:cNvPr>
              <p:cNvSpPr>
                <a:spLocks noChangeShapeType="1"/>
              </p:cNvSpPr>
              <p:nvPr/>
            </p:nvSpPr>
            <p:spPr bwMode="auto">
              <a:xfrm>
                <a:off x="4479" y="1219"/>
                <a:ext cx="629" cy="11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3086" name="Line 110">
                <a:extLst>
                  <a:ext uri="{FF2B5EF4-FFF2-40B4-BE49-F238E27FC236}">
                    <a16:creationId xmlns:a16="http://schemas.microsoft.com/office/drawing/2014/main" id="{BE13C6DD-CACC-4298-AD0E-EA7B4AE0B6E6}"/>
                  </a:ext>
                </a:extLst>
              </p:cNvPr>
              <p:cNvSpPr>
                <a:spLocks noChangeShapeType="1"/>
              </p:cNvSpPr>
              <p:nvPr/>
            </p:nvSpPr>
            <p:spPr bwMode="auto">
              <a:xfrm flipH="1">
                <a:off x="4656" y="1960"/>
                <a:ext cx="240" cy="44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3162" name="Group 186">
                <a:extLst>
                  <a:ext uri="{FF2B5EF4-FFF2-40B4-BE49-F238E27FC236}">
                    <a16:creationId xmlns:a16="http://schemas.microsoft.com/office/drawing/2014/main" id="{99AE9A5F-2647-49AC-8523-29407DB4D045}"/>
                  </a:ext>
                </a:extLst>
              </p:cNvPr>
              <p:cNvGrpSpPr>
                <a:grpSpLocks/>
              </p:cNvGrpSpPr>
              <p:nvPr/>
            </p:nvGrpSpPr>
            <p:grpSpPr bwMode="auto">
              <a:xfrm>
                <a:off x="4949" y="2257"/>
                <a:ext cx="426" cy="402"/>
                <a:chOff x="4949" y="2257"/>
                <a:chExt cx="426" cy="402"/>
              </a:xfrm>
            </p:grpSpPr>
            <p:sp>
              <p:nvSpPr>
                <p:cNvPr id="383088" name="Oval 112">
                  <a:extLst>
                    <a:ext uri="{FF2B5EF4-FFF2-40B4-BE49-F238E27FC236}">
                      <a16:creationId xmlns:a16="http://schemas.microsoft.com/office/drawing/2014/main" id="{938A7689-B787-4018-9D89-2F1C598A3B3B}"/>
                    </a:ext>
                  </a:extLst>
                </p:cNvPr>
                <p:cNvSpPr>
                  <a:spLocks noChangeArrowheads="1"/>
                </p:cNvSpPr>
                <p:nvPr/>
              </p:nvSpPr>
              <p:spPr bwMode="auto">
                <a:xfrm>
                  <a:off x="4974" y="2263"/>
                  <a:ext cx="251" cy="287"/>
                </a:xfrm>
                <a:prstGeom prst="ellipse">
                  <a:avLst/>
                </a:prstGeom>
                <a:solidFill>
                  <a:schemeClr val="accent1"/>
                </a:solidFill>
                <a:ln w="28575">
                  <a:solidFill>
                    <a:schemeClr val="tx1"/>
                  </a:solidFill>
                  <a:round/>
                  <a:headEnd/>
                  <a:tailEnd/>
                </a:ln>
              </p:spPr>
              <p:txBody>
                <a:bodyPr/>
                <a:lstStyle/>
                <a:p>
                  <a:endParaRPr lang="en-US"/>
                </a:p>
              </p:txBody>
            </p:sp>
            <p:sp>
              <p:nvSpPr>
                <p:cNvPr id="383089" name="Text Box 113">
                  <a:extLst>
                    <a:ext uri="{FF2B5EF4-FFF2-40B4-BE49-F238E27FC236}">
                      <a16:creationId xmlns:a16="http://schemas.microsoft.com/office/drawing/2014/main" id="{DBD0C19C-1715-4275-96C3-B05902A55A64}"/>
                    </a:ext>
                  </a:extLst>
                </p:cNvPr>
                <p:cNvSpPr txBox="1">
                  <a:spLocks noChangeArrowheads="1"/>
                </p:cNvSpPr>
                <p:nvPr/>
              </p:nvSpPr>
              <p:spPr bwMode="auto">
                <a:xfrm>
                  <a:off x="4949" y="2257"/>
                  <a:ext cx="42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60</a:t>
                  </a:r>
                  <a:endParaRPr lang="en-US" altLang="zh-CN" sz="2400" b="1">
                    <a:solidFill>
                      <a:schemeClr val="tx2"/>
                    </a:solidFill>
                  </a:endParaRPr>
                </a:p>
              </p:txBody>
            </p:sp>
          </p:grpSp>
          <p:sp>
            <p:nvSpPr>
              <p:cNvPr id="383090" name="Line 114">
                <a:extLst>
                  <a:ext uri="{FF2B5EF4-FFF2-40B4-BE49-F238E27FC236}">
                    <a16:creationId xmlns:a16="http://schemas.microsoft.com/office/drawing/2014/main" id="{1D10E18F-9936-4058-9DF5-1B4B02CBC578}"/>
                  </a:ext>
                </a:extLst>
              </p:cNvPr>
              <p:cNvSpPr>
                <a:spLocks noChangeShapeType="1"/>
              </p:cNvSpPr>
              <p:nvPr/>
            </p:nvSpPr>
            <p:spPr bwMode="auto">
              <a:xfrm>
                <a:off x="4715" y="710"/>
                <a:ext cx="540" cy="87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3091" name="Line 115">
                <a:extLst>
                  <a:ext uri="{FF2B5EF4-FFF2-40B4-BE49-F238E27FC236}">
                    <a16:creationId xmlns:a16="http://schemas.microsoft.com/office/drawing/2014/main" id="{1A4B3E0C-C59F-4161-BD2A-2D7EF37383C8}"/>
                  </a:ext>
                </a:extLst>
              </p:cNvPr>
              <p:cNvSpPr>
                <a:spLocks noChangeShapeType="1"/>
              </p:cNvSpPr>
              <p:nvPr/>
            </p:nvSpPr>
            <p:spPr bwMode="auto">
              <a:xfrm flipH="1">
                <a:off x="4536" y="874"/>
                <a:ext cx="149" cy="2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3092" name="Line 116">
                <a:extLst>
                  <a:ext uri="{FF2B5EF4-FFF2-40B4-BE49-F238E27FC236}">
                    <a16:creationId xmlns:a16="http://schemas.microsoft.com/office/drawing/2014/main" id="{F944605E-9296-4292-9751-4781181F318C}"/>
                  </a:ext>
                </a:extLst>
              </p:cNvPr>
              <p:cNvSpPr>
                <a:spLocks noChangeShapeType="1"/>
              </p:cNvSpPr>
              <p:nvPr/>
            </p:nvSpPr>
            <p:spPr bwMode="auto">
              <a:xfrm flipH="1">
                <a:off x="4464" y="1555"/>
                <a:ext cx="239" cy="37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3161" name="Group 185">
                <a:extLst>
                  <a:ext uri="{FF2B5EF4-FFF2-40B4-BE49-F238E27FC236}">
                    <a16:creationId xmlns:a16="http://schemas.microsoft.com/office/drawing/2014/main" id="{11DE8D8E-1B16-4541-8564-E94CA161AE68}"/>
                  </a:ext>
                </a:extLst>
              </p:cNvPr>
              <p:cNvGrpSpPr>
                <a:grpSpLocks/>
              </p:cNvGrpSpPr>
              <p:nvPr/>
            </p:nvGrpSpPr>
            <p:grpSpPr bwMode="auto">
              <a:xfrm>
                <a:off x="4853" y="1003"/>
                <a:ext cx="426" cy="402"/>
                <a:chOff x="4853" y="1003"/>
                <a:chExt cx="426" cy="402"/>
              </a:xfrm>
            </p:grpSpPr>
            <p:sp>
              <p:nvSpPr>
                <p:cNvPr id="383094" name="Oval 118">
                  <a:extLst>
                    <a:ext uri="{FF2B5EF4-FFF2-40B4-BE49-F238E27FC236}">
                      <a16:creationId xmlns:a16="http://schemas.microsoft.com/office/drawing/2014/main" id="{EAE23DEC-76B1-43E8-BBD7-60A5FB0D7E5A}"/>
                    </a:ext>
                  </a:extLst>
                </p:cNvPr>
                <p:cNvSpPr>
                  <a:spLocks noChangeArrowheads="1"/>
                </p:cNvSpPr>
                <p:nvPr/>
              </p:nvSpPr>
              <p:spPr bwMode="auto">
                <a:xfrm>
                  <a:off x="4872" y="1024"/>
                  <a:ext cx="251" cy="287"/>
                </a:xfrm>
                <a:prstGeom prst="ellipse">
                  <a:avLst/>
                </a:prstGeom>
                <a:solidFill>
                  <a:schemeClr val="accent1"/>
                </a:solidFill>
                <a:ln w="28575">
                  <a:solidFill>
                    <a:schemeClr val="tx1"/>
                  </a:solidFill>
                  <a:round/>
                  <a:headEnd/>
                  <a:tailEnd/>
                </a:ln>
              </p:spPr>
              <p:txBody>
                <a:bodyPr/>
                <a:lstStyle/>
                <a:p>
                  <a:endParaRPr lang="en-US"/>
                </a:p>
              </p:txBody>
            </p:sp>
            <p:sp>
              <p:nvSpPr>
                <p:cNvPr id="383095" name="Text Box 119">
                  <a:extLst>
                    <a:ext uri="{FF2B5EF4-FFF2-40B4-BE49-F238E27FC236}">
                      <a16:creationId xmlns:a16="http://schemas.microsoft.com/office/drawing/2014/main" id="{D076DEB2-3D91-4A5D-A81D-B26B37B4E80E}"/>
                    </a:ext>
                  </a:extLst>
                </p:cNvPr>
                <p:cNvSpPr txBox="1">
                  <a:spLocks noChangeArrowheads="1"/>
                </p:cNvSpPr>
                <p:nvPr/>
              </p:nvSpPr>
              <p:spPr bwMode="auto">
                <a:xfrm>
                  <a:off x="4853" y="1003"/>
                  <a:ext cx="42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80</a:t>
                  </a:r>
                  <a:endParaRPr lang="en-US" altLang="zh-CN" sz="2400" b="1">
                    <a:solidFill>
                      <a:schemeClr val="tx2"/>
                    </a:solidFill>
                  </a:endParaRPr>
                </a:p>
              </p:txBody>
            </p:sp>
          </p:grpSp>
          <p:grpSp>
            <p:nvGrpSpPr>
              <p:cNvPr id="383160" name="Group 184">
                <a:extLst>
                  <a:ext uri="{FF2B5EF4-FFF2-40B4-BE49-F238E27FC236}">
                    <a16:creationId xmlns:a16="http://schemas.microsoft.com/office/drawing/2014/main" id="{F345DCB1-560E-4D7A-904E-E9413E4E9928}"/>
                  </a:ext>
                </a:extLst>
              </p:cNvPr>
              <p:cNvGrpSpPr>
                <a:grpSpLocks/>
              </p:cNvGrpSpPr>
              <p:nvPr/>
            </p:nvGrpSpPr>
            <p:grpSpPr bwMode="auto">
              <a:xfrm>
                <a:off x="4541" y="1439"/>
                <a:ext cx="426" cy="403"/>
                <a:chOff x="4541" y="1439"/>
                <a:chExt cx="426" cy="403"/>
              </a:xfrm>
            </p:grpSpPr>
            <p:sp>
              <p:nvSpPr>
                <p:cNvPr id="383097" name="Oval 121">
                  <a:extLst>
                    <a:ext uri="{FF2B5EF4-FFF2-40B4-BE49-F238E27FC236}">
                      <a16:creationId xmlns:a16="http://schemas.microsoft.com/office/drawing/2014/main" id="{22A3F102-5DC9-4625-BA4D-B20A705B2746}"/>
                    </a:ext>
                  </a:extLst>
                </p:cNvPr>
                <p:cNvSpPr>
                  <a:spLocks noChangeArrowheads="1"/>
                </p:cNvSpPr>
                <p:nvPr/>
              </p:nvSpPr>
              <p:spPr bwMode="auto">
                <a:xfrm>
                  <a:off x="4558" y="1440"/>
                  <a:ext cx="250" cy="288"/>
                </a:xfrm>
                <a:prstGeom prst="ellipse">
                  <a:avLst/>
                </a:prstGeom>
                <a:solidFill>
                  <a:schemeClr val="accent1"/>
                </a:solidFill>
                <a:ln w="28575">
                  <a:solidFill>
                    <a:schemeClr val="tx1"/>
                  </a:solidFill>
                  <a:round/>
                  <a:headEnd/>
                  <a:tailEnd/>
                </a:ln>
              </p:spPr>
              <p:txBody>
                <a:bodyPr/>
                <a:lstStyle/>
                <a:p>
                  <a:endParaRPr lang="en-US"/>
                </a:p>
              </p:txBody>
            </p:sp>
            <p:sp>
              <p:nvSpPr>
                <p:cNvPr id="383098" name="Text Box 122">
                  <a:extLst>
                    <a:ext uri="{FF2B5EF4-FFF2-40B4-BE49-F238E27FC236}">
                      <a16:creationId xmlns:a16="http://schemas.microsoft.com/office/drawing/2014/main" id="{7A710747-2C9E-487E-AF8D-F049DF7D1721}"/>
                    </a:ext>
                  </a:extLst>
                </p:cNvPr>
                <p:cNvSpPr txBox="1">
                  <a:spLocks noChangeArrowheads="1"/>
                </p:cNvSpPr>
                <p:nvPr/>
              </p:nvSpPr>
              <p:spPr bwMode="auto">
                <a:xfrm>
                  <a:off x="4541" y="1439"/>
                  <a:ext cx="42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30</a:t>
                  </a:r>
                  <a:endParaRPr lang="en-US" altLang="zh-CN" sz="2400" b="1">
                    <a:solidFill>
                      <a:schemeClr val="tx2"/>
                    </a:solidFill>
                  </a:endParaRPr>
                </a:p>
              </p:txBody>
            </p:sp>
          </p:grpSp>
          <p:grpSp>
            <p:nvGrpSpPr>
              <p:cNvPr id="383159" name="Group 183">
                <a:extLst>
                  <a:ext uri="{FF2B5EF4-FFF2-40B4-BE49-F238E27FC236}">
                    <a16:creationId xmlns:a16="http://schemas.microsoft.com/office/drawing/2014/main" id="{5FBCC42F-FBA0-4D25-96E5-4FB13CB2AC60}"/>
                  </a:ext>
                </a:extLst>
              </p:cNvPr>
              <p:cNvGrpSpPr>
                <a:grpSpLocks/>
              </p:cNvGrpSpPr>
              <p:nvPr/>
            </p:nvGrpSpPr>
            <p:grpSpPr bwMode="auto">
              <a:xfrm>
                <a:off x="4309" y="1826"/>
                <a:ext cx="427" cy="402"/>
                <a:chOff x="4309" y="1826"/>
                <a:chExt cx="427" cy="402"/>
              </a:xfrm>
            </p:grpSpPr>
            <p:sp>
              <p:nvSpPr>
                <p:cNvPr id="383100" name="Oval 124">
                  <a:extLst>
                    <a:ext uri="{FF2B5EF4-FFF2-40B4-BE49-F238E27FC236}">
                      <a16:creationId xmlns:a16="http://schemas.microsoft.com/office/drawing/2014/main" id="{45D9D08C-BB8D-40A1-82D2-E4FC7ECC9CE5}"/>
                    </a:ext>
                  </a:extLst>
                </p:cNvPr>
                <p:cNvSpPr>
                  <a:spLocks noChangeArrowheads="1"/>
                </p:cNvSpPr>
                <p:nvPr/>
              </p:nvSpPr>
              <p:spPr bwMode="auto">
                <a:xfrm>
                  <a:off x="4327" y="1842"/>
                  <a:ext cx="251" cy="287"/>
                </a:xfrm>
                <a:prstGeom prst="ellipse">
                  <a:avLst/>
                </a:prstGeom>
                <a:solidFill>
                  <a:schemeClr val="accent1"/>
                </a:solidFill>
                <a:ln w="28575">
                  <a:solidFill>
                    <a:schemeClr val="tx1"/>
                  </a:solidFill>
                  <a:round/>
                  <a:headEnd/>
                  <a:tailEnd/>
                </a:ln>
              </p:spPr>
              <p:txBody>
                <a:bodyPr/>
                <a:lstStyle/>
                <a:p>
                  <a:endParaRPr lang="en-US"/>
                </a:p>
              </p:txBody>
            </p:sp>
            <p:sp>
              <p:nvSpPr>
                <p:cNvPr id="383101" name="Text Box 125">
                  <a:extLst>
                    <a:ext uri="{FF2B5EF4-FFF2-40B4-BE49-F238E27FC236}">
                      <a16:creationId xmlns:a16="http://schemas.microsoft.com/office/drawing/2014/main" id="{ACADC518-8959-428A-92CB-BDB6C849B0B4}"/>
                    </a:ext>
                  </a:extLst>
                </p:cNvPr>
                <p:cNvSpPr txBox="1">
                  <a:spLocks noChangeArrowheads="1"/>
                </p:cNvSpPr>
                <p:nvPr/>
              </p:nvSpPr>
              <p:spPr bwMode="auto">
                <a:xfrm>
                  <a:off x="4309" y="1826"/>
                  <a:ext cx="427"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20</a:t>
                  </a:r>
                  <a:endParaRPr lang="en-US" altLang="zh-CN" sz="2400" b="1">
                    <a:solidFill>
                      <a:schemeClr val="tx2"/>
                    </a:solidFill>
                  </a:endParaRPr>
                </a:p>
              </p:txBody>
            </p:sp>
          </p:grpSp>
          <p:grpSp>
            <p:nvGrpSpPr>
              <p:cNvPr id="383158" name="Group 182">
                <a:extLst>
                  <a:ext uri="{FF2B5EF4-FFF2-40B4-BE49-F238E27FC236}">
                    <a16:creationId xmlns:a16="http://schemas.microsoft.com/office/drawing/2014/main" id="{68D7AC2D-7431-4D1F-9879-58B09FA8FFDD}"/>
                  </a:ext>
                </a:extLst>
              </p:cNvPr>
              <p:cNvGrpSpPr>
                <a:grpSpLocks/>
              </p:cNvGrpSpPr>
              <p:nvPr/>
            </p:nvGrpSpPr>
            <p:grpSpPr bwMode="auto">
              <a:xfrm>
                <a:off x="4335" y="1010"/>
                <a:ext cx="427" cy="402"/>
                <a:chOff x="4335" y="1010"/>
                <a:chExt cx="427" cy="402"/>
              </a:xfrm>
            </p:grpSpPr>
            <p:sp>
              <p:nvSpPr>
                <p:cNvPr id="383103" name="Oval 127">
                  <a:extLst>
                    <a:ext uri="{FF2B5EF4-FFF2-40B4-BE49-F238E27FC236}">
                      <a16:creationId xmlns:a16="http://schemas.microsoft.com/office/drawing/2014/main" id="{82A9E09E-F2CB-4522-932C-2B19C952BED2}"/>
                    </a:ext>
                  </a:extLst>
                </p:cNvPr>
                <p:cNvSpPr>
                  <a:spLocks noChangeArrowheads="1"/>
                </p:cNvSpPr>
                <p:nvPr/>
              </p:nvSpPr>
              <p:spPr bwMode="auto">
                <a:xfrm>
                  <a:off x="4359" y="1021"/>
                  <a:ext cx="251" cy="287"/>
                </a:xfrm>
                <a:prstGeom prst="ellipse">
                  <a:avLst/>
                </a:prstGeom>
                <a:solidFill>
                  <a:schemeClr val="accent1"/>
                </a:solidFill>
                <a:ln w="28575">
                  <a:solidFill>
                    <a:schemeClr val="tx1"/>
                  </a:solidFill>
                  <a:round/>
                  <a:headEnd/>
                  <a:tailEnd/>
                </a:ln>
              </p:spPr>
              <p:txBody>
                <a:bodyPr/>
                <a:lstStyle/>
                <a:p>
                  <a:endParaRPr lang="en-US"/>
                </a:p>
              </p:txBody>
            </p:sp>
            <p:sp>
              <p:nvSpPr>
                <p:cNvPr id="383104" name="Text Box 128">
                  <a:extLst>
                    <a:ext uri="{FF2B5EF4-FFF2-40B4-BE49-F238E27FC236}">
                      <a16:creationId xmlns:a16="http://schemas.microsoft.com/office/drawing/2014/main" id="{B839A47B-04EF-4B6B-A5B0-01DCC79F60EB}"/>
                    </a:ext>
                  </a:extLst>
                </p:cNvPr>
                <p:cNvSpPr txBox="1">
                  <a:spLocks noChangeArrowheads="1"/>
                </p:cNvSpPr>
                <p:nvPr/>
              </p:nvSpPr>
              <p:spPr bwMode="auto">
                <a:xfrm>
                  <a:off x="4335" y="1010"/>
                  <a:ext cx="427"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10</a:t>
                  </a:r>
                  <a:endParaRPr lang="en-US" altLang="zh-CN" sz="2400" b="1">
                    <a:solidFill>
                      <a:schemeClr val="tx2"/>
                    </a:solidFill>
                  </a:endParaRPr>
                </a:p>
              </p:txBody>
            </p:sp>
          </p:grpSp>
          <p:grpSp>
            <p:nvGrpSpPr>
              <p:cNvPr id="383157" name="Group 181">
                <a:extLst>
                  <a:ext uri="{FF2B5EF4-FFF2-40B4-BE49-F238E27FC236}">
                    <a16:creationId xmlns:a16="http://schemas.microsoft.com/office/drawing/2014/main" id="{0B024688-B9B8-4C4B-B40D-64BD74BD5B1F}"/>
                  </a:ext>
                </a:extLst>
              </p:cNvPr>
              <p:cNvGrpSpPr>
                <a:grpSpLocks/>
              </p:cNvGrpSpPr>
              <p:nvPr/>
            </p:nvGrpSpPr>
            <p:grpSpPr bwMode="auto">
              <a:xfrm>
                <a:off x="4609" y="618"/>
                <a:ext cx="426" cy="402"/>
                <a:chOff x="4609" y="618"/>
                <a:chExt cx="426" cy="402"/>
              </a:xfrm>
            </p:grpSpPr>
            <p:sp>
              <p:nvSpPr>
                <p:cNvPr id="383106" name="Oval 130">
                  <a:extLst>
                    <a:ext uri="{FF2B5EF4-FFF2-40B4-BE49-F238E27FC236}">
                      <a16:creationId xmlns:a16="http://schemas.microsoft.com/office/drawing/2014/main" id="{45B7A6EE-46FC-4C47-B3B4-4A178D1D9A14}"/>
                    </a:ext>
                  </a:extLst>
                </p:cNvPr>
                <p:cNvSpPr>
                  <a:spLocks noChangeArrowheads="1"/>
                </p:cNvSpPr>
                <p:nvPr/>
              </p:nvSpPr>
              <p:spPr bwMode="auto">
                <a:xfrm>
                  <a:off x="4641" y="624"/>
                  <a:ext cx="251" cy="287"/>
                </a:xfrm>
                <a:prstGeom prst="ellipse">
                  <a:avLst/>
                </a:prstGeom>
                <a:solidFill>
                  <a:srgbClr val="FFFF99"/>
                </a:solidFill>
                <a:ln w="28575">
                  <a:solidFill>
                    <a:schemeClr val="tx2"/>
                  </a:solidFill>
                  <a:round/>
                  <a:headEnd/>
                  <a:tailEnd/>
                </a:ln>
              </p:spPr>
              <p:txBody>
                <a:bodyPr/>
                <a:lstStyle/>
                <a:p>
                  <a:endParaRPr lang="en-US"/>
                </a:p>
              </p:txBody>
            </p:sp>
            <p:sp>
              <p:nvSpPr>
                <p:cNvPr id="383107" name="Text Box 131">
                  <a:extLst>
                    <a:ext uri="{FF2B5EF4-FFF2-40B4-BE49-F238E27FC236}">
                      <a16:creationId xmlns:a16="http://schemas.microsoft.com/office/drawing/2014/main" id="{D508457C-570C-48E2-A48F-CA494B35FC03}"/>
                    </a:ext>
                  </a:extLst>
                </p:cNvPr>
                <p:cNvSpPr txBox="1">
                  <a:spLocks noChangeArrowheads="1"/>
                </p:cNvSpPr>
                <p:nvPr/>
              </p:nvSpPr>
              <p:spPr bwMode="auto">
                <a:xfrm>
                  <a:off x="4609" y="618"/>
                  <a:ext cx="42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Times New Roman" panose="02020603050405020304" pitchFamily="18" charset="0"/>
                    </a:rPr>
                    <a:t>70</a:t>
                  </a:r>
                  <a:endParaRPr lang="en-US" altLang="zh-CN" sz="2400" b="1"/>
                </a:p>
              </p:txBody>
            </p:sp>
          </p:grpSp>
          <p:grpSp>
            <p:nvGrpSpPr>
              <p:cNvPr id="383156" name="Group 180">
                <a:extLst>
                  <a:ext uri="{FF2B5EF4-FFF2-40B4-BE49-F238E27FC236}">
                    <a16:creationId xmlns:a16="http://schemas.microsoft.com/office/drawing/2014/main" id="{22B5C636-BA17-4103-A717-D1DD662474AF}"/>
                  </a:ext>
                </a:extLst>
              </p:cNvPr>
              <p:cNvGrpSpPr>
                <a:grpSpLocks/>
              </p:cNvGrpSpPr>
              <p:nvPr/>
            </p:nvGrpSpPr>
            <p:grpSpPr bwMode="auto">
              <a:xfrm>
                <a:off x="4517" y="2257"/>
                <a:ext cx="427" cy="402"/>
                <a:chOff x="4517" y="2257"/>
                <a:chExt cx="427" cy="402"/>
              </a:xfrm>
            </p:grpSpPr>
            <p:sp>
              <p:nvSpPr>
                <p:cNvPr id="383109" name="Oval 133">
                  <a:extLst>
                    <a:ext uri="{FF2B5EF4-FFF2-40B4-BE49-F238E27FC236}">
                      <a16:creationId xmlns:a16="http://schemas.microsoft.com/office/drawing/2014/main" id="{F109AC36-0641-4BE8-B423-D8CE0DC8679F}"/>
                    </a:ext>
                  </a:extLst>
                </p:cNvPr>
                <p:cNvSpPr>
                  <a:spLocks noChangeArrowheads="1"/>
                </p:cNvSpPr>
                <p:nvPr/>
              </p:nvSpPr>
              <p:spPr bwMode="auto">
                <a:xfrm>
                  <a:off x="4543" y="2263"/>
                  <a:ext cx="251" cy="287"/>
                </a:xfrm>
                <a:prstGeom prst="ellipse">
                  <a:avLst/>
                </a:prstGeom>
                <a:solidFill>
                  <a:schemeClr val="accent1"/>
                </a:solidFill>
                <a:ln w="28575">
                  <a:solidFill>
                    <a:schemeClr val="tx1"/>
                  </a:solidFill>
                  <a:round/>
                  <a:headEnd/>
                  <a:tailEnd/>
                </a:ln>
              </p:spPr>
              <p:txBody>
                <a:bodyPr/>
                <a:lstStyle/>
                <a:p>
                  <a:endParaRPr lang="en-US"/>
                </a:p>
              </p:txBody>
            </p:sp>
            <p:sp>
              <p:nvSpPr>
                <p:cNvPr id="383110" name="Text Box 134">
                  <a:extLst>
                    <a:ext uri="{FF2B5EF4-FFF2-40B4-BE49-F238E27FC236}">
                      <a16:creationId xmlns:a16="http://schemas.microsoft.com/office/drawing/2014/main" id="{228E2EC8-B8A8-4790-B615-309870DD9228}"/>
                    </a:ext>
                  </a:extLst>
                </p:cNvPr>
                <p:cNvSpPr txBox="1">
                  <a:spLocks noChangeArrowheads="1"/>
                </p:cNvSpPr>
                <p:nvPr/>
              </p:nvSpPr>
              <p:spPr bwMode="auto">
                <a:xfrm>
                  <a:off x="4517" y="2257"/>
                  <a:ext cx="427"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40</a:t>
                  </a:r>
                  <a:endParaRPr lang="en-US" altLang="zh-CN" sz="2400" b="1">
                    <a:solidFill>
                      <a:schemeClr val="tx2"/>
                    </a:solidFill>
                  </a:endParaRPr>
                </a:p>
              </p:txBody>
            </p:sp>
          </p:grpSp>
          <p:grpSp>
            <p:nvGrpSpPr>
              <p:cNvPr id="383155" name="Group 179">
                <a:extLst>
                  <a:ext uri="{FF2B5EF4-FFF2-40B4-BE49-F238E27FC236}">
                    <a16:creationId xmlns:a16="http://schemas.microsoft.com/office/drawing/2014/main" id="{1243857B-A314-4838-9C9E-379091F3DB85}"/>
                  </a:ext>
                </a:extLst>
              </p:cNvPr>
              <p:cNvGrpSpPr>
                <a:grpSpLocks/>
              </p:cNvGrpSpPr>
              <p:nvPr/>
            </p:nvGrpSpPr>
            <p:grpSpPr bwMode="auto">
              <a:xfrm>
                <a:off x="5107" y="1434"/>
                <a:ext cx="427" cy="403"/>
                <a:chOff x="5107" y="1434"/>
                <a:chExt cx="427" cy="403"/>
              </a:xfrm>
            </p:grpSpPr>
            <p:sp>
              <p:nvSpPr>
                <p:cNvPr id="383112" name="Oval 136">
                  <a:extLst>
                    <a:ext uri="{FF2B5EF4-FFF2-40B4-BE49-F238E27FC236}">
                      <a16:creationId xmlns:a16="http://schemas.microsoft.com/office/drawing/2014/main" id="{937C5C21-ED7B-4ACC-A621-35A13DE3C21F}"/>
                    </a:ext>
                  </a:extLst>
                </p:cNvPr>
                <p:cNvSpPr>
                  <a:spLocks noChangeArrowheads="1"/>
                </p:cNvSpPr>
                <p:nvPr/>
              </p:nvSpPr>
              <p:spPr bwMode="auto">
                <a:xfrm>
                  <a:off x="5125" y="1440"/>
                  <a:ext cx="251" cy="288"/>
                </a:xfrm>
                <a:prstGeom prst="ellipse">
                  <a:avLst/>
                </a:prstGeom>
                <a:solidFill>
                  <a:schemeClr val="accent1"/>
                </a:solidFill>
                <a:ln w="28575">
                  <a:solidFill>
                    <a:schemeClr val="tx1"/>
                  </a:solidFill>
                  <a:round/>
                  <a:headEnd/>
                  <a:tailEnd/>
                </a:ln>
              </p:spPr>
              <p:txBody>
                <a:bodyPr/>
                <a:lstStyle/>
                <a:p>
                  <a:endParaRPr lang="en-US"/>
                </a:p>
              </p:txBody>
            </p:sp>
            <p:sp>
              <p:nvSpPr>
                <p:cNvPr id="383113" name="Text Box 137">
                  <a:extLst>
                    <a:ext uri="{FF2B5EF4-FFF2-40B4-BE49-F238E27FC236}">
                      <a16:creationId xmlns:a16="http://schemas.microsoft.com/office/drawing/2014/main" id="{350EE65D-69FD-4DDD-9F71-CED494F7D776}"/>
                    </a:ext>
                  </a:extLst>
                </p:cNvPr>
                <p:cNvSpPr txBox="1">
                  <a:spLocks noChangeArrowheads="1"/>
                </p:cNvSpPr>
                <p:nvPr/>
              </p:nvSpPr>
              <p:spPr bwMode="auto">
                <a:xfrm>
                  <a:off x="5107" y="1434"/>
                  <a:ext cx="42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90</a:t>
                  </a:r>
                  <a:endParaRPr lang="en-US" altLang="zh-CN" sz="2400" b="1">
                    <a:solidFill>
                      <a:schemeClr val="tx2"/>
                    </a:solidFill>
                  </a:endParaRPr>
                </a:p>
              </p:txBody>
            </p:sp>
          </p:grpSp>
          <p:grpSp>
            <p:nvGrpSpPr>
              <p:cNvPr id="383154" name="Group 178">
                <a:extLst>
                  <a:ext uri="{FF2B5EF4-FFF2-40B4-BE49-F238E27FC236}">
                    <a16:creationId xmlns:a16="http://schemas.microsoft.com/office/drawing/2014/main" id="{A6DCA7DC-D2C3-448C-A2EB-713651561B0B}"/>
                  </a:ext>
                </a:extLst>
              </p:cNvPr>
              <p:cNvGrpSpPr>
                <a:grpSpLocks/>
              </p:cNvGrpSpPr>
              <p:nvPr/>
            </p:nvGrpSpPr>
            <p:grpSpPr bwMode="auto">
              <a:xfrm>
                <a:off x="4721" y="1825"/>
                <a:ext cx="427" cy="403"/>
                <a:chOff x="4721" y="1825"/>
                <a:chExt cx="427" cy="403"/>
              </a:xfrm>
            </p:grpSpPr>
            <p:sp>
              <p:nvSpPr>
                <p:cNvPr id="383115" name="Oval 139">
                  <a:extLst>
                    <a:ext uri="{FF2B5EF4-FFF2-40B4-BE49-F238E27FC236}">
                      <a16:creationId xmlns:a16="http://schemas.microsoft.com/office/drawing/2014/main" id="{D4A9ABE0-4D27-448A-A5DC-36C710CF031A}"/>
                    </a:ext>
                  </a:extLst>
                </p:cNvPr>
                <p:cNvSpPr>
                  <a:spLocks noChangeArrowheads="1"/>
                </p:cNvSpPr>
                <p:nvPr/>
              </p:nvSpPr>
              <p:spPr bwMode="auto">
                <a:xfrm>
                  <a:off x="4752" y="1831"/>
                  <a:ext cx="251" cy="288"/>
                </a:xfrm>
                <a:prstGeom prst="ellipse">
                  <a:avLst/>
                </a:prstGeom>
                <a:solidFill>
                  <a:schemeClr val="accent1"/>
                </a:solidFill>
                <a:ln w="28575">
                  <a:solidFill>
                    <a:schemeClr val="tx1"/>
                  </a:solidFill>
                  <a:round/>
                  <a:headEnd/>
                  <a:tailEnd/>
                </a:ln>
              </p:spPr>
              <p:txBody>
                <a:bodyPr/>
                <a:lstStyle/>
                <a:p>
                  <a:endParaRPr lang="en-US"/>
                </a:p>
              </p:txBody>
            </p:sp>
            <p:sp>
              <p:nvSpPr>
                <p:cNvPr id="383116" name="Text Box 140">
                  <a:extLst>
                    <a:ext uri="{FF2B5EF4-FFF2-40B4-BE49-F238E27FC236}">
                      <a16:creationId xmlns:a16="http://schemas.microsoft.com/office/drawing/2014/main" id="{767EFB4E-46BF-466E-8A74-0A504F10ACC5}"/>
                    </a:ext>
                  </a:extLst>
                </p:cNvPr>
                <p:cNvSpPr txBox="1">
                  <a:spLocks noChangeArrowheads="1"/>
                </p:cNvSpPr>
                <p:nvPr/>
              </p:nvSpPr>
              <p:spPr bwMode="auto">
                <a:xfrm>
                  <a:off x="4721" y="1825"/>
                  <a:ext cx="42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latin typeface="Times New Roman" panose="02020603050405020304" pitchFamily="18" charset="0"/>
                    </a:rPr>
                    <a:t>50</a:t>
                  </a:r>
                  <a:endParaRPr lang="en-US" altLang="zh-CN" sz="2400" b="1">
                    <a:solidFill>
                      <a:schemeClr val="tx2"/>
                    </a:solidFill>
                  </a:endParaRPr>
                </a:p>
              </p:txBody>
            </p:sp>
          </p:grpSp>
        </p:grpSp>
      </p:grpSp>
      <p:sp>
        <p:nvSpPr>
          <p:cNvPr id="383129" name="Text Box 153">
            <a:extLst>
              <a:ext uri="{FF2B5EF4-FFF2-40B4-BE49-F238E27FC236}">
                <a16:creationId xmlns:a16="http://schemas.microsoft.com/office/drawing/2014/main" id="{F3BA8680-DB70-46EA-98CC-CADB0F89C151}"/>
              </a:ext>
            </a:extLst>
          </p:cNvPr>
          <p:cNvSpPr txBox="1">
            <a:spLocks noChangeArrowheads="1"/>
          </p:cNvSpPr>
          <p:nvPr/>
        </p:nvSpPr>
        <p:spPr bwMode="auto">
          <a:xfrm>
            <a:off x="347663" y="5313363"/>
            <a:ext cx="2100262" cy="528637"/>
          </a:xfrm>
          <a:prstGeom prst="rect">
            <a:avLst/>
          </a:prstGeom>
          <a:solidFill>
            <a:schemeClr val="folHlink"/>
          </a:solidFill>
          <a:ln w="9525">
            <a:solidFill>
              <a:srgbClr val="33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t>zigzig</a:t>
            </a:r>
            <a:r>
              <a:rPr lang="zh-CN" altLang="en-US" sz="2600" b="1">
                <a:ea typeface="仿宋_GB2312" pitchFamily="49" charset="-122"/>
              </a:rPr>
              <a:t>双旋转</a:t>
            </a:r>
          </a:p>
        </p:txBody>
      </p:sp>
      <p:sp>
        <p:nvSpPr>
          <p:cNvPr id="383130" name="Text Box 154">
            <a:extLst>
              <a:ext uri="{FF2B5EF4-FFF2-40B4-BE49-F238E27FC236}">
                <a16:creationId xmlns:a16="http://schemas.microsoft.com/office/drawing/2014/main" id="{BB43A011-ACAA-4B7A-B895-BF4D9F6F7523}"/>
              </a:ext>
            </a:extLst>
          </p:cNvPr>
          <p:cNvSpPr txBox="1">
            <a:spLocks noChangeArrowheads="1"/>
          </p:cNvSpPr>
          <p:nvPr/>
        </p:nvSpPr>
        <p:spPr bwMode="auto">
          <a:xfrm>
            <a:off x="2627313" y="5300663"/>
            <a:ext cx="2219325" cy="528637"/>
          </a:xfrm>
          <a:prstGeom prst="rect">
            <a:avLst/>
          </a:prstGeom>
          <a:solidFill>
            <a:schemeClr val="folHlink"/>
          </a:solidFill>
          <a:ln w="9525">
            <a:solidFill>
              <a:srgbClr val="33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t>zigzag</a:t>
            </a:r>
            <a:r>
              <a:rPr lang="zh-CN" altLang="en-US" sz="2600" b="1">
                <a:ea typeface="仿宋_GB2312" pitchFamily="49" charset="-122"/>
              </a:rPr>
              <a:t>双旋转</a:t>
            </a:r>
          </a:p>
        </p:txBody>
      </p:sp>
      <p:sp>
        <p:nvSpPr>
          <p:cNvPr id="383165" name="Freeform 189">
            <a:extLst>
              <a:ext uri="{FF2B5EF4-FFF2-40B4-BE49-F238E27FC236}">
                <a16:creationId xmlns:a16="http://schemas.microsoft.com/office/drawing/2014/main" id="{2C2FEEDF-6B1F-409C-B54A-F0A4F1A888E1}"/>
              </a:ext>
            </a:extLst>
          </p:cNvPr>
          <p:cNvSpPr>
            <a:spLocks/>
          </p:cNvSpPr>
          <p:nvPr/>
        </p:nvSpPr>
        <p:spPr bwMode="auto">
          <a:xfrm>
            <a:off x="1042988" y="3381375"/>
            <a:ext cx="288925" cy="334963"/>
          </a:xfrm>
          <a:custGeom>
            <a:avLst/>
            <a:gdLst>
              <a:gd name="T0" fmla="*/ 159 w 159"/>
              <a:gd name="T1" fmla="*/ 144 h 144"/>
              <a:gd name="T2" fmla="*/ 136 w 159"/>
              <a:gd name="T3" fmla="*/ 30 h 144"/>
              <a:gd name="T4" fmla="*/ 68 w 159"/>
              <a:gd name="T5" fmla="*/ 8 h 144"/>
              <a:gd name="T6" fmla="*/ 0 w 159"/>
              <a:gd name="T7" fmla="*/ 76 h 144"/>
            </a:gdLst>
            <a:ahLst/>
            <a:cxnLst>
              <a:cxn ang="0">
                <a:pos x="T0" y="T1"/>
              </a:cxn>
              <a:cxn ang="0">
                <a:pos x="T2" y="T3"/>
              </a:cxn>
              <a:cxn ang="0">
                <a:pos x="T4" y="T5"/>
              </a:cxn>
              <a:cxn ang="0">
                <a:pos x="T6" y="T7"/>
              </a:cxn>
            </a:cxnLst>
            <a:rect l="0" t="0" r="r" b="b"/>
            <a:pathLst>
              <a:path w="159" h="144">
                <a:moveTo>
                  <a:pt x="159" y="144"/>
                </a:moveTo>
                <a:cubicBezTo>
                  <a:pt x="155" y="98"/>
                  <a:pt x="151" y="53"/>
                  <a:pt x="136" y="30"/>
                </a:cubicBezTo>
                <a:cubicBezTo>
                  <a:pt x="121" y="7"/>
                  <a:pt x="91" y="0"/>
                  <a:pt x="68" y="8"/>
                </a:cubicBezTo>
                <a:cubicBezTo>
                  <a:pt x="45" y="16"/>
                  <a:pt x="11" y="65"/>
                  <a:pt x="0" y="76"/>
                </a:cubicBezTo>
              </a:path>
            </a:pathLst>
          </a:custGeom>
          <a:noFill/>
          <a:ln w="2857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3166" name="Freeform 190">
            <a:extLst>
              <a:ext uri="{FF2B5EF4-FFF2-40B4-BE49-F238E27FC236}">
                <a16:creationId xmlns:a16="http://schemas.microsoft.com/office/drawing/2014/main" id="{A5601CE7-5C2F-4F8B-9098-C9D00F64DCD6}"/>
              </a:ext>
            </a:extLst>
          </p:cNvPr>
          <p:cNvSpPr>
            <a:spLocks/>
          </p:cNvSpPr>
          <p:nvPr/>
        </p:nvSpPr>
        <p:spPr bwMode="auto">
          <a:xfrm>
            <a:off x="1368425" y="4041775"/>
            <a:ext cx="250825" cy="323850"/>
          </a:xfrm>
          <a:custGeom>
            <a:avLst/>
            <a:gdLst>
              <a:gd name="T0" fmla="*/ 159 w 159"/>
              <a:gd name="T1" fmla="*/ 144 h 144"/>
              <a:gd name="T2" fmla="*/ 136 w 159"/>
              <a:gd name="T3" fmla="*/ 30 h 144"/>
              <a:gd name="T4" fmla="*/ 68 w 159"/>
              <a:gd name="T5" fmla="*/ 8 h 144"/>
              <a:gd name="T6" fmla="*/ 0 w 159"/>
              <a:gd name="T7" fmla="*/ 76 h 144"/>
            </a:gdLst>
            <a:ahLst/>
            <a:cxnLst>
              <a:cxn ang="0">
                <a:pos x="T0" y="T1"/>
              </a:cxn>
              <a:cxn ang="0">
                <a:pos x="T2" y="T3"/>
              </a:cxn>
              <a:cxn ang="0">
                <a:pos x="T4" y="T5"/>
              </a:cxn>
              <a:cxn ang="0">
                <a:pos x="T6" y="T7"/>
              </a:cxn>
            </a:cxnLst>
            <a:rect l="0" t="0" r="r" b="b"/>
            <a:pathLst>
              <a:path w="159" h="144">
                <a:moveTo>
                  <a:pt x="159" y="144"/>
                </a:moveTo>
                <a:cubicBezTo>
                  <a:pt x="155" y="98"/>
                  <a:pt x="151" y="53"/>
                  <a:pt x="136" y="30"/>
                </a:cubicBezTo>
                <a:cubicBezTo>
                  <a:pt x="121" y="7"/>
                  <a:pt x="91" y="0"/>
                  <a:pt x="68" y="8"/>
                </a:cubicBezTo>
                <a:cubicBezTo>
                  <a:pt x="45" y="16"/>
                  <a:pt x="11" y="65"/>
                  <a:pt x="0" y="76"/>
                </a:cubicBezTo>
              </a:path>
            </a:pathLst>
          </a:custGeom>
          <a:noFill/>
          <a:ln w="2857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3167" name="Freeform 191">
            <a:extLst>
              <a:ext uri="{FF2B5EF4-FFF2-40B4-BE49-F238E27FC236}">
                <a16:creationId xmlns:a16="http://schemas.microsoft.com/office/drawing/2014/main" id="{CD4C4106-3EC7-4D4B-802C-0EBA23CB92CF}"/>
              </a:ext>
            </a:extLst>
          </p:cNvPr>
          <p:cNvSpPr>
            <a:spLocks/>
          </p:cNvSpPr>
          <p:nvPr/>
        </p:nvSpPr>
        <p:spPr bwMode="auto">
          <a:xfrm>
            <a:off x="3024188" y="2781300"/>
            <a:ext cx="250825" cy="323850"/>
          </a:xfrm>
          <a:custGeom>
            <a:avLst/>
            <a:gdLst>
              <a:gd name="T0" fmla="*/ 159 w 159"/>
              <a:gd name="T1" fmla="*/ 144 h 144"/>
              <a:gd name="T2" fmla="*/ 136 w 159"/>
              <a:gd name="T3" fmla="*/ 30 h 144"/>
              <a:gd name="T4" fmla="*/ 68 w 159"/>
              <a:gd name="T5" fmla="*/ 8 h 144"/>
              <a:gd name="T6" fmla="*/ 0 w 159"/>
              <a:gd name="T7" fmla="*/ 76 h 144"/>
            </a:gdLst>
            <a:ahLst/>
            <a:cxnLst>
              <a:cxn ang="0">
                <a:pos x="T0" y="T1"/>
              </a:cxn>
              <a:cxn ang="0">
                <a:pos x="T2" y="T3"/>
              </a:cxn>
              <a:cxn ang="0">
                <a:pos x="T4" y="T5"/>
              </a:cxn>
              <a:cxn ang="0">
                <a:pos x="T6" y="T7"/>
              </a:cxn>
            </a:cxnLst>
            <a:rect l="0" t="0" r="r" b="b"/>
            <a:pathLst>
              <a:path w="159" h="144">
                <a:moveTo>
                  <a:pt x="159" y="144"/>
                </a:moveTo>
                <a:cubicBezTo>
                  <a:pt x="155" y="98"/>
                  <a:pt x="151" y="53"/>
                  <a:pt x="136" y="30"/>
                </a:cubicBezTo>
                <a:cubicBezTo>
                  <a:pt x="121" y="7"/>
                  <a:pt x="91" y="0"/>
                  <a:pt x="68" y="8"/>
                </a:cubicBezTo>
                <a:cubicBezTo>
                  <a:pt x="45" y="16"/>
                  <a:pt x="11" y="65"/>
                  <a:pt x="0" y="76"/>
                </a:cubicBezTo>
              </a:path>
            </a:pathLst>
          </a:custGeom>
          <a:noFill/>
          <a:ln w="2857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3168" name="Freeform 192">
            <a:extLst>
              <a:ext uri="{FF2B5EF4-FFF2-40B4-BE49-F238E27FC236}">
                <a16:creationId xmlns:a16="http://schemas.microsoft.com/office/drawing/2014/main" id="{9E41E089-8B96-460B-BD29-4DE08867254F}"/>
              </a:ext>
            </a:extLst>
          </p:cNvPr>
          <p:cNvSpPr>
            <a:spLocks/>
          </p:cNvSpPr>
          <p:nvPr/>
        </p:nvSpPr>
        <p:spPr bwMode="auto">
          <a:xfrm flipH="1">
            <a:off x="3529013" y="2133600"/>
            <a:ext cx="250825" cy="323850"/>
          </a:xfrm>
          <a:custGeom>
            <a:avLst/>
            <a:gdLst>
              <a:gd name="T0" fmla="*/ 159 w 159"/>
              <a:gd name="T1" fmla="*/ 144 h 144"/>
              <a:gd name="T2" fmla="*/ 136 w 159"/>
              <a:gd name="T3" fmla="*/ 30 h 144"/>
              <a:gd name="T4" fmla="*/ 68 w 159"/>
              <a:gd name="T5" fmla="*/ 8 h 144"/>
              <a:gd name="T6" fmla="*/ 0 w 159"/>
              <a:gd name="T7" fmla="*/ 76 h 144"/>
            </a:gdLst>
            <a:ahLst/>
            <a:cxnLst>
              <a:cxn ang="0">
                <a:pos x="T0" y="T1"/>
              </a:cxn>
              <a:cxn ang="0">
                <a:pos x="T2" y="T3"/>
              </a:cxn>
              <a:cxn ang="0">
                <a:pos x="T4" y="T5"/>
              </a:cxn>
              <a:cxn ang="0">
                <a:pos x="T6" y="T7"/>
              </a:cxn>
            </a:cxnLst>
            <a:rect l="0" t="0" r="r" b="b"/>
            <a:pathLst>
              <a:path w="159" h="144">
                <a:moveTo>
                  <a:pt x="159" y="144"/>
                </a:moveTo>
                <a:cubicBezTo>
                  <a:pt x="155" y="98"/>
                  <a:pt x="151" y="53"/>
                  <a:pt x="136" y="30"/>
                </a:cubicBezTo>
                <a:cubicBezTo>
                  <a:pt x="121" y="7"/>
                  <a:pt x="91" y="0"/>
                  <a:pt x="68" y="8"/>
                </a:cubicBezTo>
                <a:cubicBezTo>
                  <a:pt x="45" y="16"/>
                  <a:pt x="11" y="65"/>
                  <a:pt x="0" y="76"/>
                </a:cubicBezTo>
              </a:path>
            </a:pathLst>
          </a:custGeom>
          <a:noFill/>
          <a:ln w="2857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3169" name="Freeform 193">
            <a:extLst>
              <a:ext uri="{FF2B5EF4-FFF2-40B4-BE49-F238E27FC236}">
                <a16:creationId xmlns:a16="http://schemas.microsoft.com/office/drawing/2014/main" id="{29D4435F-4E01-49E9-8A80-73F815B2EEF4}"/>
              </a:ext>
            </a:extLst>
          </p:cNvPr>
          <p:cNvSpPr>
            <a:spLocks/>
          </p:cNvSpPr>
          <p:nvPr/>
        </p:nvSpPr>
        <p:spPr bwMode="auto">
          <a:xfrm>
            <a:off x="5040313" y="1592263"/>
            <a:ext cx="250825" cy="323850"/>
          </a:xfrm>
          <a:custGeom>
            <a:avLst/>
            <a:gdLst>
              <a:gd name="T0" fmla="*/ 159 w 159"/>
              <a:gd name="T1" fmla="*/ 144 h 144"/>
              <a:gd name="T2" fmla="*/ 136 w 159"/>
              <a:gd name="T3" fmla="*/ 30 h 144"/>
              <a:gd name="T4" fmla="*/ 68 w 159"/>
              <a:gd name="T5" fmla="*/ 8 h 144"/>
              <a:gd name="T6" fmla="*/ 0 w 159"/>
              <a:gd name="T7" fmla="*/ 76 h 144"/>
            </a:gdLst>
            <a:ahLst/>
            <a:cxnLst>
              <a:cxn ang="0">
                <a:pos x="T0" y="T1"/>
              </a:cxn>
              <a:cxn ang="0">
                <a:pos x="T2" y="T3"/>
              </a:cxn>
              <a:cxn ang="0">
                <a:pos x="T4" y="T5"/>
              </a:cxn>
              <a:cxn ang="0">
                <a:pos x="T6" y="T7"/>
              </a:cxn>
            </a:cxnLst>
            <a:rect l="0" t="0" r="r" b="b"/>
            <a:pathLst>
              <a:path w="159" h="144">
                <a:moveTo>
                  <a:pt x="159" y="144"/>
                </a:moveTo>
                <a:cubicBezTo>
                  <a:pt x="155" y="98"/>
                  <a:pt x="151" y="53"/>
                  <a:pt x="136" y="30"/>
                </a:cubicBezTo>
                <a:cubicBezTo>
                  <a:pt x="121" y="7"/>
                  <a:pt x="91" y="0"/>
                  <a:pt x="68" y="8"/>
                </a:cubicBezTo>
                <a:cubicBezTo>
                  <a:pt x="45" y="16"/>
                  <a:pt x="11" y="65"/>
                  <a:pt x="0" y="76"/>
                </a:cubicBezTo>
              </a:path>
            </a:pathLst>
          </a:custGeom>
          <a:noFill/>
          <a:ln w="2857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3170" name="Text Box 194">
            <a:extLst>
              <a:ext uri="{FF2B5EF4-FFF2-40B4-BE49-F238E27FC236}">
                <a16:creationId xmlns:a16="http://schemas.microsoft.com/office/drawing/2014/main" id="{14CD99AC-2252-45C1-99C5-93875EE7869C}"/>
              </a:ext>
            </a:extLst>
          </p:cNvPr>
          <p:cNvSpPr txBox="1">
            <a:spLocks noChangeArrowheads="1"/>
          </p:cNvSpPr>
          <p:nvPr/>
        </p:nvSpPr>
        <p:spPr bwMode="auto">
          <a:xfrm>
            <a:off x="5003800" y="5300663"/>
            <a:ext cx="1520825" cy="498475"/>
          </a:xfrm>
          <a:prstGeom prst="rect">
            <a:avLst/>
          </a:prstGeom>
          <a:solidFill>
            <a:schemeClr val="folHlink"/>
          </a:solidFill>
          <a:ln w="9525">
            <a:solidFill>
              <a:srgbClr val="33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600" b="1">
                <a:ea typeface="仿宋_GB2312" pitchFamily="49" charset="-122"/>
              </a:rPr>
              <a:t>左单旋转</a:t>
            </a:r>
          </a:p>
        </p:txBody>
      </p:sp>
      <p:sp>
        <p:nvSpPr>
          <p:cNvPr id="383171" name="Rectangle 195">
            <a:extLst>
              <a:ext uri="{FF2B5EF4-FFF2-40B4-BE49-F238E27FC236}">
                <a16:creationId xmlns:a16="http://schemas.microsoft.com/office/drawing/2014/main" id="{E7542BB4-E31F-408D-AE3B-63EDBB4C75B1}"/>
              </a:ext>
            </a:extLst>
          </p:cNvPr>
          <p:cNvSpPr>
            <a:spLocks noChangeArrowheads="1"/>
          </p:cNvSpPr>
          <p:nvPr/>
        </p:nvSpPr>
        <p:spPr bwMode="auto">
          <a:xfrm>
            <a:off x="7019925" y="5300663"/>
            <a:ext cx="1557338" cy="498475"/>
          </a:xfrm>
          <a:prstGeom prst="rect">
            <a:avLst/>
          </a:prstGeom>
          <a:solidFill>
            <a:schemeClr val="folHlink"/>
          </a:solidFill>
          <a:ln w="9525">
            <a:solidFill>
              <a:srgbClr val="33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a:ea typeface="仿宋_GB2312" pitchFamily="49" charset="-122"/>
              </a:rPr>
              <a:t>70</a:t>
            </a:r>
            <a:r>
              <a:rPr lang="zh-CN" altLang="en-US" sz="2600" b="1">
                <a:ea typeface="仿宋_GB2312" pitchFamily="49" charset="-122"/>
              </a:rPr>
              <a:t>调整完</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3129"/>
                                        </p:tgtEl>
                                        <p:attrNameLst>
                                          <p:attrName>style.visibility</p:attrName>
                                        </p:attrNameLst>
                                      </p:cBhvr>
                                      <p:to>
                                        <p:strVal val="visible"/>
                                      </p:to>
                                    </p:set>
                                    <p:animEffect transition="in" filter="wipe(left)">
                                      <p:cBhvr>
                                        <p:cTn id="7" dur="500"/>
                                        <p:tgtEl>
                                          <p:spTgt spid="3831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83165"/>
                                        </p:tgtEl>
                                        <p:attrNameLst>
                                          <p:attrName>style.visibility</p:attrName>
                                        </p:attrNameLst>
                                      </p:cBhvr>
                                      <p:to>
                                        <p:strVal val="visible"/>
                                      </p:to>
                                    </p:set>
                                    <p:animEffect transition="in" filter="wipe(right)">
                                      <p:cBhvr>
                                        <p:cTn id="12" dur="500"/>
                                        <p:tgtEl>
                                          <p:spTgt spid="383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83166"/>
                                        </p:tgtEl>
                                        <p:attrNameLst>
                                          <p:attrName>style.visibility</p:attrName>
                                        </p:attrNameLst>
                                      </p:cBhvr>
                                      <p:to>
                                        <p:strVal val="visible"/>
                                      </p:to>
                                    </p:set>
                                    <p:animEffect transition="in" filter="wipe(right)">
                                      <p:cBhvr>
                                        <p:cTn id="17" dur="500"/>
                                        <p:tgtEl>
                                          <p:spTgt spid="3831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3130"/>
                                        </p:tgtEl>
                                        <p:attrNameLst>
                                          <p:attrName>style.visibility</p:attrName>
                                        </p:attrNameLst>
                                      </p:cBhvr>
                                      <p:to>
                                        <p:strVal val="visible"/>
                                      </p:to>
                                    </p:set>
                                    <p:animEffect transition="in" filter="wipe(left)">
                                      <p:cBhvr>
                                        <p:cTn id="22" dur="500"/>
                                        <p:tgtEl>
                                          <p:spTgt spid="3831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383167"/>
                                        </p:tgtEl>
                                        <p:attrNameLst>
                                          <p:attrName>style.visibility</p:attrName>
                                        </p:attrNameLst>
                                      </p:cBhvr>
                                      <p:to>
                                        <p:strVal val="visible"/>
                                      </p:to>
                                    </p:set>
                                    <p:animEffect transition="in" filter="wipe(right)">
                                      <p:cBhvr>
                                        <p:cTn id="27" dur="500"/>
                                        <p:tgtEl>
                                          <p:spTgt spid="3831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83168"/>
                                        </p:tgtEl>
                                        <p:attrNameLst>
                                          <p:attrName>style.visibility</p:attrName>
                                        </p:attrNameLst>
                                      </p:cBhvr>
                                      <p:to>
                                        <p:strVal val="visible"/>
                                      </p:to>
                                    </p:set>
                                    <p:animEffect transition="in" filter="wipe(left)">
                                      <p:cBhvr>
                                        <p:cTn id="32" dur="500"/>
                                        <p:tgtEl>
                                          <p:spTgt spid="3831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83170"/>
                                        </p:tgtEl>
                                        <p:attrNameLst>
                                          <p:attrName>style.visibility</p:attrName>
                                        </p:attrNameLst>
                                      </p:cBhvr>
                                      <p:to>
                                        <p:strVal val="visible"/>
                                      </p:to>
                                    </p:set>
                                    <p:animEffect transition="in" filter="wipe(left)">
                                      <p:cBhvr>
                                        <p:cTn id="37" dur="500"/>
                                        <p:tgtEl>
                                          <p:spTgt spid="3831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383169"/>
                                        </p:tgtEl>
                                        <p:attrNameLst>
                                          <p:attrName>style.visibility</p:attrName>
                                        </p:attrNameLst>
                                      </p:cBhvr>
                                      <p:to>
                                        <p:strVal val="visible"/>
                                      </p:to>
                                    </p:set>
                                    <p:animEffect transition="in" filter="wipe(right)">
                                      <p:cBhvr>
                                        <p:cTn id="42" dur="500"/>
                                        <p:tgtEl>
                                          <p:spTgt spid="38316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83171"/>
                                        </p:tgtEl>
                                        <p:attrNameLst>
                                          <p:attrName>style.visibility</p:attrName>
                                        </p:attrNameLst>
                                      </p:cBhvr>
                                      <p:to>
                                        <p:strVal val="visible"/>
                                      </p:to>
                                    </p:set>
                                    <p:animEffect transition="in" filter="wipe(left)">
                                      <p:cBhvr>
                                        <p:cTn id="47" dur="500"/>
                                        <p:tgtEl>
                                          <p:spTgt spid="383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129" grpId="0" animBg="1"/>
      <p:bldP spid="383130" grpId="0" animBg="1"/>
      <p:bldP spid="383170" grpId="0" animBg="1"/>
      <p:bldP spid="38317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14B9D81-E269-4989-89A4-8D4FE1E908CF}"/>
              </a:ext>
            </a:extLst>
          </p:cNvPr>
          <p:cNvSpPr>
            <a:spLocks noGrp="1"/>
          </p:cNvSpPr>
          <p:nvPr>
            <p:ph type="sldNum" sz="quarter" idx="11"/>
          </p:nvPr>
        </p:nvSpPr>
        <p:spPr/>
        <p:txBody>
          <a:bodyPr/>
          <a:lstStyle/>
          <a:p>
            <a:fld id="{26F508A8-3F5C-4D23-8C08-CE7FC8A0ED94}" type="slidenum">
              <a:rPr lang="en-US" altLang="zh-CN"/>
              <a:pPr/>
              <a:t>127</a:t>
            </a:fld>
            <a:endParaRPr lang="en-US" altLang="zh-CN"/>
          </a:p>
        </p:txBody>
      </p:sp>
      <p:sp>
        <p:nvSpPr>
          <p:cNvPr id="384003" name="Rectangle 3">
            <a:extLst>
              <a:ext uri="{FF2B5EF4-FFF2-40B4-BE49-F238E27FC236}">
                <a16:creationId xmlns:a16="http://schemas.microsoft.com/office/drawing/2014/main" id="{AF8DC33C-5F49-4D67-8E51-C97FAEC5B73F}"/>
              </a:ext>
            </a:extLst>
          </p:cNvPr>
          <p:cNvSpPr>
            <a:spLocks noGrp="1" noChangeArrowheads="1"/>
          </p:cNvSpPr>
          <p:nvPr>
            <p:ph type="body" idx="1"/>
          </p:nvPr>
        </p:nvSpPr>
        <p:spPr>
          <a:xfrm>
            <a:off x="482600" y="838200"/>
            <a:ext cx="8085138" cy="5507038"/>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从伸展树中删除一个结点的操作也与二叉搜索树相同，但需要把被删结点的父结点展开到根结点。</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伸展树与</a:t>
            </a: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树在操作上稍有不同。伸展树的调整与结点被访问（包括搜索、插入、删除）的频率有关，能够进行更合理的调整。而</a:t>
            </a: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树的结构调整只与插入、删除的顺序有关，与访问的频率无关。 </a:t>
            </a:r>
          </a:p>
        </p:txBody>
      </p:sp>
      <p:sp>
        <p:nvSpPr>
          <p:cNvPr id="384004" name="AutoShape 4">
            <a:hlinkClick r:id="rId2" action="ppaction://hlinksldjump" highlightClick="1"/>
            <a:extLst>
              <a:ext uri="{FF2B5EF4-FFF2-40B4-BE49-F238E27FC236}">
                <a16:creationId xmlns:a16="http://schemas.microsoft.com/office/drawing/2014/main" id="{E37162AC-5C9D-490B-A158-28625C7420A3}"/>
              </a:ext>
            </a:extLst>
          </p:cNvPr>
          <p:cNvSpPr>
            <a:spLocks noChangeArrowheads="1"/>
          </p:cNvSpPr>
          <p:nvPr/>
        </p:nvSpPr>
        <p:spPr bwMode="auto">
          <a:xfrm>
            <a:off x="8208963" y="6200775"/>
            <a:ext cx="501650" cy="395288"/>
          </a:xfrm>
          <a:prstGeom prst="actionButtonBeginning">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AE95DDE-7249-4D1F-8EC0-25827CFBA739}"/>
              </a:ext>
            </a:extLst>
          </p:cNvPr>
          <p:cNvSpPr>
            <a:spLocks noGrp="1"/>
          </p:cNvSpPr>
          <p:nvPr>
            <p:ph type="sldNum" sz="quarter" idx="11"/>
          </p:nvPr>
        </p:nvSpPr>
        <p:spPr/>
        <p:txBody>
          <a:bodyPr/>
          <a:lstStyle/>
          <a:p>
            <a:fld id="{85911A50-B414-4E1C-9016-13CF8B094E9F}" type="slidenum">
              <a:rPr lang="en-US" altLang="zh-CN"/>
              <a:pPr/>
              <a:t>128</a:t>
            </a:fld>
            <a:endParaRPr lang="en-US" altLang="zh-CN"/>
          </a:p>
        </p:txBody>
      </p:sp>
      <p:sp>
        <p:nvSpPr>
          <p:cNvPr id="385026" name="Rectangle 2">
            <a:extLst>
              <a:ext uri="{FF2B5EF4-FFF2-40B4-BE49-F238E27FC236}">
                <a16:creationId xmlns:a16="http://schemas.microsoft.com/office/drawing/2014/main" id="{AAA96F5B-5C10-4CA3-9016-9A753C0A7FE6}"/>
              </a:ext>
            </a:extLst>
          </p:cNvPr>
          <p:cNvSpPr>
            <a:spLocks noGrp="1" noChangeArrowheads="1"/>
          </p:cNvSpPr>
          <p:nvPr>
            <p:ph type="title"/>
          </p:nvPr>
        </p:nvSpPr>
        <p:spPr>
          <a:xfrm>
            <a:off x="457200" y="457200"/>
            <a:ext cx="8229600" cy="919163"/>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红黑树（</a:t>
            </a:r>
            <a:r>
              <a:rPr lang="en-US" altLang="zh-CN" sz="4000" b="1">
                <a:solidFill>
                  <a:schemeClr val="tx2"/>
                </a:solidFill>
                <a:latin typeface="华文新魏" panose="02010800040101010101" pitchFamily="2" charset="-122"/>
                <a:ea typeface="华文新魏" panose="02010800040101010101" pitchFamily="2" charset="-122"/>
              </a:rPr>
              <a:t>Red-Black Tree</a:t>
            </a:r>
            <a:r>
              <a:rPr lang="zh-CN" altLang="en-US" sz="4000" b="1">
                <a:solidFill>
                  <a:schemeClr val="tx2"/>
                </a:solidFill>
                <a:latin typeface="华文新魏" panose="02010800040101010101" pitchFamily="2" charset="-122"/>
                <a:ea typeface="华文新魏" panose="02010800040101010101" pitchFamily="2" charset="-122"/>
              </a:rPr>
              <a:t>）</a:t>
            </a:r>
            <a:r>
              <a:rPr lang="zh-CN" altLang="en-US"/>
              <a:t> </a:t>
            </a:r>
          </a:p>
        </p:txBody>
      </p:sp>
      <p:sp>
        <p:nvSpPr>
          <p:cNvPr id="385027" name="Rectangle 3">
            <a:extLst>
              <a:ext uri="{FF2B5EF4-FFF2-40B4-BE49-F238E27FC236}">
                <a16:creationId xmlns:a16="http://schemas.microsoft.com/office/drawing/2014/main" id="{44FCCB04-2AB9-4325-8039-5C400773F15F}"/>
              </a:ext>
            </a:extLst>
          </p:cNvPr>
          <p:cNvSpPr>
            <a:spLocks noGrp="1" noChangeArrowheads="1"/>
          </p:cNvSpPr>
          <p:nvPr>
            <p:ph type="body" idx="1"/>
          </p:nvPr>
        </p:nvSpPr>
        <p:spPr>
          <a:xfrm>
            <a:off x="482600" y="1306513"/>
            <a:ext cx="8229600" cy="5075237"/>
          </a:xfrm>
        </p:spPr>
        <p:txBody>
          <a:bodyPr/>
          <a:lstStyle/>
          <a:p>
            <a:pPr marL="533400" indent="-533400">
              <a:buClr>
                <a:srgbClr val="800080"/>
              </a:buClr>
              <a:buSzPct val="50000"/>
            </a:pPr>
            <a:r>
              <a:rPr lang="zh-CN" altLang="en-US" sz="3000" b="1">
                <a:latin typeface="Times New Roman" panose="02020603050405020304" pitchFamily="18" charset="0"/>
                <a:ea typeface="仿宋_GB2312" pitchFamily="49" charset="-122"/>
              </a:rPr>
              <a:t>红黑树是一棵二叉搜索树：树中的每一个结点的颜色不是黑色就是红色。可以把一棵红黑树视为一棵扩充二叉树，用外部结点表示空指针。其特性描述如下：</a:t>
            </a:r>
          </a:p>
          <a:p>
            <a:pPr marL="914400" lvl="1" indent="-457200">
              <a:buClr>
                <a:schemeClr val="tx2"/>
              </a:buClr>
              <a:buSzTx/>
              <a:buFont typeface="Wingdings" panose="05000000000000000000" pitchFamily="2" charset="2"/>
              <a:buChar char="ü"/>
            </a:pPr>
            <a:r>
              <a:rPr lang="zh-CN" altLang="en-US" sz="3000" b="1">
                <a:solidFill>
                  <a:schemeClr val="tx2"/>
                </a:solidFill>
                <a:latin typeface="Times New Roman" panose="02020603050405020304" pitchFamily="18" charset="0"/>
                <a:ea typeface="仿宋_GB2312" pitchFamily="49" charset="-122"/>
              </a:rPr>
              <a:t>特性</a:t>
            </a:r>
            <a:r>
              <a:rPr lang="en-US" altLang="zh-CN" sz="3000" b="1">
                <a:solidFill>
                  <a:schemeClr val="tx2"/>
                </a:solidFill>
                <a:latin typeface="Times New Roman" panose="02020603050405020304" pitchFamily="18" charset="0"/>
                <a:ea typeface="仿宋_GB2312" pitchFamily="49" charset="-122"/>
              </a:rPr>
              <a:t>1</a:t>
            </a:r>
            <a:r>
              <a:rPr lang="zh-CN" altLang="en-US"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根结点和所有外部结点的颜色是</a:t>
            </a:r>
            <a:r>
              <a:rPr lang="zh-CN" altLang="en-US" sz="3000" b="1">
                <a:solidFill>
                  <a:schemeClr val="tx2"/>
                </a:solidFill>
                <a:latin typeface="Times New Roman" panose="02020603050405020304" pitchFamily="18" charset="0"/>
                <a:ea typeface="仿宋_GB2312" pitchFamily="49" charset="-122"/>
              </a:rPr>
              <a:t>黑色</a:t>
            </a:r>
            <a:r>
              <a:rPr lang="zh-CN" altLang="en-US" sz="3000" b="1">
                <a:latin typeface="Times New Roman" panose="02020603050405020304" pitchFamily="18" charset="0"/>
                <a:ea typeface="仿宋_GB2312" pitchFamily="49" charset="-122"/>
              </a:rPr>
              <a:t>。</a:t>
            </a:r>
          </a:p>
          <a:p>
            <a:pPr marL="914400" lvl="1" indent="-457200">
              <a:buClr>
                <a:schemeClr val="tx2"/>
              </a:buClr>
              <a:buSzTx/>
              <a:buFont typeface="Wingdings" panose="05000000000000000000" pitchFamily="2" charset="2"/>
              <a:buChar char="ü"/>
            </a:pPr>
            <a:r>
              <a:rPr lang="zh-CN" altLang="en-US" sz="3000" b="1">
                <a:solidFill>
                  <a:schemeClr val="tx2"/>
                </a:solidFill>
                <a:latin typeface="Times New Roman" panose="02020603050405020304" pitchFamily="18" charset="0"/>
                <a:ea typeface="仿宋_GB2312" pitchFamily="49" charset="-122"/>
              </a:rPr>
              <a:t>特性</a:t>
            </a:r>
            <a:r>
              <a:rPr lang="en-US" altLang="zh-CN" sz="3000" b="1">
                <a:solidFill>
                  <a:schemeClr val="tx2"/>
                </a:solidFill>
                <a:latin typeface="Times New Roman" panose="02020603050405020304" pitchFamily="18" charset="0"/>
                <a:ea typeface="仿宋_GB2312" pitchFamily="49" charset="-122"/>
              </a:rPr>
              <a:t>2</a:t>
            </a:r>
            <a:r>
              <a:rPr lang="zh-CN" altLang="en-US"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从根结点到外部结点的途中没有连续两个结点的颜色是</a:t>
            </a:r>
            <a:r>
              <a:rPr lang="zh-CN" altLang="en-US" sz="3000" b="1">
                <a:solidFill>
                  <a:schemeClr val="tx2"/>
                </a:solidFill>
                <a:latin typeface="Times New Roman" panose="02020603050405020304" pitchFamily="18" charset="0"/>
                <a:ea typeface="仿宋_GB2312" pitchFamily="49" charset="-122"/>
              </a:rPr>
              <a:t>红色</a:t>
            </a:r>
            <a:r>
              <a:rPr lang="zh-CN" altLang="en-US" sz="3000" b="1">
                <a:latin typeface="Times New Roman" panose="02020603050405020304" pitchFamily="18" charset="0"/>
                <a:ea typeface="仿宋_GB2312" pitchFamily="49" charset="-122"/>
              </a:rPr>
              <a:t>。</a:t>
            </a:r>
          </a:p>
          <a:p>
            <a:pPr marL="914400" lvl="1" indent="-457200">
              <a:buClr>
                <a:schemeClr val="tx2"/>
              </a:buClr>
              <a:buSzTx/>
              <a:buFont typeface="Wingdings" panose="05000000000000000000" pitchFamily="2" charset="2"/>
              <a:buChar char="ü"/>
            </a:pPr>
            <a:r>
              <a:rPr lang="zh-CN" altLang="en-US" sz="3000" b="1">
                <a:solidFill>
                  <a:schemeClr val="tx2"/>
                </a:solidFill>
                <a:latin typeface="Times New Roman" panose="02020603050405020304" pitchFamily="18" charset="0"/>
                <a:ea typeface="仿宋_GB2312" pitchFamily="49" charset="-122"/>
              </a:rPr>
              <a:t>特性</a:t>
            </a:r>
            <a:r>
              <a:rPr lang="en-US" altLang="zh-CN" sz="3000" b="1">
                <a:solidFill>
                  <a:schemeClr val="tx2"/>
                </a:solidFill>
                <a:latin typeface="Times New Roman" panose="02020603050405020304" pitchFamily="18" charset="0"/>
                <a:ea typeface="仿宋_GB2312" pitchFamily="49" charset="-122"/>
              </a:rPr>
              <a:t>3</a:t>
            </a:r>
            <a:r>
              <a:rPr lang="zh-CN" altLang="en-US"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所有从根到外部结点的路径上都有相同数目的</a:t>
            </a:r>
            <a:r>
              <a:rPr lang="zh-CN" altLang="en-US" sz="3000" b="1">
                <a:solidFill>
                  <a:schemeClr val="tx2"/>
                </a:solidFill>
                <a:latin typeface="Times New Roman" panose="02020603050405020304" pitchFamily="18" charset="0"/>
                <a:ea typeface="仿宋_GB2312" pitchFamily="49" charset="-122"/>
              </a:rPr>
              <a:t>黑色结点</a:t>
            </a:r>
            <a:r>
              <a:rPr lang="zh-CN" altLang="en-US" sz="3000" b="1">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4">
            <a:extLst>
              <a:ext uri="{FF2B5EF4-FFF2-40B4-BE49-F238E27FC236}">
                <a16:creationId xmlns:a16="http://schemas.microsoft.com/office/drawing/2014/main" id="{B27B2FBF-AB94-4562-92FC-51FED527F61B}"/>
              </a:ext>
            </a:extLst>
          </p:cNvPr>
          <p:cNvSpPr>
            <a:spLocks noGrp="1"/>
          </p:cNvSpPr>
          <p:nvPr>
            <p:ph type="sldNum" sz="quarter" idx="11"/>
          </p:nvPr>
        </p:nvSpPr>
        <p:spPr/>
        <p:txBody>
          <a:bodyPr/>
          <a:lstStyle/>
          <a:p>
            <a:fld id="{BEC280FC-DC63-443F-BBDC-0FF3E5573355}" type="slidenum">
              <a:rPr lang="en-US" altLang="zh-CN"/>
              <a:pPr/>
              <a:t>129</a:t>
            </a:fld>
            <a:endParaRPr lang="en-US" altLang="zh-CN"/>
          </a:p>
        </p:txBody>
      </p:sp>
      <p:sp>
        <p:nvSpPr>
          <p:cNvPr id="386051" name="Rectangle 3">
            <a:extLst>
              <a:ext uri="{FF2B5EF4-FFF2-40B4-BE49-F238E27FC236}">
                <a16:creationId xmlns:a16="http://schemas.microsoft.com/office/drawing/2014/main" id="{F2A1D5CA-C5B5-4A07-AE08-407A2E030754}"/>
              </a:ext>
            </a:extLst>
          </p:cNvPr>
          <p:cNvSpPr>
            <a:spLocks noGrp="1" noChangeArrowheads="1"/>
          </p:cNvSpPr>
          <p:nvPr>
            <p:ph type="body" idx="1"/>
          </p:nvPr>
        </p:nvSpPr>
        <p:spPr>
          <a:xfrm>
            <a:off x="503238" y="800100"/>
            <a:ext cx="8229600" cy="252095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从红黑树中任一结点 </a:t>
            </a:r>
            <a:r>
              <a:rPr lang="en-US" altLang="zh-CN" sz="3000" b="1" i="1">
                <a:latin typeface="Times New Roman" panose="02020603050405020304" pitchFamily="18" charset="0"/>
                <a:ea typeface="仿宋_GB2312" pitchFamily="49" charset="-122"/>
              </a:rPr>
              <a:t>x</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出发</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不包括结点 </a:t>
            </a:r>
            <a:r>
              <a:rPr lang="en-US" altLang="zh-CN" sz="3000" b="1" i="1">
                <a:latin typeface="Times New Roman" panose="02020603050405020304" pitchFamily="18" charset="0"/>
                <a:ea typeface="仿宋_GB2312" pitchFamily="49" charset="-122"/>
              </a:rPr>
              <a:t>x</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，到达一个外部结点的任一路径上的黑结点个数叫做结点 </a:t>
            </a:r>
            <a:r>
              <a:rPr lang="en-US" altLang="zh-CN" sz="3000" b="1" i="1">
                <a:latin typeface="Times New Roman" panose="02020603050405020304" pitchFamily="18" charset="0"/>
                <a:ea typeface="仿宋_GB2312" pitchFamily="49" charset="-122"/>
              </a:rPr>
              <a:t>x</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的黑高度，称为结点的阶</a:t>
            </a:r>
            <a:r>
              <a:rPr lang="en-US" altLang="zh-CN" sz="3000" b="1">
                <a:latin typeface="Times New Roman" panose="02020603050405020304" pitchFamily="18" charset="0"/>
                <a:ea typeface="仿宋_GB2312" pitchFamily="49" charset="-122"/>
              </a:rPr>
              <a:t>(rank)</a:t>
            </a:r>
            <a:r>
              <a:rPr lang="zh-CN" altLang="en-US" sz="3000" b="1">
                <a:latin typeface="Times New Roman" panose="02020603050405020304" pitchFamily="18" charset="0"/>
                <a:ea typeface="仿宋_GB2312" pitchFamily="49" charset="-122"/>
              </a:rPr>
              <a:t>，记作 </a:t>
            </a:r>
            <a:r>
              <a:rPr lang="en-US" altLang="zh-CN" sz="3000" b="1" i="1">
                <a:latin typeface="Times New Roman" panose="02020603050405020304" pitchFamily="18" charset="0"/>
                <a:ea typeface="仿宋_GB2312" pitchFamily="49" charset="-122"/>
              </a:rPr>
              <a:t>bh</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x</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。红黑树的黑高度定义为其根结点的黑高度。</a:t>
            </a:r>
          </a:p>
        </p:txBody>
      </p:sp>
      <p:grpSp>
        <p:nvGrpSpPr>
          <p:cNvPr id="386120" name="Group 72">
            <a:extLst>
              <a:ext uri="{FF2B5EF4-FFF2-40B4-BE49-F238E27FC236}">
                <a16:creationId xmlns:a16="http://schemas.microsoft.com/office/drawing/2014/main" id="{E52850F2-0EE4-4A0C-9CF4-25B07F8896B7}"/>
              </a:ext>
            </a:extLst>
          </p:cNvPr>
          <p:cNvGrpSpPr>
            <a:grpSpLocks/>
          </p:cNvGrpSpPr>
          <p:nvPr/>
        </p:nvGrpSpPr>
        <p:grpSpPr bwMode="auto">
          <a:xfrm>
            <a:off x="666750" y="3375025"/>
            <a:ext cx="4303713" cy="2862263"/>
            <a:chOff x="420" y="2126"/>
            <a:chExt cx="2711" cy="1803"/>
          </a:xfrm>
        </p:grpSpPr>
        <p:sp>
          <p:nvSpPr>
            <p:cNvPr id="386058" name="Line 10">
              <a:extLst>
                <a:ext uri="{FF2B5EF4-FFF2-40B4-BE49-F238E27FC236}">
                  <a16:creationId xmlns:a16="http://schemas.microsoft.com/office/drawing/2014/main" id="{78A8FF0B-8140-430D-9546-5761417DB0B6}"/>
                </a:ext>
              </a:extLst>
            </p:cNvPr>
            <p:cNvSpPr>
              <a:spLocks noChangeShapeType="1"/>
            </p:cNvSpPr>
            <p:nvPr/>
          </p:nvSpPr>
          <p:spPr bwMode="auto">
            <a:xfrm>
              <a:off x="1701" y="3042"/>
              <a:ext cx="155" cy="26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059" name="Line 11">
              <a:extLst>
                <a:ext uri="{FF2B5EF4-FFF2-40B4-BE49-F238E27FC236}">
                  <a16:creationId xmlns:a16="http://schemas.microsoft.com/office/drawing/2014/main" id="{4D1E368F-DC24-4E5B-9CEE-E9DA1D3DF361}"/>
                </a:ext>
              </a:extLst>
            </p:cNvPr>
            <p:cNvSpPr>
              <a:spLocks noChangeShapeType="1"/>
            </p:cNvSpPr>
            <p:nvPr/>
          </p:nvSpPr>
          <p:spPr bwMode="auto">
            <a:xfrm flipH="1">
              <a:off x="1400" y="3044"/>
              <a:ext cx="155" cy="27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061" name="Oval 13">
              <a:extLst>
                <a:ext uri="{FF2B5EF4-FFF2-40B4-BE49-F238E27FC236}">
                  <a16:creationId xmlns:a16="http://schemas.microsoft.com/office/drawing/2014/main" id="{178A1FAC-F14A-41E3-A429-84D732B711E6}"/>
                </a:ext>
              </a:extLst>
            </p:cNvPr>
            <p:cNvSpPr>
              <a:spLocks noChangeArrowheads="1"/>
            </p:cNvSpPr>
            <p:nvPr/>
          </p:nvSpPr>
          <p:spPr bwMode="auto">
            <a:xfrm>
              <a:off x="1741" y="2131"/>
              <a:ext cx="223" cy="253"/>
            </a:xfrm>
            <a:prstGeom prst="ellipse">
              <a:avLst/>
            </a:prstGeom>
            <a:solidFill>
              <a:srgbClr val="969696"/>
            </a:solidFill>
            <a:ln w="28575">
              <a:solidFill>
                <a:srgbClr val="000000"/>
              </a:solidFill>
              <a:round/>
              <a:headEnd/>
              <a:tailEnd/>
            </a:ln>
          </p:spPr>
          <p:txBody>
            <a:bodyPr/>
            <a:lstStyle/>
            <a:p>
              <a:endParaRPr lang="en-US"/>
            </a:p>
          </p:txBody>
        </p:sp>
        <p:sp>
          <p:nvSpPr>
            <p:cNvPr id="386062" name="Text Box 14">
              <a:extLst>
                <a:ext uri="{FF2B5EF4-FFF2-40B4-BE49-F238E27FC236}">
                  <a16:creationId xmlns:a16="http://schemas.microsoft.com/office/drawing/2014/main" id="{B379B945-8DF1-4C2D-9087-AD9C98D731AD}"/>
                </a:ext>
              </a:extLst>
            </p:cNvPr>
            <p:cNvSpPr txBox="1">
              <a:spLocks noChangeArrowheads="1"/>
            </p:cNvSpPr>
            <p:nvPr/>
          </p:nvSpPr>
          <p:spPr bwMode="auto">
            <a:xfrm>
              <a:off x="1725" y="2126"/>
              <a:ext cx="37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solidFill>
                    <a:srgbClr val="000000"/>
                  </a:solidFill>
                  <a:latin typeface="Arial Narrow" panose="020B0606020202030204" pitchFamily="34" charset="0"/>
                </a:rPr>
                <a:t>50</a:t>
              </a:r>
            </a:p>
          </p:txBody>
        </p:sp>
        <p:sp>
          <p:nvSpPr>
            <p:cNvPr id="386064" name="Oval 16">
              <a:extLst>
                <a:ext uri="{FF2B5EF4-FFF2-40B4-BE49-F238E27FC236}">
                  <a16:creationId xmlns:a16="http://schemas.microsoft.com/office/drawing/2014/main" id="{E204F3A7-079F-4055-BC01-5502A97E13A5}"/>
                </a:ext>
              </a:extLst>
            </p:cNvPr>
            <p:cNvSpPr>
              <a:spLocks noChangeArrowheads="1"/>
            </p:cNvSpPr>
            <p:nvPr/>
          </p:nvSpPr>
          <p:spPr bwMode="auto">
            <a:xfrm>
              <a:off x="627" y="2814"/>
              <a:ext cx="223" cy="253"/>
            </a:xfrm>
            <a:prstGeom prst="ellipse">
              <a:avLst/>
            </a:prstGeom>
            <a:solidFill>
              <a:srgbClr val="969696"/>
            </a:solidFill>
            <a:ln w="28575">
              <a:solidFill>
                <a:srgbClr val="000000"/>
              </a:solidFill>
              <a:round/>
              <a:headEnd/>
              <a:tailEnd/>
            </a:ln>
          </p:spPr>
          <p:txBody>
            <a:bodyPr/>
            <a:lstStyle/>
            <a:p>
              <a:endParaRPr lang="en-US"/>
            </a:p>
          </p:txBody>
        </p:sp>
        <p:sp>
          <p:nvSpPr>
            <p:cNvPr id="386065" name="Text Box 17">
              <a:extLst>
                <a:ext uri="{FF2B5EF4-FFF2-40B4-BE49-F238E27FC236}">
                  <a16:creationId xmlns:a16="http://schemas.microsoft.com/office/drawing/2014/main" id="{FEC8E82E-F004-4538-A5BD-FA5127C74320}"/>
                </a:ext>
              </a:extLst>
            </p:cNvPr>
            <p:cNvSpPr txBox="1">
              <a:spLocks noChangeArrowheads="1"/>
            </p:cNvSpPr>
            <p:nvPr/>
          </p:nvSpPr>
          <p:spPr bwMode="auto">
            <a:xfrm>
              <a:off x="598" y="2807"/>
              <a:ext cx="37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solidFill>
                    <a:srgbClr val="000000"/>
                  </a:solidFill>
                  <a:latin typeface="Arial Narrow" panose="020B0606020202030204" pitchFamily="34" charset="0"/>
                </a:rPr>
                <a:t>10</a:t>
              </a:r>
            </a:p>
          </p:txBody>
        </p:sp>
        <p:sp>
          <p:nvSpPr>
            <p:cNvPr id="386067" name="Oval 19">
              <a:extLst>
                <a:ext uri="{FF2B5EF4-FFF2-40B4-BE49-F238E27FC236}">
                  <a16:creationId xmlns:a16="http://schemas.microsoft.com/office/drawing/2014/main" id="{17EC98BC-8386-4AEC-AF70-95DECC581E3C}"/>
                </a:ext>
              </a:extLst>
            </p:cNvPr>
            <p:cNvSpPr>
              <a:spLocks noChangeArrowheads="1"/>
            </p:cNvSpPr>
            <p:nvPr/>
          </p:nvSpPr>
          <p:spPr bwMode="auto">
            <a:xfrm>
              <a:off x="1516" y="2816"/>
              <a:ext cx="223" cy="253"/>
            </a:xfrm>
            <a:prstGeom prst="ellipse">
              <a:avLst/>
            </a:prstGeom>
            <a:solidFill>
              <a:srgbClr val="969696"/>
            </a:solidFill>
            <a:ln w="28575">
              <a:solidFill>
                <a:srgbClr val="000000"/>
              </a:solidFill>
              <a:round/>
              <a:headEnd/>
              <a:tailEnd/>
            </a:ln>
          </p:spPr>
          <p:txBody>
            <a:bodyPr/>
            <a:lstStyle/>
            <a:p>
              <a:endParaRPr lang="en-US"/>
            </a:p>
          </p:txBody>
        </p:sp>
        <p:sp>
          <p:nvSpPr>
            <p:cNvPr id="386068" name="Text Box 20">
              <a:extLst>
                <a:ext uri="{FF2B5EF4-FFF2-40B4-BE49-F238E27FC236}">
                  <a16:creationId xmlns:a16="http://schemas.microsoft.com/office/drawing/2014/main" id="{742158AF-00A8-4B12-9159-146141211C5F}"/>
                </a:ext>
              </a:extLst>
            </p:cNvPr>
            <p:cNvSpPr txBox="1">
              <a:spLocks noChangeArrowheads="1"/>
            </p:cNvSpPr>
            <p:nvPr/>
          </p:nvSpPr>
          <p:spPr bwMode="auto">
            <a:xfrm>
              <a:off x="1498" y="2806"/>
              <a:ext cx="37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solidFill>
                    <a:srgbClr val="000000"/>
                  </a:solidFill>
                  <a:latin typeface="Arial Narrow" panose="020B0606020202030204" pitchFamily="34" charset="0"/>
                </a:rPr>
                <a:t>30</a:t>
              </a:r>
            </a:p>
          </p:txBody>
        </p:sp>
        <p:sp>
          <p:nvSpPr>
            <p:cNvPr id="386069" name="Line 21">
              <a:extLst>
                <a:ext uri="{FF2B5EF4-FFF2-40B4-BE49-F238E27FC236}">
                  <a16:creationId xmlns:a16="http://schemas.microsoft.com/office/drawing/2014/main" id="{4C59B59B-19CD-4C51-BD8F-92A4BD61A5EF}"/>
                </a:ext>
              </a:extLst>
            </p:cNvPr>
            <p:cNvSpPr>
              <a:spLocks noChangeShapeType="1"/>
            </p:cNvSpPr>
            <p:nvPr/>
          </p:nvSpPr>
          <p:spPr bwMode="auto">
            <a:xfrm flipH="1">
              <a:off x="828" y="2688"/>
              <a:ext cx="284" cy="189"/>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070" name="Line 22">
              <a:extLst>
                <a:ext uri="{FF2B5EF4-FFF2-40B4-BE49-F238E27FC236}">
                  <a16:creationId xmlns:a16="http://schemas.microsoft.com/office/drawing/2014/main" id="{07D3D6C9-FE5D-48B5-882A-E81E574E03FA}"/>
                </a:ext>
              </a:extLst>
            </p:cNvPr>
            <p:cNvSpPr>
              <a:spLocks noChangeShapeType="1"/>
            </p:cNvSpPr>
            <p:nvPr/>
          </p:nvSpPr>
          <p:spPr bwMode="auto">
            <a:xfrm>
              <a:off x="1265" y="2700"/>
              <a:ext cx="260" cy="177"/>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072" name="Oval 24">
              <a:extLst>
                <a:ext uri="{FF2B5EF4-FFF2-40B4-BE49-F238E27FC236}">
                  <a16:creationId xmlns:a16="http://schemas.microsoft.com/office/drawing/2014/main" id="{F8DE451D-644C-46C0-A7A0-BA0B341FAC25}"/>
                </a:ext>
              </a:extLst>
            </p:cNvPr>
            <p:cNvSpPr>
              <a:spLocks noChangeArrowheads="1"/>
            </p:cNvSpPr>
            <p:nvPr/>
          </p:nvSpPr>
          <p:spPr bwMode="auto">
            <a:xfrm>
              <a:off x="1076" y="2472"/>
              <a:ext cx="223" cy="253"/>
            </a:xfrm>
            <a:prstGeom prst="ellipse">
              <a:avLst/>
            </a:prstGeom>
            <a:solidFill>
              <a:srgbClr val="FF7C80"/>
            </a:solidFill>
            <a:ln w="28575">
              <a:solidFill>
                <a:schemeClr val="tx2"/>
              </a:solidFill>
              <a:round/>
              <a:headEnd/>
              <a:tailEnd/>
            </a:ln>
          </p:spPr>
          <p:txBody>
            <a:bodyPr/>
            <a:lstStyle/>
            <a:p>
              <a:endParaRPr lang="en-US"/>
            </a:p>
          </p:txBody>
        </p:sp>
        <p:sp>
          <p:nvSpPr>
            <p:cNvPr id="386073" name="Text Box 25">
              <a:extLst>
                <a:ext uri="{FF2B5EF4-FFF2-40B4-BE49-F238E27FC236}">
                  <a16:creationId xmlns:a16="http://schemas.microsoft.com/office/drawing/2014/main" id="{B9186075-3DBD-446D-AF67-1136B72E4848}"/>
                </a:ext>
              </a:extLst>
            </p:cNvPr>
            <p:cNvSpPr txBox="1">
              <a:spLocks noChangeArrowheads="1"/>
            </p:cNvSpPr>
            <p:nvPr/>
          </p:nvSpPr>
          <p:spPr bwMode="auto">
            <a:xfrm>
              <a:off x="1052" y="2466"/>
              <a:ext cx="37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solidFill>
                    <a:srgbClr val="000000"/>
                  </a:solidFill>
                  <a:latin typeface="Arial Narrow" panose="020B0606020202030204" pitchFamily="34" charset="0"/>
                </a:rPr>
                <a:t>20</a:t>
              </a:r>
            </a:p>
          </p:txBody>
        </p:sp>
        <p:sp>
          <p:nvSpPr>
            <p:cNvPr id="386074" name="Rectangle 26">
              <a:extLst>
                <a:ext uri="{FF2B5EF4-FFF2-40B4-BE49-F238E27FC236}">
                  <a16:creationId xmlns:a16="http://schemas.microsoft.com/office/drawing/2014/main" id="{3836DBF3-CE11-41C0-B2BF-2DE6E8393B3A}"/>
                </a:ext>
              </a:extLst>
            </p:cNvPr>
            <p:cNvSpPr>
              <a:spLocks noChangeArrowheads="1"/>
            </p:cNvSpPr>
            <p:nvPr/>
          </p:nvSpPr>
          <p:spPr bwMode="auto">
            <a:xfrm>
              <a:off x="1555" y="3727"/>
              <a:ext cx="189" cy="202"/>
            </a:xfrm>
            <a:prstGeom prst="rect">
              <a:avLst/>
            </a:prstGeom>
            <a:solidFill>
              <a:srgbClr val="969696"/>
            </a:solidFill>
            <a:ln w="28575">
              <a:solidFill>
                <a:srgbClr val="000000"/>
              </a:solidFill>
              <a:miter lim="800000"/>
              <a:headEnd/>
              <a:tailEnd/>
            </a:ln>
          </p:spPr>
          <p:txBody>
            <a:bodyPr/>
            <a:lstStyle/>
            <a:p>
              <a:endParaRPr lang="en-US"/>
            </a:p>
          </p:txBody>
        </p:sp>
        <p:sp>
          <p:nvSpPr>
            <p:cNvPr id="386075" name="Line 27">
              <a:extLst>
                <a:ext uri="{FF2B5EF4-FFF2-40B4-BE49-F238E27FC236}">
                  <a16:creationId xmlns:a16="http://schemas.microsoft.com/office/drawing/2014/main" id="{5535CD61-1D40-424A-A313-785BD0A79BFB}"/>
                </a:ext>
              </a:extLst>
            </p:cNvPr>
            <p:cNvSpPr>
              <a:spLocks noChangeShapeType="1"/>
            </p:cNvSpPr>
            <p:nvPr/>
          </p:nvSpPr>
          <p:spPr bwMode="auto">
            <a:xfrm flipH="1">
              <a:off x="1649" y="3446"/>
              <a:ext cx="155" cy="27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076" name="Rectangle 28">
              <a:extLst>
                <a:ext uri="{FF2B5EF4-FFF2-40B4-BE49-F238E27FC236}">
                  <a16:creationId xmlns:a16="http://schemas.microsoft.com/office/drawing/2014/main" id="{B652B4B7-E687-468F-A9FC-A437247AE0F8}"/>
                </a:ext>
              </a:extLst>
            </p:cNvPr>
            <p:cNvSpPr>
              <a:spLocks noChangeArrowheads="1"/>
            </p:cNvSpPr>
            <p:nvPr/>
          </p:nvSpPr>
          <p:spPr bwMode="auto">
            <a:xfrm flipH="1">
              <a:off x="2004" y="3727"/>
              <a:ext cx="189" cy="202"/>
            </a:xfrm>
            <a:prstGeom prst="rect">
              <a:avLst/>
            </a:prstGeom>
            <a:solidFill>
              <a:srgbClr val="969696"/>
            </a:solidFill>
            <a:ln w="28575">
              <a:solidFill>
                <a:srgbClr val="000000"/>
              </a:solidFill>
              <a:miter lim="800000"/>
              <a:headEnd/>
              <a:tailEnd/>
            </a:ln>
          </p:spPr>
          <p:txBody>
            <a:bodyPr/>
            <a:lstStyle/>
            <a:p>
              <a:endParaRPr lang="en-US"/>
            </a:p>
          </p:txBody>
        </p:sp>
        <p:sp>
          <p:nvSpPr>
            <p:cNvPr id="386077" name="Line 29">
              <a:extLst>
                <a:ext uri="{FF2B5EF4-FFF2-40B4-BE49-F238E27FC236}">
                  <a16:creationId xmlns:a16="http://schemas.microsoft.com/office/drawing/2014/main" id="{7327E524-2F13-4D61-A74E-D61F8EFF97E6}"/>
                </a:ext>
              </a:extLst>
            </p:cNvPr>
            <p:cNvSpPr>
              <a:spLocks noChangeShapeType="1"/>
            </p:cNvSpPr>
            <p:nvPr/>
          </p:nvSpPr>
          <p:spPr bwMode="auto">
            <a:xfrm>
              <a:off x="1938" y="3456"/>
              <a:ext cx="154" cy="26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079" name="Oval 31">
              <a:extLst>
                <a:ext uri="{FF2B5EF4-FFF2-40B4-BE49-F238E27FC236}">
                  <a16:creationId xmlns:a16="http://schemas.microsoft.com/office/drawing/2014/main" id="{406B45C5-28D2-4E85-8E8E-7EEA0980D885}"/>
                </a:ext>
              </a:extLst>
            </p:cNvPr>
            <p:cNvSpPr>
              <a:spLocks noChangeArrowheads="1"/>
            </p:cNvSpPr>
            <p:nvPr/>
          </p:nvSpPr>
          <p:spPr bwMode="auto">
            <a:xfrm>
              <a:off x="1762" y="3244"/>
              <a:ext cx="223" cy="253"/>
            </a:xfrm>
            <a:prstGeom prst="ellipse">
              <a:avLst/>
            </a:prstGeom>
            <a:solidFill>
              <a:srgbClr val="FF7C80"/>
            </a:solidFill>
            <a:ln w="28575">
              <a:solidFill>
                <a:schemeClr val="tx2"/>
              </a:solidFill>
              <a:round/>
              <a:headEnd/>
              <a:tailEnd/>
            </a:ln>
          </p:spPr>
          <p:txBody>
            <a:bodyPr/>
            <a:lstStyle/>
            <a:p>
              <a:endParaRPr lang="en-US"/>
            </a:p>
          </p:txBody>
        </p:sp>
        <p:sp>
          <p:nvSpPr>
            <p:cNvPr id="386080" name="Text Box 32">
              <a:extLst>
                <a:ext uri="{FF2B5EF4-FFF2-40B4-BE49-F238E27FC236}">
                  <a16:creationId xmlns:a16="http://schemas.microsoft.com/office/drawing/2014/main" id="{3D8C261B-6E4D-445C-9BCC-83E23A687ED0}"/>
                </a:ext>
              </a:extLst>
            </p:cNvPr>
            <p:cNvSpPr txBox="1">
              <a:spLocks noChangeArrowheads="1"/>
            </p:cNvSpPr>
            <p:nvPr/>
          </p:nvSpPr>
          <p:spPr bwMode="auto">
            <a:xfrm>
              <a:off x="1732" y="3249"/>
              <a:ext cx="37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solidFill>
                    <a:srgbClr val="000000"/>
                  </a:solidFill>
                  <a:latin typeface="Arial Narrow" panose="020B0606020202030204" pitchFamily="34" charset="0"/>
                </a:rPr>
                <a:t>40</a:t>
              </a:r>
            </a:p>
          </p:txBody>
        </p:sp>
        <p:sp>
          <p:nvSpPr>
            <p:cNvPr id="386081" name="Rectangle 33">
              <a:extLst>
                <a:ext uri="{FF2B5EF4-FFF2-40B4-BE49-F238E27FC236}">
                  <a16:creationId xmlns:a16="http://schemas.microsoft.com/office/drawing/2014/main" id="{64AA0C64-8BC5-49F0-A493-C1FCDD0EA91E}"/>
                </a:ext>
              </a:extLst>
            </p:cNvPr>
            <p:cNvSpPr>
              <a:spLocks noChangeArrowheads="1"/>
            </p:cNvSpPr>
            <p:nvPr/>
          </p:nvSpPr>
          <p:spPr bwMode="auto">
            <a:xfrm>
              <a:off x="1290" y="3312"/>
              <a:ext cx="189" cy="202"/>
            </a:xfrm>
            <a:prstGeom prst="rect">
              <a:avLst/>
            </a:prstGeom>
            <a:solidFill>
              <a:srgbClr val="969696"/>
            </a:solidFill>
            <a:ln w="28575">
              <a:solidFill>
                <a:srgbClr val="000000"/>
              </a:solidFill>
              <a:miter lim="800000"/>
              <a:headEnd/>
              <a:tailEnd/>
            </a:ln>
          </p:spPr>
          <p:txBody>
            <a:bodyPr/>
            <a:lstStyle/>
            <a:p>
              <a:endParaRPr lang="en-US"/>
            </a:p>
          </p:txBody>
        </p:sp>
        <p:sp>
          <p:nvSpPr>
            <p:cNvPr id="386082" name="Line 34">
              <a:extLst>
                <a:ext uri="{FF2B5EF4-FFF2-40B4-BE49-F238E27FC236}">
                  <a16:creationId xmlns:a16="http://schemas.microsoft.com/office/drawing/2014/main" id="{8883600E-B3FD-4434-BDB7-5A74E6E1412F}"/>
                </a:ext>
              </a:extLst>
            </p:cNvPr>
            <p:cNvSpPr>
              <a:spLocks noChangeShapeType="1"/>
            </p:cNvSpPr>
            <p:nvPr/>
          </p:nvSpPr>
          <p:spPr bwMode="auto">
            <a:xfrm>
              <a:off x="2560" y="2700"/>
              <a:ext cx="226" cy="20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083" name="Line 35">
              <a:extLst>
                <a:ext uri="{FF2B5EF4-FFF2-40B4-BE49-F238E27FC236}">
                  <a16:creationId xmlns:a16="http://schemas.microsoft.com/office/drawing/2014/main" id="{0BCB03F5-1609-4994-8B4E-73621FEEAAB2}"/>
                </a:ext>
              </a:extLst>
            </p:cNvPr>
            <p:cNvSpPr>
              <a:spLocks noChangeShapeType="1"/>
            </p:cNvSpPr>
            <p:nvPr/>
          </p:nvSpPr>
          <p:spPr bwMode="auto">
            <a:xfrm flipH="1">
              <a:off x="2199" y="2703"/>
              <a:ext cx="215" cy="227"/>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085" name="Oval 37">
              <a:extLst>
                <a:ext uri="{FF2B5EF4-FFF2-40B4-BE49-F238E27FC236}">
                  <a16:creationId xmlns:a16="http://schemas.microsoft.com/office/drawing/2014/main" id="{404BEE8E-F7B9-4EDD-A2D7-0B2C7ED3F7B7}"/>
                </a:ext>
              </a:extLst>
            </p:cNvPr>
            <p:cNvSpPr>
              <a:spLocks noChangeArrowheads="1"/>
            </p:cNvSpPr>
            <p:nvPr/>
          </p:nvSpPr>
          <p:spPr bwMode="auto">
            <a:xfrm>
              <a:off x="2374" y="2475"/>
              <a:ext cx="224" cy="253"/>
            </a:xfrm>
            <a:prstGeom prst="ellipse">
              <a:avLst/>
            </a:prstGeom>
            <a:solidFill>
              <a:srgbClr val="969696"/>
            </a:solidFill>
            <a:ln w="28575">
              <a:solidFill>
                <a:srgbClr val="000000"/>
              </a:solidFill>
              <a:round/>
              <a:headEnd/>
              <a:tailEnd/>
            </a:ln>
          </p:spPr>
          <p:txBody>
            <a:bodyPr/>
            <a:lstStyle/>
            <a:p>
              <a:endParaRPr lang="en-US"/>
            </a:p>
          </p:txBody>
        </p:sp>
        <p:sp>
          <p:nvSpPr>
            <p:cNvPr id="386086" name="Text Box 38">
              <a:extLst>
                <a:ext uri="{FF2B5EF4-FFF2-40B4-BE49-F238E27FC236}">
                  <a16:creationId xmlns:a16="http://schemas.microsoft.com/office/drawing/2014/main" id="{F9B8C1FF-8481-4BDF-9FE6-5149524C2F48}"/>
                </a:ext>
              </a:extLst>
            </p:cNvPr>
            <p:cNvSpPr txBox="1">
              <a:spLocks noChangeArrowheads="1"/>
            </p:cNvSpPr>
            <p:nvPr/>
          </p:nvSpPr>
          <p:spPr bwMode="auto">
            <a:xfrm>
              <a:off x="2360" y="2466"/>
              <a:ext cx="37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solidFill>
                    <a:srgbClr val="000000"/>
                  </a:solidFill>
                  <a:latin typeface="Arial Narrow" panose="020B0606020202030204" pitchFamily="34" charset="0"/>
                </a:rPr>
                <a:t>60</a:t>
              </a:r>
            </a:p>
          </p:txBody>
        </p:sp>
        <p:sp>
          <p:nvSpPr>
            <p:cNvPr id="386088" name="Rectangle 40">
              <a:extLst>
                <a:ext uri="{FF2B5EF4-FFF2-40B4-BE49-F238E27FC236}">
                  <a16:creationId xmlns:a16="http://schemas.microsoft.com/office/drawing/2014/main" id="{6DF08388-15F5-4DDB-9765-0EC68AB22082}"/>
                </a:ext>
              </a:extLst>
            </p:cNvPr>
            <p:cNvSpPr>
              <a:spLocks noChangeArrowheads="1"/>
            </p:cNvSpPr>
            <p:nvPr/>
          </p:nvSpPr>
          <p:spPr bwMode="auto">
            <a:xfrm>
              <a:off x="2493" y="3310"/>
              <a:ext cx="189" cy="202"/>
            </a:xfrm>
            <a:prstGeom prst="rect">
              <a:avLst/>
            </a:prstGeom>
            <a:solidFill>
              <a:srgbClr val="969696"/>
            </a:solidFill>
            <a:ln w="28575">
              <a:solidFill>
                <a:srgbClr val="000000"/>
              </a:solidFill>
              <a:miter lim="800000"/>
              <a:headEnd/>
              <a:tailEnd/>
            </a:ln>
          </p:spPr>
          <p:txBody>
            <a:bodyPr/>
            <a:lstStyle/>
            <a:p>
              <a:endParaRPr lang="en-US"/>
            </a:p>
          </p:txBody>
        </p:sp>
        <p:sp>
          <p:nvSpPr>
            <p:cNvPr id="386089" name="Line 41">
              <a:extLst>
                <a:ext uri="{FF2B5EF4-FFF2-40B4-BE49-F238E27FC236}">
                  <a16:creationId xmlns:a16="http://schemas.microsoft.com/office/drawing/2014/main" id="{280E3894-1789-4503-92CD-FC668FF0DDA3}"/>
                </a:ext>
              </a:extLst>
            </p:cNvPr>
            <p:cNvSpPr>
              <a:spLocks noChangeShapeType="1"/>
            </p:cNvSpPr>
            <p:nvPr/>
          </p:nvSpPr>
          <p:spPr bwMode="auto">
            <a:xfrm flipH="1">
              <a:off x="2588" y="3029"/>
              <a:ext cx="154" cy="27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090" name="Rectangle 42">
              <a:extLst>
                <a:ext uri="{FF2B5EF4-FFF2-40B4-BE49-F238E27FC236}">
                  <a16:creationId xmlns:a16="http://schemas.microsoft.com/office/drawing/2014/main" id="{D422E1AE-36BD-418D-B7DB-9035C12DB576}"/>
                </a:ext>
              </a:extLst>
            </p:cNvPr>
            <p:cNvSpPr>
              <a:spLocks noChangeArrowheads="1"/>
            </p:cNvSpPr>
            <p:nvPr/>
          </p:nvSpPr>
          <p:spPr bwMode="auto">
            <a:xfrm flipH="1">
              <a:off x="2942" y="3310"/>
              <a:ext cx="189" cy="202"/>
            </a:xfrm>
            <a:prstGeom prst="rect">
              <a:avLst/>
            </a:prstGeom>
            <a:solidFill>
              <a:srgbClr val="969696"/>
            </a:solidFill>
            <a:ln w="28575">
              <a:solidFill>
                <a:srgbClr val="000000"/>
              </a:solidFill>
              <a:miter lim="800000"/>
              <a:headEnd/>
              <a:tailEnd/>
            </a:ln>
          </p:spPr>
          <p:txBody>
            <a:bodyPr/>
            <a:lstStyle/>
            <a:p>
              <a:endParaRPr lang="en-US"/>
            </a:p>
          </p:txBody>
        </p:sp>
        <p:sp>
          <p:nvSpPr>
            <p:cNvPr id="386091" name="Line 43">
              <a:extLst>
                <a:ext uri="{FF2B5EF4-FFF2-40B4-BE49-F238E27FC236}">
                  <a16:creationId xmlns:a16="http://schemas.microsoft.com/office/drawing/2014/main" id="{518F9B2E-D1A6-4049-8490-2B4D186E85F3}"/>
                </a:ext>
              </a:extLst>
            </p:cNvPr>
            <p:cNvSpPr>
              <a:spLocks noChangeShapeType="1"/>
            </p:cNvSpPr>
            <p:nvPr/>
          </p:nvSpPr>
          <p:spPr bwMode="auto">
            <a:xfrm>
              <a:off x="2876" y="3039"/>
              <a:ext cx="154" cy="26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093" name="Oval 45">
              <a:extLst>
                <a:ext uri="{FF2B5EF4-FFF2-40B4-BE49-F238E27FC236}">
                  <a16:creationId xmlns:a16="http://schemas.microsoft.com/office/drawing/2014/main" id="{A29716A3-EDE6-4125-B92F-A90C3F8B4DE3}"/>
                </a:ext>
              </a:extLst>
            </p:cNvPr>
            <p:cNvSpPr>
              <a:spLocks noChangeArrowheads="1"/>
            </p:cNvSpPr>
            <p:nvPr/>
          </p:nvSpPr>
          <p:spPr bwMode="auto">
            <a:xfrm>
              <a:off x="2700" y="2826"/>
              <a:ext cx="223" cy="253"/>
            </a:xfrm>
            <a:prstGeom prst="ellipse">
              <a:avLst/>
            </a:prstGeom>
            <a:solidFill>
              <a:srgbClr val="FF7C80"/>
            </a:solidFill>
            <a:ln w="28575">
              <a:solidFill>
                <a:schemeClr val="tx2"/>
              </a:solidFill>
              <a:round/>
              <a:headEnd/>
              <a:tailEnd/>
            </a:ln>
          </p:spPr>
          <p:txBody>
            <a:bodyPr/>
            <a:lstStyle/>
            <a:p>
              <a:endParaRPr lang="en-US"/>
            </a:p>
          </p:txBody>
        </p:sp>
        <p:sp>
          <p:nvSpPr>
            <p:cNvPr id="386094" name="Text Box 46">
              <a:extLst>
                <a:ext uri="{FF2B5EF4-FFF2-40B4-BE49-F238E27FC236}">
                  <a16:creationId xmlns:a16="http://schemas.microsoft.com/office/drawing/2014/main" id="{D62110D8-DA27-4F52-9905-956A87F1E0A7}"/>
                </a:ext>
              </a:extLst>
            </p:cNvPr>
            <p:cNvSpPr txBox="1">
              <a:spLocks noChangeArrowheads="1"/>
            </p:cNvSpPr>
            <p:nvPr/>
          </p:nvSpPr>
          <p:spPr bwMode="auto">
            <a:xfrm>
              <a:off x="2677" y="2829"/>
              <a:ext cx="37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solidFill>
                    <a:srgbClr val="000000"/>
                  </a:solidFill>
                  <a:latin typeface="Arial Narrow" panose="020B0606020202030204" pitchFamily="34" charset="0"/>
                </a:rPr>
                <a:t>70</a:t>
              </a:r>
            </a:p>
          </p:txBody>
        </p:sp>
        <p:sp>
          <p:nvSpPr>
            <p:cNvPr id="386095" name="Rectangle 47">
              <a:extLst>
                <a:ext uri="{FF2B5EF4-FFF2-40B4-BE49-F238E27FC236}">
                  <a16:creationId xmlns:a16="http://schemas.microsoft.com/office/drawing/2014/main" id="{84748273-4547-446F-A28B-8CFE69808335}"/>
                </a:ext>
              </a:extLst>
            </p:cNvPr>
            <p:cNvSpPr>
              <a:spLocks noChangeArrowheads="1"/>
            </p:cNvSpPr>
            <p:nvPr/>
          </p:nvSpPr>
          <p:spPr bwMode="auto">
            <a:xfrm>
              <a:off x="2114" y="2882"/>
              <a:ext cx="190" cy="203"/>
            </a:xfrm>
            <a:prstGeom prst="rect">
              <a:avLst/>
            </a:prstGeom>
            <a:solidFill>
              <a:srgbClr val="969696"/>
            </a:solidFill>
            <a:ln w="28575">
              <a:solidFill>
                <a:srgbClr val="000000"/>
              </a:solidFill>
              <a:miter lim="800000"/>
              <a:headEnd/>
              <a:tailEnd/>
            </a:ln>
          </p:spPr>
          <p:txBody>
            <a:bodyPr/>
            <a:lstStyle/>
            <a:p>
              <a:endParaRPr lang="en-US"/>
            </a:p>
          </p:txBody>
        </p:sp>
        <p:sp>
          <p:nvSpPr>
            <p:cNvPr id="386096" name="Line 48">
              <a:extLst>
                <a:ext uri="{FF2B5EF4-FFF2-40B4-BE49-F238E27FC236}">
                  <a16:creationId xmlns:a16="http://schemas.microsoft.com/office/drawing/2014/main" id="{F9329C59-FA6D-4E78-9143-65E6F344B6D2}"/>
                </a:ext>
              </a:extLst>
            </p:cNvPr>
            <p:cNvSpPr>
              <a:spLocks noChangeShapeType="1"/>
            </p:cNvSpPr>
            <p:nvPr/>
          </p:nvSpPr>
          <p:spPr bwMode="auto">
            <a:xfrm flipH="1">
              <a:off x="1288" y="2321"/>
              <a:ext cx="462" cy="24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097" name="Line 49">
              <a:extLst>
                <a:ext uri="{FF2B5EF4-FFF2-40B4-BE49-F238E27FC236}">
                  <a16:creationId xmlns:a16="http://schemas.microsoft.com/office/drawing/2014/main" id="{EFA35280-0CE1-47F3-BD94-6B90810723D3}"/>
                </a:ext>
              </a:extLst>
            </p:cNvPr>
            <p:cNvSpPr>
              <a:spLocks noChangeShapeType="1"/>
            </p:cNvSpPr>
            <p:nvPr/>
          </p:nvSpPr>
          <p:spPr bwMode="auto">
            <a:xfrm>
              <a:off x="1963" y="2321"/>
              <a:ext cx="426" cy="21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099" name="Line 51">
              <a:extLst>
                <a:ext uri="{FF2B5EF4-FFF2-40B4-BE49-F238E27FC236}">
                  <a16:creationId xmlns:a16="http://schemas.microsoft.com/office/drawing/2014/main" id="{BD73A8C8-F8C8-485D-B904-2CB0EDC4DBCE}"/>
                </a:ext>
              </a:extLst>
            </p:cNvPr>
            <p:cNvSpPr>
              <a:spLocks noChangeShapeType="1"/>
            </p:cNvSpPr>
            <p:nvPr/>
          </p:nvSpPr>
          <p:spPr bwMode="auto">
            <a:xfrm flipH="1">
              <a:off x="515" y="3052"/>
              <a:ext cx="154" cy="26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100" name="Rectangle 52">
              <a:extLst>
                <a:ext uri="{FF2B5EF4-FFF2-40B4-BE49-F238E27FC236}">
                  <a16:creationId xmlns:a16="http://schemas.microsoft.com/office/drawing/2014/main" id="{9BA4C9A4-743A-458D-B6E4-587F2FA250CD}"/>
                </a:ext>
              </a:extLst>
            </p:cNvPr>
            <p:cNvSpPr>
              <a:spLocks noChangeArrowheads="1"/>
            </p:cNvSpPr>
            <p:nvPr/>
          </p:nvSpPr>
          <p:spPr bwMode="auto">
            <a:xfrm flipH="1">
              <a:off x="871" y="3312"/>
              <a:ext cx="189" cy="202"/>
            </a:xfrm>
            <a:prstGeom prst="rect">
              <a:avLst/>
            </a:prstGeom>
            <a:solidFill>
              <a:srgbClr val="969696"/>
            </a:solidFill>
            <a:ln w="28575">
              <a:solidFill>
                <a:srgbClr val="000000"/>
              </a:solidFill>
              <a:miter lim="800000"/>
              <a:headEnd/>
              <a:tailEnd/>
            </a:ln>
          </p:spPr>
          <p:txBody>
            <a:bodyPr/>
            <a:lstStyle/>
            <a:p>
              <a:endParaRPr lang="en-US"/>
            </a:p>
          </p:txBody>
        </p:sp>
        <p:sp>
          <p:nvSpPr>
            <p:cNvPr id="386101" name="Line 53">
              <a:extLst>
                <a:ext uri="{FF2B5EF4-FFF2-40B4-BE49-F238E27FC236}">
                  <a16:creationId xmlns:a16="http://schemas.microsoft.com/office/drawing/2014/main" id="{56F95867-4C72-4976-8318-1886651B7D1D}"/>
                </a:ext>
              </a:extLst>
            </p:cNvPr>
            <p:cNvSpPr>
              <a:spLocks noChangeShapeType="1"/>
            </p:cNvSpPr>
            <p:nvPr/>
          </p:nvSpPr>
          <p:spPr bwMode="auto">
            <a:xfrm>
              <a:off x="805" y="3042"/>
              <a:ext cx="154" cy="26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102" name="Rectangle 54">
              <a:extLst>
                <a:ext uri="{FF2B5EF4-FFF2-40B4-BE49-F238E27FC236}">
                  <a16:creationId xmlns:a16="http://schemas.microsoft.com/office/drawing/2014/main" id="{B195EB6F-8E25-404B-8821-5C7AE94A884A}"/>
                </a:ext>
              </a:extLst>
            </p:cNvPr>
            <p:cNvSpPr>
              <a:spLocks noChangeArrowheads="1"/>
            </p:cNvSpPr>
            <p:nvPr/>
          </p:nvSpPr>
          <p:spPr bwMode="auto">
            <a:xfrm>
              <a:off x="420" y="3312"/>
              <a:ext cx="189" cy="202"/>
            </a:xfrm>
            <a:prstGeom prst="rect">
              <a:avLst/>
            </a:prstGeom>
            <a:solidFill>
              <a:srgbClr val="969696"/>
            </a:solidFill>
            <a:ln w="28575">
              <a:solidFill>
                <a:srgbClr val="000000"/>
              </a:solidFill>
              <a:miter lim="800000"/>
              <a:headEnd/>
              <a:tailEnd/>
            </a:ln>
          </p:spPr>
          <p:txBody>
            <a:bodyPr/>
            <a:lstStyle/>
            <a:p>
              <a:endParaRPr lang="en-US"/>
            </a:p>
          </p:txBody>
        </p:sp>
      </p:grpSp>
      <p:grpSp>
        <p:nvGrpSpPr>
          <p:cNvPr id="386116" name="Group 68">
            <a:extLst>
              <a:ext uri="{FF2B5EF4-FFF2-40B4-BE49-F238E27FC236}">
                <a16:creationId xmlns:a16="http://schemas.microsoft.com/office/drawing/2014/main" id="{22C6194F-B135-4AFF-AE8F-7549759FF2D3}"/>
              </a:ext>
            </a:extLst>
          </p:cNvPr>
          <p:cNvGrpSpPr>
            <a:grpSpLocks/>
          </p:cNvGrpSpPr>
          <p:nvPr/>
        </p:nvGrpSpPr>
        <p:grpSpPr bwMode="auto">
          <a:xfrm>
            <a:off x="5880100" y="3475038"/>
            <a:ext cx="600075" cy="522287"/>
            <a:chOff x="3591" y="2353"/>
            <a:chExt cx="378" cy="329"/>
          </a:xfrm>
        </p:grpSpPr>
        <p:sp>
          <p:nvSpPr>
            <p:cNvPr id="386108" name="Oval 60">
              <a:extLst>
                <a:ext uri="{FF2B5EF4-FFF2-40B4-BE49-F238E27FC236}">
                  <a16:creationId xmlns:a16="http://schemas.microsoft.com/office/drawing/2014/main" id="{482142E1-5FF8-4121-8E07-9617B4A95655}"/>
                </a:ext>
              </a:extLst>
            </p:cNvPr>
            <p:cNvSpPr>
              <a:spLocks noChangeArrowheads="1"/>
            </p:cNvSpPr>
            <p:nvPr/>
          </p:nvSpPr>
          <p:spPr bwMode="auto">
            <a:xfrm>
              <a:off x="3600" y="2358"/>
              <a:ext cx="223" cy="253"/>
            </a:xfrm>
            <a:prstGeom prst="ellipse">
              <a:avLst/>
            </a:prstGeom>
            <a:solidFill>
              <a:srgbClr val="FF7C80"/>
            </a:solidFill>
            <a:ln w="28575">
              <a:solidFill>
                <a:schemeClr val="tx2"/>
              </a:solidFill>
              <a:round/>
              <a:headEnd/>
              <a:tailEnd/>
            </a:ln>
          </p:spPr>
          <p:txBody>
            <a:bodyPr/>
            <a:lstStyle/>
            <a:p>
              <a:endParaRPr lang="en-US"/>
            </a:p>
          </p:txBody>
        </p:sp>
        <p:sp>
          <p:nvSpPr>
            <p:cNvPr id="386109" name="Text Box 61">
              <a:extLst>
                <a:ext uri="{FF2B5EF4-FFF2-40B4-BE49-F238E27FC236}">
                  <a16:creationId xmlns:a16="http://schemas.microsoft.com/office/drawing/2014/main" id="{6E0DC27D-2C68-4331-A9C4-D4F474BC6BD1}"/>
                </a:ext>
              </a:extLst>
            </p:cNvPr>
            <p:cNvSpPr txBox="1">
              <a:spLocks noChangeArrowheads="1"/>
            </p:cNvSpPr>
            <p:nvPr/>
          </p:nvSpPr>
          <p:spPr bwMode="auto">
            <a:xfrm>
              <a:off x="3591" y="2353"/>
              <a:ext cx="37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solidFill>
                    <a:srgbClr val="000000"/>
                  </a:solidFill>
                  <a:latin typeface="Arial Narrow" panose="020B0606020202030204" pitchFamily="34" charset="0"/>
                </a:rPr>
                <a:t>20</a:t>
              </a:r>
            </a:p>
          </p:txBody>
        </p:sp>
      </p:grpSp>
      <p:grpSp>
        <p:nvGrpSpPr>
          <p:cNvPr id="386119" name="Group 71">
            <a:extLst>
              <a:ext uri="{FF2B5EF4-FFF2-40B4-BE49-F238E27FC236}">
                <a16:creationId xmlns:a16="http://schemas.microsoft.com/office/drawing/2014/main" id="{C351E90A-76F6-4537-8268-65F667F1F925}"/>
              </a:ext>
            </a:extLst>
          </p:cNvPr>
          <p:cNvGrpSpPr>
            <a:grpSpLocks/>
          </p:cNvGrpSpPr>
          <p:nvPr/>
        </p:nvGrpSpPr>
        <p:grpSpPr bwMode="auto">
          <a:xfrm>
            <a:off x="5868988" y="4519613"/>
            <a:ext cx="601662" cy="522287"/>
            <a:chOff x="4361" y="2353"/>
            <a:chExt cx="379" cy="329"/>
          </a:xfrm>
        </p:grpSpPr>
        <p:sp>
          <p:nvSpPr>
            <p:cNvPr id="386111" name="Oval 63">
              <a:extLst>
                <a:ext uri="{FF2B5EF4-FFF2-40B4-BE49-F238E27FC236}">
                  <a16:creationId xmlns:a16="http://schemas.microsoft.com/office/drawing/2014/main" id="{1AFC9CB1-EA00-4392-B0A0-EAA9CF303035}"/>
                </a:ext>
              </a:extLst>
            </p:cNvPr>
            <p:cNvSpPr>
              <a:spLocks noChangeArrowheads="1"/>
            </p:cNvSpPr>
            <p:nvPr/>
          </p:nvSpPr>
          <p:spPr bwMode="auto">
            <a:xfrm>
              <a:off x="4381" y="2358"/>
              <a:ext cx="224" cy="253"/>
            </a:xfrm>
            <a:prstGeom prst="ellipse">
              <a:avLst/>
            </a:prstGeom>
            <a:solidFill>
              <a:srgbClr val="969696"/>
            </a:solidFill>
            <a:ln w="28575">
              <a:solidFill>
                <a:srgbClr val="000000"/>
              </a:solidFill>
              <a:round/>
              <a:headEnd/>
              <a:tailEnd/>
            </a:ln>
          </p:spPr>
          <p:txBody>
            <a:bodyPr/>
            <a:lstStyle/>
            <a:p>
              <a:endParaRPr lang="en-US"/>
            </a:p>
          </p:txBody>
        </p:sp>
        <p:sp>
          <p:nvSpPr>
            <p:cNvPr id="386112" name="Text Box 64">
              <a:extLst>
                <a:ext uri="{FF2B5EF4-FFF2-40B4-BE49-F238E27FC236}">
                  <a16:creationId xmlns:a16="http://schemas.microsoft.com/office/drawing/2014/main" id="{FA9C4B97-238C-45C4-A2B0-8D6069B3181A}"/>
                </a:ext>
              </a:extLst>
            </p:cNvPr>
            <p:cNvSpPr txBox="1">
              <a:spLocks noChangeArrowheads="1"/>
            </p:cNvSpPr>
            <p:nvPr/>
          </p:nvSpPr>
          <p:spPr bwMode="auto">
            <a:xfrm>
              <a:off x="4361" y="2353"/>
              <a:ext cx="379"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solidFill>
                    <a:srgbClr val="000000"/>
                  </a:solidFill>
                  <a:latin typeface="Arial Narrow" panose="020B0606020202030204" pitchFamily="34" charset="0"/>
                </a:rPr>
                <a:t>50</a:t>
              </a:r>
            </a:p>
          </p:txBody>
        </p:sp>
      </p:grpSp>
      <p:sp>
        <p:nvSpPr>
          <p:cNvPr id="386113" name="Rectangle 65">
            <a:extLst>
              <a:ext uri="{FF2B5EF4-FFF2-40B4-BE49-F238E27FC236}">
                <a16:creationId xmlns:a16="http://schemas.microsoft.com/office/drawing/2014/main" id="{E4912C5B-87BD-486B-8EAA-35FD277AC837}"/>
              </a:ext>
            </a:extLst>
          </p:cNvPr>
          <p:cNvSpPr>
            <a:spLocks noChangeArrowheads="1"/>
          </p:cNvSpPr>
          <p:nvPr/>
        </p:nvSpPr>
        <p:spPr bwMode="auto">
          <a:xfrm>
            <a:off x="7596188" y="3502025"/>
            <a:ext cx="300037" cy="322263"/>
          </a:xfrm>
          <a:prstGeom prst="rect">
            <a:avLst/>
          </a:prstGeom>
          <a:solidFill>
            <a:srgbClr val="969696"/>
          </a:solidFill>
          <a:ln w="28575">
            <a:solidFill>
              <a:srgbClr val="000000"/>
            </a:solidFill>
            <a:miter lim="800000"/>
            <a:headEnd/>
            <a:tailEnd/>
          </a:ln>
        </p:spPr>
        <p:txBody>
          <a:bodyPr/>
          <a:lstStyle/>
          <a:p>
            <a:endParaRPr lang="en-US"/>
          </a:p>
        </p:txBody>
      </p:sp>
      <p:sp>
        <p:nvSpPr>
          <p:cNvPr id="386114" name="Text Box 66">
            <a:extLst>
              <a:ext uri="{FF2B5EF4-FFF2-40B4-BE49-F238E27FC236}">
                <a16:creationId xmlns:a16="http://schemas.microsoft.com/office/drawing/2014/main" id="{EB4177FC-D81A-4B0A-A751-CEB101218BAB}"/>
              </a:ext>
            </a:extLst>
          </p:cNvPr>
          <p:cNvSpPr txBox="1">
            <a:spLocks noChangeArrowheads="1"/>
          </p:cNvSpPr>
          <p:nvPr/>
        </p:nvSpPr>
        <p:spPr bwMode="auto">
          <a:xfrm>
            <a:off x="5400675" y="3906838"/>
            <a:ext cx="15287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b="1">
                <a:latin typeface="Times New Roman" panose="02020603050405020304" pitchFamily="18" charset="0"/>
                <a:ea typeface="仿宋_GB2312" pitchFamily="49" charset="-122"/>
              </a:rPr>
              <a:t>红色结点</a:t>
            </a:r>
            <a:endParaRPr lang="zh-CN" altLang="en-US" sz="2400" b="1">
              <a:ea typeface="仿宋_GB2312" pitchFamily="49" charset="-122"/>
            </a:endParaRPr>
          </a:p>
        </p:txBody>
      </p:sp>
      <p:sp>
        <p:nvSpPr>
          <p:cNvPr id="386117" name="Text Box 69">
            <a:extLst>
              <a:ext uri="{FF2B5EF4-FFF2-40B4-BE49-F238E27FC236}">
                <a16:creationId xmlns:a16="http://schemas.microsoft.com/office/drawing/2014/main" id="{00E5E311-8CDF-40E0-9891-9EFE76EADED7}"/>
              </a:ext>
            </a:extLst>
          </p:cNvPr>
          <p:cNvSpPr txBox="1">
            <a:spLocks noChangeArrowheads="1"/>
          </p:cNvSpPr>
          <p:nvPr/>
        </p:nvSpPr>
        <p:spPr bwMode="auto">
          <a:xfrm>
            <a:off x="5400675" y="4987925"/>
            <a:ext cx="1512888"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b="1">
                <a:latin typeface="Times New Roman" panose="02020603050405020304" pitchFamily="18" charset="0"/>
                <a:ea typeface="仿宋_GB2312" pitchFamily="49" charset="-122"/>
              </a:rPr>
              <a:t>黑色结点</a:t>
            </a:r>
            <a:endParaRPr lang="zh-CN" altLang="en-US" sz="2400" b="1">
              <a:ea typeface="仿宋_GB2312" pitchFamily="49" charset="-122"/>
            </a:endParaRPr>
          </a:p>
        </p:txBody>
      </p:sp>
      <p:sp>
        <p:nvSpPr>
          <p:cNvPr id="386118" name="Text Box 70">
            <a:extLst>
              <a:ext uri="{FF2B5EF4-FFF2-40B4-BE49-F238E27FC236}">
                <a16:creationId xmlns:a16="http://schemas.microsoft.com/office/drawing/2014/main" id="{65B666BE-DF99-4BF5-B82F-CD525F31BBF6}"/>
              </a:ext>
            </a:extLst>
          </p:cNvPr>
          <p:cNvSpPr txBox="1">
            <a:spLocks noChangeArrowheads="1"/>
          </p:cNvSpPr>
          <p:nvPr/>
        </p:nvSpPr>
        <p:spPr bwMode="auto">
          <a:xfrm>
            <a:off x="7073900" y="3906838"/>
            <a:ext cx="16383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b="1">
                <a:latin typeface="Times New Roman" panose="02020603050405020304" pitchFamily="18" charset="0"/>
                <a:ea typeface="仿宋_GB2312" pitchFamily="49" charset="-122"/>
              </a:rPr>
              <a:t>外部结点</a:t>
            </a:r>
            <a:endParaRPr lang="zh-CN" altLang="en-US" sz="2400" b="1">
              <a:ea typeface="仿宋_GB2312" pitchFamily="49" charset="-122"/>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BA6EA77-90FD-486E-9496-C71139E54365}"/>
              </a:ext>
            </a:extLst>
          </p:cNvPr>
          <p:cNvSpPr>
            <a:spLocks noGrp="1"/>
          </p:cNvSpPr>
          <p:nvPr>
            <p:ph type="sldNum" sz="quarter" idx="11"/>
          </p:nvPr>
        </p:nvSpPr>
        <p:spPr/>
        <p:txBody>
          <a:bodyPr/>
          <a:lstStyle/>
          <a:p>
            <a:fld id="{775D7434-460C-4D36-9D56-176410D3028F}" type="slidenum">
              <a:rPr lang="en-US" altLang="zh-CN"/>
              <a:pPr/>
              <a:t>13</a:t>
            </a:fld>
            <a:endParaRPr lang="en-US" altLang="zh-CN"/>
          </a:p>
        </p:txBody>
      </p:sp>
      <p:sp>
        <p:nvSpPr>
          <p:cNvPr id="322563" name="Rectangle 3">
            <a:extLst>
              <a:ext uri="{FF2B5EF4-FFF2-40B4-BE49-F238E27FC236}">
                <a16:creationId xmlns:a16="http://schemas.microsoft.com/office/drawing/2014/main" id="{4D46CEEE-F3A6-4879-9988-67B736E00C79}"/>
              </a:ext>
            </a:extLst>
          </p:cNvPr>
          <p:cNvSpPr>
            <a:spLocks noGrp="1" noChangeArrowheads="1"/>
          </p:cNvSpPr>
          <p:nvPr>
            <p:ph type="body" idx="1"/>
          </p:nvPr>
        </p:nvSpPr>
        <p:spPr>
          <a:xfrm>
            <a:off x="519113" y="765175"/>
            <a:ext cx="8229600" cy="5688013"/>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&lt;= OutList.CurrentSize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out</a:t>
            </a:r>
            <a:r>
              <a:rPr lang="en-US" altLang="zh-CN" sz="2800" b="1">
                <a:latin typeface="Times New Roman" panose="02020603050405020304" pitchFamily="18" charset="0"/>
                <a:ea typeface="隶书" panose="02010509060101010101" pitchFamily="49" charset="-122"/>
              </a:rPr>
              <a:t> &lt;&lt; </a:t>
            </a:r>
            <a:r>
              <a:rPr lang="en-US" altLang="zh-CN" sz="2800">
                <a:latin typeface="Times New Roman" panose="02020603050405020304" pitchFamily="18" charset="0"/>
                <a:ea typeface="隶书" panose="02010509060101010101" pitchFamily="49" charset="-122"/>
              </a:rPr>
              <a:t>OutList.Element[i</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&lt;&lt;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out </a:t>
            </a:r>
            <a:r>
              <a:rPr lang="en-US" altLang="zh-CN" sz="2800" b="1">
                <a:latin typeface="Times New Roman" panose="02020603050405020304" pitchFamily="18" charset="0"/>
                <a:ea typeface="隶书" panose="02010509060101010101" pitchFamily="49" charset="-122"/>
              </a:rPr>
              <a:t>&lt;&lt; endl;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输出表的所有表项到</a:t>
            </a:r>
            <a:r>
              <a:rPr lang="en-US" altLang="zh-CN" sz="2800">
                <a:solidFill>
                  <a:schemeClr val="tx2"/>
                </a:solidFill>
                <a:latin typeface="Times New Roman" panose="02020603050405020304" pitchFamily="18" charset="0"/>
                <a:ea typeface="隶书" panose="02010509060101010101" pitchFamily="49" charset="-122"/>
              </a:rPr>
              <a:t>out</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out</a:t>
            </a:r>
            <a:r>
              <a:rPr lang="en-US" altLang="zh-CN" sz="2800" b="1">
                <a:latin typeface="Times New Roman" panose="02020603050405020304" pitchFamily="18" charset="0"/>
                <a:ea typeface="隶书" panose="02010509060101010101" pitchFamily="49" charset="-122"/>
              </a:rPr>
              <a:t> &lt;&lt; “</a:t>
            </a:r>
            <a:r>
              <a:rPr lang="zh-CN" altLang="en-US" sz="2800" b="1">
                <a:latin typeface="Times New Roman" panose="02020603050405020304" pitchFamily="18" charset="0"/>
                <a:ea typeface="隶书" panose="02010509060101010101" pitchFamily="49" charset="-122"/>
              </a:rPr>
              <a:t>数组当前长度 </a:t>
            </a:r>
            <a:r>
              <a:rPr lang="en-US" altLang="zh-CN" sz="2800" b="1">
                <a:latin typeface="Times New Roman" panose="02020603050405020304" pitchFamily="18" charset="0"/>
                <a:ea typeface="隶书" panose="02010509060101010101" pitchFamily="49" charset="-122"/>
              </a:rPr>
              <a:t>: ” &lt;&lt;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OutList.CurrentSize </a:t>
            </a:r>
            <a:r>
              <a:rPr lang="en-US" altLang="zh-CN" sz="2800" b="1">
                <a:latin typeface="Times New Roman" panose="02020603050405020304" pitchFamily="18" charset="0"/>
                <a:ea typeface="隶书" panose="02010509060101010101" pitchFamily="49" charset="-122"/>
              </a:rPr>
              <a:t>&lt;&lt; endl;</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输出表的当前长度到</a:t>
            </a:r>
            <a:r>
              <a:rPr lang="en-US" altLang="zh-CN" sz="2800">
                <a:solidFill>
                  <a:schemeClr val="tx2"/>
                </a:solidFill>
                <a:latin typeface="Times New Roman" panose="02020603050405020304" pitchFamily="18" charset="0"/>
                <a:ea typeface="隶书" panose="02010509060101010101" pitchFamily="49" charset="-122"/>
              </a:rPr>
              <a:t>out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out</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4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istream&amp; operator &gt;&gt; (istream&amp;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dataList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InList)</a:t>
            </a:r>
            <a:r>
              <a:rPr lang="en-US" altLang="zh-CN" sz="2800" b="1">
                <a:latin typeface="Times New Roman" panose="02020603050405020304" pitchFamily="18" charset="0"/>
                <a:ea typeface="隶书" panose="02010509060101010101" pitchFamily="49" charset="-122"/>
              </a:rPr>
              <a:t> {	</a:t>
            </a:r>
          </a:p>
        </p:txBody>
      </p:sp>
    </p:spTree>
  </p:cSld>
  <p:clrMapOvr>
    <a:masterClrMapping/>
  </p:clrMapOvr>
  <p:transition>
    <p:wipe dir="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4">
            <a:extLst>
              <a:ext uri="{FF2B5EF4-FFF2-40B4-BE49-F238E27FC236}">
                <a16:creationId xmlns:a16="http://schemas.microsoft.com/office/drawing/2014/main" id="{9B349392-0A56-4999-A8A5-9370527A5A6C}"/>
              </a:ext>
            </a:extLst>
          </p:cNvPr>
          <p:cNvSpPr>
            <a:spLocks noGrp="1"/>
          </p:cNvSpPr>
          <p:nvPr>
            <p:ph type="sldNum" sz="quarter" idx="11"/>
          </p:nvPr>
        </p:nvSpPr>
        <p:spPr/>
        <p:txBody>
          <a:bodyPr/>
          <a:lstStyle/>
          <a:p>
            <a:fld id="{6BE87DB4-0891-4FDD-AF59-DF441A27E543}" type="slidenum">
              <a:rPr lang="en-US" altLang="zh-CN"/>
              <a:pPr/>
              <a:t>130</a:t>
            </a:fld>
            <a:endParaRPr lang="en-US" altLang="zh-CN"/>
          </a:p>
        </p:txBody>
      </p:sp>
      <p:sp>
        <p:nvSpPr>
          <p:cNvPr id="387075" name="Rectangle 3">
            <a:extLst>
              <a:ext uri="{FF2B5EF4-FFF2-40B4-BE49-F238E27FC236}">
                <a16:creationId xmlns:a16="http://schemas.microsoft.com/office/drawing/2014/main" id="{94FB004D-046E-47D2-A038-75619DB5135A}"/>
              </a:ext>
            </a:extLst>
          </p:cNvPr>
          <p:cNvSpPr>
            <a:spLocks noGrp="1" noChangeArrowheads="1"/>
          </p:cNvSpPr>
          <p:nvPr>
            <p:ph type="body" idx="1"/>
          </p:nvPr>
        </p:nvSpPr>
        <p:spPr>
          <a:xfrm>
            <a:off x="457200" y="765175"/>
            <a:ext cx="8229600" cy="1763713"/>
          </a:xfrm>
        </p:spPr>
        <p:txBody>
          <a:bodyPr/>
          <a:lstStyle/>
          <a:p>
            <a:pPr marL="533400" indent="-533400">
              <a:buClr>
                <a:srgbClr val="800080"/>
              </a:buClr>
              <a:buSzPct val="50000"/>
            </a:pPr>
            <a:r>
              <a:rPr lang="zh-CN" altLang="en-US" sz="3000" b="1">
                <a:latin typeface="Times New Roman" panose="02020603050405020304" pitchFamily="18" charset="0"/>
                <a:ea typeface="仿宋_GB2312" pitchFamily="49" charset="-122"/>
              </a:rPr>
              <a:t>另一种等价的定义是看结点指针的颜色。</a:t>
            </a:r>
          </a:p>
          <a:p>
            <a:pPr marL="533400" indent="-533400">
              <a:buClr>
                <a:srgbClr val="800080"/>
              </a:buClr>
              <a:buSzPct val="50000"/>
            </a:pPr>
            <a:r>
              <a:rPr lang="zh-CN" altLang="en-US" sz="3000" b="1">
                <a:latin typeface="Times New Roman" panose="02020603050405020304" pitchFamily="18" charset="0"/>
                <a:ea typeface="仿宋_GB2312" pitchFamily="49" charset="-122"/>
              </a:rPr>
              <a:t>从父结点到黑色子女结点的指针为黑色的，从父结点到红色子女结点的指针为红色的。</a:t>
            </a:r>
          </a:p>
        </p:txBody>
      </p:sp>
      <p:grpSp>
        <p:nvGrpSpPr>
          <p:cNvPr id="387127" name="Group 55">
            <a:extLst>
              <a:ext uri="{FF2B5EF4-FFF2-40B4-BE49-F238E27FC236}">
                <a16:creationId xmlns:a16="http://schemas.microsoft.com/office/drawing/2014/main" id="{5E89792D-2AB1-4106-92EB-B6C944022D60}"/>
              </a:ext>
            </a:extLst>
          </p:cNvPr>
          <p:cNvGrpSpPr>
            <a:grpSpLocks/>
          </p:cNvGrpSpPr>
          <p:nvPr/>
        </p:nvGrpSpPr>
        <p:grpSpPr bwMode="auto">
          <a:xfrm>
            <a:off x="1619250" y="2500313"/>
            <a:ext cx="5616575" cy="3700462"/>
            <a:chOff x="1020" y="1575"/>
            <a:chExt cx="3538" cy="2331"/>
          </a:xfrm>
        </p:grpSpPr>
        <p:sp>
          <p:nvSpPr>
            <p:cNvPr id="387077" name="Line 5">
              <a:extLst>
                <a:ext uri="{FF2B5EF4-FFF2-40B4-BE49-F238E27FC236}">
                  <a16:creationId xmlns:a16="http://schemas.microsoft.com/office/drawing/2014/main" id="{958E18D4-776E-4AAF-8B3F-E92C4F3AB4A0}"/>
                </a:ext>
              </a:extLst>
            </p:cNvPr>
            <p:cNvSpPr>
              <a:spLocks noChangeShapeType="1"/>
            </p:cNvSpPr>
            <p:nvPr/>
          </p:nvSpPr>
          <p:spPr bwMode="auto">
            <a:xfrm>
              <a:off x="2122" y="2281"/>
              <a:ext cx="401" cy="29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7078" name="Line 6">
              <a:extLst>
                <a:ext uri="{FF2B5EF4-FFF2-40B4-BE49-F238E27FC236}">
                  <a16:creationId xmlns:a16="http://schemas.microsoft.com/office/drawing/2014/main" id="{9EDFC1CA-F0FF-4EF2-B545-53C2C8CE2032}"/>
                </a:ext>
              </a:extLst>
            </p:cNvPr>
            <p:cNvSpPr>
              <a:spLocks noChangeShapeType="1"/>
            </p:cNvSpPr>
            <p:nvPr/>
          </p:nvSpPr>
          <p:spPr bwMode="auto">
            <a:xfrm flipH="1">
              <a:off x="2563" y="3280"/>
              <a:ext cx="263" cy="4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7079" name="Line 7">
              <a:extLst>
                <a:ext uri="{FF2B5EF4-FFF2-40B4-BE49-F238E27FC236}">
                  <a16:creationId xmlns:a16="http://schemas.microsoft.com/office/drawing/2014/main" id="{0B3D3357-8E1F-4BC8-A8F1-84D7C0A9F3A1}"/>
                </a:ext>
              </a:extLst>
            </p:cNvPr>
            <p:cNvSpPr>
              <a:spLocks noChangeShapeType="1"/>
            </p:cNvSpPr>
            <p:nvPr/>
          </p:nvSpPr>
          <p:spPr bwMode="auto">
            <a:xfrm flipH="1">
              <a:off x="3831" y="2739"/>
              <a:ext cx="219" cy="41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7080" name="Line 8">
              <a:extLst>
                <a:ext uri="{FF2B5EF4-FFF2-40B4-BE49-F238E27FC236}">
                  <a16:creationId xmlns:a16="http://schemas.microsoft.com/office/drawing/2014/main" id="{922C8B86-E11E-4D93-A36D-3DCBAE19E174}"/>
                </a:ext>
              </a:extLst>
            </p:cNvPr>
            <p:cNvSpPr>
              <a:spLocks noChangeShapeType="1"/>
            </p:cNvSpPr>
            <p:nvPr/>
          </p:nvSpPr>
          <p:spPr bwMode="auto">
            <a:xfrm>
              <a:off x="4224" y="2752"/>
              <a:ext cx="233" cy="41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7081" name="Line 9">
              <a:extLst>
                <a:ext uri="{FF2B5EF4-FFF2-40B4-BE49-F238E27FC236}">
                  <a16:creationId xmlns:a16="http://schemas.microsoft.com/office/drawing/2014/main" id="{6C428AD2-4FCC-4A79-9AF5-267BF8942902}"/>
                </a:ext>
              </a:extLst>
            </p:cNvPr>
            <p:cNvSpPr>
              <a:spLocks noChangeShapeType="1"/>
            </p:cNvSpPr>
            <p:nvPr/>
          </p:nvSpPr>
          <p:spPr bwMode="auto">
            <a:xfrm>
              <a:off x="2989" y="1789"/>
              <a:ext cx="648" cy="3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7082" name="Line 10">
              <a:extLst>
                <a:ext uri="{FF2B5EF4-FFF2-40B4-BE49-F238E27FC236}">
                  <a16:creationId xmlns:a16="http://schemas.microsoft.com/office/drawing/2014/main" id="{06706373-C471-41AD-AC71-DA5BB1FCB07D}"/>
                </a:ext>
              </a:extLst>
            </p:cNvPr>
            <p:cNvSpPr>
              <a:spLocks noChangeShapeType="1"/>
            </p:cNvSpPr>
            <p:nvPr/>
          </p:nvSpPr>
          <p:spPr bwMode="auto">
            <a:xfrm>
              <a:off x="1522" y="2756"/>
              <a:ext cx="248" cy="4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7083" name="Line 11">
              <a:extLst>
                <a:ext uri="{FF2B5EF4-FFF2-40B4-BE49-F238E27FC236}">
                  <a16:creationId xmlns:a16="http://schemas.microsoft.com/office/drawing/2014/main" id="{8074FC5F-3656-46D4-A413-1459F9B53240}"/>
                </a:ext>
              </a:extLst>
            </p:cNvPr>
            <p:cNvSpPr>
              <a:spLocks noChangeShapeType="1"/>
            </p:cNvSpPr>
            <p:nvPr/>
          </p:nvSpPr>
          <p:spPr bwMode="auto">
            <a:xfrm>
              <a:off x="3001" y="3293"/>
              <a:ext cx="216" cy="41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7084" name="Line 12">
              <a:extLst>
                <a:ext uri="{FF2B5EF4-FFF2-40B4-BE49-F238E27FC236}">
                  <a16:creationId xmlns:a16="http://schemas.microsoft.com/office/drawing/2014/main" id="{FCB80EDB-2A5D-4980-895E-BC66E1AD112C}"/>
                </a:ext>
              </a:extLst>
            </p:cNvPr>
            <p:cNvSpPr>
              <a:spLocks noChangeShapeType="1"/>
            </p:cNvSpPr>
            <p:nvPr/>
          </p:nvSpPr>
          <p:spPr bwMode="auto">
            <a:xfrm>
              <a:off x="2645" y="2740"/>
              <a:ext cx="249" cy="36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7085" name="Line 13">
              <a:extLst>
                <a:ext uri="{FF2B5EF4-FFF2-40B4-BE49-F238E27FC236}">
                  <a16:creationId xmlns:a16="http://schemas.microsoft.com/office/drawing/2014/main" id="{F1F1DD55-09E1-4293-8803-341AD3F7AFA7}"/>
                </a:ext>
              </a:extLst>
            </p:cNvPr>
            <p:cNvSpPr>
              <a:spLocks noChangeShapeType="1"/>
            </p:cNvSpPr>
            <p:nvPr/>
          </p:nvSpPr>
          <p:spPr bwMode="auto">
            <a:xfrm flipH="1">
              <a:off x="2300" y="2744"/>
              <a:ext cx="215" cy="3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7126" name="Group 54">
              <a:extLst>
                <a:ext uri="{FF2B5EF4-FFF2-40B4-BE49-F238E27FC236}">
                  <a16:creationId xmlns:a16="http://schemas.microsoft.com/office/drawing/2014/main" id="{25B02C82-3721-4199-A930-8793AF6553FF}"/>
                </a:ext>
              </a:extLst>
            </p:cNvPr>
            <p:cNvGrpSpPr>
              <a:grpSpLocks/>
            </p:cNvGrpSpPr>
            <p:nvPr/>
          </p:nvGrpSpPr>
          <p:grpSpPr bwMode="auto">
            <a:xfrm>
              <a:off x="2726" y="1575"/>
              <a:ext cx="494" cy="426"/>
              <a:chOff x="2726" y="1575"/>
              <a:chExt cx="494" cy="426"/>
            </a:xfrm>
          </p:grpSpPr>
          <p:sp>
            <p:nvSpPr>
              <p:cNvPr id="387087" name="Oval 15">
                <a:extLst>
                  <a:ext uri="{FF2B5EF4-FFF2-40B4-BE49-F238E27FC236}">
                    <a16:creationId xmlns:a16="http://schemas.microsoft.com/office/drawing/2014/main" id="{9F9E379F-3BF6-4098-992A-9AD8B58D2597}"/>
                  </a:ext>
                </a:extLst>
              </p:cNvPr>
              <p:cNvSpPr>
                <a:spLocks noChangeArrowheads="1"/>
              </p:cNvSpPr>
              <p:nvPr/>
            </p:nvSpPr>
            <p:spPr bwMode="auto">
              <a:xfrm>
                <a:off x="2744" y="1577"/>
                <a:ext cx="293" cy="327"/>
              </a:xfrm>
              <a:prstGeom prst="ellipse">
                <a:avLst/>
              </a:prstGeom>
              <a:solidFill>
                <a:srgbClr val="FFFF99"/>
              </a:solidFill>
              <a:ln w="28575">
                <a:solidFill>
                  <a:schemeClr val="bg2"/>
                </a:solidFill>
                <a:round/>
                <a:headEnd/>
                <a:tailEnd/>
              </a:ln>
            </p:spPr>
            <p:txBody>
              <a:bodyPr/>
              <a:lstStyle/>
              <a:p>
                <a:endParaRPr lang="en-US"/>
              </a:p>
            </p:txBody>
          </p:sp>
          <p:sp>
            <p:nvSpPr>
              <p:cNvPr id="387088" name="Text Box 16">
                <a:extLst>
                  <a:ext uri="{FF2B5EF4-FFF2-40B4-BE49-F238E27FC236}">
                    <a16:creationId xmlns:a16="http://schemas.microsoft.com/office/drawing/2014/main" id="{3A019159-CB04-44CD-9632-F842EE5E5143}"/>
                  </a:ext>
                </a:extLst>
              </p:cNvPr>
              <p:cNvSpPr txBox="1">
                <a:spLocks noChangeArrowheads="1"/>
              </p:cNvSpPr>
              <p:nvPr/>
            </p:nvSpPr>
            <p:spPr bwMode="auto">
              <a:xfrm>
                <a:off x="2726" y="1575"/>
                <a:ext cx="494"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a:latin typeface="Times New Roman" panose="02020603050405020304" pitchFamily="18" charset="0"/>
                  </a:rPr>
                  <a:t>50</a:t>
                </a:r>
              </a:p>
            </p:txBody>
          </p:sp>
        </p:grpSp>
        <p:grpSp>
          <p:nvGrpSpPr>
            <p:cNvPr id="387125" name="Group 53">
              <a:extLst>
                <a:ext uri="{FF2B5EF4-FFF2-40B4-BE49-F238E27FC236}">
                  <a16:creationId xmlns:a16="http://schemas.microsoft.com/office/drawing/2014/main" id="{2F65D676-F433-4022-9A2E-798ACC00C482}"/>
                </a:ext>
              </a:extLst>
            </p:cNvPr>
            <p:cNvGrpSpPr>
              <a:grpSpLocks/>
            </p:cNvGrpSpPr>
            <p:nvPr/>
          </p:nvGrpSpPr>
          <p:grpSpPr bwMode="auto">
            <a:xfrm>
              <a:off x="1270" y="2460"/>
              <a:ext cx="494" cy="426"/>
              <a:chOff x="1270" y="2460"/>
              <a:chExt cx="494" cy="426"/>
            </a:xfrm>
          </p:grpSpPr>
          <p:sp>
            <p:nvSpPr>
              <p:cNvPr id="387090" name="Oval 18">
                <a:extLst>
                  <a:ext uri="{FF2B5EF4-FFF2-40B4-BE49-F238E27FC236}">
                    <a16:creationId xmlns:a16="http://schemas.microsoft.com/office/drawing/2014/main" id="{E8AA2E94-B630-4A64-BFE5-D739726FFF41}"/>
                  </a:ext>
                </a:extLst>
              </p:cNvPr>
              <p:cNvSpPr>
                <a:spLocks noChangeArrowheads="1"/>
              </p:cNvSpPr>
              <p:nvPr/>
            </p:nvSpPr>
            <p:spPr bwMode="auto">
              <a:xfrm>
                <a:off x="1289" y="2461"/>
                <a:ext cx="292" cy="328"/>
              </a:xfrm>
              <a:prstGeom prst="ellipse">
                <a:avLst/>
              </a:prstGeom>
              <a:solidFill>
                <a:srgbClr val="FFFF99"/>
              </a:solidFill>
              <a:ln w="28575">
                <a:solidFill>
                  <a:schemeClr val="bg2"/>
                </a:solidFill>
                <a:round/>
                <a:headEnd/>
                <a:tailEnd/>
              </a:ln>
            </p:spPr>
            <p:txBody>
              <a:bodyPr/>
              <a:lstStyle/>
              <a:p>
                <a:endParaRPr lang="en-US"/>
              </a:p>
            </p:txBody>
          </p:sp>
          <p:sp>
            <p:nvSpPr>
              <p:cNvPr id="387091" name="Text Box 19">
                <a:extLst>
                  <a:ext uri="{FF2B5EF4-FFF2-40B4-BE49-F238E27FC236}">
                    <a16:creationId xmlns:a16="http://schemas.microsoft.com/office/drawing/2014/main" id="{07565303-05D6-4387-B9DA-35891BBA4332}"/>
                  </a:ext>
                </a:extLst>
              </p:cNvPr>
              <p:cNvSpPr txBox="1">
                <a:spLocks noChangeArrowheads="1"/>
              </p:cNvSpPr>
              <p:nvPr/>
            </p:nvSpPr>
            <p:spPr bwMode="auto">
              <a:xfrm>
                <a:off x="1270" y="2460"/>
                <a:ext cx="494"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a:latin typeface="Times New Roman" panose="02020603050405020304" pitchFamily="18" charset="0"/>
                  </a:rPr>
                  <a:t>10</a:t>
                </a:r>
              </a:p>
            </p:txBody>
          </p:sp>
        </p:grpSp>
        <p:grpSp>
          <p:nvGrpSpPr>
            <p:cNvPr id="387124" name="Group 52">
              <a:extLst>
                <a:ext uri="{FF2B5EF4-FFF2-40B4-BE49-F238E27FC236}">
                  <a16:creationId xmlns:a16="http://schemas.microsoft.com/office/drawing/2014/main" id="{3F0D577F-9130-4CA9-8E9C-B20FCB523311}"/>
                </a:ext>
              </a:extLst>
            </p:cNvPr>
            <p:cNvGrpSpPr>
              <a:grpSpLocks/>
            </p:cNvGrpSpPr>
            <p:nvPr/>
          </p:nvGrpSpPr>
          <p:grpSpPr bwMode="auto">
            <a:xfrm>
              <a:off x="2432" y="2460"/>
              <a:ext cx="493" cy="426"/>
              <a:chOff x="2432" y="2460"/>
              <a:chExt cx="493" cy="426"/>
            </a:xfrm>
          </p:grpSpPr>
          <p:sp>
            <p:nvSpPr>
              <p:cNvPr id="387093" name="Oval 21">
                <a:extLst>
                  <a:ext uri="{FF2B5EF4-FFF2-40B4-BE49-F238E27FC236}">
                    <a16:creationId xmlns:a16="http://schemas.microsoft.com/office/drawing/2014/main" id="{9967EAF8-C353-4BA2-BA22-8FAE9AC37FED}"/>
                  </a:ext>
                </a:extLst>
              </p:cNvPr>
              <p:cNvSpPr>
                <a:spLocks noChangeArrowheads="1"/>
              </p:cNvSpPr>
              <p:nvPr/>
            </p:nvSpPr>
            <p:spPr bwMode="auto">
              <a:xfrm>
                <a:off x="2450" y="2464"/>
                <a:ext cx="292" cy="328"/>
              </a:xfrm>
              <a:prstGeom prst="ellipse">
                <a:avLst/>
              </a:prstGeom>
              <a:solidFill>
                <a:srgbClr val="FFFF99"/>
              </a:solidFill>
              <a:ln w="28575">
                <a:solidFill>
                  <a:schemeClr val="bg2"/>
                </a:solidFill>
                <a:round/>
                <a:headEnd/>
                <a:tailEnd/>
              </a:ln>
            </p:spPr>
            <p:txBody>
              <a:bodyPr/>
              <a:lstStyle/>
              <a:p>
                <a:endParaRPr lang="en-US"/>
              </a:p>
            </p:txBody>
          </p:sp>
          <p:sp>
            <p:nvSpPr>
              <p:cNvPr id="387094" name="Text Box 22">
                <a:extLst>
                  <a:ext uri="{FF2B5EF4-FFF2-40B4-BE49-F238E27FC236}">
                    <a16:creationId xmlns:a16="http://schemas.microsoft.com/office/drawing/2014/main" id="{4C0F251C-FD27-4378-B707-96791B4E1412}"/>
                  </a:ext>
                </a:extLst>
              </p:cNvPr>
              <p:cNvSpPr txBox="1">
                <a:spLocks noChangeArrowheads="1"/>
              </p:cNvSpPr>
              <p:nvPr/>
            </p:nvSpPr>
            <p:spPr bwMode="auto">
              <a:xfrm>
                <a:off x="2432" y="2460"/>
                <a:ext cx="493"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a:latin typeface="Times New Roman" panose="02020603050405020304" pitchFamily="18" charset="0"/>
                  </a:rPr>
                  <a:t>30</a:t>
                </a:r>
              </a:p>
            </p:txBody>
          </p:sp>
        </p:grpSp>
        <p:sp>
          <p:nvSpPr>
            <p:cNvPr id="387095" name="Line 23">
              <a:extLst>
                <a:ext uri="{FF2B5EF4-FFF2-40B4-BE49-F238E27FC236}">
                  <a16:creationId xmlns:a16="http://schemas.microsoft.com/office/drawing/2014/main" id="{52812874-E6E9-47B6-A685-C68ED369EC8A}"/>
                </a:ext>
              </a:extLst>
            </p:cNvPr>
            <p:cNvSpPr>
              <a:spLocks noChangeShapeType="1"/>
            </p:cNvSpPr>
            <p:nvPr/>
          </p:nvSpPr>
          <p:spPr bwMode="auto">
            <a:xfrm flipH="1">
              <a:off x="1553" y="2266"/>
              <a:ext cx="370" cy="27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7123" name="Group 51">
              <a:extLst>
                <a:ext uri="{FF2B5EF4-FFF2-40B4-BE49-F238E27FC236}">
                  <a16:creationId xmlns:a16="http://schemas.microsoft.com/office/drawing/2014/main" id="{E3213888-2706-49B1-B9C4-53A756BE4562}"/>
                </a:ext>
              </a:extLst>
            </p:cNvPr>
            <p:cNvGrpSpPr>
              <a:grpSpLocks/>
            </p:cNvGrpSpPr>
            <p:nvPr/>
          </p:nvGrpSpPr>
          <p:grpSpPr bwMode="auto">
            <a:xfrm>
              <a:off x="1863" y="2005"/>
              <a:ext cx="495" cy="427"/>
              <a:chOff x="1863" y="2005"/>
              <a:chExt cx="495" cy="427"/>
            </a:xfrm>
          </p:grpSpPr>
          <p:sp>
            <p:nvSpPr>
              <p:cNvPr id="387097" name="Oval 25">
                <a:extLst>
                  <a:ext uri="{FF2B5EF4-FFF2-40B4-BE49-F238E27FC236}">
                    <a16:creationId xmlns:a16="http://schemas.microsoft.com/office/drawing/2014/main" id="{59B61C3A-05E2-41E5-8D75-142D3B245203}"/>
                  </a:ext>
                </a:extLst>
              </p:cNvPr>
              <p:cNvSpPr>
                <a:spLocks noChangeArrowheads="1"/>
              </p:cNvSpPr>
              <p:nvPr/>
            </p:nvSpPr>
            <p:spPr bwMode="auto">
              <a:xfrm>
                <a:off x="1875" y="2019"/>
                <a:ext cx="293" cy="328"/>
              </a:xfrm>
              <a:prstGeom prst="ellipse">
                <a:avLst/>
              </a:prstGeom>
              <a:solidFill>
                <a:srgbClr val="FFFF99"/>
              </a:solidFill>
              <a:ln w="28575">
                <a:solidFill>
                  <a:schemeClr val="bg2"/>
                </a:solidFill>
                <a:round/>
                <a:headEnd/>
                <a:tailEnd/>
              </a:ln>
            </p:spPr>
            <p:txBody>
              <a:bodyPr/>
              <a:lstStyle/>
              <a:p>
                <a:endParaRPr lang="en-US"/>
              </a:p>
            </p:txBody>
          </p:sp>
          <p:sp>
            <p:nvSpPr>
              <p:cNvPr id="387098" name="Text Box 26">
                <a:extLst>
                  <a:ext uri="{FF2B5EF4-FFF2-40B4-BE49-F238E27FC236}">
                    <a16:creationId xmlns:a16="http://schemas.microsoft.com/office/drawing/2014/main" id="{CBC48935-8499-43A2-9F41-2F959671B3E4}"/>
                  </a:ext>
                </a:extLst>
              </p:cNvPr>
              <p:cNvSpPr txBox="1">
                <a:spLocks noChangeArrowheads="1"/>
              </p:cNvSpPr>
              <p:nvPr/>
            </p:nvSpPr>
            <p:spPr bwMode="auto">
              <a:xfrm>
                <a:off x="1863" y="2005"/>
                <a:ext cx="49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a:latin typeface="Times New Roman" panose="02020603050405020304" pitchFamily="18" charset="0"/>
                  </a:rPr>
                  <a:t>20</a:t>
                </a:r>
              </a:p>
            </p:txBody>
          </p:sp>
        </p:grpSp>
        <p:sp>
          <p:nvSpPr>
            <p:cNvPr id="387099" name="Rectangle 27">
              <a:extLst>
                <a:ext uri="{FF2B5EF4-FFF2-40B4-BE49-F238E27FC236}">
                  <a16:creationId xmlns:a16="http://schemas.microsoft.com/office/drawing/2014/main" id="{DB39257F-82DA-4A87-B78B-5B56E702DA43}"/>
                </a:ext>
              </a:extLst>
            </p:cNvPr>
            <p:cNvSpPr>
              <a:spLocks noChangeArrowheads="1"/>
            </p:cNvSpPr>
            <p:nvPr/>
          </p:nvSpPr>
          <p:spPr bwMode="auto">
            <a:xfrm>
              <a:off x="2501" y="3643"/>
              <a:ext cx="246" cy="263"/>
            </a:xfrm>
            <a:prstGeom prst="rect">
              <a:avLst/>
            </a:prstGeom>
            <a:solidFill>
              <a:srgbClr val="969696"/>
            </a:solidFill>
            <a:ln w="9525">
              <a:solidFill>
                <a:srgbClr val="000000"/>
              </a:solidFill>
              <a:miter lim="800000"/>
              <a:headEnd/>
              <a:tailEnd/>
            </a:ln>
          </p:spPr>
          <p:txBody>
            <a:bodyPr/>
            <a:lstStyle/>
            <a:p>
              <a:endParaRPr lang="en-US"/>
            </a:p>
          </p:txBody>
        </p:sp>
        <p:sp>
          <p:nvSpPr>
            <p:cNvPr id="387100" name="Rectangle 28">
              <a:extLst>
                <a:ext uri="{FF2B5EF4-FFF2-40B4-BE49-F238E27FC236}">
                  <a16:creationId xmlns:a16="http://schemas.microsoft.com/office/drawing/2014/main" id="{BD40B144-FD93-4206-9AF4-CDBD1D350526}"/>
                </a:ext>
              </a:extLst>
            </p:cNvPr>
            <p:cNvSpPr>
              <a:spLocks noChangeArrowheads="1"/>
            </p:cNvSpPr>
            <p:nvPr/>
          </p:nvSpPr>
          <p:spPr bwMode="auto">
            <a:xfrm flipH="1">
              <a:off x="3087" y="3643"/>
              <a:ext cx="247" cy="263"/>
            </a:xfrm>
            <a:prstGeom prst="rect">
              <a:avLst/>
            </a:prstGeom>
            <a:solidFill>
              <a:srgbClr val="969696"/>
            </a:solidFill>
            <a:ln w="9525">
              <a:solidFill>
                <a:srgbClr val="000000"/>
              </a:solidFill>
              <a:miter lim="800000"/>
              <a:headEnd/>
              <a:tailEnd/>
            </a:ln>
          </p:spPr>
          <p:txBody>
            <a:bodyPr/>
            <a:lstStyle/>
            <a:p>
              <a:endParaRPr lang="en-US"/>
            </a:p>
          </p:txBody>
        </p:sp>
        <p:grpSp>
          <p:nvGrpSpPr>
            <p:cNvPr id="387122" name="Group 50">
              <a:extLst>
                <a:ext uri="{FF2B5EF4-FFF2-40B4-BE49-F238E27FC236}">
                  <a16:creationId xmlns:a16="http://schemas.microsoft.com/office/drawing/2014/main" id="{E39C1515-1706-4885-AF86-144A1A423FCE}"/>
                </a:ext>
              </a:extLst>
            </p:cNvPr>
            <p:cNvGrpSpPr>
              <a:grpSpLocks/>
            </p:cNvGrpSpPr>
            <p:nvPr/>
          </p:nvGrpSpPr>
          <p:grpSpPr bwMode="auto">
            <a:xfrm>
              <a:off x="2744" y="3005"/>
              <a:ext cx="493" cy="425"/>
              <a:chOff x="2744" y="3005"/>
              <a:chExt cx="493" cy="425"/>
            </a:xfrm>
          </p:grpSpPr>
          <p:sp>
            <p:nvSpPr>
              <p:cNvPr id="387102" name="Oval 30">
                <a:extLst>
                  <a:ext uri="{FF2B5EF4-FFF2-40B4-BE49-F238E27FC236}">
                    <a16:creationId xmlns:a16="http://schemas.microsoft.com/office/drawing/2014/main" id="{C813A4C2-B670-4597-900A-5A9F30F38961}"/>
                  </a:ext>
                </a:extLst>
              </p:cNvPr>
              <p:cNvSpPr>
                <a:spLocks noChangeArrowheads="1"/>
              </p:cNvSpPr>
              <p:nvPr/>
            </p:nvSpPr>
            <p:spPr bwMode="auto">
              <a:xfrm>
                <a:off x="2771" y="3018"/>
                <a:ext cx="292" cy="327"/>
              </a:xfrm>
              <a:prstGeom prst="ellipse">
                <a:avLst/>
              </a:prstGeom>
              <a:solidFill>
                <a:srgbClr val="FFFF99"/>
              </a:solidFill>
              <a:ln w="28575">
                <a:solidFill>
                  <a:schemeClr val="bg2"/>
                </a:solidFill>
                <a:round/>
                <a:headEnd/>
                <a:tailEnd/>
              </a:ln>
            </p:spPr>
            <p:txBody>
              <a:bodyPr/>
              <a:lstStyle/>
              <a:p>
                <a:endParaRPr lang="en-US"/>
              </a:p>
            </p:txBody>
          </p:sp>
          <p:sp>
            <p:nvSpPr>
              <p:cNvPr id="387103" name="Text Box 31">
                <a:extLst>
                  <a:ext uri="{FF2B5EF4-FFF2-40B4-BE49-F238E27FC236}">
                    <a16:creationId xmlns:a16="http://schemas.microsoft.com/office/drawing/2014/main" id="{3451AF0C-E5DB-421E-938F-253C65241B75}"/>
                  </a:ext>
                </a:extLst>
              </p:cNvPr>
              <p:cNvSpPr txBox="1">
                <a:spLocks noChangeArrowheads="1"/>
              </p:cNvSpPr>
              <p:nvPr/>
            </p:nvSpPr>
            <p:spPr bwMode="auto">
              <a:xfrm>
                <a:off x="2744" y="3005"/>
                <a:ext cx="493"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a:latin typeface="Times New Roman" panose="02020603050405020304" pitchFamily="18" charset="0"/>
                  </a:rPr>
                  <a:t>40</a:t>
                </a:r>
              </a:p>
            </p:txBody>
          </p:sp>
        </p:grpSp>
        <p:sp>
          <p:nvSpPr>
            <p:cNvPr id="387104" name="Rectangle 32">
              <a:extLst>
                <a:ext uri="{FF2B5EF4-FFF2-40B4-BE49-F238E27FC236}">
                  <a16:creationId xmlns:a16="http://schemas.microsoft.com/office/drawing/2014/main" id="{B8B51D1F-2AAD-4FB5-BB47-62B1D17409D6}"/>
                </a:ext>
              </a:extLst>
            </p:cNvPr>
            <p:cNvSpPr>
              <a:spLocks noChangeArrowheads="1"/>
            </p:cNvSpPr>
            <p:nvPr/>
          </p:nvSpPr>
          <p:spPr bwMode="auto">
            <a:xfrm>
              <a:off x="2155" y="3106"/>
              <a:ext cx="247" cy="263"/>
            </a:xfrm>
            <a:prstGeom prst="rect">
              <a:avLst/>
            </a:prstGeom>
            <a:solidFill>
              <a:srgbClr val="969696"/>
            </a:solidFill>
            <a:ln w="9525">
              <a:solidFill>
                <a:srgbClr val="000000"/>
              </a:solidFill>
              <a:miter lim="800000"/>
              <a:headEnd/>
              <a:tailEnd/>
            </a:ln>
          </p:spPr>
          <p:txBody>
            <a:bodyPr/>
            <a:lstStyle/>
            <a:p>
              <a:endParaRPr lang="en-US"/>
            </a:p>
          </p:txBody>
        </p:sp>
        <p:sp>
          <p:nvSpPr>
            <p:cNvPr id="387105" name="Line 33">
              <a:extLst>
                <a:ext uri="{FF2B5EF4-FFF2-40B4-BE49-F238E27FC236}">
                  <a16:creationId xmlns:a16="http://schemas.microsoft.com/office/drawing/2014/main" id="{BD8540B3-1C34-4CE6-8C4F-E4B42E38F1CF}"/>
                </a:ext>
              </a:extLst>
            </p:cNvPr>
            <p:cNvSpPr>
              <a:spLocks noChangeShapeType="1"/>
            </p:cNvSpPr>
            <p:nvPr/>
          </p:nvSpPr>
          <p:spPr bwMode="auto">
            <a:xfrm>
              <a:off x="3813" y="2314"/>
              <a:ext cx="294" cy="261"/>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7106" name="Line 34">
              <a:extLst>
                <a:ext uri="{FF2B5EF4-FFF2-40B4-BE49-F238E27FC236}">
                  <a16:creationId xmlns:a16="http://schemas.microsoft.com/office/drawing/2014/main" id="{8FB3D64C-A88A-4870-A9D0-1C3140C007ED}"/>
                </a:ext>
              </a:extLst>
            </p:cNvPr>
            <p:cNvSpPr>
              <a:spLocks noChangeShapeType="1"/>
            </p:cNvSpPr>
            <p:nvPr/>
          </p:nvSpPr>
          <p:spPr bwMode="auto">
            <a:xfrm flipH="1">
              <a:off x="3342" y="2284"/>
              <a:ext cx="311" cy="32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7121" name="Group 49">
              <a:extLst>
                <a:ext uri="{FF2B5EF4-FFF2-40B4-BE49-F238E27FC236}">
                  <a16:creationId xmlns:a16="http://schemas.microsoft.com/office/drawing/2014/main" id="{8EF7CFB2-160D-406C-8721-6EBAD8AE039F}"/>
                </a:ext>
              </a:extLst>
            </p:cNvPr>
            <p:cNvGrpSpPr>
              <a:grpSpLocks/>
            </p:cNvGrpSpPr>
            <p:nvPr/>
          </p:nvGrpSpPr>
          <p:grpSpPr bwMode="auto">
            <a:xfrm>
              <a:off x="3560" y="2022"/>
              <a:ext cx="495" cy="433"/>
              <a:chOff x="3560" y="2022"/>
              <a:chExt cx="495" cy="433"/>
            </a:xfrm>
          </p:grpSpPr>
          <p:sp>
            <p:nvSpPr>
              <p:cNvPr id="387108" name="Oval 36">
                <a:extLst>
                  <a:ext uri="{FF2B5EF4-FFF2-40B4-BE49-F238E27FC236}">
                    <a16:creationId xmlns:a16="http://schemas.microsoft.com/office/drawing/2014/main" id="{5467AF76-CE79-4853-9B7C-CCCB2AF813B1}"/>
                  </a:ext>
                </a:extLst>
              </p:cNvPr>
              <p:cNvSpPr>
                <a:spLocks noChangeArrowheads="1"/>
              </p:cNvSpPr>
              <p:nvPr/>
            </p:nvSpPr>
            <p:spPr bwMode="auto">
              <a:xfrm>
                <a:off x="3570" y="2022"/>
                <a:ext cx="292" cy="328"/>
              </a:xfrm>
              <a:prstGeom prst="ellipse">
                <a:avLst/>
              </a:prstGeom>
              <a:solidFill>
                <a:srgbClr val="FFFF99"/>
              </a:solidFill>
              <a:ln w="28575">
                <a:solidFill>
                  <a:schemeClr val="bg2"/>
                </a:solidFill>
                <a:round/>
                <a:headEnd/>
                <a:tailEnd/>
              </a:ln>
            </p:spPr>
            <p:txBody>
              <a:bodyPr/>
              <a:lstStyle/>
              <a:p>
                <a:endParaRPr lang="en-US"/>
              </a:p>
            </p:txBody>
          </p:sp>
          <p:sp>
            <p:nvSpPr>
              <p:cNvPr id="387109" name="Text Box 37">
                <a:extLst>
                  <a:ext uri="{FF2B5EF4-FFF2-40B4-BE49-F238E27FC236}">
                    <a16:creationId xmlns:a16="http://schemas.microsoft.com/office/drawing/2014/main" id="{44E37DFB-D32F-4490-AF45-814159839D0C}"/>
                  </a:ext>
                </a:extLst>
              </p:cNvPr>
              <p:cNvSpPr txBox="1">
                <a:spLocks noChangeArrowheads="1"/>
              </p:cNvSpPr>
              <p:nvPr/>
            </p:nvSpPr>
            <p:spPr bwMode="auto">
              <a:xfrm>
                <a:off x="3560" y="2028"/>
                <a:ext cx="49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a:latin typeface="Times New Roman" panose="02020603050405020304" pitchFamily="18" charset="0"/>
                  </a:rPr>
                  <a:t>60</a:t>
                </a:r>
              </a:p>
            </p:txBody>
          </p:sp>
        </p:grpSp>
        <p:sp>
          <p:nvSpPr>
            <p:cNvPr id="387110" name="Rectangle 38">
              <a:extLst>
                <a:ext uri="{FF2B5EF4-FFF2-40B4-BE49-F238E27FC236}">
                  <a16:creationId xmlns:a16="http://schemas.microsoft.com/office/drawing/2014/main" id="{785E8383-71F5-483E-8E4C-5F25C6A102D5}"/>
                </a:ext>
              </a:extLst>
            </p:cNvPr>
            <p:cNvSpPr>
              <a:spLocks noChangeArrowheads="1"/>
            </p:cNvSpPr>
            <p:nvPr/>
          </p:nvSpPr>
          <p:spPr bwMode="auto">
            <a:xfrm>
              <a:off x="3724" y="3104"/>
              <a:ext cx="248" cy="261"/>
            </a:xfrm>
            <a:prstGeom prst="rect">
              <a:avLst/>
            </a:prstGeom>
            <a:solidFill>
              <a:srgbClr val="969696"/>
            </a:solidFill>
            <a:ln w="9525">
              <a:solidFill>
                <a:srgbClr val="000000"/>
              </a:solidFill>
              <a:miter lim="800000"/>
              <a:headEnd/>
              <a:tailEnd/>
            </a:ln>
          </p:spPr>
          <p:txBody>
            <a:bodyPr/>
            <a:lstStyle/>
            <a:p>
              <a:endParaRPr lang="en-US"/>
            </a:p>
          </p:txBody>
        </p:sp>
        <p:sp>
          <p:nvSpPr>
            <p:cNvPr id="387111" name="Rectangle 39">
              <a:extLst>
                <a:ext uri="{FF2B5EF4-FFF2-40B4-BE49-F238E27FC236}">
                  <a16:creationId xmlns:a16="http://schemas.microsoft.com/office/drawing/2014/main" id="{26B7BB25-9A6C-45A4-836A-FF03F7612069}"/>
                </a:ext>
              </a:extLst>
            </p:cNvPr>
            <p:cNvSpPr>
              <a:spLocks noChangeArrowheads="1"/>
            </p:cNvSpPr>
            <p:nvPr/>
          </p:nvSpPr>
          <p:spPr bwMode="auto">
            <a:xfrm flipH="1">
              <a:off x="4311" y="3104"/>
              <a:ext cx="247" cy="261"/>
            </a:xfrm>
            <a:prstGeom prst="rect">
              <a:avLst/>
            </a:prstGeom>
            <a:solidFill>
              <a:srgbClr val="969696"/>
            </a:solidFill>
            <a:ln w="9525">
              <a:solidFill>
                <a:srgbClr val="000000"/>
              </a:solidFill>
              <a:miter lim="800000"/>
              <a:headEnd/>
              <a:tailEnd/>
            </a:ln>
          </p:spPr>
          <p:txBody>
            <a:bodyPr/>
            <a:lstStyle/>
            <a:p>
              <a:endParaRPr lang="en-US"/>
            </a:p>
          </p:txBody>
        </p:sp>
        <p:grpSp>
          <p:nvGrpSpPr>
            <p:cNvPr id="387120" name="Group 48">
              <a:extLst>
                <a:ext uri="{FF2B5EF4-FFF2-40B4-BE49-F238E27FC236}">
                  <a16:creationId xmlns:a16="http://schemas.microsoft.com/office/drawing/2014/main" id="{DA29AC22-DD8E-4679-B185-33541944FB0E}"/>
                </a:ext>
              </a:extLst>
            </p:cNvPr>
            <p:cNvGrpSpPr>
              <a:grpSpLocks/>
            </p:cNvGrpSpPr>
            <p:nvPr/>
          </p:nvGrpSpPr>
          <p:grpSpPr bwMode="auto">
            <a:xfrm>
              <a:off x="3986" y="2477"/>
              <a:ext cx="495" cy="431"/>
              <a:chOff x="3986" y="2477"/>
              <a:chExt cx="495" cy="431"/>
            </a:xfrm>
          </p:grpSpPr>
          <p:sp>
            <p:nvSpPr>
              <p:cNvPr id="387113" name="Oval 41">
                <a:extLst>
                  <a:ext uri="{FF2B5EF4-FFF2-40B4-BE49-F238E27FC236}">
                    <a16:creationId xmlns:a16="http://schemas.microsoft.com/office/drawing/2014/main" id="{80DBEDFB-D980-4200-830F-053429C7C0D5}"/>
                  </a:ext>
                </a:extLst>
              </p:cNvPr>
              <p:cNvSpPr>
                <a:spLocks noChangeArrowheads="1"/>
              </p:cNvSpPr>
              <p:nvPr/>
            </p:nvSpPr>
            <p:spPr bwMode="auto">
              <a:xfrm>
                <a:off x="3994" y="2477"/>
                <a:ext cx="293" cy="329"/>
              </a:xfrm>
              <a:prstGeom prst="ellipse">
                <a:avLst/>
              </a:prstGeom>
              <a:solidFill>
                <a:srgbClr val="FFFF99"/>
              </a:solidFill>
              <a:ln w="28575">
                <a:solidFill>
                  <a:schemeClr val="bg2"/>
                </a:solidFill>
                <a:round/>
                <a:headEnd/>
                <a:tailEnd/>
              </a:ln>
            </p:spPr>
            <p:txBody>
              <a:bodyPr/>
              <a:lstStyle/>
              <a:p>
                <a:endParaRPr lang="en-US"/>
              </a:p>
            </p:txBody>
          </p:sp>
          <p:sp>
            <p:nvSpPr>
              <p:cNvPr id="387114" name="Text Box 42">
                <a:extLst>
                  <a:ext uri="{FF2B5EF4-FFF2-40B4-BE49-F238E27FC236}">
                    <a16:creationId xmlns:a16="http://schemas.microsoft.com/office/drawing/2014/main" id="{90CF738A-43A1-4D8B-A4E5-0113874561C4}"/>
                  </a:ext>
                </a:extLst>
              </p:cNvPr>
              <p:cNvSpPr txBox="1">
                <a:spLocks noChangeArrowheads="1"/>
              </p:cNvSpPr>
              <p:nvPr/>
            </p:nvSpPr>
            <p:spPr bwMode="auto">
              <a:xfrm>
                <a:off x="3986" y="2481"/>
                <a:ext cx="49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a:latin typeface="Times New Roman" panose="02020603050405020304" pitchFamily="18" charset="0"/>
                  </a:rPr>
                  <a:t>70</a:t>
                </a:r>
              </a:p>
            </p:txBody>
          </p:sp>
        </p:grpSp>
        <p:sp>
          <p:nvSpPr>
            <p:cNvPr id="387115" name="Rectangle 43">
              <a:extLst>
                <a:ext uri="{FF2B5EF4-FFF2-40B4-BE49-F238E27FC236}">
                  <a16:creationId xmlns:a16="http://schemas.microsoft.com/office/drawing/2014/main" id="{815BB682-9A1D-4F75-9A21-C8862C0305DA}"/>
                </a:ext>
              </a:extLst>
            </p:cNvPr>
            <p:cNvSpPr>
              <a:spLocks noChangeArrowheads="1"/>
            </p:cNvSpPr>
            <p:nvPr/>
          </p:nvSpPr>
          <p:spPr bwMode="auto">
            <a:xfrm>
              <a:off x="3231" y="2550"/>
              <a:ext cx="247" cy="261"/>
            </a:xfrm>
            <a:prstGeom prst="rect">
              <a:avLst/>
            </a:prstGeom>
            <a:solidFill>
              <a:srgbClr val="969696"/>
            </a:solidFill>
            <a:ln w="9525">
              <a:solidFill>
                <a:srgbClr val="000000"/>
              </a:solidFill>
              <a:miter lim="800000"/>
              <a:headEnd/>
              <a:tailEnd/>
            </a:ln>
          </p:spPr>
          <p:txBody>
            <a:bodyPr/>
            <a:lstStyle/>
            <a:p>
              <a:endParaRPr lang="en-US"/>
            </a:p>
          </p:txBody>
        </p:sp>
        <p:sp>
          <p:nvSpPr>
            <p:cNvPr id="387116" name="Line 44">
              <a:extLst>
                <a:ext uri="{FF2B5EF4-FFF2-40B4-BE49-F238E27FC236}">
                  <a16:creationId xmlns:a16="http://schemas.microsoft.com/office/drawing/2014/main" id="{1690C050-179A-45BB-92D2-A4F051638B05}"/>
                </a:ext>
              </a:extLst>
            </p:cNvPr>
            <p:cNvSpPr>
              <a:spLocks noChangeShapeType="1"/>
            </p:cNvSpPr>
            <p:nvPr/>
          </p:nvSpPr>
          <p:spPr bwMode="auto">
            <a:xfrm flipH="1">
              <a:off x="2153" y="1822"/>
              <a:ext cx="604" cy="311"/>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7117" name="Line 45">
              <a:extLst>
                <a:ext uri="{FF2B5EF4-FFF2-40B4-BE49-F238E27FC236}">
                  <a16:creationId xmlns:a16="http://schemas.microsoft.com/office/drawing/2014/main" id="{C301A1F8-AB97-41FB-B5E6-CCDB2DFF0E71}"/>
                </a:ext>
              </a:extLst>
            </p:cNvPr>
            <p:cNvSpPr>
              <a:spLocks noChangeShapeType="1"/>
            </p:cNvSpPr>
            <p:nvPr/>
          </p:nvSpPr>
          <p:spPr bwMode="auto">
            <a:xfrm flipH="1">
              <a:off x="1143" y="2737"/>
              <a:ext cx="202" cy="3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7118" name="Rectangle 46">
              <a:extLst>
                <a:ext uri="{FF2B5EF4-FFF2-40B4-BE49-F238E27FC236}">
                  <a16:creationId xmlns:a16="http://schemas.microsoft.com/office/drawing/2014/main" id="{07467CC1-D33A-45D4-A061-C26E307E38D1}"/>
                </a:ext>
              </a:extLst>
            </p:cNvPr>
            <p:cNvSpPr>
              <a:spLocks noChangeArrowheads="1"/>
            </p:cNvSpPr>
            <p:nvPr/>
          </p:nvSpPr>
          <p:spPr bwMode="auto">
            <a:xfrm flipH="1">
              <a:off x="1609" y="3106"/>
              <a:ext cx="246" cy="263"/>
            </a:xfrm>
            <a:prstGeom prst="rect">
              <a:avLst/>
            </a:prstGeom>
            <a:solidFill>
              <a:srgbClr val="969696"/>
            </a:solidFill>
            <a:ln w="9525">
              <a:solidFill>
                <a:srgbClr val="000000"/>
              </a:solidFill>
              <a:miter lim="800000"/>
              <a:headEnd/>
              <a:tailEnd/>
            </a:ln>
          </p:spPr>
          <p:txBody>
            <a:bodyPr/>
            <a:lstStyle/>
            <a:p>
              <a:endParaRPr lang="en-US"/>
            </a:p>
          </p:txBody>
        </p:sp>
        <p:sp>
          <p:nvSpPr>
            <p:cNvPr id="387119" name="Rectangle 47">
              <a:extLst>
                <a:ext uri="{FF2B5EF4-FFF2-40B4-BE49-F238E27FC236}">
                  <a16:creationId xmlns:a16="http://schemas.microsoft.com/office/drawing/2014/main" id="{E0644C15-1C5F-431C-8E65-BA2DBFE80091}"/>
                </a:ext>
              </a:extLst>
            </p:cNvPr>
            <p:cNvSpPr>
              <a:spLocks noChangeArrowheads="1"/>
            </p:cNvSpPr>
            <p:nvPr/>
          </p:nvSpPr>
          <p:spPr bwMode="auto">
            <a:xfrm>
              <a:off x="1020" y="3106"/>
              <a:ext cx="247" cy="263"/>
            </a:xfrm>
            <a:prstGeom prst="rect">
              <a:avLst/>
            </a:prstGeom>
            <a:solidFill>
              <a:srgbClr val="969696"/>
            </a:solidFill>
            <a:ln w="9525">
              <a:solidFill>
                <a:srgbClr val="000000"/>
              </a:solidFill>
              <a:miter lim="800000"/>
              <a:headEnd/>
              <a:tailEnd/>
            </a:ln>
          </p:spPr>
          <p:txBody>
            <a:bodyPr/>
            <a:lstStyle/>
            <a:p>
              <a:endParaRPr lang="en-US"/>
            </a:p>
          </p:txBody>
        </p:sp>
      </p:grpSp>
    </p:spTree>
  </p:cSld>
  <p:clrMapOvr>
    <a:masterClrMapping/>
  </p:clrMapOvr>
  <p:transition>
    <p:wipe dir="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0CF5F4B8-4E34-4539-A20B-C535DCE97A01}"/>
              </a:ext>
            </a:extLst>
          </p:cNvPr>
          <p:cNvSpPr>
            <a:spLocks noGrp="1"/>
          </p:cNvSpPr>
          <p:nvPr>
            <p:ph type="sldNum" sz="quarter" idx="11"/>
          </p:nvPr>
        </p:nvSpPr>
        <p:spPr/>
        <p:txBody>
          <a:bodyPr/>
          <a:lstStyle/>
          <a:p>
            <a:fld id="{25E418E3-2B7E-41B5-84E4-C958E6D7836F}" type="slidenum">
              <a:rPr lang="en-US" altLang="zh-CN"/>
              <a:pPr/>
              <a:t>131</a:t>
            </a:fld>
            <a:endParaRPr lang="en-US" altLang="zh-CN"/>
          </a:p>
        </p:txBody>
      </p:sp>
      <p:sp>
        <p:nvSpPr>
          <p:cNvPr id="389122" name="Rectangle 2">
            <a:extLst>
              <a:ext uri="{FF2B5EF4-FFF2-40B4-BE49-F238E27FC236}">
                <a16:creationId xmlns:a16="http://schemas.microsoft.com/office/drawing/2014/main" id="{8D5545C7-7D8D-4C43-84DB-AA84465DD1A4}"/>
              </a:ext>
            </a:extLst>
          </p:cNvPr>
          <p:cNvSpPr>
            <a:spLocks noGrp="1" noChangeArrowheads="1"/>
          </p:cNvSpPr>
          <p:nvPr>
            <p:ph type="body" idx="1"/>
          </p:nvPr>
        </p:nvSpPr>
        <p:spPr>
          <a:xfrm>
            <a:off x="457200" y="800100"/>
            <a:ext cx="8229600" cy="5614988"/>
          </a:xfrm>
        </p:spPr>
        <p:txBody>
          <a:bodyPr/>
          <a:lstStyle/>
          <a:p>
            <a:pPr marL="914400" lvl="1" indent="-457200">
              <a:lnSpc>
                <a:spcPct val="105000"/>
              </a:lnSpc>
              <a:buClr>
                <a:schemeClr val="tx2"/>
              </a:buClr>
              <a:buSzTx/>
              <a:buFont typeface="Wingdings" panose="05000000000000000000" pitchFamily="2" charset="2"/>
              <a:buChar char="ü"/>
            </a:pPr>
            <a:r>
              <a:rPr lang="zh-CN" altLang="en-US" sz="3000" b="1">
                <a:solidFill>
                  <a:schemeClr val="tx2"/>
                </a:solidFill>
                <a:latin typeface="Times New Roman" panose="02020603050405020304" pitchFamily="18" charset="0"/>
                <a:ea typeface="仿宋_GB2312" pitchFamily="49" charset="-122"/>
              </a:rPr>
              <a:t>特性</a:t>
            </a:r>
            <a:r>
              <a:rPr lang="en-US" altLang="zh-CN" sz="3000" b="1">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cs typeface="Times New Roman" panose="02020603050405020304" pitchFamily="18" charset="0"/>
              </a:rPr>
              <a:t>'</a:t>
            </a:r>
            <a:r>
              <a:rPr lang="zh-CN" altLang="en-US"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从内部结点指向外部结点的指针是黑色的。</a:t>
            </a:r>
          </a:p>
          <a:p>
            <a:pPr marL="914400" lvl="1" indent="-457200">
              <a:lnSpc>
                <a:spcPct val="105000"/>
              </a:lnSpc>
              <a:buClr>
                <a:schemeClr val="tx2"/>
              </a:buClr>
              <a:buSzTx/>
              <a:buFont typeface="Wingdings" panose="05000000000000000000" pitchFamily="2" charset="2"/>
              <a:buChar char="ü"/>
            </a:pPr>
            <a:r>
              <a:rPr lang="zh-CN" altLang="en-US" sz="3000" b="1">
                <a:solidFill>
                  <a:schemeClr val="tx2"/>
                </a:solidFill>
                <a:latin typeface="Times New Roman" panose="02020603050405020304" pitchFamily="18" charset="0"/>
                <a:ea typeface="仿宋_GB2312" pitchFamily="49" charset="-122"/>
              </a:rPr>
              <a:t>特性</a:t>
            </a:r>
            <a:r>
              <a:rPr lang="en-US" altLang="zh-CN" sz="3000" b="1">
                <a:solidFill>
                  <a:schemeClr val="tx2"/>
                </a:solidFill>
                <a:latin typeface="Times New Roman" panose="02020603050405020304" pitchFamily="18" charset="0"/>
                <a:ea typeface="仿宋_GB2312" pitchFamily="49" charset="-122"/>
              </a:rPr>
              <a:t>2'</a:t>
            </a:r>
            <a:r>
              <a:rPr lang="zh-CN" altLang="en-US"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从根结点到外部结点的途中没有两个连续的红色指针。</a:t>
            </a:r>
          </a:p>
          <a:p>
            <a:pPr marL="914400" lvl="1" indent="-457200">
              <a:lnSpc>
                <a:spcPct val="105000"/>
              </a:lnSpc>
              <a:buClr>
                <a:schemeClr val="tx2"/>
              </a:buClr>
              <a:buSzTx/>
              <a:buFont typeface="Wingdings" panose="05000000000000000000" pitchFamily="2" charset="2"/>
              <a:buChar char="ü"/>
            </a:pPr>
            <a:r>
              <a:rPr lang="zh-CN" altLang="en-US" sz="3000" b="1">
                <a:solidFill>
                  <a:schemeClr val="tx2"/>
                </a:solidFill>
                <a:latin typeface="Times New Roman" panose="02020603050405020304" pitchFamily="18" charset="0"/>
                <a:ea typeface="仿宋_GB2312" pitchFamily="49" charset="-122"/>
              </a:rPr>
              <a:t>特性</a:t>
            </a:r>
            <a:r>
              <a:rPr lang="en-US" altLang="zh-CN" sz="3000" b="1">
                <a:solidFill>
                  <a:schemeClr val="tx2"/>
                </a:solidFill>
                <a:latin typeface="Times New Roman" panose="02020603050405020304" pitchFamily="18" charset="0"/>
                <a:ea typeface="仿宋_GB2312" pitchFamily="49" charset="-122"/>
              </a:rPr>
              <a:t>3'</a:t>
            </a:r>
            <a:r>
              <a:rPr lang="zh-CN" altLang="en-US"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所有根到外部结点的路径上都有相同数目的黑色指针。</a:t>
            </a:r>
          </a:p>
          <a:p>
            <a:pPr marL="533400" indent="-533400">
              <a:lnSpc>
                <a:spcPct val="105000"/>
              </a:lnSpc>
              <a:buClr>
                <a:srgbClr val="800080"/>
              </a:buClr>
              <a:buSzPct val="50000"/>
            </a:pPr>
            <a:r>
              <a:rPr lang="zh-CN" altLang="en-US" sz="3000" b="1">
                <a:latin typeface="Times New Roman" panose="02020603050405020304" pitchFamily="18" charset="0"/>
                <a:ea typeface="仿宋_GB2312" pitchFamily="49" charset="-122"/>
              </a:rPr>
              <a:t>如果知道指针的颜色，就能推断结点的颜色，反之亦然。</a:t>
            </a:r>
          </a:p>
          <a:p>
            <a:pPr marL="533400" indent="-533400">
              <a:lnSpc>
                <a:spcPct val="105000"/>
              </a:lnSpc>
              <a:buClr>
                <a:srgbClr val="800080"/>
              </a:buClr>
              <a:buSzPct val="50000"/>
            </a:pPr>
            <a:r>
              <a:rPr lang="zh-CN" altLang="en-US" sz="3000" b="1">
                <a:latin typeface="Times New Roman" panose="02020603050405020304" pitchFamily="18" charset="0"/>
                <a:ea typeface="仿宋_GB2312" pitchFamily="49" charset="-122"/>
              </a:rPr>
              <a:t>设从根到外部结点的路径长度 </a:t>
            </a:r>
            <a:r>
              <a:rPr lang="en-US" altLang="zh-CN" sz="3000" b="1">
                <a:latin typeface="Times New Roman" panose="02020603050405020304" pitchFamily="18" charset="0"/>
                <a:ea typeface="仿宋_GB2312" pitchFamily="49" charset="-122"/>
              </a:rPr>
              <a:t>(Path Length, PL) </a:t>
            </a:r>
            <a:r>
              <a:rPr lang="zh-CN" altLang="en-US" sz="3000" b="1">
                <a:latin typeface="Times New Roman" panose="02020603050405020304" pitchFamily="18" charset="0"/>
                <a:ea typeface="仿宋_GB2312" pitchFamily="49" charset="-122"/>
              </a:rPr>
              <a:t>为该路径上指针的个数， </a:t>
            </a:r>
          </a:p>
        </p:txBody>
      </p:sp>
    </p:spTree>
  </p:cSld>
  <p:clrMapOvr>
    <a:masterClrMapping/>
  </p:clrMapOvr>
  <p:transition>
    <p:wipe dir="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54025E8-8A73-4FCE-A749-5DAC1513B204}"/>
              </a:ext>
            </a:extLst>
          </p:cNvPr>
          <p:cNvSpPr>
            <a:spLocks noGrp="1"/>
          </p:cNvSpPr>
          <p:nvPr>
            <p:ph type="sldNum" sz="quarter" idx="11"/>
          </p:nvPr>
        </p:nvSpPr>
        <p:spPr/>
        <p:txBody>
          <a:bodyPr/>
          <a:lstStyle/>
          <a:p>
            <a:fld id="{F85BFAF4-62E6-4534-ABBD-324F0FFBA6E4}" type="slidenum">
              <a:rPr lang="en-US" altLang="zh-CN"/>
              <a:pPr/>
              <a:t>132</a:t>
            </a:fld>
            <a:endParaRPr lang="en-US" altLang="zh-CN"/>
          </a:p>
        </p:txBody>
      </p:sp>
      <p:sp>
        <p:nvSpPr>
          <p:cNvPr id="390147" name="Rectangle 3">
            <a:extLst>
              <a:ext uri="{FF2B5EF4-FFF2-40B4-BE49-F238E27FC236}">
                <a16:creationId xmlns:a16="http://schemas.microsoft.com/office/drawing/2014/main" id="{8DAFF356-8943-4E98-A02D-C4373DA39F0B}"/>
              </a:ext>
            </a:extLst>
          </p:cNvPr>
          <p:cNvSpPr>
            <a:spLocks noGrp="1" noChangeArrowheads="1"/>
          </p:cNvSpPr>
          <p:nvPr>
            <p:ph type="body" idx="1"/>
          </p:nvPr>
        </p:nvSpPr>
        <p:spPr>
          <a:xfrm>
            <a:off x="457200" y="836613"/>
            <a:ext cx="8229600" cy="5653087"/>
          </a:xfrm>
        </p:spPr>
        <p:txBody>
          <a:bodyPr/>
          <a:lstStyle/>
          <a:p>
            <a:pPr>
              <a:lnSpc>
                <a:spcPct val="105000"/>
              </a:lnSpc>
              <a:buClr>
                <a:srgbClr val="800080"/>
              </a:buClr>
              <a:buSzPct val="50000"/>
            </a:pPr>
            <a:r>
              <a:rPr lang="zh-CN" altLang="en-US" sz="3000" b="1">
                <a:solidFill>
                  <a:schemeClr val="tx2"/>
                </a:solidFill>
                <a:latin typeface="Times New Roman" panose="02020603050405020304" pitchFamily="18" charset="0"/>
                <a:ea typeface="仿宋_GB2312" pitchFamily="49" charset="-122"/>
              </a:rPr>
              <a:t>结论</a:t>
            </a:r>
            <a:r>
              <a:rPr lang="en-US" altLang="zh-CN" sz="3000" b="1">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如果</a:t>
            </a:r>
            <a:r>
              <a:rPr lang="en-US" altLang="zh-CN" sz="3000" b="1">
                <a:latin typeface="Times New Roman" panose="02020603050405020304" pitchFamily="18" charset="0"/>
                <a:ea typeface="仿宋_GB2312" pitchFamily="49" charset="-122"/>
              </a:rPr>
              <a:t>P</a:t>
            </a:r>
            <a:r>
              <a:rPr lang="zh-CN" altLang="en-US" sz="3000" b="1">
                <a:latin typeface="Times New Roman" panose="02020603050405020304" pitchFamily="18" charset="0"/>
                <a:ea typeface="仿宋_GB2312" pitchFamily="49" charset="-122"/>
              </a:rPr>
              <a:t>与</a:t>
            </a:r>
            <a:r>
              <a:rPr lang="en-US" altLang="zh-CN" sz="3000" b="1">
                <a:latin typeface="Times New Roman" panose="02020603050405020304" pitchFamily="18" charset="0"/>
                <a:ea typeface="仿宋_GB2312" pitchFamily="49" charset="-122"/>
              </a:rPr>
              <a:t>Q</a:t>
            </a:r>
            <a:r>
              <a:rPr lang="zh-CN" altLang="en-US" sz="3000" b="1">
                <a:latin typeface="Times New Roman" panose="02020603050405020304" pitchFamily="18" charset="0"/>
                <a:ea typeface="仿宋_GB2312" pitchFamily="49" charset="-122"/>
              </a:rPr>
              <a:t>是红黑树中的两条从根到外部结点的路径，则有：</a:t>
            </a:r>
          </a:p>
          <a:p>
            <a:pPr>
              <a:lnSpc>
                <a:spcPct val="105000"/>
              </a:lnSpc>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PL(P)≤2PL(Q)</a:t>
            </a:r>
          </a:p>
          <a:p>
            <a:pPr>
              <a:lnSpc>
                <a:spcPct val="105000"/>
              </a:lnSpc>
              <a:buClr>
                <a:srgbClr val="800080"/>
              </a:buClr>
              <a:buSzPct val="50000"/>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证明：</a:t>
            </a:r>
            <a:r>
              <a:rPr lang="zh-CN" altLang="en-US" sz="3000" b="1">
                <a:latin typeface="Times New Roman" panose="02020603050405020304" pitchFamily="18" charset="0"/>
                <a:ea typeface="仿宋_GB2312" pitchFamily="49" charset="-122"/>
              </a:rPr>
              <a:t>考查任意一棵红黑树。假设根结点的黑高度</a:t>
            </a:r>
            <a:r>
              <a:rPr lang="en-US" altLang="zh-CN" sz="3000" b="1">
                <a:solidFill>
                  <a:schemeClr val="tx2"/>
                </a:solidFill>
                <a:latin typeface="Times New Roman" panose="02020603050405020304" pitchFamily="18" charset="0"/>
                <a:ea typeface="仿宋_GB2312" pitchFamily="49" charset="-122"/>
              </a:rPr>
              <a:t>bh(root) = r</a:t>
            </a:r>
            <a:r>
              <a:rPr lang="zh-CN" altLang="en-US" sz="3000" b="1">
                <a:latin typeface="Times New Roman" panose="02020603050405020304" pitchFamily="18" charset="0"/>
                <a:ea typeface="仿宋_GB2312" pitchFamily="49" charset="-122"/>
              </a:rPr>
              <a:t>。由特性</a:t>
            </a:r>
            <a:r>
              <a:rPr lang="en-US" altLang="zh-CN" sz="3000" b="1">
                <a:latin typeface="Times New Roman" panose="02020603050405020304" pitchFamily="18" charset="0"/>
                <a:ea typeface="仿宋_GB2312" pitchFamily="49" charset="-122"/>
              </a:rPr>
              <a:t>1</a:t>
            </a:r>
            <a:r>
              <a:rPr lang="en-US" altLang="zh-CN" sz="2600" b="1">
                <a:latin typeface="Times New Roman" panose="02020603050405020304" pitchFamily="18" charset="0"/>
                <a:ea typeface="仿宋_GB2312" pitchFamily="49" charset="-122"/>
                <a:cs typeface="Times New Roman" panose="02020603050405020304" pitchFamily="18" charset="0"/>
              </a:rPr>
              <a:t>‘</a:t>
            </a:r>
            <a:r>
              <a:rPr lang="zh-CN" altLang="en-US" sz="3000" b="1">
                <a:latin typeface="Times New Roman" panose="02020603050405020304" pitchFamily="18" charset="0"/>
                <a:ea typeface="仿宋_GB2312" pitchFamily="49" charset="-122"/>
              </a:rPr>
              <a:t>可知，每条从根结点到外部结点的路径中最后一个指针为黑色；从特性</a:t>
            </a:r>
            <a:r>
              <a:rPr lang="en-US" altLang="zh-CN" sz="3000" b="1">
                <a:latin typeface="Times New Roman" panose="02020603050405020304" pitchFamily="18" charset="0"/>
                <a:ea typeface="仿宋_GB2312" pitchFamily="49" charset="-122"/>
              </a:rPr>
              <a:t>2</a:t>
            </a:r>
            <a:r>
              <a:rPr lang="en-US" altLang="zh-CN" sz="26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可知，不存在有连续两个红色指针的路径。因此，每个红色指针后面都会跟随一个黑色指针，每条从根到外部结点的路径上都有</a:t>
            </a:r>
            <a:r>
              <a:rPr lang="en-US" altLang="zh-CN" sz="3000" b="1">
                <a:latin typeface="Times New Roman" panose="02020603050405020304" pitchFamily="18" charset="0"/>
                <a:ea typeface="仿宋_GB2312" pitchFamily="49" charset="-122"/>
              </a:rPr>
              <a:t>r</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2r</a:t>
            </a:r>
            <a:r>
              <a:rPr lang="zh-CN" altLang="en-US" sz="3000" b="1">
                <a:latin typeface="Times New Roman" panose="02020603050405020304" pitchFamily="18" charset="0"/>
                <a:ea typeface="仿宋_GB2312" pitchFamily="49" charset="-122"/>
              </a:rPr>
              <a:t>个指针，综上所述有 </a:t>
            </a:r>
            <a:r>
              <a:rPr lang="en-US" altLang="zh-CN" sz="3000" b="1">
                <a:solidFill>
                  <a:schemeClr val="tx2"/>
                </a:solidFill>
                <a:latin typeface="Times New Roman" panose="02020603050405020304" pitchFamily="18" charset="0"/>
              </a:rPr>
              <a:t>PL(P)≤2PL(Q)</a:t>
            </a:r>
            <a:r>
              <a:rPr lang="zh-CN" altLang="en-US" sz="3000">
                <a:latin typeface="Times New Roman" panose="02020603050405020304" pitchFamily="18" charset="0"/>
              </a:rPr>
              <a:t>。</a:t>
            </a:r>
            <a:endParaRPr lang="zh-CN" altLang="en-US" sz="3000"/>
          </a:p>
        </p:txBody>
      </p:sp>
    </p:spTree>
  </p:cSld>
  <p:clrMapOvr>
    <a:masterClrMapping/>
  </p:clrMapOvr>
  <p:transition>
    <p:wipe dir="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a:extLst>
              <a:ext uri="{FF2B5EF4-FFF2-40B4-BE49-F238E27FC236}">
                <a16:creationId xmlns:a16="http://schemas.microsoft.com/office/drawing/2014/main" id="{F7E762CB-8E4A-4B97-8557-7FCE652DC3FB}"/>
              </a:ext>
            </a:extLst>
          </p:cNvPr>
          <p:cNvSpPr>
            <a:spLocks noGrp="1"/>
          </p:cNvSpPr>
          <p:nvPr>
            <p:ph type="sldNum" sz="quarter" idx="11"/>
          </p:nvPr>
        </p:nvSpPr>
        <p:spPr/>
        <p:txBody>
          <a:bodyPr/>
          <a:lstStyle/>
          <a:p>
            <a:fld id="{360B210D-43AA-4EEA-83C2-EE5067E09FAE}" type="slidenum">
              <a:rPr lang="en-US" altLang="zh-CN"/>
              <a:pPr/>
              <a:t>133</a:t>
            </a:fld>
            <a:endParaRPr lang="en-US" altLang="zh-CN"/>
          </a:p>
        </p:txBody>
      </p:sp>
      <p:sp>
        <p:nvSpPr>
          <p:cNvPr id="388099" name="Rectangle 3">
            <a:extLst>
              <a:ext uri="{FF2B5EF4-FFF2-40B4-BE49-F238E27FC236}">
                <a16:creationId xmlns:a16="http://schemas.microsoft.com/office/drawing/2014/main" id="{562BF9EF-28C4-4D46-8275-7B25436851E1}"/>
              </a:ext>
            </a:extLst>
          </p:cNvPr>
          <p:cNvSpPr>
            <a:spLocks noGrp="1" noChangeArrowheads="1"/>
          </p:cNvSpPr>
          <p:nvPr>
            <p:ph type="body" idx="1"/>
          </p:nvPr>
        </p:nvSpPr>
        <p:spPr>
          <a:xfrm>
            <a:off x="457200" y="4184650"/>
            <a:ext cx="8229600" cy="2232025"/>
          </a:xfrm>
        </p:spPr>
        <p:txBody>
          <a:bodyPr/>
          <a:lstStyle/>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如上图，从根到 </a:t>
            </a:r>
            <a:r>
              <a:rPr lang="en-US" altLang="zh-CN" sz="3000" b="1">
                <a:latin typeface="Times New Roman" panose="02020603050405020304" pitchFamily="18" charset="0"/>
                <a:ea typeface="仿宋_GB2312" pitchFamily="49" charset="-122"/>
              </a:rPr>
              <a:t>40 </a:t>
            </a:r>
            <a:r>
              <a:rPr lang="zh-CN" altLang="en-US" sz="3000" b="1">
                <a:latin typeface="Times New Roman" panose="02020603050405020304" pitchFamily="18" charset="0"/>
                <a:ea typeface="仿宋_GB2312" pitchFamily="49" charset="-122"/>
              </a:rPr>
              <a:t>左下的外部结点的路径长度</a:t>
            </a:r>
            <a:r>
              <a:rPr lang="en-US" altLang="zh-CN" sz="3000" b="1">
                <a:latin typeface="Times New Roman" panose="02020603050405020304" pitchFamily="18" charset="0"/>
                <a:ea typeface="仿宋_GB2312" pitchFamily="49" charset="-122"/>
              </a:rPr>
              <a:t>PL(40) = 4</a:t>
            </a:r>
            <a:r>
              <a:rPr lang="zh-CN" altLang="en-US" sz="3000" b="1">
                <a:latin typeface="Times New Roman" panose="02020603050405020304" pitchFamily="18" charset="0"/>
                <a:ea typeface="仿宋_GB2312" pitchFamily="49" charset="-122"/>
              </a:rPr>
              <a:t>，从根到</a:t>
            </a:r>
            <a:r>
              <a:rPr lang="en-US" altLang="zh-CN" sz="3000" b="1">
                <a:latin typeface="Times New Roman" panose="02020603050405020304" pitchFamily="18" charset="0"/>
                <a:ea typeface="仿宋_GB2312" pitchFamily="49" charset="-122"/>
              </a:rPr>
              <a:t>70</a:t>
            </a:r>
            <a:r>
              <a:rPr lang="zh-CN" altLang="en-US" sz="3000" b="1">
                <a:latin typeface="Times New Roman" panose="02020603050405020304" pitchFamily="18" charset="0"/>
                <a:ea typeface="仿宋_GB2312" pitchFamily="49" charset="-122"/>
              </a:rPr>
              <a:t>右下的外部结点的路径长度</a:t>
            </a:r>
            <a:r>
              <a:rPr lang="en-US" altLang="zh-CN" sz="3000" b="1">
                <a:latin typeface="Times New Roman" panose="02020603050405020304" pitchFamily="18" charset="0"/>
                <a:ea typeface="仿宋_GB2312" pitchFamily="49" charset="-122"/>
              </a:rPr>
              <a:t>PL(70) = 3</a:t>
            </a:r>
            <a:r>
              <a:rPr lang="zh-CN" altLang="en-US" sz="3000" b="1">
                <a:latin typeface="Times New Roman" panose="02020603050405020304" pitchFamily="18" charset="0"/>
                <a:ea typeface="仿宋_GB2312" pitchFamily="49" charset="-122"/>
              </a:rPr>
              <a:t>，因此</a:t>
            </a:r>
            <a:r>
              <a:rPr lang="en-US" altLang="zh-CN" sz="3000" b="1">
                <a:latin typeface="Times New Roman" panose="02020603050405020304" pitchFamily="18" charset="0"/>
                <a:ea typeface="仿宋_GB2312" pitchFamily="49" charset="-122"/>
              </a:rPr>
              <a:t>PL(40)≤PL(70)</a:t>
            </a:r>
            <a:r>
              <a:rPr lang="zh-CN" altLang="en-US" sz="3000" b="1">
                <a:latin typeface="Times New Roman" panose="02020603050405020304" pitchFamily="18" charset="0"/>
                <a:ea typeface="仿宋_GB2312" pitchFamily="49" charset="-122"/>
              </a:rPr>
              <a:t>或者</a:t>
            </a:r>
            <a:r>
              <a:rPr lang="en-US" altLang="zh-CN" sz="3000" b="1">
                <a:latin typeface="Times New Roman" panose="02020603050405020304" pitchFamily="18" charset="0"/>
                <a:ea typeface="仿宋_GB2312" pitchFamily="49" charset="-122"/>
              </a:rPr>
              <a:t>PL(70)≤PL(40)</a:t>
            </a:r>
            <a:r>
              <a:rPr lang="zh-CN" altLang="en-US" sz="3000" b="1">
                <a:latin typeface="Times New Roman" panose="02020603050405020304" pitchFamily="18" charset="0"/>
                <a:ea typeface="仿宋_GB2312" pitchFamily="49" charset="-122"/>
              </a:rPr>
              <a:t>。</a:t>
            </a:r>
            <a:r>
              <a:rPr lang="zh-CN" altLang="en-US" sz="3000"/>
              <a:t> </a:t>
            </a:r>
          </a:p>
          <a:p>
            <a:pPr>
              <a:lnSpc>
                <a:spcPct val="90000"/>
              </a:lnSpc>
            </a:pPr>
            <a:endParaRPr lang="zh-CN" altLang="en-US" sz="2400"/>
          </a:p>
        </p:txBody>
      </p:sp>
      <p:grpSp>
        <p:nvGrpSpPr>
          <p:cNvPr id="388151" name="Group 55">
            <a:extLst>
              <a:ext uri="{FF2B5EF4-FFF2-40B4-BE49-F238E27FC236}">
                <a16:creationId xmlns:a16="http://schemas.microsoft.com/office/drawing/2014/main" id="{74C12081-DF2D-4E2F-B151-4307C69D038E}"/>
              </a:ext>
            </a:extLst>
          </p:cNvPr>
          <p:cNvGrpSpPr>
            <a:grpSpLocks/>
          </p:cNvGrpSpPr>
          <p:nvPr/>
        </p:nvGrpSpPr>
        <p:grpSpPr bwMode="auto">
          <a:xfrm>
            <a:off x="1727200" y="658813"/>
            <a:ext cx="4932363" cy="3346450"/>
            <a:chOff x="589" y="438"/>
            <a:chExt cx="3107" cy="2108"/>
          </a:xfrm>
        </p:grpSpPr>
        <p:sp>
          <p:nvSpPr>
            <p:cNvPr id="388101" name="Line 5">
              <a:extLst>
                <a:ext uri="{FF2B5EF4-FFF2-40B4-BE49-F238E27FC236}">
                  <a16:creationId xmlns:a16="http://schemas.microsoft.com/office/drawing/2014/main" id="{B8BEC3FB-85CC-4AC9-9D30-A2337398718A}"/>
                </a:ext>
              </a:extLst>
            </p:cNvPr>
            <p:cNvSpPr>
              <a:spLocks noChangeShapeType="1"/>
            </p:cNvSpPr>
            <p:nvPr/>
          </p:nvSpPr>
          <p:spPr bwMode="auto">
            <a:xfrm>
              <a:off x="1557" y="1080"/>
              <a:ext cx="352" cy="26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8102" name="Line 6">
              <a:extLst>
                <a:ext uri="{FF2B5EF4-FFF2-40B4-BE49-F238E27FC236}">
                  <a16:creationId xmlns:a16="http://schemas.microsoft.com/office/drawing/2014/main" id="{8C1D82ED-9C32-48CB-99BE-18941EEB0C3F}"/>
                </a:ext>
              </a:extLst>
            </p:cNvPr>
            <p:cNvSpPr>
              <a:spLocks noChangeShapeType="1"/>
            </p:cNvSpPr>
            <p:nvPr/>
          </p:nvSpPr>
          <p:spPr bwMode="auto">
            <a:xfrm flipH="1">
              <a:off x="1944" y="1981"/>
              <a:ext cx="231" cy="41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8103" name="Line 7">
              <a:extLst>
                <a:ext uri="{FF2B5EF4-FFF2-40B4-BE49-F238E27FC236}">
                  <a16:creationId xmlns:a16="http://schemas.microsoft.com/office/drawing/2014/main" id="{74658789-EDC6-47CC-B18E-5560E01AFDA8}"/>
                </a:ext>
              </a:extLst>
            </p:cNvPr>
            <p:cNvSpPr>
              <a:spLocks noChangeShapeType="1"/>
            </p:cNvSpPr>
            <p:nvPr/>
          </p:nvSpPr>
          <p:spPr bwMode="auto">
            <a:xfrm flipH="1">
              <a:off x="3058" y="1493"/>
              <a:ext cx="192" cy="37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8104" name="Line 8">
              <a:extLst>
                <a:ext uri="{FF2B5EF4-FFF2-40B4-BE49-F238E27FC236}">
                  <a16:creationId xmlns:a16="http://schemas.microsoft.com/office/drawing/2014/main" id="{C9FB20E3-C0F2-46A1-AD68-C8B036D1E004}"/>
                </a:ext>
              </a:extLst>
            </p:cNvPr>
            <p:cNvSpPr>
              <a:spLocks noChangeShapeType="1"/>
            </p:cNvSpPr>
            <p:nvPr/>
          </p:nvSpPr>
          <p:spPr bwMode="auto">
            <a:xfrm>
              <a:off x="3403" y="1505"/>
              <a:ext cx="204" cy="37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8105" name="Line 9">
              <a:extLst>
                <a:ext uri="{FF2B5EF4-FFF2-40B4-BE49-F238E27FC236}">
                  <a16:creationId xmlns:a16="http://schemas.microsoft.com/office/drawing/2014/main" id="{573FCFA9-3946-4016-B865-1DD757B9B010}"/>
                </a:ext>
              </a:extLst>
            </p:cNvPr>
            <p:cNvSpPr>
              <a:spLocks noChangeShapeType="1"/>
            </p:cNvSpPr>
            <p:nvPr/>
          </p:nvSpPr>
          <p:spPr bwMode="auto">
            <a:xfrm>
              <a:off x="2318" y="636"/>
              <a:ext cx="569" cy="31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8106" name="Line 10">
              <a:extLst>
                <a:ext uri="{FF2B5EF4-FFF2-40B4-BE49-F238E27FC236}">
                  <a16:creationId xmlns:a16="http://schemas.microsoft.com/office/drawing/2014/main" id="{A2D8A9BD-89C6-456B-8438-3CBF14F97DEA}"/>
                </a:ext>
              </a:extLst>
            </p:cNvPr>
            <p:cNvSpPr>
              <a:spLocks noChangeShapeType="1"/>
            </p:cNvSpPr>
            <p:nvPr/>
          </p:nvSpPr>
          <p:spPr bwMode="auto">
            <a:xfrm>
              <a:off x="1030" y="1508"/>
              <a:ext cx="218" cy="39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8107" name="Line 11">
              <a:extLst>
                <a:ext uri="{FF2B5EF4-FFF2-40B4-BE49-F238E27FC236}">
                  <a16:creationId xmlns:a16="http://schemas.microsoft.com/office/drawing/2014/main" id="{6A6319AB-5264-45E0-AE80-13859C782D2D}"/>
                </a:ext>
              </a:extLst>
            </p:cNvPr>
            <p:cNvSpPr>
              <a:spLocks noChangeShapeType="1"/>
            </p:cNvSpPr>
            <p:nvPr/>
          </p:nvSpPr>
          <p:spPr bwMode="auto">
            <a:xfrm>
              <a:off x="2329" y="1993"/>
              <a:ext cx="189" cy="37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8108" name="Line 12">
              <a:extLst>
                <a:ext uri="{FF2B5EF4-FFF2-40B4-BE49-F238E27FC236}">
                  <a16:creationId xmlns:a16="http://schemas.microsoft.com/office/drawing/2014/main" id="{00B78B49-6373-4C44-8F23-C260ED7DD403}"/>
                </a:ext>
              </a:extLst>
            </p:cNvPr>
            <p:cNvSpPr>
              <a:spLocks noChangeShapeType="1"/>
            </p:cNvSpPr>
            <p:nvPr/>
          </p:nvSpPr>
          <p:spPr bwMode="auto">
            <a:xfrm>
              <a:off x="2016" y="1494"/>
              <a:ext cx="219" cy="325"/>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8109" name="Line 13">
              <a:extLst>
                <a:ext uri="{FF2B5EF4-FFF2-40B4-BE49-F238E27FC236}">
                  <a16:creationId xmlns:a16="http://schemas.microsoft.com/office/drawing/2014/main" id="{EAC161A0-8580-4E3E-9B65-2F80F585E3FF}"/>
                </a:ext>
              </a:extLst>
            </p:cNvPr>
            <p:cNvSpPr>
              <a:spLocks noChangeShapeType="1"/>
            </p:cNvSpPr>
            <p:nvPr/>
          </p:nvSpPr>
          <p:spPr bwMode="auto">
            <a:xfrm flipH="1">
              <a:off x="1713" y="1497"/>
              <a:ext cx="189" cy="3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8150" name="Group 54">
              <a:extLst>
                <a:ext uri="{FF2B5EF4-FFF2-40B4-BE49-F238E27FC236}">
                  <a16:creationId xmlns:a16="http://schemas.microsoft.com/office/drawing/2014/main" id="{84A757FA-621D-453B-A582-EE59A27680CD}"/>
                </a:ext>
              </a:extLst>
            </p:cNvPr>
            <p:cNvGrpSpPr>
              <a:grpSpLocks/>
            </p:cNvGrpSpPr>
            <p:nvPr/>
          </p:nvGrpSpPr>
          <p:grpSpPr bwMode="auto">
            <a:xfrm>
              <a:off x="2086" y="438"/>
              <a:ext cx="434" cy="384"/>
              <a:chOff x="2086" y="438"/>
              <a:chExt cx="434" cy="384"/>
            </a:xfrm>
          </p:grpSpPr>
          <p:sp>
            <p:nvSpPr>
              <p:cNvPr id="388111" name="Oval 15">
                <a:extLst>
                  <a:ext uri="{FF2B5EF4-FFF2-40B4-BE49-F238E27FC236}">
                    <a16:creationId xmlns:a16="http://schemas.microsoft.com/office/drawing/2014/main" id="{321A3A94-9808-49B3-9DBB-0B9F556BD031}"/>
                  </a:ext>
                </a:extLst>
              </p:cNvPr>
              <p:cNvSpPr>
                <a:spLocks noChangeArrowheads="1"/>
              </p:cNvSpPr>
              <p:nvPr/>
            </p:nvSpPr>
            <p:spPr bwMode="auto">
              <a:xfrm>
                <a:off x="2103" y="444"/>
                <a:ext cx="257" cy="295"/>
              </a:xfrm>
              <a:prstGeom prst="ellipse">
                <a:avLst/>
              </a:prstGeom>
              <a:solidFill>
                <a:srgbClr val="FFFF99"/>
              </a:solidFill>
              <a:ln w="28575">
                <a:solidFill>
                  <a:schemeClr val="bg2"/>
                </a:solidFill>
                <a:round/>
                <a:headEnd/>
                <a:tailEnd/>
              </a:ln>
            </p:spPr>
            <p:txBody>
              <a:bodyPr/>
              <a:lstStyle/>
              <a:p>
                <a:endParaRPr lang="en-US"/>
              </a:p>
            </p:txBody>
          </p:sp>
          <p:sp>
            <p:nvSpPr>
              <p:cNvPr id="388112" name="Text Box 16">
                <a:extLst>
                  <a:ext uri="{FF2B5EF4-FFF2-40B4-BE49-F238E27FC236}">
                    <a16:creationId xmlns:a16="http://schemas.microsoft.com/office/drawing/2014/main" id="{89316941-4524-4E25-A5F3-034877B61386}"/>
                  </a:ext>
                </a:extLst>
              </p:cNvPr>
              <p:cNvSpPr txBox="1">
                <a:spLocks noChangeArrowheads="1"/>
              </p:cNvSpPr>
              <p:nvPr/>
            </p:nvSpPr>
            <p:spPr bwMode="auto">
              <a:xfrm>
                <a:off x="2086" y="438"/>
                <a:ext cx="4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Arial Narrow" panose="020B0606020202030204" pitchFamily="34" charset="0"/>
                  </a:rPr>
                  <a:t>50</a:t>
                </a:r>
              </a:p>
            </p:txBody>
          </p:sp>
        </p:grpSp>
        <p:grpSp>
          <p:nvGrpSpPr>
            <p:cNvPr id="388149" name="Group 53">
              <a:extLst>
                <a:ext uri="{FF2B5EF4-FFF2-40B4-BE49-F238E27FC236}">
                  <a16:creationId xmlns:a16="http://schemas.microsoft.com/office/drawing/2014/main" id="{86C3D656-D906-4F74-8743-85BFFC1A1AAF}"/>
                </a:ext>
              </a:extLst>
            </p:cNvPr>
            <p:cNvGrpSpPr>
              <a:grpSpLocks/>
            </p:cNvGrpSpPr>
            <p:nvPr/>
          </p:nvGrpSpPr>
          <p:grpSpPr bwMode="auto">
            <a:xfrm>
              <a:off x="813" y="1231"/>
              <a:ext cx="434" cy="385"/>
              <a:chOff x="813" y="1231"/>
              <a:chExt cx="434" cy="385"/>
            </a:xfrm>
          </p:grpSpPr>
          <p:sp>
            <p:nvSpPr>
              <p:cNvPr id="388114" name="Oval 18">
                <a:extLst>
                  <a:ext uri="{FF2B5EF4-FFF2-40B4-BE49-F238E27FC236}">
                    <a16:creationId xmlns:a16="http://schemas.microsoft.com/office/drawing/2014/main" id="{3E32B96B-756A-42AE-8EF1-CE51F2FF5307}"/>
                  </a:ext>
                </a:extLst>
              </p:cNvPr>
              <p:cNvSpPr>
                <a:spLocks noChangeArrowheads="1"/>
              </p:cNvSpPr>
              <p:nvPr/>
            </p:nvSpPr>
            <p:spPr bwMode="auto">
              <a:xfrm>
                <a:off x="825" y="1242"/>
                <a:ext cx="257" cy="296"/>
              </a:xfrm>
              <a:prstGeom prst="ellipse">
                <a:avLst/>
              </a:prstGeom>
              <a:solidFill>
                <a:srgbClr val="FFFF99"/>
              </a:solidFill>
              <a:ln w="28575">
                <a:solidFill>
                  <a:schemeClr val="bg2"/>
                </a:solidFill>
                <a:round/>
                <a:headEnd/>
                <a:tailEnd/>
              </a:ln>
            </p:spPr>
            <p:txBody>
              <a:bodyPr/>
              <a:lstStyle/>
              <a:p>
                <a:endParaRPr lang="en-US"/>
              </a:p>
            </p:txBody>
          </p:sp>
          <p:sp>
            <p:nvSpPr>
              <p:cNvPr id="388115" name="Text Box 19">
                <a:extLst>
                  <a:ext uri="{FF2B5EF4-FFF2-40B4-BE49-F238E27FC236}">
                    <a16:creationId xmlns:a16="http://schemas.microsoft.com/office/drawing/2014/main" id="{11919DDE-CEAA-4EE8-AF01-6DAA1D93C53A}"/>
                  </a:ext>
                </a:extLst>
              </p:cNvPr>
              <p:cNvSpPr txBox="1">
                <a:spLocks noChangeArrowheads="1"/>
              </p:cNvSpPr>
              <p:nvPr/>
            </p:nvSpPr>
            <p:spPr bwMode="auto">
              <a:xfrm>
                <a:off x="813" y="1231"/>
                <a:ext cx="43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Arial Narrow" panose="020B0606020202030204" pitchFamily="34" charset="0"/>
                  </a:rPr>
                  <a:t>10</a:t>
                </a:r>
              </a:p>
            </p:txBody>
          </p:sp>
        </p:grpSp>
        <p:grpSp>
          <p:nvGrpSpPr>
            <p:cNvPr id="388148" name="Group 52">
              <a:extLst>
                <a:ext uri="{FF2B5EF4-FFF2-40B4-BE49-F238E27FC236}">
                  <a16:creationId xmlns:a16="http://schemas.microsoft.com/office/drawing/2014/main" id="{ABAF7E17-FAC3-4554-A319-075584C7C797}"/>
                </a:ext>
              </a:extLst>
            </p:cNvPr>
            <p:cNvGrpSpPr>
              <a:grpSpLocks/>
            </p:cNvGrpSpPr>
            <p:nvPr/>
          </p:nvGrpSpPr>
          <p:grpSpPr bwMode="auto">
            <a:xfrm>
              <a:off x="1835" y="1231"/>
              <a:ext cx="433" cy="385"/>
              <a:chOff x="1835" y="1231"/>
              <a:chExt cx="433" cy="385"/>
            </a:xfrm>
          </p:grpSpPr>
          <p:sp>
            <p:nvSpPr>
              <p:cNvPr id="388117" name="Oval 21">
                <a:extLst>
                  <a:ext uri="{FF2B5EF4-FFF2-40B4-BE49-F238E27FC236}">
                    <a16:creationId xmlns:a16="http://schemas.microsoft.com/office/drawing/2014/main" id="{A0853681-0173-47A9-885E-ABE3F539B0C8}"/>
                  </a:ext>
                </a:extLst>
              </p:cNvPr>
              <p:cNvSpPr>
                <a:spLocks noChangeArrowheads="1"/>
              </p:cNvSpPr>
              <p:nvPr/>
            </p:nvSpPr>
            <p:spPr bwMode="auto">
              <a:xfrm>
                <a:off x="1845" y="1245"/>
                <a:ext cx="256" cy="296"/>
              </a:xfrm>
              <a:prstGeom prst="ellipse">
                <a:avLst/>
              </a:prstGeom>
              <a:solidFill>
                <a:srgbClr val="FFFF99"/>
              </a:solidFill>
              <a:ln w="28575">
                <a:solidFill>
                  <a:schemeClr val="bg2"/>
                </a:solidFill>
                <a:round/>
                <a:headEnd/>
                <a:tailEnd/>
              </a:ln>
            </p:spPr>
            <p:txBody>
              <a:bodyPr/>
              <a:lstStyle/>
              <a:p>
                <a:endParaRPr lang="en-US"/>
              </a:p>
            </p:txBody>
          </p:sp>
          <p:sp>
            <p:nvSpPr>
              <p:cNvPr id="388118" name="Text Box 22">
                <a:extLst>
                  <a:ext uri="{FF2B5EF4-FFF2-40B4-BE49-F238E27FC236}">
                    <a16:creationId xmlns:a16="http://schemas.microsoft.com/office/drawing/2014/main" id="{4B6FB17A-CA9B-49F6-9977-976F667E5F1E}"/>
                  </a:ext>
                </a:extLst>
              </p:cNvPr>
              <p:cNvSpPr txBox="1">
                <a:spLocks noChangeArrowheads="1"/>
              </p:cNvSpPr>
              <p:nvPr/>
            </p:nvSpPr>
            <p:spPr bwMode="auto">
              <a:xfrm>
                <a:off x="1835" y="1231"/>
                <a:ext cx="433"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Arial Narrow" panose="020B0606020202030204" pitchFamily="34" charset="0"/>
                  </a:rPr>
                  <a:t>30</a:t>
                </a:r>
              </a:p>
            </p:txBody>
          </p:sp>
        </p:grpSp>
        <p:sp>
          <p:nvSpPr>
            <p:cNvPr id="388119" name="Line 23">
              <a:extLst>
                <a:ext uri="{FF2B5EF4-FFF2-40B4-BE49-F238E27FC236}">
                  <a16:creationId xmlns:a16="http://schemas.microsoft.com/office/drawing/2014/main" id="{2DBD66CF-F256-42A5-AE34-A98E28039E5C}"/>
                </a:ext>
              </a:extLst>
            </p:cNvPr>
            <p:cNvSpPr>
              <a:spLocks noChangeShapeType="1"/>
            </p:cNvSpPr>
            <p:nvPr/>
          </p:nvSpPr>
          <p:spPr bwMode="auto">
            <a:xfrm flipH="1">
              <a:off x="1057" y="1066"/>
              <a:ext cx="325" cy="2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8147" name="Group 51">
              <a:extLst>
                <a:ext uri="{FF2B5EF4-FFF2-40B4-BE49-F238E27FC236}">
                  <a16:creationId xmlns:a16="http://schemas.microsoft.com/office/drawing/2014/main" id="{E6E73B12-0F29-4845-B4CE-7FCC70420D10}"/>
                </a:ext>
              </a:extLst>
            </p:cNvPr>
            <p:cNvGrpSpPr>
              <a:grpSpLocks/>
            </p:cNvGrpSpPr>
            <p:nvPr/>
          </p:nvGrpSpPr>
          <p:grpSpPr bwMode="auto">
            <a:xfrm>
              <a:off x="1335" y="843"/>
              <a:ext cx="434" cy="387"/>
              <a:chOff x="1335" y="843"/>
              <a:chExt cx="434" cy="387"/>
            </a:xfrm>
          </p:grpSpPr>
          <p:sp>
            <p:nvSpPr>
              <p:cNvPr id="388121" name="Oval 25">
                <a:extLst>
                  <a:ext uri="{FF2B5EF4-FFF2-40B4-BE49-F238E27FC236}">
                    <a16:creationId xmlns:a16="http://schemas.microsoft.com/office/drawing/2014/main" id="{9784815F-AF0B-43D4-98B0-1B5D82491A9B}"/>
                  </a:ext>
                </a:extLst>
              </p:cNvPr>
              <p:cNvSpPr>
                <a:spLocks noChangeArrowheads="1"/>
              </p:cNvSpPr>
              <p:nvPr/>
            </p:nvSpPr>
            <p:spPr bwMode="auto">
              <a:xfrm>
                <a:off x="1340" y="843"/>
                <a:ext cx="257" cy="296"/>
              </a:xfrm>
              <a:prstGeom prst="ellipse">
                <a:avLst/>
              </a:prstGeom>
              <a:solidFill>
                <a:srgbClr val="FFFF99"/>
              </a:solidFill>
              <a:ln w="28575">
                <a:solidFill>
                  <a:schemeClr val="bg2"/>
                </a:solidFill>
                <a:round/>
                <a:headEnd/>
                <a:tailEnd/>
              </a:ln>
            </p:spPr>
            <p:txBody>
              <a:bodyPr/>
              <a:lstStyle/>
              <a:p>
                <a:endParaRPr lang="en-US"/>
              </a:p>
            </p:txBody>
          </p:sp>
          <p:sp>
            <p:nvSpPr>
              <p:cNvPr id="388122" name="Text Box 26">
                <a:extLst>
                  <a:ext uri="{FF2B5EF4-FFF2-40B4-BE49-F238E27FC236}">
                    <a16:creationId xmlns:a16="http://schemas.microsoft.com/office/drawing/2014/main" id="{166229B6-A655-4335-8E74-963A5B1A7D5C}"/>
                  </a:ext>
                </a:extLst>
              </p:cNvPr>
              <p:cNvSpPr txBox="1">
                <a:spLocks noChangeArrowheads="1"/>
              </p:cNvSpPr>
              <p:nvPr/>
            </p:nvSpPr>
            <p:spPr bwMode="auto">
              <a:xfrm>
                <a:off x="1335" y="845"/>
                <a:ext cx="43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Arial Narrow" panose="020B0606020202030204" pitchFamily="34" charset="0"/>
                  </a:rPr>
                  <a:t>20</a:t>
                </a:r>
              </a:p>
            </p:txBody>
          </p:sp>
        </p:grpSp>
        <p:sp>
          <p:nvSpPr>
            <p:cNvPr id="388123" name="Rectangle 27">
              <a:extLst>
                <a:ext uri="{FF2B5EF4-FFF2-40B4-BE49-F238E27FC236}">
                  <a16:creationId xmlns:a16="http://schemas.microsoft.com/office/drawing/2014/main" id="{95F5D394-1B35-43DE-A416-B8E9725CC881}"/>
                </a:ext>
              </a:extLst>
            </p:cNvPr>
            <p:cNvSpPr>
              <a:spLocks noChangeArrowheads="1"/>
            </p:cNvSpPr>
            <p:nvPr/>
          </p:nvSpPr>
          <p:spPr bwMode="auto">
            <a:xfrm>
              <a:off x="1890" y="2309"/>
              <a:ext cx="216" cy="237"/>
            </a:xfrm>
            <a:prstGeom prst="rect">
              <a:avLst/>
            </a:prstGeom>
            <a:solidFill>
              <a:srgbClr val="969696"/>
            </a:solidFill>
            <a:ln w="9525">
              <a:solidFill>
                <a:srgbClr val="000000"/>
              </a:solidFill>
              <a:miter lim="800000"/>
              <a:headEnd/>
              <a:tailEnd/>
            </a:ln>
          </p:spPr>
          <p:txBody>
            <a:bodyPr/>
            <a:lstStyle/>
            <a:p>
              <a:endParaRPr lang="en-US"/>
            </a:p>
          </p:txBody>
        </p:sp>
        <p:sp>
          <p:nvSpPr>
            <p:cNvPr id="388124" name="Rectangle 28">
              <a:extLst>
                <a:ext uri="{FF2B5EF4-FFF2-40B4-BE49-F238E27FC236}">
                  <a16:creationId xmlns:a16="http://schemas.microsoft.com/office/drawing/2014/main" id="{F5C0C44B-B162-4F45-A8F4-E9C8C8B32CA5}"/>
                </a:ext>
              </a:extLst>
            </p:cNvPr>
            <p:cNvSpPr>
              <a:spLocks noChangeArrowheads="1"/>
            </p:cNvSpPr>
            <p:nvPr/>
          </p:nvSpPr>
          <p:spPr bwMode="auto">
            <a:xfrm flipH="1">
              <a:off x="2404" y="2309"/>
              <a:ext cx="217" cy="237"/>
            </a:xfrm>
            <a:prstGeom prst="rect">
              <a:avLst/>
            </a:prstGeom>
            <a:solidFill>
              <a:srgbClr val="969696"/>
            </a:solidFill>
            <a:ln w="9525">
              <a:solidFill>
                <a:srgbClr val="000000"/>
              </a:solidFill>
              <a:miter lim="800000"/>
              <a:headEnd/>
              <a:tailEnd/>
            </a:ln>
          </p:spPr>
          <p:txBody>
            <a:bodyPr/>
            <a:lstStyle/>
            <a:p>
              <a:endParaRPr lang="en-US"/>
            </a:p>
          </p:txBody>
        </p:sp>
        <p:grpSp>
          <p:nvGrpSpPr>
            <p:cNvPr id="388146" name="Group 50">
              <a:extLst>
                <a:ext uri="{FF2B5EF4-FFF2-40B4-BE49-F238E27FC236}">
                  <a16:creationId xmlns:a16="http://schemas.microsoft.com/office/drawing/2014/main" id="{55577A85-7DBA-47CF-AA36-038ACF3B8258}"/>
                </a:ext>
              </a:extLst>
            </p:cNvPr>
            <p:cNvGrpSpPr>
              <a:grpSpLocks/>
            </p:cNvGrpSpPr>
            <p:nvPr/>
          </p:nvGrpSpPr>
          <p:grpSpPr bwMode="auto">
            <a:xfrm>
              <a:off x="2109" y="1731"/>
              <a:ext cx="433" cy="384"/>
              <a:chOff x="2109" y="1731"/>
              <a:chExt cx="433" cy="384"/>
            </a:xfrm>
          </p:grpSpPr>
          <p:sp>
            <p:nvSpPr>
              <p:cNvPr id="388126" name="Oval 30">
                <a:extLst>
                  <a:ext uri="{FF2B5EF4-FFF2-40B4-BE49-F238E27FC236}">
                    <a16:creationId xmlns:a16="http://schemas.microsoft.com/office/drawing/2014/main" id="{E9073115-9D4F-48F3-92C9-CAD86FEA2944}"/>
                  </a:ext>
                </a:extLst>
              </p:cNvPr>
              <p:cNvSpPr>
                <a:spLocks noChangeArrowheads="1"/>
              </p:cNvSpPr>
              <p:nvPr/>
            </p:nvSpPr>
            <p:spPr bwMode="auto">
              <a:xfrm>
                <a:off x="2127" y="1745"/>
                <a:ext cx="256" cy="295"/>
              </a:xfrm>
              <a:prstGeom prst="ellipse">
                <a:avLst/>
              </a:prstGeom>
              <a:solidFill>
                <a:srgbClr val="FFFF99"/>
              </a:solidFill>
              <a:ln w="28575">
                <a:solidFill>
                  <a:schemeClr val="bg2"/>
                </a:solidFill>
                <a:round/>
                <a:headEnd/>
                <a:tailEnd/>
              </a:ln>
            </p:spPr>
            <p:txBody>
              <a:bodyPr/>
              <a:lstStyle/>
              <a:p>
                <a:endParaRPr lang="en-US"/>
              </a:p>
            </p:txBody>
          </p:sp>
          <p:sp>
            <p:nvSpPr>
              <p:cNvPr id="388127" name="Text Box 31">
                <a:extLst>
                  <a:ext uri="{FF2B5EF4-FFF2-40B4-BE49-F238E27FC236}">
                    <a16:creationId xmlns:a16="http://schemas.microsoft.com/office/drawing/2014/main" id="{5D49ED6B-1806-48EF-928C-365A67C3B865}"/>
                  </a:ext>
                </a:extLst>
              </p:cNvPr>
              <p:cNvSpPr txBox="1">
                <a:spLocks noChangeArrowheads="1"/>
              </p:cNvSpPr>
              <p:nvPr/>
            </p:nvSpPr>
            <p:spPr bwMode="auto">
              <a:xfrm>
                <a:off x="2109" y="1731"/>
                <a:ext cx="43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Arial Narrow" panose="020B0606020202030204" pitchFamily="34" charset="0"/>
                  </a:rPr>
                  <a:t>40</a:t>
                </a:r>
              </a:p>
            </p:txBody>
          </p:sp>
        </p:grpSp>
        <p:sp>
          <p:nvSpPr>
            <p:cNvPr id="388128" name="Rectangle 32">
              <a:extLst>
                <a:ext uri="{FF2B5EF4-FFF2-40B4-BE49-F238E27FC236}">
                  <a16:creationId xmlns:a16="http://schemas.microsoft.com/office/drawing/2014/main" id="{FE170397-3894-4B04-A9F4-9569123545D5}"/>
                </a:ext>
              </a:extLst>
            </p:cNvPr>
            <p:cNvSpPr>
              <a:spLocks noChangeArrowheads="1"/>
            </p:cNvSpPr>
            <p:nvPr/>
          </p:nvSpPr>
          <p:spPr bwMode="auto">
            <a:xfrm>
              <a:off x="1586" y="1824"/>
              <a:ext cx="217" cy="237"/>
            </a:xfrm>
            <a:prstGeom prst="rect">
              <a:avLst/>
            </a:prstGeom>
            <a:solidFill>
              <a:srgbClr val="969696"/>
            </a:solidFill>
            <a:ln w="9525">
              <a:solidFill>
                <a:srgbClr val="000000"/>
              </a:solidFill>
              <a:miter lim="800000"/>
              <a:headEnd/>
              <a:tailEnd/>
            </a:ln>
          </p:spPr>
          <p:txBody>
            <a:bodyPr/>
            <a:lstStyle/>
            <a:p>
              <a:endParaRPr lang="en-US"/>
            </a:p>
          </p:txBody>
        </p:sp>
        <p:sp>
          <p:nvSpPr>
            <p:cNvPr id="388129" name="Line 33">
              <a:extLst>
                <a:ext uri="{FF2B5EF4-FFF2-40B4-BE49-F238E27FC236}">
                  <a16:creationId xmlns:a16="http://schemas.microsoft.com/office/drawing/2014/main" id="{DFE8D753-74B0-441A-A136-367E72D49EEB}"/>
                </a:ext>
              </a:extLst>
            </p:cNvPr>
            <p:cNvSpPr>
              <a:spLocks noChangeShapeType="1"/>
            </p:cNvSpPr>
            <p:nvPr/>
          </p:nvSpPr>
          <p:spPr bwMode="auto">
            <a:xfrm>
              <a:off x="3042" y="1109"/>
              <a:ext cx="258" cy="23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8130" name="Line 34">
              <a:extLst>
                <a:ext uri="{FF2B5EF4-FFF2-40B4-BE49-F238E27FC236}">
                  <a16:creationId xmlns:a16="http://schemas.microsoft.com/office/drawing/2014/main" id="{576C0BB2-04EE-4A58-AFB3-20AAE25D8EA6}"/>
                </a:ext>
              </a:extLst>
            </p:cNvPr>
            <p:cNvSpPr>
              <a:spLocks noChangeShapeType="1"/>
            </p:cNvSpPr>
            <p:nvPr/>
          </p:nvSpPr>
          <p:spPr bwMode="auto">
            <a:xfrm flipH="1">
              <a:off x="2628" y="1082"/>
              <a:ext cx="273" cy="2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88145" name="Group 49">
              <a:extLst>
                <a:ext uri="{FF2B5EF4-FFF2-40B4-BE49-F238E27FC236}">
                  <a16:creationId xmlns:a16="http://schemas.microsoft.com/office/drawing/2014/main" id="{238F8292-C2A4-4186-9973-DE2803C4932B}"/>
                </a:ext>
              </a:extLst>
            </p:cNvPr>
            <p:cNvGrpSpPr>
              <a:grpSpLocks/>
            </p:cNvGrpSpPr>
            <p:nvPr/>
          </p:nvGrpSpPr>
          <p:grpSpPr bwMode="auto">
            <a:xfrm>
              <a:off x="2812" y="845"/>
              <a:ext cx="434" cy="385"/>
              <a:chOff x="2812" y="845"/>
              <a:chExt cx="434" cy="385"/>
            </a:xfrm>
          </p:grpSpPr>
          <p:sp>
            <p:nvSpPr>
              <p:cNvPr id="388132" name="Oval 36">
                <a:extLst>
                  <a:ext uri="{FF2B5EF4-FFF2-40B4-BE49-F238E27FC236}">
                    <a16:creationId xmlns:a16="http://schemas.microsoft.com/office/drawing/2014/main" id="{B434F508-B07C-4039-8E02-ADFF2BA0B148}"/>
                  </a:ext>
                </a:extLst>
              </p:cNvPr>
              <p:cNvSpPr>
                <a:spLocks noChangeArrowheads="1"/>
              </p:cNvSpPr>
              <p:nvPr/>
            </p:nvSpPr>
            <p:spPr bwMode="auto">
              <a:xfrm>
                <a:off x="2829" y="846"/>
                <a:ext cx="256" cy="296"/>
              </a:xfrm>
              <a:prstGeom prst="ellipse">
                <a:avLst/>
              </a:prstGeom>
              <a:solidFill>
                <a:srgbClr val="FFFF99"/>
              </a:solidFill>
              <a:ln w="28575">
                <a:solidFill>
                  <a:schemeClr val="bg2"/>
                </a:solidFill>
                <a:round/>
                <a:headEnd/>
                <a:tailEnd/>
              </a:ln>
            </p:spPr>
            <p:txBody>
              <a:bodyPr/>
              <a:lstStyle/>
              <a:p>
                <a:endParaRPr lang="en-US"/>
              </a:p>
            </p:txBody>
          </p:sp>
          <p:sp>
            <p:nvSpPr>
              <p:cNvPr id="388133" name="Text Box 37">
                <a:extLst>
                  <a:ext uri="{FF2B5EF4-FFF2-40B4-BE49-F238E27FC236}">
                    <a16:creationId xmlns:a16="http://schemas.microsoft.com/office/drawing/2014/main" id="{9E8690BF-0B06-4853-9338-660030B3643C}"/>
                  </a:ext>
                </a:extLst>
              </p:cNvPr>
              <p:cNvSpPr txBox="1">
                <a:spLocks noChangeArrowheads="1"/>
              </p:cNvSpPr>
              <p:nvPr/>
            </p:nvSpPr>
            <p:spPr bwMode="auto">
              <a:xfrm>
                <a:off x="2812" y="845"/>
                <a:ext cx="43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Arial Narrow" panose="020B0606020202030204" pitchFamily="34" charset="0"/>
                  </a:rPr>
                  <a:t>60</a:t>
                </a:r>
              </a:p>
            </p:txBody>
          </p:sp>
        </p:grpSp>
        <p:sp>
          <p:nvSpPr>
            <p:cNvPr id="388134" name="Rectangle 38">
              <a:extLst>
                <a:ext uri="{FF2B5EF4-FFF2-40B4-BE49-F238E27FC236}">
                  <a16:creationId xmlns:a16="http://schemas.microsoft.com/office/drawing/2014/main" id="{64A64E04-E8D1-41E4-BF38-D832E8AF6124}"/>
                </a:ext>
              </a:extLst>
            </p:cNvPr>
            <p:cNvSpPr>
              <a:spLocks noChangeArrowheads="1"/>
            </p:cNvSpPr>
            <p:nvPr/>
          </p:nvSpPr>
          <p:spPr bwMode="auto">
            <a:xfrm>
              <a:off x="2964" y="1822"/>
              <a:ext cx="217" cy="236"/>
            </a:xfrm>
            <a:prstGeom prst="rect">
              <a:avLst/>
            </a:prstGeom>
            <a:solidFill>
              <a:srgbClr val="969696"/>
            </a:solidFill>
            <a:ln w="9525">
              <a:solidFill>
                <a:srgbClr val="000000"/>
              </a:solidFill>
              <a:miter lim="800000"/>
              <a:headEnd/>
              <a:tailEnd/>
            </a:ln>
          </p:spPr>
          <p:txBody>
            <a:bodyPr/>
            <a:lstStyle/>
            <a:p>
              <a:endParaRPr lang="en-US"/>
            </a:p>
          </p:txBody>
        </p:sp>
        <p:sp>
          <p:nvSpPr>
            <p:cNvPr id="388135" name="Rectangle 39">
              <a:extLst>
                <a:ext uri="{FF2B5EF4-FFF2-40B4-BE49-F238E27FC236}">
                  <a16:creationId xmlns:a16="http://schemas.microsoft.com/office/drawing/2014/main" id="{C56EA26B-99FD-4583-8399-F41800D92F87}"/>
                </a:ext>
              </a:extLst>
            </p:cNvPr>
            <p:cNvSpPr>
              <a:spLocks noChangeArrowheads="1"/>
            </p:cNvSpPr>
            <p:nvPr/>
          </p:nvSpPr>
          <p:spPr bwMode="auto">
            <a:xfrm flipH="1">
              <a:off x="3479" y="1822"/>
              <a:ext cx="217" cy="236"/>
            </a:xfrm>
            <a:prstGeom prst="rect">
              <a:avLst/>
            </a:prstGeom>
            <a:solidFill>
              <a:srgbClr val="969696"/>
            </a:solidFill>
            <a:ln w="9525">
              <a:solidFill>
                <a:srgbClr val="000000"/>
              </a:solidFill>
              <a:miter lim="800000"/>
              <a:headEnd/>
              <a:tailEnd/>
            </a:ln>
          </p:spPr>
          <p:txBody>
            <a:bodyPr/>
            <a:lstStyle/>
            <a:p>
              <a:endParaRPr lang="en-US"/>
            </a:p>
          </p:txBody>
        </p:sp>
        <p:grpSp>
          <p:nvGrpSpPr>
            <p:cNvPr id="388144" name="Group 48">
              <a:extLst>
                <a:ext uri="{FF2B5EF4-FFF2-40B4-BE49-F238E27FC236}">
                  <a16:creationId xmlns:a16="http://schemas.microsoft.com/office/drawing/2014/main" id="{122C2D08-19CC-4746-99D6-37BAA4996817}"/>
                </a:ext>
              </a:extLst>
            </p:cNvPr>
            <p:cNvGrpSpPr>
              <a:grpSpLocks/>
            </p:cNvGrpSpPr>
            <p:nvPr/>
          </p:nvGrpSpPr>
          <p:grpSpPr bwMode="auto">
            <a:xfrm>
              <a:off x="3194" y="1253"/>
              <a:ext cx="434" cy="385"/>
              <a:chOff x="3194" y="1253"/>
              <a:chExt cx="434" cy="385"/>
            </a:xfrm>
          </p:grpSpPr>
          <p:sp>
            <p:nvSpPr>
              <p:cNvPr id="388137" name="Oval 41">
                <a:extLst>
                  <a:ext uri="{FF2B5EF4-FFF2-40B4-BE49-F238E27FC236}">
                    <a16:creationId xmlns:a16="http://schemas.microsoft.com/office/drawing/2014/main" id="{E0710B82-519E-4EC4-A515-738A3009662D}"/>
                  </a:ext>
                </a:extLst>
              </p:cNvPr>
              <p:cNvSpPr>
                <a:spLocks noChangeArrowheads="1"/>
              </p:cNvSpPr>
              <p:nvPr/>
            </p:nvSpPr>
            <p:spPr bwMode="auto">
              <a:xfrm>
                <a:off x="3201" y="1257"/>
                <a:ext cx="257" cy="296"/>
              </a:xfrm>
              <a:prstGeom prst="ellipse">
                <a:avLst/>
              </a:prstGeom>
              <a:solidFill>
                <a:srgbClr val="FFFF99"/>
              </a:solidFill>
              <a:ln w="28575">
                <a:solidFill>
                  <a:schemeClr val="bg2"/>
                </a:solidFill>
                <a:round/>
                <a:headEnd/>
                <a:tailEnd/>
              </a:ln>
            </p:spPr>
            <p:txBody>
              <a:bodyPr/>
              <a:lstStyle/>
              <a:p>
                <a:endParaRPr lang="en-US"/>
              </a:p>
            </p:txBody>
          </p:sp>
          <p:sp>
            <p:nvSpPr>
              <p:cNvPr id="388138" name="Text Box 42">
                <a:extLst>
                  <a:ext uri="{FF2B5EF4-FFF2-40B4-BE49-F238E27FC236}">
                    <a16:creationId xmlns:a16="http://schemas.microsoft.com/office/drawing/2014/main" id="{0965A75D-E9CB-4A07-BF94-ED0CB7185A7C}"/>
                  </a:ext>
                </a:extLst>
              </p:cNvPr>
              <p:cNvSpPr txBox="1">
                <a:spLocks noChangeArrowheads="1"/>
              </p:cNvSpPr>
              <p:nvPr/>
            </p:nvSpPr>
            <p:spPr bwMode="auto">
              <a:xfrm>
                <a:off x="3194" y="1253"/>
                <a:ext cx="43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latin typeface="Arial Narrow" panose="020B0606020202030204" pitchFamily="34" charset="0"/>
                  </a:rPr>
                  <a:t>70</a:t>
                </a:r>
              </a:p>
            </p:txBody>
          </p:sp>
        </p:grpSp>
        <p:sp>
          <p:nvSpPr>
            <p:cNvPr id="388139" name="Rectangle 43">
              <a:extLst>
                <a:ext uri="{FF2B5EF4-FFF2-40B4-BE49-F238E27FC236}">
                  <a16:creationId xmlns:a16="http://schemas.microsoft.com/office/drawing/2014/main" id="{304E0422-58BD-4ABF-9E23-6E7714A921A0}"/>
                </a:ext>
              </a:extLst>
            </p:cNvPr>
            <p:cNvSpPr>
              <a:spLocks noChangeArrowheads="1"/>
            </p:cNvSpPr>
            <p:nvPr/>
          </p:nvSpPr>
          <p:spPr bwMode="auto">
            <a:xfrm>
              <a:off x="2531" y="1322"/>
              <a:ext cx="217" cy="236"/>
            </a:xfrm>
            <a:prstGeom prst="rect">
              <a:avLst/>
            </a:prstGeom>
            <a:solidFill>
              <a:srgbClr val="969696"/>
            </a:solidFill>
            <a:ln w="9525">
              <a:solidFill>
                <a:srgbClr val="000000"/>
              </a:solidFill>
              <a:miter lim="800000"/>
              <a:headEnd/>
              <a:tailEnd/>
            </a:ln>
          </p:spPr>
          <p:txBody>
            <a:bodyPr/>
            <a:lstStyle/>
            <a:p>
              <a:endParaRPr lang="en-US"/>
            </a:p>
          </p:txBody>
        </p:sp>
        <p:sp>
          <p:nvSpPr>
            <p:cNvPr id="388140" name="Line 44">
              <a:extLst>
                <a:ext uri="{FF2B5EF4-FFF2-40B4-BE49-F238E27FC236}">
                  <a16:creationId xmlns:a16="http://schemas.microsoft.com/office/drawing/2014/main" id="{22DF608D-A83D-420F-9C26-7D2CBA48987A}"/>
                </a:ext>
              </a:extLst>
            </p:cNvPr>
            <p:cNvSpPr>
              <a:spLocks noChangeShapeType="1"/>
            </p:cNvSpPr>
            <p:nvPr/>
          </p:nvSpPr>
          <p:spPr bwMode="auto">
            <a:xfrm flipH="1">
              <a:off x="1584" y="665"/>
              <a:ext cx="530" cy="281"/>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8141" name="Line 45">
              <a:extLst>
                <a:ext uri="{FF2B5EF4-FFF2-40B4-BE49-F238E27FC236}">
                  <a16:creationId xmlns:a16="http://schemas.microsoft.com/office/drawing/2014/main" id="{DF121802-ACA4-4FA9-883B-4D0D7A8E35F7}"/>
                </a:ext>
              </a:extLst>
            </p:cNvPr>
            <p:cNvSpPr>
              <a:spLocks noChangeShapeType="1"/>
            </p:cNvSpPr>
            <p:nvPr/>
          </p:nvSpPr>
          <p:spPr bwMode="auto">
            <a:xfrm flipH="1">
              <a:off x="697" y="1491"/>
              <a:ext cx="177" cy="3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8142" name="Rectangle 46">
              <a:extLst>
                <a:ext uri="{FF2B5EF4-FFF2-40B4-BE49-F238E27FC236}">
                  <a16:creationId xmlns:a16="http://schemas.microsoft.com/office/drawing/2014/main" id="{14383841-128F-4873-B6C5-A79BFDB2F684}"/>
                </a:ext>
              </a:extLst>
            </p:cNvPr>
            <p:cNvSpPr>
              <a:spLocks noChangeArrowheads="1"/>
            </p:cNvSpPr>
            <p:nvPr/>
          </p:nvSpPr>
          <p:spPr bwMode="auto">
            <a:xfrm flipH="1">
              <a:off x="1106" y="1824"/>
              <a:ext cx="216" cy="237"/>
            </a:xfrm>
            <a:prstGeom prst="rect">
              <a:avLst/>
            </a:prstGeom>
            <a:solidFill>
              <a:srgbClr val="969696"/>
            </a:solidFill>
            <a:ln w="9525">
              <a:solidFill>
                <a:srgbClr val="000000"/>
              </a:solidFill>
              <a:miter lim="800000"/>
              <a:headEnd/>
              <a:tailEnd/>
            </a:ln>
          </p:spPr>
          <p:txBody>
            <a:bodyPr/>
            <a:lstStyle/>
            <a:p>
              <a:endParaRPr lang="en-US"/>
            </a:p>
          </p:txBody>
        </p:sp>
        <p:sp>
          <p:nvSpPr>
            <p:cNvPr id="388143" name="Rectangle 47">
              <a:extLst>
                <a:ext uri="{FF2B5EF4-FFF2-40B4-BE49-F238E27FC236}">
                  <a16:creationId xmlns:a16="http://schemas.microsoft.com/office/drawing/2014/main" id="{38ED02E8-7151-45EB-A8CC-C2A514E6D1F1}"/>
                </a:ext>
              </a:extLst>
            </p:cNvPr>
            <p:cNvSpPr>
              <a:spLocks noChangeArrowheads="1"/>
            </p:cNvSpPr>
            <p:nvPr/>
          </p:nvSpPr>
          <p:spPr bwMode="auto">
            <a:xfrm>
              <a:off x="589" y="1824"/>
              <a:ext cx="217" cy="237"/>
            </a:xfrm>
            <a:prstGeom prst="rect">
              <a:avLst/>
            </a:prstGeom>
            <a:solidFill>
              <a:srgbClr val="969696"/>
            </a:solidFill>
            <a:ln w="9525">
              <a:solidFill>
                <a:srgbClr val="000000"/>
              </a:solidFill>
              <a:miter lim="800000"/>
              <a:headEnd/>
              <a:tailEnd/>
            </a:ln>
          </p:spPr>
          <p:txBody>
            <a:bodyPr/>
            <a:lstStyle/>
            <a:p>
              <a:endParaRPr lang="en-US"/>
            </a:p>
          </p:txBody>
        </p:sp>
      </p:grpSp>
      <p:sp>
        <p:nvSpPr>
          <p:cNvPr id="388152" name="Line 56">
            <a:extLst>
              <a:ext uri="{FF2B5EF4-FFF2-40B4-BE49-F238E27FC236}">
                <a16:creationId xmlns:a16="http://schemas.microsoft.com/office/drawing/2014/main" id="{61737DCC-4A49-4354-BAC0-59500294CFEA}"/>
              </a:ext>
            </a:extLst>
          </p:cNvPr>
          <p:cNvSpPr>
            <a:spLocks noChangeShapeType="1"/>
          </p:cNvSpPr>
          <p:nvPr/>
        </p:nvSpPr>
        <p:spPr bwMode="auto">
          <a:xfrm flipH="1">
            <a:off x="3600450" y="1233488"/>
            <a:ext cx="539750" cy="287337"/>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53" name="Line 57">
            <a:extLst>
              <a:ext uri="{FF2B5EF4-FFF2-40B4-BE49-F238E27FC236}">
                <a16:creationId xmlns:a16="http://schemas.microsoft.com/office/drawing/2014/main" id="{7D1E4494-2621-4A6B-9937-A2F1A8A4126E}"/>
              </a:ext>
            </a:extLst>
          </p:cNvPr>
          <p:cNvSpPr>
            <a:spLocks noChangeShapeType="1"/>
          </p:cNvSpPr>
          <p:nvPr/>
        </p:nvSpPr>
        <p:spPr bwMode="auto">
          <a:xfrm>
            <a:off x="3563938" y="1592263"/>
            <a:ext cx="287337" cy="252412"/>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54" name="Line 58">
            <a:extLst>
              <a:ext uri="{FF2B5EF4-FFF2-40B4-BE49-F238E27FC236}">
                <a16:creationId xmlns:a16="http://schemas.microsoft.com/office/drawing/2014/main" id="{273AF4D6-B918-40FE-951D-20293257A925}"/>
              </a:ext>
            </a:extLst>
          </p:cNvPr>
          <p:cNvSpPr>
            <a:spLocks noChangeShapeType="1"/>
          </p:cNvSpPr>
          <p:nvPr/>
        </p:nvSpPr>
        <p:spPr bwMode="auto">
          <a:xfrm>
            <a:off x="4176713" y="2349500"/>
            <a:ext cx="179387" cy="287338"/>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55" name="Line 59">
            <a:extLst>
              <a:ext uri="{FF2B5EF4-FFF2-40B4-BE49-F238E27FC236}">
                <a16:creationId xmlns:a16="http://schemas.microsoft.com/office/drawing/2014/main" id="{24D296D2-2E89-40C6-97FE-F5A9E1582B5C}"/>
              </a:ext>
            </a:extLst>
          </p:cNvPr>
          <p:cNvSpPr>
            <a:spLocks noChangeShapeType="1"/>
          </p:cNvSpPr>
          <p:nvPr/>
        </p:nvSpPr>
        <p:spPr bwMode="auto">
          <a:xfrm flipH="1">
            <a:off x="3887788" y="3105150"/>
            <a:ext cx="215900" cy="395288"/>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56" name="Line 60">
            <a:extLst>
              <a:ext uri="{FF2B5EF4-FFF2-40B4-BE49-F238E27FC236}">
                <a16:creationId xmlns:a16="http://schemas.microsoft.com/office/drawing/2014/main" id="{DD0362E9-4EC8-430A-B5A4-F5C7EC232EF5}"/>
              </a:ext>
            </a:extLst>
          </p:cNvPr>
          <p:cNvSpPr>
            <a:spLocks noChangeShapeType="1"/>
          </p:cNvSpPr>
          <p:nvPr/>
        </p:nvSpPr>
        <p:spPr bwMode="auto">
          <a:xfrm>
            <a:off x="4751388" y="908050"/>
            <a:ext cx="541337" cy="325438"/>
          </a:xfrm>
          <a:prstGeom prst="line">
            <a:avLst/>
          </a:prstGeom>
          <a:noFill/>
          <a:ln w="28575">
            <a:solidFill>
              <a:srgbClr val="008000"/>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57" name="Line 61">
            <a:extLst>
              <a:ext uri="{FF2B5EF4-FFF2-40B4-BE49-F238E27FC236}">
                <a16:creationId xmlns:a16="http://schemas.microsoft.com/office/drawing/2014/main" id="{77D5CC4D-5C3C-4283-905F-AF223F19E2F8}"/>
              </a:ext>
            </a:extLst>
          </p:cNvPr>
          <p:cNvSpPr>
            <a:spLocks noChangeShapeType="1"/>
          </p:cNvSpPr>
          <p:nvPr/>
        </p:nvSpPr>
        <p:spPr bwMode="auto">
          <a:xfrm>
            <a:off x="5795963" y="1628775"/>
            <a:ext cx="215900" cy="215900"/>
          </a:xfrm>
          <a:prstGeom prst="line">
            <a:avLst/>
          </a:prstGeom>
          <a:noFill/>
          <a:ln w="28575">
            <a:solidFill>
              <a:srgbClr val="008000"/>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58" name="Line 62">
            <a:extLst>
              <a:ext uri="{FF2B5EF4-FFF2-40B4-BE49-F238E27FC236}">
                <a16:creationId xmlns:a16="http://schemas.microsoft.com/office/drawing/2014/main" id="{23C8EE9C-8453-467F-9A0D-FA16F776F058}"/>
              </a:ext>
            </a:extLst>
          </p:cNvPr>
          <p:cNvSpPr>
            <a:spLocks noChangeShapeType="1"/>
          </p:cNvSpPr>
          <p:nvPr/>
        </p:nvSpPr>
        <p:spPr bwMode="auto">
          <a:xfrm>
            <a:off x="6372225" y="2349500"/>
            <a:ext cx="215900" cy="395288"/>
          </a:xfrm>
          <a:prstGeom prst="line">
            <a:avLst/>
          </a:prstGeom>
          <a:noFill/>
          <a:ln w="28575">
            <a:solidFill>
              <a:srgbClr val="008000"/>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59" name="Text Box 63">
            <a:extLst>
              <a:ext uri="{FF2B5EF4-FFF2-40B4-BE49-F238E27FC236}">
                <a16:creationId xmlns:a16="http://schemas.microsoft.com/office/drawing/2014/main" id="{000CCD3A-E251-4D24-B28C-41CF66D2647D}"/>
              </a:ext>
            </a:extLst>
          </p:cNvPr>
          <p:cNvSpPr txBox="1">
            <a:spLocks noChangeArrowheads="1"/>
          </p:cNvSpPr>
          <p:nvPr/>
        </p:nvSpPr>
        <p:spPr bwMode="auto">
          <a:xfrm>
            <a:off x="1757363" y="3597275"/>
            <a:ext cx="1985962"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chemeClr val="tx2"/>
                </a:solidFill>
              </a:rPr>
              <a:t>PL=4, bh=2 </a:t>
            </a:r>
          </a:p>
        </p:txBody>
      </p:sp>
      <p:sp>
        <p:nvSpPr>
          <p:cNvPr id="388160" name="Text Box 64">
            <a:extLst>
              <a:ext uri="{FF2B5EF4-FFF2-40B4-BE49-F238E27FC236}">
                <a16:creationId xmlns:a16="http://schemas.microsoft.com/office/drawing/2014/main" id="{92D596E0-41DF-47E3-AB93-AF96A32ED87E}"/>
              </a:ext>
            </a:extLst>
          </p:cNvPr>
          <p:cNvSpPr txBox="1">
            <a:spLocks noChangeArrowheads="1"/>
          </p:cNvSpPr>
          <p:nvPr/>
        </p:nvSpPr>
        <p:spPr bwMode="auto">
          <a:xfrm>
            <a:off x="6746875" y="2760663"/>
            <a:ext cx="1893888"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chemeClr val="tx2"/>
                </a:solidFill>
              </a:rPr>
              <a:t>PL=3, bh=2</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88152"/>
                                        </p:tgtEl>
                                        <p:attrNameLst>
                                          <p:attrName>style.visibility</p:attrName>
                                        </p:attrNameLst>
                                      </p:cBhvr>
                                      <p:to>
                                        <p:strVal val="visible"/>
                                      </p:to>
                                    </p:set>
                                    <p:animEffect transition="in" filter="wipe(right)">
                                      <p:cBhvr>
                                        <p:cTn id="7" dur="500"/>
                                        <p:tgtEl>
                                          <p:spTgt spid="3881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88153"/>
                                        </p:tgtEl>
                                        <p:attrNameLst>
                                          <p:attrName>style.visibility</p:attrName>
                                        </p:attrNameLst>
                                      </p:cBhvr>
                                      <p:to>
                                        <p:strVal val="visible"/>
                                      </p:to>
                                    </p:set>
                                    <p:animEffect transition="in" filter="wipe(left)">
                                      <p:cBhvr>
                                        <p:cTn id="12" dur="500"/>
                                        <p:tgtEl>
                                          <p:spTgt spid="3881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88154"/>
                                        </p:tgtEl>
                                        <p:attrNameLst>
                                          <p:attrName>style.visibility</p:attrName>
                                        </p:attrNameLst>
                                      </p:cBhvr>
                                      <p:to>
                                        <p:strVal val="visible"/>
                                      </p:to>
                                    </p:set>
                                    <p:animEffect transition="in" filter="wipe(up)">
                                      <p:cBhvr>
                                        <p:cTn id="17" dur="500"/>
                                        <p:tgtEl>
                                          <p:spTgt spid="3881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88155"/>
                                        </p:tgtEl>
                                        <p:attrNameLst>
                                          <p:attrName>style.visibility</p:attrName>
                                        </p:attrNameLst>
                                      </p:cBhvr>
                                      <p:to>
                                        <p:strVal val="visible"/>
                                      </p:to>
                                    </p:set>
                                    <p:animEffect transition="in" filter="wipe(up)">
                                      <p:cBhvr>
                                        <p:cTn id="22" dur="500"/>
                                        <p:tgtEl>
                                          <p:spTgt spid="3881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8159"/>
                                        </p:tgtEl>
                                        <p:attrNameLst>
                                          <p:attrName>style.visibility</p:attrName>
                                        </p:attrNameLst>
                                      </p:cBhvr>
                                      <p:to>
                                        <p:strVal val="visible"/>
                                      </p:to>
                                    </p:set>
                                    <p:animEffect transition="in" filter="wipe(left)">
                                      <p:cBhvr>
                                        <p:cTn id="27" dur="500"/>
                                        <p:tgtEl>
                                          <p:spTgt spid="3881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88156"/>
                                        </p:tgtEl>
                                        <p:attrNameLst>
                                          <p:attrName>style.visibility</p:attrName>
                                        </p:attrNameLst>
                                      </p:cBhvr>
                                      <p:to>
                                        <p:strVal val="visible"/>
                                      </p:to>
                                    </p:set>
                                    <p:animEffect transition="in" filter="wipe(left)">
                                      <p:cBhvr>
                                        <p:cTn id="32" dur="500"/>
                                        <p:tgtEl>
                                          <p:spTgt spid="3881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88157"/>
                                        </p:tgtEl>
                                        <p:attrNameLst>
                                          <p:attrName>style.visibility</p:attrName>
                                        </p:attrNameLst>
                                      </p:cBhvr>
                                      <p:to>
                                        <p:strVal val="visible"/>
                                      </p:to>
                                    </p:set>
                                    <p:animEffect transition="in" filter="wipe(left)">
                                      <p:cBhvr>
                                        <p:cTn id="37" dur="500"/>
                                        <p:tgtEl>
                                          <p:spTgt spid="3881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388158"/>
                                        </p:tgtEl>
                                        <p:attrNameLst>
                                          <p:attrName>style.visibility</p:attrName>
                                        </p:attrNameLst>
                                      </p:cBhvr>
                                      <p:to>
                                        <p:strVal val="visible"/>
                                      </p:to>
                                    </p:set>
                                    <p:animEffect transition="in" filter="wipe(up)">
                                      <p:cBhvr>
                                        <p:cTn id="42" dur="500"/>
                                        <p:tgtEl>
                                          <p:spTgt spid="38815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88160"/>
                                        </p:tgtEl>
                                        <p:attrNameLst>
                                          <p:attrName>style.visibility</p:attrName>
                                        </p:attrNameLst>
                                      </p:cBhvr>
                                      <p:to>
                                        <p:strVal val="visible"/>
                                      </p:to>
                                    </p:set>
                                    <p:animEffect transition="in" filter="wipe(left)">
                                      <p:cBhvr>
                                        <p:cTn id="47" dur="500"/>
                                        <p:tgtEl>
                                          <p:spTgt spid="388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59" grpId="0"/>
      <p:bldP spid="388160"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21315E0-1FFA-4BF5-A053-5AD11EC7BD48}"/>
              </a:ext>
            </a:extLst>
          </p:cNvPr>
          <p:cNvSpPr>
            <a:spLocks noGrp="1"/>
          </p:cNvSpPr>
          <p:nvPr>
            <p:ph type="sldNum" sz="quarter" idx="11"/>
          </p:nvPr>
        </p:nvSpPr>
        <p:spPr/>
        <p:txBody>
          <a:bodyPr/>
          <a:lstStyle/>
          <a:p>
            <a:fld id="{C4FB1698-0449-47C3-A5A5-3E74DD40C8DF}" type="slidenum">
              <a:rPr lang="en-US" altLang="zh-CN"/>
              <a:pPr/>
              <a:t>134</a:t>
            </a:fld>
            <a:endParaRPr lang="en-US" altLang="zh-CN"/>
          </a:p>
        </p:txBody>
      </p:sp>
      <p:sp>
        <p:nvSpPr>
          <p:cNvPr id="391171" name="Rectangle 3">
            <a:extLst>
              <a:ext uri="{FF2B5EF4-FFF2-40B4-BE49-F238E27FC236}">
                <a16:creationId xmlns:a16="http://schemas.microsoft.com/office/drawing/2014/main" id="{27D7156C-5B48-4399-BC07-49B8F94827F4}"/>
              </a:ext>
            </a:extLst>
          </p:cNvPr>
          <p:cNvSpPr>
            <a:spLocks noGrp="1" noChangeArrowheads="1"/>
          </p:cNvSpPr>
          <p:nvPr>
            <p:ph type="body" idx="1"/>
          </p:nvPr>
        </p:nvSpPr>
        <p:spPr>
          <a:xfrm>
            <a:off x="482600" y="765175"/>
            <a:ext cx="8229600" cy="5578475"/>
          </a:xfrm>
        </p:spPr>
        <p:txBody>
          <a:bodyPr/>
          <a:lstStyle/>
          <a:p>
            <a:pPr>
              <a:spcBef>
                <a:spcPct val="10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结论</a:t>
            </a:r>
            <a:r>
              <a:rPr lang="en-US" altLang="zh-CN" sz="3000" b="1">
                <a:solidFill>
                  <a:schemeClr val="tx2"/>
                </a:solidFill>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设 </a:t>
            </a:r>
            <a:r>
              <a:rPr lang="en-US" altLang="zh-CN" sz="3000" b="1" i="1">
                <a:latin typeface="Times New Roman" panose="02020603050405020304" pitchFamily="18" charset="0"/>
                <a:ea typeface="仿宋_GB2312" pitchFamily="49" charset="-122"/>
              </a:rPr>
              <a:t>h</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是一棵红黑树的高度</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不包括外部结点</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是树中内部结点的个数，</a:t>
            </a:r>
            <a:r>
              <a:rPr lang="en-US" altLang="zh-CN" sz="3000" b="1" i="1">
                <a:latin typeface="Times New Roman" panose="02020603050405020304" pitchFamily="18" charset="0"/>
                <a:ea typeface="仿宋_GB2312" pitchFamily="49" charset="-122"/>
              </a:rPr>
              <a:t>r</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是根结点的黑高度，则以下关系式成立：</a:t>
            </a:r>
          </a:p>
          <a:p>
            <a:pPr>
              <a:spcBef>
                <a:spcPct val="10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(1)  </a:t>
            </a:r>
            <a:r>
              <a:rPr lang="en-US" altLang="zh-CN" sz="3000" b="1" i="1">
                <a:latin typeface="Times New Roman" panose="02020603050405020304" pitchFamily="18" charset="0"/>
                <a:ea typeface="仿宋_GB2312" pitchFamily="49" charset="-122"/>
              </a:rPr>
              <a:t>h</a:t>
            </a:r>
            <a:r>
              <a:rPr lang="en-US" altLang="zh-CN" sz="3000" b="1">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r</a:t>
            </a:r>
            <a:r>
              <a:rPr lang="en-US" altLang="zh-CN" sz="3000" b="1">
                <a:latin typeface="Times New Roman" panose="02020603050405020304" pitchFamily="18" charset="0"/>
                <a:ea typeface="仿宋_GB2312" pitchFamily="49" charset="-122"/>
              </a:rPr>
              <a:t> </a:t>
            </a:r>
          </a:p>
          <a:p>
            <a:pPr>
              <a:spcBef>
                <a:spcPct val="10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(2)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≥2</a:t>
            </a:r>
            <a:r>
              <a:rPr lang="en-US" altLang="zh-CN" sz="3000" b="1" i="1" baseline="30000">
                <a:latin typeface="Times New Roman" panose="02020603050405020304" pitchFamily="18" charset="0"/>
                <a:ea typeface="仿宋_GB2312" pitchFamily="49" charset="-122"/>
              </a:rPr>
              <a:t>r</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p>
          <a:p>
            <a:pPr>
              <a:spcBef>
                <a:spcPct val="10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(3)  </a:t>
            </a:r>
            <a:r>
              <a:rPr lang="en-US" altLang="zh-CN" sz="3000" b="1" i="1">
                <a:latin typeface="Times New Roman" panose="02020603050405020304" pitchFamily="18" charset="0"/>
                <a:ea typeface="仿宋_GB2312" pitchFamily="49" charset="-122"/>
              </a:rPr>
              <a:t>h</a:t>
            </a:r>
            <a:r>
              <a:rPr lang="en-US" altLang="zh-CN" sz="3000" b="1">
                <a:latin typeface="Times New Roman" panose="02020603050405020304" pitchFamily="18" charset="0"/>
                <a:ea typeface="仿宋_GB2312" pitchFamily="49" charset="-122"/>
              </a:rPr>
              <a:t>≤2log</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+1)</a:t>
            </a:r>
          </a:p>
          <a:p>
            <a:pPr>
              <a:spcBef>
                <a:spcPct val="10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证明：</a:t>
            </a:r>
          </a:p>
          <a:p>
            <a:pPr>
              <a:spcBef>
                <a:spcPct val="10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从结论</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的证明可知，从根到任一外部结点的路径长度不超过</a:t>
            </a:r>
            <a:r>
              <a:rPr lang="en-US" altLang="zh-CN" sz="3000" b="1">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r</a:t>
            </a:r>
            <a:r>
              <a:rPr lang="zh-CN" altLang="en-US" sz="3000" b="1">
                <a:latin typeface="Times New Roman" panose="02020603050405020304" pitchFamily="18" charset="0"/>
                <a:ea typeface="仿宋_GB2312" pitchFamily="49" charset="-122"/>
              </a:rPr>
              <a:t>，同时从树的定义可知，树的高度即为根结点的高度，等于从根到离根最远的外部结点的路径的长度，有</a:t>
            </a:r>
            <a:r>
              <a:rPr lang="en-US" altLang="zh-CN" sz="3000" b="1" i="1">
                <a:latin typeface="Times New Roman" panose="02020603050405020304" pitchFamily="18" charset="0"/>
                <a:ea typeface="仿宋_GB2312" pitchFamily="49" charset="-122"/>
              </a:rPr>
              <a:t>h</a:t>
            </a:r>
            <a:r>
              <a:rPr lang="en-US" altLang="zh-CN" sz="3000" b="1">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r</a:t>
            </a:r>
            <a:r>
              <a:rPr lang="zh-CN" altLang="en-US"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75C40D0-8C56-4C2E-B6E1-168A7F3996EA}"/>
              </a:ext>
            </a:extLst>
          </p:cNvPr>
          <p:cNvSpPr>
            <a:spLocks noGrp="1"/>
          </p:cNvSpPr>
          <p:nvPr>
            <p:ph type="sldNum" sz="quarter" idx="11"/>
          </p:nvPr>
        </p:nvSpPr>
        <p:spPr/>
        <p:txBody>
          <a:bodyPr/>
          <a:lstStyle/>
          <a:p>
            <a:fld id="{67D113DF-B99E-4FA0-B99E-E6832AA9FF53}" type="slidenum">
              <a:rPr lang="en-US" altLang="zh-CN"/>
              <a:pPr/>
              <a:t>135</a:t>
            </a:fld>
            <a:endParaRPr lang="en-US" altLang="zh-CN"/>
          </a:p>
        </p:txBody>
      </p:sp>
      <p:sp>
        <p:nvSpPr>
          <p:cNvPr id="392194" name="Rectangle 2">
            <a:extLst>
              <a:ext uri="{FF2B5EF4-FFF2-40B4-BE49-F238E27FC236}">
                <a16:creationId xmlns:a16="http://schemas.microsoft.com/office/drawing/2014/main" id="{F970C588-2ACA-4A09-A6E3-0CC789E1FC11}"/>
              </a:ext>
            </a:extLst>
          </p:cNvPr>
          <p:cNvSpPr>
            <a:spLocks noGrp="1" noChangeArrowheads="1"/>
          </p:cNvSpPr>
          <p:nvPr>
            <p:ph type="body" idx="1"/>
          </p:nvPr>
        </p:nvSpPr>
        <p:spPr>
          <a:xfrm>
            <a:off x="482600" y="838200"/>
            <a:ext cx="8229600" cy="5578475"/>
          </a:xfrm>
        </p:spPr>
        <p:txBody>
          <a:bodyPr/>
          <a:lstStyle/>
          <a:p>
            <a:pPr>
              <a:lnSpc>
                <a:spcPct val="105000"/>
              </a:lnSpc>
              <a:spcBef>
                <a:spcPct val="15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(2) </a:t>
            </a:r>
            <a:r>
              <a:rPr lang="zh-CN" altLang="en-US" sz="3000" b="1">
                <a:latin typeface="Times New Roman" panose="02020603050405020304" pitchFamily="18" charset="0"/>
                <a:ea typeface="仿宋_GB2312" pitchFamily="49" charset="-122"/>
              </a:rPr>
              <a:t>因为红黑树的黑高度为</a:t>
            </a:r>
            <a:r>
              <a:rPr lang="en-US" altLang="zh-CN" sz="3000" b="1" i="1">
                <a:latin typeface="Times New Roman" panose="02020603050405020304" pitchFamily="18" charset="0"/>
                <a:ea typeface="仿宋_GB2312" pitchFamily="49" charset="-122"/>
              </a:rPr>
              <a:t>r</a:t>
            </a:r>
            <a:r>
              <a:rPr lang="zh-CN" altLang="en-US" sz="3000" b="1">
                <a:latin typeface="Times New Roman" panose="02020603050405020304" pitchFamily="18" charset="0"/>
                <a:ea typeface="仿宋_GB2312" pitchFamily="49" charset="-122"/>
              </a:rPr>
              <a:t>，则从树的第 </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层到第 </a:t>
            </a:r>
            <a:r>
              <a:rPr lang="en-US" altLang="zh-CN" sz="3000" b="1" i="1">
                <a:latin typeface="Times New Roman" panose="02020603050405020304" pitchFamily="18" charset="0"/>
                <a:ea typeface="仿宋_GB2312" pitchFamily="49" charset="-122"/>
              </a:rPr>
              <a:t>r</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层没有外部结点，在这些层中有</a:t>
            </a:r>
            <a:r>
              <a:rPr lang="en-US" altLang="zh-CN" sz="3000" b="1">
                <a:latin typeface="Times New Roman" panose="02020603050405020304" pitchFamily="18" charset="0"/>
                <a:ea typeface="仿宋_GB2312" pitchFamily="49" charset="-122"/>
              </a:rPr>
              <a:t>2</a:t>
            </a:r>
            <a:r>
              <a:rPr lang="en-US" altLang="zh-CN" sz="3000" b="1" i="1" baseline="30000">
                <a:latin typeface="Times New Roman" panose="02020603050405020304" pitchFamily="18" charset="0"/>
                <a:ea typeface="仿宋_GB2312" pitchFamily="49" charset="-122"/>
              </a:rPr>
              <a:t>r</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个内部结点，即内部结点的总数至少为</a:t>
            </a:r>
            <a:r>
              <a:rPr lang="en-US" altLang="zh-CN" sz="3000" b="1">
                <a:latin typeface="Times New Roman" panose="02020603050405020304" pitchFamily="18" charset="0"/>
                <a:ea typeface="仿宋_GB2312" pitchFamily="49" charset="-122"/>
              </a:rPr>
              <a:t>2</a:t>
            </a:r>
            <a:r>
              <a:rPr lang="en-US" altLang="zh-CN" sz="3000" b="1" i="1" baseline="30000">
                <a:latin typeface="Times New Roman" panose="02020603050405020304" pitchFamily="18" charset="0"/>
                <a:ea typeface="仿宋_GB2312" pitchFamily="49" charset="-122"/>
              </a:rPr>
              <a:t>r</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p>
          <a:p>
            <a:pPr>
              <a:lnSpc>
                <a:spcPct val="105000"/>
              </a:lnSpc>
              <a:spcBef>
                <a:spcPct val="1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(3) </a:t>
            </a:r>
            <a:r>
              <a:rPr lang="zh-CN" altLang="en-US" sz="3000" b="1">
                <a:latin typeface="Times New Roman" panose="02020603050405020304" pitchFamily="18" charset="0"/>
                <a:ea typeface="仿宋_GB2312" pitchFamily="49" charset="-122"/>
              </a:rPr>
              <a:t>由</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可得</a:t>
            </a:r>
            <a:r>
              <a:rPr lang="en-US" altLang="zh-CN" sz="3000" b="1" i="1">
                <a:latin typeface="Times New Roman" panose="02020603050405020304" pitchFamily="18" charset="0"/>
                <a:ea typeface="仿宋_GB2312" pitchFamily="49" charset="-122"/>
              </a:rPr>
              <a:t>r</a:t>
            </a:r>
            <a:r>
              <a:rPr lang="en-US" altLang="zh-CN" sz="3000" b="1">
                <a:latin typeface="Times New Roman" panose="02020603050405020304" pitchFamily="18" charset="0"/>
                <a:ea typeface="仿宋_GB2312" pitchFamily="49" charset="-122"/>
              </a:rPr>
              <a:t>≤log</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，结合</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，有</a:t>
            </a:r>
          </a:p>
          <a:p>
            <a:pPr>
              <a:lnSpc>
                <a:spcPct val="105000"/>
              </a:lnSpc>
              <a:spcBef>
                <a:spcPct val="1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h</a:t>
            </a:r>
            <a:r>
              <a:rPr lang="en-US" altLang="zh-CN" sz="3000" b="1">
                <a:latin typeface="Times New Roman" panose="02020603050405020304" pitchFamily="18" charset="0"/>
                <a:ea typeface="仿宋_GB2312" pitchFamily="49" charset="-122"/>
              </a:rPr>
              <a:t>≤2log</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由于红黑树的高度最大为</a:t>
            </a:r>
            <a:r>
              <a:rPr lang="en-US" altLang="zh-CN" sz="3000" b="1">
                <a:latin typeface="Times New Roman" panose="02020603050405020304" pitchFamily="18" charset="0"/>
                <a:ea typeface="仿宋_GB2312" pitchFamily="49" charset="-122"/>
              </a:rPr>
              <a:t>2log</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，所以搜索、插入、删除操作的时间复杂性为</a:t>
            </a:r>
            <a:r>
              <a:rPr lang="en-US" altLang="zh-CN" sz="3000" b="1">
                <a:latin typeface="Times New Roman" panose="02020603050405020304" pitchFamily="18" charset="0"/>
                <a:ea typeface="仿宋_GB2312" pitchFamily="49" charset="-122"/>
              </a:rPr>
              <a:t>O(log</a:t>
            </a:r>
            <a:r>
              <a:rPr lang="en-US" altLang="zh-CN" sz="3000" b="1" baseline="-25000">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。注意，最差情况下的红黑树的高度大于最差情况下具有相同结点个数的</a:t>
            </a: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树的高度（近似于</a:t>
            </a:r>
            <a:r>
              <a:rPr lang="en-US" altLang="zh-CN" sz="3000" b="1">
                <a:latin typeface="Times New Roman" panose="02020603050405020304" pitchFamily="18" charset="0"/>
                <a:ea typeface="仿宋_GB2312" pitchFamily="49" charset="-122"/>
              </a:rPr>
              <a:t>1.44*log</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349EDCA-3A8D-4AAD-AD7D-E4C1D1CF92D9}"/>
              </a:ext>
            </a:extLst>
          </p:cNvPr>
          <p:cNvSpPr>
            <a:spLocks noGrp="1"/>
          </p:cNvSpPr>
          <p:nvPr>
            <p:ph type="sldNum" sz="quarter" idx="11"/>
          </p:nvPr>
        </p:nvSpPr>
        <p:spPr/>
        <p:txBody>
          <a:bodyPr/>
          <a:lstStyle/>
          <a:p>
            <a:fld id="{579F324C-23DC-432C-A596-7968C97366B0}" type="slidenum">
              <a:rPr lang="en-US" altLang="zh-CN"/>
              <a:pPr/>
              <a:t>136</a:t>
            </a:fld>
            <a:endParaRPr lang="en-US" altLang="zh-CN"/>
          </a:p>
        </p:txBody>
      </p:sp>
      <p:sp>
        <p:nvSpPr>
          <p:cNvPr id="393218" name="Rectangle 2">
            <a:extLst>
              <a:ext uri="{FF2B5EF4-FFF2-40B4-BE49-F238E27FC236}">
                <a16:creationId xmlns:a16="http://schemas.microsoft.com/office/drawing/2014/main" id="{3487974C-DBD9-4F45-889E-0A37E5F4D028}"/>
              </a:ext>
            </a:extLst>
          </p:cNvPr>
          <p:cNvSpPr>
            <a:spLocks noGrp="1" noChangeArrowheads="1"/>
          </p:cNvSpPr>
          <p:nvPr>
            <p:ph type="title"/>
          </p:nvPr>
        </p:nvSpPr>
        <p:spPr>
          <a:xfrm>
            <a:off x="457200" y="457200"/>
            <a:ext cx="8229600" cy="955675"/>
          </a:xfrm>
        </p:spPr>
        <p:txBody>
          <a:bodyPr/>
          <a:lstStyle/>
          <a:p>
            <a:pPr algn="ctr"/>
            <a:r>
              <a:rPr lang="zh-CN" altLang="en-US" sz="4000" b="1">
                <a:solidFill>
                  <a:schemeClr val="tx2"/>
                </a:solidFill>
                <a:ea typeface="华文新魏" panose="02010800040101010101" pitchFamily="2" charset="-122"/>
              </a:rPr>
              <a:t>红黑树的搜索</a:t>
            </a:r>
            <a:r>
              <a:rPr lang="zh-CN" altLang="en-US"/>
              <a:t> </a:t>
            </a:r>
          </a:p>
        </p:txBody>
      </p:sp>
      <p:sp>
        <p:nvSpPr>
          <p:cNvPr id="393219" name="Rectangle 3">
            <a:extLst>
              <a:ext uri="{FF2B5EF4-FFF2-40B4-BE49-F238E27FC236}">
                <a16:creationId xmlns:a16="http://schemas.microsoft.com/office/drawing/2014/main" id="{2A4A4E41-FCD8-48C8-8670-9DFE0988941D}"/>
              </a:ext>
            </a:extLst>
          </p:cNvPr>
          <p:cNvSpPr>
            <a:spLocks noGrp="1" noChangeArrowheads="1"/>
          </p:cNvSpPr>
          <p:nvPr>
            <p:ph type="body" idx="1"/>
          </p:nvPr>
        </p:nvSpPr>
        <p:spPr>
          <a:xfrm>
            <a:off x="457200" y="1412875"/>
            <a:ext cx="8039100" cy="4968875"/>
          </a:xfrm>
        </p:spPr>
        <p:txBody>
          <a:bodyPr/>
          <a:lstStyle/>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由于每一棵红黑树都是二叉搜索树，可以使用二叉搜索树的算法进行搜索。在搜索过程中不需使用颜色信息。</a:t>
            </a:r>
          </a:p>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对普通二叉搜索树进行搜索的时间复杂性为</a:t>
            </a:r>
            <a:r>
              <a:rPr lang="en-US" altLang="zh-CN" sz="3000" b="1">
                <a:latin typeface="Times New Roman" panose="02020603050405020304" pitchFamily="18" charset="0"/>
                <a:ea typeface="仿宋_GB2312" pitchFamily="49" charset="-122"/>
              </a:rPr>
              <a:t>O(</a:t>
            </a:r>
            <a:r>
              <a:rPr lang="en-US" altLang="zh-CN" sz="3000" b="1" i="1">
                <a:latin typeface="Times New Roman" panose="02020603050405020304" pitchFamily="18" charset="0"/>
                <a:ea typeface="仿宋_GB2312" pitchFamily="49" charset="-122"/>
              </a:rPr>
              <a:t>h</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，对于红黑树则为</a:t>
            </a:r>
            <a:r>
              <a:rPr lang="en-US" altLang="zh-CN" sz="3000" b="1">
                <a:latin typeface="Times New Roman" panose="02020603050405020304" pitchFamily="18" charset="0"/>
                <a:ea typeface="仿宋_GB2312" pitchFamily="49" charset="-122"/>
              </a:rPr>
              <a:t>O(log</a:t>
            </a:r>
            <a:r>
              <a:rPr lang="en-US" altLang="zh-CN" sz="3000" b="1" baseline="-25000">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。因为在搜索二叉搜索树、</a:t>
            </a: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树和红黑树时使用了相同算法。在最差情况下</a:t>
            </a: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树的高度最小，因此，在那些以搜索操作为主的应用程序中，最差情况下</a:t>
            </a: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树能获得最优时间复杂性。</a:t>
            </a:r>
            <a:r>
              <a:rPr lang="zh-CN" altLang="en-US" sz="3000"/>
              <a:t> </a:t>
            </a:r>
          </a:p>
        </p:txBody>
      </p:sp>
    </p:spTree>
  </p:cSld>
  <p:clrMapOvr>
    <a:masterClrMapping/>
  </p:clrMapOvr>
  <p:transition>
    <p:wipe dir="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1255A7E2-C40A-4F53-9189-C3245AD66AB8}"/>
              </a:ext>
            </a:extLst>
          </p:cNvPr>
          <p:cNvSpPr>
            <a:spLocks noGrp="1"/>
          </p:cNvSpPr>
          <p:nvPr>
            <p:ph type="sldNum" sz="quarter" idx="11"/>
          </p:nvPr>
        </p:nvSpPr>
        <p:spPr/>
        <p:txBody>
          <a:bodyPr/>
          <a:lstStyle/>
          <a:p>
            <a:fld id="{AED56528-43D9-479B-8021-3C3318A87DA7}" type="slidenum">
              <a:rPr lang="en-US" altLang="zh-CN"/>
              <a:pPr/>
              <a:t>137</a:t>
            </a:fld>
            <a:endParaRPr lang="en-US" altLang="zh-CN"/>
          </a:p>
        </p:txBody>
      </p:sp>
      <p:sp>
        <p:nvSpPr>
          <p:cNvPr id="394249" name="Line 9">
            <a:extLst>
              <a:ext uri="{FF2B5EF4-FFF2-40B4-BE49-F238E27FC236}">
                <a16:creationId xmlns:a16="http://schemas.microsoft.com/office/drawing/2014/main" id="{17B292B1-0EC6-4F26-9ABF-E65F1A9D75BE}"/>
              </a:ext>
            </a:extLst>
          </p:cNvPr>
          <p:cNvSpPr>
            <a:spLocks noChangeShapeType="1"/>
          </p:cNvSpPr>
          <p:nvPr/>
        </p:nvSpPr>
        <p:spPr bwMode="auto">
          <a:xfrm>
            <a:off x="5076825" y="4689475"/>
            <a:ext cx="323850" cy="504825"/>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4248" name="Line 8">
            <a:extLst>
              <a:ext uri="{FF2B5EF4-FFF2-40B4-BE49-F238E27FC236}">
                <a16:creationId xmlns:a16="http://schemas.microsoft.com/office/drawing/2014/main" id="{3943FFAB-B990-4672-9642-A5184C628A2F}"/>
              </a:ext>
            </a:extLst>
          </p:cNvPr>
          <p:cNvSpPr>
            <a:spLocks noChangeShapeType="1"/>
          </p:cNvSpPr>
          <p:nvPr/>
        </p:nvSpPr>
        <p:spPr bwMode="auto">
          <a:xfrm flipH="1">
            <a:off x="4608513" y="4724400"/>
            <a:ext cx="323850" cy="504825"/>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4242" name="Rectangle 2">
            <a:extLst>
              <a:ext uri="{FF2B5EF4-FFF2-40B4-BE49-F238E27FC236}">
                <a16:creationId xmlns:a16="http://schemas.microsoft.com/office/drawing/2014/main" id="{1A09FAE8-9341-4175-BCCE-45C0F2AD40E4}"/>
              </a:ext>
            </a:extLst>
          </p:cNvPr>
          <p:cNvSpPr>
            <a:spLocks noGrp="1" noChangeArrowheads="1"/>
          </p:cNvSpPr>
          <p:nvPr>
            <p:ph type="title"/>
          </p:nvPr>
        </p:nvSpPr>
        <p:spPr>
          <a:xfrm>
            <a:off x="457200" y="457200"/>
            <a:ext cx="8229600" cy="955675"/>
          </a:xfrm>
        </p:spPr>
        <p:txBody>
          <a:bodyPr/>
          <a:lstStyle/>
          <a:p>
            <a:pPr algn="ctr"/>
            <a:r>
              <a:rPr lang="zh-CN" altLang="en-US" sz="4000" b="1">
                <a:solidFill>
                  <a:schemeClr val="tx2"/>
                </a:solidFill>
                <a:ea typeface="华文新魏" panose="02010800040101010101" pitchFamily="2" charset="-122"/>
              </a:rPr>
              <a:t>红黑树的插入</a:t>
            </a:r>
            <a:r>
              <a:rPr lang="zh-CN" altLang="en-US"/>
              <a:t> </a:t>
            </a:r>
          </a:p>
        </p:txBody>
      </p:sp>
      <p:sp>
        <p:nvSpPr>
          <p:cNvPr id="394243" name="Rectangle 3">
            <a:extLst>
              <a:ext uri="{FF2B5EF4-FFF2-40B4-BE49-F238E27FC236}">
                <a16:creationId xmlns:a16="http://schemas.microsoft.com/office/drawing/2014/main" id="{B98F62E4-881E-41D4-877A-BAFD01DE2218}"/>
              </a:ext>
            </a:extLst>
          </p:cNvPr>
          <p:cNvSpPr>
            <a:spLocks noGrp="1" noChangeArrowheads="1"/>
          </p:cNvSpPr>
          <p:nvPr>
            <p:ph type="body" idx="1"/>
          </p:nvPr>
        </p:nvSpPr>
        <p:spPr>
          <a:xfrm>
            <a:off x="539750" y="1376363"/>
            <a:ext cx="8064500" cy="5040312"/>
          </a:xfrm>
        </p:spPr>
        <p:txBody>
          <a:bodyPr/>
          <a:lstStyle/>
          <a:p>
            <a:pPr marL="609600" indent="-609600">
              <a:lnSpc>
                <a:spcPct val="110000"/>
              </a:lnSpc>
              <a:buClr>
                <a:srgbClr val="800080"/>
              </a:buClr>
              <a:buSzPct val="50000"/>
            </a:pPr>
            <a:r>
              <a:rPr lang="zh-CN" altLang="en-US" sz="3000" b="1">
                <a:latin typeface="Times New Roman" panose="02020603050405020304" pitchFamily="18" charset="0"/>
                <a:ea typeface="仿宋_GB2312" pitchFamily="49" charset="-122"/>
              </a:rPr>
              <a:t>首先使用二叉搜索树的插入算法将一个元素插入到红黑树中，该元素将作为新的叶结点插入。在插入过程中需要为新元素染色。</a:t>
            </a:r>
          </a:p>
          <a:p>
            <a:pPr marL="609600" indent="-609600">
              <a:lnSpc>
                <a:spcPct val="110000"/>
              </a:lnSpc>
              <a:buClr>
                <a:schemeClr val="tx2"/>
              </a:buClr>
              <a:buSzTx/>
              <a:buFont typeface="Wingdings" panose="05000000000000000000" pitchFamily="2" charset="2"/>
              <a:buAutoNum type="arabicPeriod"/>
            </a:pPr>
            <a:r>
              <a:rPr lang="zh-CN" altLang="en-US" sz="3000" b="1">
                <a:latin typeface="Times New Roman" panose="02020603050405020304" pitchFamily="18" charset="0"/>
                <a:ea typeface="仿宋_GB2312" pitchFamily="49" charset="-122"/>
              </a:rPr>
              <a:t>如果插入前是空树，则那么新元素将成为根结点，根据特征</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，根结点必须染成黑色。</a:t>
            </a:r>
          </a:p>
        </p:txBody>
      </p:sp>
      <p:sp>
        <p:nvSpPr>
          <p:cNvPr id="394244" name="Text Box 4">
            <a:extLst>
              <a:ext uri="{FF2B5EF4-FFF2-40B4-BE49-F238E27FC236}">
                <a16:creationId xmlns:a16="http://schemas.microsoft.com/office/drawing/2014/main" id="{F5C55478-6084-4EE9-9CC7-F4D1FF683C60}"/>
              </a:ext>
            </a:extLst>
          </p:cNvPr>
          <p:cNvSpPr txBox="1">
            <a:spLocks noChangeArrowheads="1"/>
          </p:cNvSpPr>
          <p:nvPr/>
        </p:nvSpPr>
        <p:spPr bwMode="auto">
          <a:xfrm>
            <a:off x="2268538" y="4329113"/>
            <a:ext cx="4937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3200" b="1" i="1">
                <a:latin typeface="Arial Unicode MS" pitchFamily="34" charset="-122"/>
                <a:ea typeface="Arial Unicode MS" pitchFamily="34" charset="-122"/>
              </a:rPr>
              <a:t>Ф</a:t>
            </a:r>
            <a:endParaRPr lang="ru-RU" altLang="zh-CN" i="1">
              <a:latin typeface="Arial Unicode MS" pitchFamily="34" charset="-122"/>
              <a:ea typeface="Arial Unicode MS" pitchFamily="34" charset="-122"/>
            </a:endParaRPr>
          </a:p>
        </p:txBody>
      </p:sp>
      <p:sp>
        <p:nvSpPr>
          <p:cNvPr id="394245" name="Oval 5">
            <a:extLst>
              <a:ext uri="{FF2B5EF4-FFF2-40B4-BE49-F238E27FC236}">
                <a16:creationId xmlns:a16="http://schemas.microsoft.com/office/drawing/2014/main" id="{7A6090BE-9F84-434D-A6B9-CD87B1EE709C}"/>
              </a:ext>
            </a:extLst>
          </p:cNvPr>
          <p:cNvSpPr>
            <a:spLocks noChangeArrowheads="1"/>
          </p:cNvSpPr>
          <p:nvPr/>
        </p:nvSpPr>
        <p:spPr bwMode="auto">
          <a:xfrm>
            <a:off x="4859338" y="4400550"/>
            <a:ext cx="360362" cy="396875"/>
          </a:xfrm>
          <a:prstGeom prst="ellipse">
            <a:avLst/>
          </a:prstGeom>
          <a:solidFill>
            <a:srgbClr val="000000"/>
          </a:solidFill>
          <a:ln w="2857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olidFill>
                <a:srgbClr val="000000"/>
              </a:solidFill>
            </a:endParaRPr>
          </a:p>
        </p:txBody>
      </p:sp>
      <p:sp>
        <p:nvSpPr>
          <p:cNvPr id="394246" name="Rectangle 6">
            <a:extLst>
              <a:ext uri="{FF2B5EF4-FFF2-40B4-BE49-F238E27FC236}">
                <a16:creationId xmlns:a16="http://schemas.microsoft.com/office/drawing/2014/main" id="{AD4D72E5-354C-46CC-BE87-3937CE06C2B1}"/>
              </a:ext>
            </a:extLst>
          </p:cNvPr>
          <p:cNvSpPr>
            <a:spLocks noChangeArrowheads="1"/>
          </p:cNvSpPr>
          <p:nvPr/>
        </p:nvSpPr>
        <p:spPr bwMode="auto">
          <a:xfrm>
            <a:off x="4464050" y="5157788"/>
            <a:ext cx="323850" cy="358775"/>
          </a:xfrm>
          <a:prstGeom prst="rect">
            <a:avLst/>
          </a:prstGeom>
          <a:solidFill>
            <a:srgbClr val="000000"/>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4247" name="Rectangle 7">
            <a:extLst>
              <a:ext uri="{FF2B5EF4-FFF2-40B4-BE49-F238E27FC236}">
                <a16:creationId xmlns:a16="http://schemas.microsoft.com/office/drawing/2014/main" id="{2E5BFADA-8CFC-46DA-9F50-77011EDEF3B1}"/>
              </a:ext>
            </a:extLst>
          </p:cNvPr>
          <p:cNvSpPr>
            <a:spLocks noChangeArrowheads="1"/>
          </p:cNvSpPr>
          <p:nvPr/>
        </p:nvSpPr>
        <p:spPr bwMode="auto">
          <a:xfrm>
            <a:off x="5256213" y="5157788"/>
            <a:ext cx="323850" cy="358775"/>
          </a:xfrm>
          <a:prstGeom prst="rect">
            <a:avLst/>
          </a:prstGeom>
          <a:solidFill>
            <a:srgbClr val="000000"/>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4">
            <a:extLst>
              <a:ext uri="{FF2B5EF4-FFF2-40B4-BE49-F238E27FC236}">
                <a16:creationId xmlns:a16="http://schemas.microsoft.com/office/drawing/2014/main" id="{967A9913-984F-4FD8-A633-133D527FAF9A}"/>
              </a:ext>
            </a:extLst>
          </p:cNvPr>
          <p:cNvSpPr>
            <a:spLocks noGrp="1"/>
          </p:cNvSpPr>
          <p:nvPr>
            <p:ph type="sldNum" sz="quarter" idx="11"/>
          </p:nvPr>
        </p:nvSpPr>
        <p:spPr/>
        <p:txBody>
          <a:bodyPr/>
          <a:lstStyle/>
          <a:p>
            <a:fld id="{447CE541-DE8C-4493-84F6-1207DC11A2B6}" type="slidenum">
              <a:rPr lang="en-US" altLang="zh-CN"/>
              <a:pPr/>
              <a:t>138</a:t>
            </a:fld>
            <a:endParaRPr lang="en-US" altLang="zh-CN"/>
          </a:p>
        </p:txBody>
      </p:sp>
      <p:sp>
        <p:nvSpPr>
          <p:cNvPr id="401411" name="Rectangle 3">
            <a:extLst>
              <a:ext uri="{FF2B5EF4-FFF2-40B4-BE49-F238E27FC236}">
                <a16:creationId xmlns:a16="http://schemas.microsoft.com/office/drawing/2014/main" id="{696164DE-4167-43E4-9DE4-68C92BD0A720}"/>
              </a:ext>
            </a:extLst>
          </p:cNvPr>
          <p:cNvSpPr>
            <a:spLocks noGrp="1" noChangeArrowheads="1"/>
          </p:cNvSpPr>
          <p:nvPr>
            <p:ph type="body" idx="1"/>
          </p:nvPr>
        </p:nvSpPr>
        <p:spPr>
          <a:xfrm>
            <a:off x="539750" y="800100"/>
            <a:ext cx="8064500" cy="5040313"/>
          </a:xfrm>
        </p:spPr>
        <p:txBody>
          <a:bodyPr/>
          <a:lstStyle/>
          <a:p>
            <a:pPr marL="609600" indent="-609600">
              <a:lnSpc>
                <a:spcPct val="110000"/>
              </a:lnSpc>
              <a:spcBef>
                <a:spcPct val="15000"/>
              </a:spcBef>
              <a:buClr>
                <a:schemeClr val="tx2"/>
              </a:buClr>
              <a:buSzTx/>
              <a:buFont typeface="Wingdings" panose="05000000000000000000" pitchFamily="2" charset="2"/>
              <a:buAutoNum type="arabicPeriod" startAt="2"/>
            </a:pPr>
            <a:r>
              <a:rPr lang="zh-CN" altLang="en-US" sz="3000" b="1">
                <a:latin typeface="Times New Roman" panose="02020603050405020304" pitchFamily="18" charset="0"/>
                <a:ea typeface="仿宋_GB2312" pitchFamily="49" charset="-122"/>
              </a:rPr>
              <a:t>如果插入前树非空，若新结点被染成黑色，将违反红黑树的特性</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a:t>
            </a:r>
            <a:r>
              <a:rPr lang="zh-CN" altLang="en-US" sz="3000" b="1" u="sng">
                <a:solidFill>
                  <a:schemeClr val="tx2"/>
                </a:solidFill>
                <a:latin typeface="Times New Roman" panose="02020603050405020304" pitchFamily="18" charset="0"/>
                <a:ea typeface="仿宋_GB2312" pitchFamily="49" charset="-122"/>
              </a:rPr>
              <a:t>所有从根到外部结点的路径上的黑色结点个数不等</a:t>
            </a:r>
            <a:r>
              <a:rPr lang="zh-CN" altLang="en-US" sz="3000" b="1">
                <a:latin typeface="Times New Roman" panose="02020603050405020304" pitchFamily="18" charset="0"/>
                <a:ea typeface="仿宋_GB2312" pitchFamily="49" charset="-122"/>
              </a:rPr>
              <a:t>。因此，新插入的结点将染成红色，但这又可能违反红黑树的特性</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，出现连续两个红色结点，因此需要重新平衡。</a:t>
            </a:r>
          </a:p>
        </p:txBody>
      </p:sp>
      <p:sp>
        <p:nvSpPr>
          <p:cNvPr id="401414" name="Text Box 6">
            <a:extLst>
              <a:ext uri="{FF2B5EF4-FFF2-40B4-BE49-F238E27FC236}">
                <a16:creationId xmlns:a16="http://schemas.microsoft.com/office/drawing/2014/main" id="{13298D92-B357-4E2E-BA41-6F4F0BC9CD90}"/>
              </a:ext>
            </a:extLst>
          </p:cNvPr>
          <p:cNvSpPr txBox="1">
            <a:spLocks noChangeArrowheads="1"/>
          </p:cNvSpPr>
          <p:nvPr/>
        </p:nvSpPr>
        <p:spPr bwMode="auto">
          <a:xfrm>
            <a:off x="1879600" y="3573463"/>
            <a:ext cx="88423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900">
                <a:latin typeface="Courier New" panose="02070309020205020404" pitchFamily="49" charset="0"/>
              </a:rPr>
              <a:t>gu</a:t>
            </a:r>
            <a:endParaRPr lang="en-US" altLang="zh-CN"/>
          </a:p>
        </p:txBody>
      </p:sp>
      <p:sp>
        <p:nvSpPr>
          <p:cNvPr id="401420" name="Text Box 12">
            <a:extLst>
              <a:ext uri="{FF2B5EF4-FFF2-40B4-BE49-F238E27FC236}">
                <a16:creationId xmlns:a16="http://schemas.microsoft.com/office/drawing/2014/main" id="{324E6E1E-4669-4F2F-B95F-1192CCA847A7}"/>
              </a:ext>
            </a:extLst>
          </p:cNvPr>
          <p:cNvSpPr txBox="1">
            <a:spLocks noChangeArrowheads="1"/>
          </p:cNvSpPr>
          <p:nvPr/>
        </p:nvSpPr>
        <p:spPr bwMode="auto">
          <a:xfrm>
            <a:off x="252413" y="5905500"/>
            <a:ext cx="98266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900">
                <a:latin typeface="Courier New" panose="02070309020205020404" pitchFamily="49" charset="0"/>
              </a:rPr>
              <a:t>u</a:t>
            </a:r>
            <a:r>
              <a:rPr lang="en-US" altLang="zh-CN" sz="900" baseline="-25000">
                <a:latin typeface="Courier New" panose="02070309020205020404" pitchFamily="49" charset="0"/>
              </a:rPr>
              <a:t>L</a:t>
            </a:r>
            <a:endParaRPr lang="en-US" altLang="zh-CN"/>
          </a:p>
        </p:txBody>
      </p:sp>
      <p:grpSp>
        <p:nvGrpSpPr>
          <p:cNvPr id="401469" name="Group 61">
            <a:extLst>
              <a:ext uri="{FF2B5EF4-FFF2-40B4-BE49-F238E27FC236}">
                <a16:creationId xmlns:a16="http://schemas.microsoft.com/office/drawing/2014/main" id="{91B59679-6EF4-46C2-A05C-5F0EC8E9A784}"/>
              </a:ext>
            </a:extLst>
          </p:cNvPr>
          <p:cNvGrpSpPr>
            <a:grpSpLocks/>
          </p:cNvGrpSpPr>
          <p:nvPr/>
        </p:nvGrpSpPr>
        <p:grpSpPr bwMode="auto">
          <a:xfrm>
            <a:off x="1620838" y="4005263"/>
            <a:ext cx="2266950" cy="1511300"/>
            <a:chOff x="975" y="2546"/>
            <a:chExt cx="1428" cy="952"/>
          </a:xfrm>
        </p:grpSpPr>
        <p:sp>
          <p:nvSpPr>
            <p:cNvPr id="401437" name="Line 29">
              <a:extLst>
                <a:ext uri="{FF2B5EF4-FFF2-40B4-BE49-F238E27FC236}">
                  <a16:creationId xmlns:a16="http://schemas.microsoft.com/office/drawing/2014/main" id="{A8D2B645-40AD-4EF2-9A1C-EDC3FBEBFD52}"/>
                </a:ext>
              </a:extLst>
            </p:cNvPr>
            <p:cNvSpPr>
              <a:spLocks noChangeShapeType="1"/>
            </p:cNvSpPr>
            <p:nvPr/>
          </p:nvSpPr>
          <p:spPr bwMode="auto">
            <a:xfrm flipH="1">
              <a:off x="1088" y="2931"/>
              <a:ext cx="204" cy="38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1438" name="Line 30">
              <a:extLst>
                <a:ext uri="{FF2B5EF4-FFF2-40B4-BE49-F238E27FC236}">
                  <a16:creationId xmlns:a16="http://schemas.microsoft.com/office/drawing/2014/main" id="{4E3966AB-57F2-43AC-8F3D-89C95258AC48}"/>
                </a:ext>
              </a:extLst>
            </p:cNvPr>
            <p:cNvSpPr>
              <a:spLocks noChangeShapeType="1"/>
            </p:cNvSpPr>
            <p:nvPr/>
          </p:nvSpPr>
          <p:spPr bwMode="auto">
            <a:xfrm>
              <a:off x="1315" y="2908"/>
              <a:ext cx="158" cy="409"/>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1422" name="Line 14">
              <a:extLst>
                <a:ext uri="{FF2B5EF4-FFF2-40B4-BE49-F238E27FC236}">
                  <a16:creationId xmlns:a16="http://schemas.microsoft.com/office/drawing/2014/main" id="{9803B95D-C528-48A2-B566-B09323EDD626}"/>
                </a:ext>
              </a:extLst>
            </p:cNvPr>
            <p:cNvSpPr>
              <a:spLocks noChangeShapeType="1"/>
            </p:cNvSpPr>
            <p:nvPr/>
          </p:nvSpPr>
          <p:spPr bwMode="auto">
            <a:xfrm flipH="1">
              <a:off x="1906" y="2931"/>
              <a:ext cx="180" cy="38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1423" name="Line 15">
              <a:extLst>
                <a:ext uri="{FF2B5EF4-FFF2-40B4-BE49-F238E27FC236}">
                  <a16:creationId xmlns:a16="http://schemas.microsoft.com/office/drawing/2014/main" id="{D1CF7CAB-AEB7-4621-B60F-B4DEAE04BF2B}"/>
                </a:ext>
              </a:extLst>
            </p:cNvPr>
            <p:cNvSpPr>
              <a:spLocks noChangeShapeType="1"/>
            </p:cNvSpPr>
            <p:nvPr/>
          </p:nvSpPr>
          <p:spPr bwMode="auto">
            <a:xfrm>
              <a:off x="2109" y="2908"/>
              <a:ext cx="158" cy="409"/>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1426" name="Line 18">
              <a:extLst>
                <a:ext uri="{FF2B5EF4-FFF2-40B4-BE49-F238E27FC236}">
                  <a16:creationId xmlns:a16="http://schemas.microsoft.com/office/drawing/2014/main" id="{9EF0D1A5-E82B-44AC-AEB7-8B79A73F2E02}"/>
                </a:ext>
              </a:extLst>
            </p:cNvPr>
            <p:cNvSpPr>
              <a:spLocks noChangeShapeType="1"/>
            </p:cNvSpPr>
            <p:nvPr/>
          </p:nvSpPr>
          <p:spPr bwMode="auto">
            <a:xfrm flipH="1">
              <a:off x="1292" y="2704"/>
              <a:ext cx="344" cy="20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1429" name="Oval 21">
              <a:extLst>
                <a:ext uri="{FF2B5EF4-FFF2-40B4-BE49-F238E27FC236}">
                  <a16:creationId xmlns:a16="http://schemas.microsoft.com/office/drawing/2014/main" id="{A9F01A8B-8DF3-40D3-A2C9-AC91CAC26DB1}"/>
                </a:ext>
              </a:extLst>
            </p:cNvPr>
            <p:cNvSpPr>
              <a:spLocks noChangeArrowheads="1"/>
            </p:cNvSpPr>
            <p:nvPr/>
          </p:nvSpPr>
          <p:spPr bwMode="auto">
            <a:xfrm>
              <a:off x="1623" y="2546"/>
              <a:ext cx="200" cy="234"/>
            </a:xfrm>
            <a:prstGeom prst="ellipse">
              <a:avLst/>
            </a:prstGeom>
            <a:solidFill>
              <a:srgbClr val="000000"/>
            </a:solidFill>
            <a:ln w="9525">
              <a:solidFill>
                <a:srgbClr val="000000"/>
              </a:solidFill>
              <a:round/>
              <a:headEnd/>
              <a:tailEnd/>
            </a:ln>
          </p:spPr>
          <p:txBody>
            <a:bodyPr/>
            <a:lstStyle/>
            <a:p>
              <a:endParaRPr lang="en-US"/>
            </a:p>
          </p:txBody>
        </p:sp>
        <p:sp>
          <p:nvSpPr>
            <p:cNvPr id="401430" name="Oval 22">
              <a:extLst>
                <a:ext uri="{FF2B5EF4-FFF2-40B4-BE49-F238E27FC236}">
                  <a16:creationId xmlns:a16="http://schemas.microsoft.com/office/drawing/2014/main" id="{6E103448-36FD-46AA-80DE-FEC9650035D3}"/>
                </a:ext>
              </a:extLst>
            </p:cNvPr>
            <p:cNvSpPr>
              <a:spLocks noChangeArrowheads="1"/>
            </p:cNvSpPr>
            <p:nvPr/>
          </p:nvSpPr>
          <p:spPr bwMode="auto">
            <a:xfrm>
              <a:off x="1206" y="2818"/>
              <a:ext cx="200" cy="234"/>
            </a:xfrm>
            <a:prstGeom prst="ellipse">
              <a:avLst/>
            </a:prstGeom>
            <a:solidFill>
              <a:schemeClr val="tx2"/>
            </a:solidFill>
            <a:ln w="9525">
              <a:solidFill>
                <a:schemeClr val="tx2"/>
              </a:solidFill>
              <a:round/>
              <a:headEnd/>
              <a:tailEnd/>
            </a:ln>
          </p:spPr>
          <p:txBody>
            <a:bodyPr/>
            <a:lstStyle/>
            <a:p>
              <a:endParaRPr lang="en-US"/>
            </a:p>
          </p:txBody>
        </p:sp>
        <p:sp>
          <p:nvSpPr>
            <p:cNvPr id="401432" name="Line 24">
              <a:extLst>
                <a:ext uri="{FF2B5EF4-FFF2-40B4-BE49-F238E27FC236}">
                  <a16:creationId xmlns:a16="http://schemas.microsoft.com/office/drawing/2014/main" id="{6FE29891-0C37-4250-B22B-4A7ACE3B9C4D}"/>
                </a:ext>
              </a:extLst>
            </p:cNvPr>
            <p:cNvSpPr>
              <a:spLocks noChangeShapeType="1"/>
            </p:cNvSpPr>
            <p:nvPr/>
          </p:nvSpPr>
          <p:spPr bwMode="auto">
            <a:xfrm>
              <a:off x="1821" y="2722"/>
              <a:ext cx="265" cy="16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1433" name="Oval 25">
              <a:extLst>
                <a:ext uri="{FF2B5EF4-FFF2-40B4-BE49-F238E27FC236}">
                  <a16:creationId xmlns:a16="http://schemas.microsoft.com/office/drawing/2014/main" id="{ECE2C32A-3FA8-47BD-BD32-7C0D8DCEBA7E}"/>
                </a:ext>
              </a:extLst>
            </p:cNvPr>
            <p:cNvSpPr>
              <a:spLocks noChangeArrowheads="1"/>
            </p:cNvSpPr>
            <p:nvPr/>
          </p:nvSpPr>
          <p:spPr bwMode="auto">
            <a:xfrm>
              <a:off x="2000" y="2818"/>
              <a:ext cx="200" cy="234"/>
            </a:xfrm>
            <a:prstGeom prst="ellipse">
              <a:avLst/>
            </a:prstGeom>
            <a:solidFill>
              <a:schemeClr val="tx2"/>
            </a:solidFill>
            <a:ln w="9525">
              <a:solidFill>
                <a:schemeClr val="tx2"/>
              </a:solidFill>
              <a:round/>
              <a:headEnd/>
              <a:tailEnd/>
            </a:ln>
          </p:spPr>
          <p:txBody>
            <a:bodyPr/>
            <a:lstStyle/>
            <a:p>
              <a:endParaRPr lang="en-US"/>
            </a:p>
          </p:txBody>
        </p:sp>
        <p:sp>
          <p:nvSpPr>
            <p:cNvPr id="401435" name="Rectangle 27">
              <a:extLst>
                <a:ext uri="{FF2B5EF4-FFF2-40B4-BE49-F238E27FC236}">
                  <a16:creationId xmlns:a16="http://schemas.microsoft.com/office/drawing/2014/main" id="{5D7A6C5D-2F8D-436E-BD94-43B00CC17C96}"/>
                </a:ext>
              </a:extLst>
            </p:cNvPr>
            <p:cNvSpPr>
              <a:spLocks noChangeArrowheads="1"/>
            </p:cNvSpPr>
            <p:nvPr/>
          </p:nvSpPr>
          <p:spPr bwMode="auto">
            <a:xfrm>
              <a:off x="2222" y="3294"/>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36" name="Rectangle 28">
              <a:extLst>
                <a:ext uri="{FF2B5EF4-FFF2-40B4-BE49-F238E27FC236}">
                  <a16:creationId xmlns:a16="http://schemas.microsoft.com/office/drawing/2014/main" id="{BEB3231D-DAAF-4450-B389-B8555629D3AD}"/>
                </a:ext>
              </a:extLst>
            </p:cNvPr>
            <p:cNvSpPr>
              <a:spLocks noChangeArrowheads="1"/>
            </p:cNvSpPr>
            <p:nvPr/>
          </p:nvSpPr>
          <p:spPr bwMode="auto">
            <a:xfrm>
              <a:off x="1792" y="3294"/>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39" name="Rectangle 31">
              <a:extLst>
                <a:ext uri="{FF2B5EF4-FFF2-40B4-BE49-F238E27FC236}">
                  <a16:creationId xmlns:a16="http://schemas.microsoft.com/office/drawing/2014/main" id="{5D716DA8-457A-4860-AD3D-26047051A582}"/>
                </a:ext>
              </a:extLst>
            </p:cNvPr>
            <p:cNvSpPr>
              <a:spLocks noChangeArrowheads="1"/>
            </p:cNvSpPr>
            <p:nvPr/>
          </p:nvSpPr>
          <p:spPr bwMode="auto">
            <a:xfrm>
              <a:off x="1406" y="3294"/>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43" name="Rectangle 35">
              <a:extLst>
                <a:ext uri="{FF2B5EF4-FFF2-40B4-BE49-F238E27FC236}">
                  <a16:creationId xmlns:a16="http://schemas.microsoft.com/office/drawing/2014/main" id="{0ADED68A-5030-4DF0-BAFE-71191D003668}"/>
                </a:ext>
              </a:extLst>
            </p:cNvPr>
            <p:cNvSpPr>
              <a:spLocks noChangeArrowheads="1"/>
            </p:cNvSpPr>
            <p:nvPr/>
          </p:nvSpPr>
          <p:spPr bwMode="auto">
            <a:xfrm>
              <a:off x="975" y="3294"/>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1470" name="Group 62">
            <a:extLst>
              <a:ext uri="{FF2B5EF4-FFF2-40B4-BE49-F238E27FC236}">
                <a16:creationId xmlns:a16="http://schemas.microsoft.com/office/drawing/2014/main" id="{47A1917F-C654-41E8-B6EA-5C500D8FC56C}"/>
              </a:ext>
            </a:extLst>
          </p:cNvPr>
          <p:cNvGrpSpPr>
            <a:grpSpLocks/>
          </p:cNvGrpSpPr>
          <p:nvPr/>
        </p:nvGrpSpPr>
        <p:grpSpPr bwMode="auto">
          <a:xfrm>
            <a:off x="5040313" y="4005263"/>
            <a:ext cx="2592387" cy="2195512"/>
            <a:chOff x="3129" y="2546"/>
            <a:chExt cx="1633" cy="1383"/>
          </a:xfrm>
        </p:grpSpPr>
        <p:sp>
          <p:nvSpPr>
            <p:cNvPr id="401447" name="Line 39">
              <a:extLst>
                <a:ext uri="{FF2B5EF4-FFF2-40B4-BE49-F238E27FC236}">
                  <a16:creationId xmlns:a16="http://schemas.microsoft.com/office/drawing/2014/main" id="{25C9B1B2-6BBC-4738-BEE7-92D5A4A4668B}"/>
                </a:ext>
              </a:extLst>
            </p:cNvPr>
            <p:cNvSpPr>
              <a:spLocks noChangeShapeType="1"/>
            </p:cNvSpPr>
            <p:nvPr/>
          </p:nvSpPr>
          <p:spPr bwMode="auto">
            <a:xfrm flipH="1">
              <a:off x="3446" y="2931"/>
              <a:ext cx="204" cy="38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1448" name="Line 40">
              <a:extLst>
                <a:ext uri="{FF2B5EF4-FFF2-40B4-BE49-F238E27FC236}">
                  <a16:creationId xmlns:a16="http://schemas.microsoft.com/office/drawing/2014/main" id="{D81E7212-BCF8-44B9-BD79-3F49212C0BC6}"/>
                </a:ext>
              </a:extLst>
            </p:cNvPr>
            <p:cNvSpPr>
              <a:spLocks noChangeShapeType="1"/>
            </p:cNvSpPr>
            <p:nvPr/>
          </p:nvSpPr>
          <p:spPr bwMode="auto">
            <a:xfrm>
              <a:off x="3673" y="2908"/>
              <a:ext cx="158" cy="409"/>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1449" name="Line 41">
              <a:extLst>
                <a:ext uri="{FF2B5EF4-FFF2-40B4-BE49-F238E27FC236}">
                  <a16:creationId xmlns:a16="http://schemas.microsoft.com/office/drawing/2014/main" id="{813B49B3-0E51-4134-AD01-ABE1F32CC23D}"/>
                </a:ext>
              </a:extLst>
            </p:cNvPr>
            <p:cNvSpPr>
              <a:spLocks noChangeShapeType="1"/>
            </p:cNvSpPr>
            <p:nvPr/>
          </p:nvSpPr>
          <p:spPr bwMode="auto">
            <a:xfrm flipH="1">
              <a:off x="4264" y="2931"/>
              <a:ext cx="180" cy="38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1450" name="Line 42">
              <a:extLst>
                <a:ext uri="{FF2B5EF4-FFF2-40B4-BE49-F238E27FC236}">
                  <a16:creationId xmlns:a16="http://schemas.microsoft.com/office/drawing/2014/main" id="{CB9BDF01-D548-4474-9470-12B47289B9A6}"/>
                </a:ext>
              </a:extLst>
            </p:cNvPr>
            <p:cNvSpPr>
              <a:spLocks noChangeShapeType="1"/>
            </p:cNvSpPr>
            <p:nvPr/>
          </p:nvSpPr>
          <p:spPr bwMode="auto">
            <a:xfrm>
              <a:off x="4467" y="2908"/>
              <a:ext cx="158" cy="409"/>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1451" name="Line 43">
              <a:extLst>
                <a:ext uri="{FF2B5EF4-FFF2-40B4-BE49-F238E27FC236}">
                  <a16:creationId xmlns:a16="http://schemas.microsoft.com/office/drawing/2014/main" id="{6C694E80-456D-46C8-98DC-171AD82EF478}"/>
                </a:ext>
              </a:extLst>
            </p:cNvPr>
            <p:cNvSpPr>
              <a:spLocks noChangeShapeType="1"/>
            </p:cNvSpPr>
            <p:nvPr/>
          </p:nvSpPr>
          <p:spPr bwMode="auto">
            <a:xfrm flipH="1">
              <a:off x="3650" y="2704"/>
              <a:ext cx="344" cy="20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1452" name="Oval 44">
              <a:extLst>
                <a:ext uri="{FF2B5EF4-FFF2-40B4-BE49-F238E27FC236}">
                  <a16:creationId xmlns:a16="http://schemas.microsoft.com/office/drawing/2014/main" id="{947E8751-F2A0-442C-B2AE-2EDF2BD8608E}"/>
                </a:ext>
              </a:extLst>
            </p:cNvPr>
            <p:cNvSpPr>
              <a:spLocks noChangeArrowheads="1"/>
            </p:cNvSpPr>
            <p:nvPr/>
          </p:nvSpPr>
          <p:spPr bwMode="auto">
            <a:xfrm>
              <a:off x="3981" y="2546"/>
              <a:ext cx="200" cy="234"/>
            </a:xfrm>
            <a:prstGeom prst="ellipse">
              <a:avLst/>
            </a:prstGeom>
            <a:solidFill>
              <a:srgbClr val="000000"/>
            </a:solidFill>
            <a:ln w="9525">
              <a:solidFill>
                <a:srgbClr val="000000"/>
              </a:solidFill>
              <a:round/>
              <a:headEnd/>
              <a:tailEnd/>
            </a:ln>
          </p:spPr>
          <p:txBody>
            <a:bodyPr/>
            <a:lstStyle/>
            <a:p>
              <a:endParaRPr lang="en-US"/>
            </a:p>
          </p:txBody>
        </p:sp>
        <p:sp>
          <p:nvSpPr>
            <p:cNvPr id="401453" name="Oval 45">
              <a:extLst>
                <a:ext uri="{FF2B5EF4-FFF2-40B4-BE49-F238E27FC236}">
                  <a16:creationId xmlns:a16="http://schemas.microsoft.com/office/drawing/2014/main" id="{426A01AC-293D-46E0-A32F-08C01FC80DE5}"/>
                </a:ext>
              </a:extLst>
            </p:cNvPr>
            <p:cNvSpPr>
              <a:spLocks noChangeArrowheads="1"/>
            </p:cNvSpPr>
            <p:nvPr/>
          </p:nvSpPr>
          <p:spPr bwMode="auto">
            <a:xfrm>
              <a:off x="3564" y="2818"/>
              <a:ext cx="200" cy="234"/>
            </a:xfrm>
            <a:prstGeom prst="ellipse">
              <a:avLst/>
            </a:prstGeom>
            <a:solidFill>
              <a:schemeClr val="tx2"/>
            </a:solidFill>
            <a:ln w="9525">
              <a:solidFill>
                <a:schemeClr val="tx2"/>
              </a:solidFill>
              <a:round/>
              <a:headEnd/>
              <a:tailEnd/>
            </a:ln>
          </p:spPr>
          <p:txBody>
            <a:bodyPr/>
            <a:lstStyle/>
            <a:p>
              <a:endParaRPr lang="en-US"/>
            </a:p>
          </p:txBody>
        </p:sp>
        <p:sp>
          <p:nvSpPr>
            <p:cNvPr id="401454" name="Line 46">
              <a:extLst>
                <a:ext uri="{FF2B5EF4-FFF2-40B4-BE49-F238E27FC236}">
                  <a16:creationId xmlns:a16="http://schemas.microsoft.com/office/drawing/2014/main" id="{16A76B1A-6286-436E-A3B2-48BA856080E0}"/>
                </a:ext>
              </a:extLst>
            </p:cNvPr>
            <p:cNvSpPr>
              <a:spLocks noChangeShapeType="1"/>
            </p:cNvSpPr>
            <p:nvPr/>
          </p:nvSpPr>
          <p:spPr bwMode="auto">
            <a:xfrm>
              <a:off x="4179" y="2722"/>
              <a:ext cx="265" cy="16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1455" name="Oval 47">
              <a:extLst>
                <a:ext uri="{FF2B5EF4-FFF2-40B4-BE49-F238E27FC236}">
                  <a16:creationId xmlns:a16="http://schemas.microsoft.com/office/drawing/2014/main" id="{6D6B35E6-AB93-4C3F-BCCC-1D7826D07B19}"/>
                </a:ext>
              </a:extLst>
            </p:cNvPr>
            <p:cNvSpPr>
              <a:spLocks noChangeArrowheads="1"/>
            </p:cNvSpPr>
            <p:nvPr/>
          </p:nvSpPr>
          <p:spPr bwMode="auto">
            <a:xfrm>
              <a:off x="4358" y="2818"/>
              <a:ext cx="200" cy="234"/>
            </a:xfrm>
            <a:prstGeom prst="ellipse">
              <a:avLst/>
            </a:prstGeom>
            <a:solidFill>
              <a:schemeClr val="tx2"/>
            </a:solidFill>
            <a:ln w="9525">
              <a:solidFill>
                <a:schemeClr val="tx2"/>
              </a:solidFill>
              <a:round/>
              <a:headEnd/>
              <a:tailEnd/>
            </a:ln>
          </p:spPr>
          <p:txBody>
            <a:bodyPr/>
            <a:lstStyle/>
            <a:p>
              <a:endParaRPr lang="en-US"/>
            </a:p>
          </p:txBody>
        </p:sp>
        <p:sp>
          <p:nvSpPr>
            <p:cNvPr id="401456" name="Rectangle 48">
              <a:extLst>
                <a:ext uri="{FF2B5EF4-FFF2-40B4-BE49-F238E27FC236}">
                  <a16:creationId xmlns:a16="http://schemas.microsoft.com/office/drawing/2014/main" id="{0E19A947-C7DD-4FB6-8776-042EAE7D08B2}"/>
                </a:ext>
              </a:extLst>
            </p:cNvPr>
            <p:cNvSpPr>
              <a:spLocks noChangeArrowheads="1"/>
            </p:cNvSpPr>
            <p:nvPr/>
          </p:nvSpPr>
          <p:spPr bwMode="auto">
            <a:xfrm>
              <a:off x="4581" y="3294"/>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57" name="Rectangle 49">
              <a:extLst>
                <a:ext uri="{FF2B5EF4-FFF2-40B4-BE49-F238E27FC236}">
                  <a16:creationId xmlns:a16="http://schemas.microsoft.com/office/drawing/2014/main" id="{F7DEE1D2-219D-4723-938A-8D583ABCE567}"/>
                </a:ext>
              </a:extLst>
            </p:cNvPr>
            <p:cNvSpPr>
              <a:spLocks noChangeArrowheads="1"/>
            </p:cNvSpPr>
            <p:nvPr/>
          </p:nvSpPr>
          <p:spPr bwMode="auto">
            <a:xfrm>
              <a:off x="4150" y="3294"/>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58" name="Rectangle 50">
              <a:extLst>
                <a:ext uri="{FF2B5EF4-FFF2-40B4-BE49-F238E27FC236}">
                  <a16:creationId xmlns:a16="http://schemas.microsoft.com/office/drawing/2014/main" id="{83C20405-8A46-4403-8BDA-60D3B350FE24}"/>
                </a:ext>
              </a:extLst>
            </p:cNvPr>
            <p:cNvSpPr>
              <a:spLocks noChangeArrowheads="1"/>
            </p:cNvSpPr>
            <p:nvPr/>
          </p:nvSpPr>
          <p:spPr bwMode="auto">
            <a:xfrm>
              <a:off x="3787" y="3294"/>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59" name="Line 51">
              <a:extLst>
                <a:ext uri="{FF2B5EF4-FFF2-40B4-BE49-F238E27FC236}">
                  <a16:creationId xmlns:a16="http://schemas.microsoft.com/office/drawing/2014/main" id="{CC3EBC3D-9E50-4179-BBA3-DC04D72BFA08}"/>
                </a:ext>
              </a:extLst>
            </p:cNvPr>
            <p:cNvSpPr>
              <a:spLocks noChangeShapeType="1"/>
            </p:cNvSpPr>
            <p:nvPr/>
          </p:nvSpPr>
          <p:spPr bwMode="auto">
            <a:xfrm flipH="1">
              <a:off x="3243" y="3362"/>
              <a:ext cx="180" cy="38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1460" name="Line 52">
              <a:extLst>
                <a:ext uri="{FF2B5EF4-FFF2-40B4-BE49-F238E27FC236}">
                  <a16:creationId xmlns:a16="http://schemas.microsoft.com/office/drawing/2014/main" id="{EFB93644-199D-44E6-A056-7AF41773F226}"/>
                </a:ext>
              </a:extLst>
            </p:cNvPr>
            <p:cNvSpPr>
              <a:spLocks noChangeShapeType="1"/>
            </p:cNvSpPr>
            <p:nvPr/>
          </p:nvSpPr>
          <p:spPr bwMode="auto">
            <a:xfrm>
              <a:off x="3446" y="3339"/>
              <a:ext cx="158" cy="409"/>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1461" name="Rectangle 53">
              <a:extLst>
                <a:ext uri="{FF2B5EF4-FFF2-40B4-BE49-F238E27FC236}">
                  <a16:creationId xmlns:a16="http://schemas.microsoft.com/office/drawing/2014/main" id="{61BCE80C-BDB6-483B-8FEE-A7322D885F82}"/>
                </a:ext>
              </a:extLst>
            </p:cNvPr>
            <p:cNvSpPr>
              <a:spLocks noChangeArrowheads="1"/>
            </p:cNvSpPr>
            <p:nvPr/>
          </p:nvSpPr>
          <p:spPr bwMode="auto">
            <a:xfrm>
              <a:off x="3560" y="3725"/>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62" name="Rectangle 54">
              <a:extLst>
                <a:ext uri="{FF2B5EF4-FFF2-40B4-BE49-F238E27FC236}">
                  <a16:creationId xmlns:a16="http://schemas.microsoft.com/office/drawing/2014/main" id="{053544DE-599D-4E52-ABD5-CA754B275CD5}"/>
                </a:ext>
              </a:extLst>
            </p:cNvPr>
            <p:cNvSpPr>
              <a:spLocks noChangeArrowheads="1"/>
            </p:cNvSpPr>
            <p:nvPr/>
          </p:nvSpPr>
          <p:spPr bwMode="auto">
            <a:xfrm>
              <a:off x="3129" y="3725"/>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63" name="Oval 55">
              <a:extLst>
                <a:ext uri="{FF2B5EF4-FFF2-40B4-BE49-F238E27FC236}">
                  <a16:creationId xmlns:a16="http://schemas.microsoft.com/office/drawing/2014/main" id="{06E64C7D-10DE-4347-82A7-439C6C89F1A3}"/>
                </a:ext>
              </a:extLst>
            </p:cNvPr>
            <p:cNvSpPr>
              <a:spLocks noChangeArrowheads="1"/>
            </p:cNvSpPr>
            <p:nvPr/>
          </p:nvSpPr>
          <p:spPr bwMode="auto">
            <a:xfrm>
              <a:off x="3337" y="3271"/>
              <a:ext cx="200" cy="234"/>
            </a:xfrm>
            <a:prstGeom prst="ellipse">
              <a:avLst/>
            </a:prstGeom>
            <a:solidFill>
              <a:srgbClr val="000000"/>
            </a:solidFill>
            <a:ln w="9525">
              <a:solidFill>
                <a:srgbClr val="000000"/>
              </a:solidFill>
              <a:round/>
              <a:headEnd/>
              <a:tailEnd/>
            </a:ln>
          </p:spPr>
          <p:txBody>
            <a:bodyPr/>
            <a:lstStyle/>
            <a:p>
              <a:endParaRPr lang="en-US"/>
            </a:p>
          </p:txBody>
        </p:sp>
      </p:grpSp>
      <p:sp>
        <p:nvSpPr>
          <p:cNvPr id="401465" name="AutoShape 57">
            <a:extLst>
              <a:ext uri="{FF2B5EF4-FFF2-40B4-BE49-F238E27FC236}">
                <a16:creationId xmlns:a16="http://schemas.microsoft.com/office/drawing/2014/main" id="{56D01BDD-C8F2-4F5D-887C-2BFE2FF61E76}"/>
              </a:ext>
            </a:extLst>
          </p:cNvPr>
          <p:cNvSpPr>
            <a:spLocks noChangeArrowheads="1"/>
          </p:cNvSpPr>
          <p:nvPr/>
        </p:nvSpPr>
        <p:spPr bwMode="auto">
          <a:xfrm>
            <a:off x="4213225" y="4760913"/>
            <a:ext cx="900113" cy="180975"/>
          </a:xfrm>
          <a:prstGeom prst="rightArrow">
            <a:avLst>
              <a:gd name="adj1" fmla="val 50000"/>
              <a:gd name="adj2" fmla="val 124342"/>
            </a:avLst>
          </a:prstGeom>
          <a:solidFill>
            <a:srgbClr val="66FFFF"/>
          </a:solidFill>
          <a:ln w="2857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66" name="Text Box 58">
            <a:extLst>
              <a:ext uri="{FF2B5EF4-FFF2-40B4-BE49-F238E27FC236}">
                <a16:creationId xmlns:a16="http://schemas.microsoft.com/office/drawing/2014/main" id="{DEF7F397-9574-421A-99E7-C9F6A683A565}"/>
              </a:ext>
            </a:extLst>
          </p:cNvPr>
          <p:cNvSpPr txBox="1">
            <a:spLocks noChangeArrowheads="1"/>
          </p:cNvSpPr>
          <p:nvPr/>
        </p:nvSpPr>
        <p:spPr bwMode="auto">
          <a:xfrm>
            <a:off x="4181475" y="42418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隶书" panose="02010509060101010101" pitchFamily="49" charset="-122"/>
              </a:rPr>
              <a:t>插入</a:t>
            </a:r>
          </a:p>
        </p:txBody>
      </p:sp>
      <p:sp>
        <p:nvSpPr>
          <p:cNvPr id="401468" name="Text Box 60">
            <a:extLst>
              <a:ext uri="{FF2B5EF4-FFF2-40B4-BE49-F238E27FC236}">
                <a16:creationId xmlns:a16="http://schemas.microsoft.com/office/drawing/2014/main" id="{71D39BEF-5312-4439-9136-A7E90261EBF3}"/>
              </a:ext>
            </a:extLst>
          </p:cNvPr>
          <p:cNvSpPr txBox="1">
            <a:spLocks noChangeArrowheads="1"/>
          </p:cNvSpPr>
          <p:nvPr/>
        </p:nvSpPr>
        <p:spPr bwMode="auto">
          <a:xfrm>
            <a:off x="5184775" y="507047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800">
                <a:solidFill>
                  <a:schemeClr val="tx2"/>
                </a:solidFill>
                <a:latin typeface="宋体" panose="02010600030101010101" pitchFamily="2" charset="-122"/>
              </a:rPr>
              <a:t>╳</a:t>
            </a:r>
            <a:endParaRPr lang="el-GR" altLang="zh-CN" sz="2800">
              <a:solidFill>
                <a:schemeClr val="tx2"/>
              </a:solidFill>
              <a:latin typeface="宋体" panose="02010600030101010101" pitchFamily="2" charset="-122"/>
            </a:endParaRPr>
          </a:p>
        </p:txBody>
      </p:sp>
    </p:spTree>
  </p:cSld>
  <p:clrMapOvr>
    <a:masterClrMapping/>
  </p:clrMapOvr>
  <p:transition>
    <p:wipe dir="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4">
            <a:extLst>
              <a:ext uri="{FF2B5EF4-FFF2-40B4-BE49-F238E27FC236}">
                <a16:creationId xmlns:a16="http://schemas.microsoft.com/office/drawing/2014/main" id="{2486687F-73FF-4A62-A8F0-B2B3685AE87E}"/>
              </a:ext>
            </a:extLst>
          </p:cNvPr>
          <p:cNvSpPr>
            <a:spLocks noGrp="1"/>
          </p:cNvSpPr>
          <p:nvPr>
            <p:ph type="sldNum" sz="quarter" idx="11"/>
          </p:nvPr>
        </p:nvSpPr>
        <p:spPr/>
        <p:txBody>
          <a:bodyPr/>
          <a:lstStyle/>
          <a:p>
            <a:fld id="{E99B90E2-C6BF-484C-B4E0-F73ED186AF78}" type="slidenum">
              <a:rPr lang="en-US" altLang="zh-CN"/>
              <a:pPr/>
              <a:t>139</a:t>
            </a:fld>
            <a:endParaRPr lang="en-US" altLang="zh-CN"/>
          </a:p>
        </p:txBody>
      </p:sp>
      <p:sp>
        <p:nvSpPr>
          <p:cNvPr id="402435" name="Rectangle 3">
            <a:extLst>
              <a:ext uri="{FF2B5EF4-FFF2-40B4-BE49-F238E27FC236}">
                <a16:creationId xmlns:a16="http://schemas.microsoft.com/office/drawing/2014/main" id="{99CEA63A-400E-4503-B3C2-481D9BC98C3F}"/>
              </a:ext>
            </a:extLst>
          </p:cNvPr>
          <p:cNvSpPr>
            <a:spLocks noGrp="1" noChangeArrowheads="1"/>
          </p:cNvSpPr>
          <p:nvPr>
            <p:ph type="body" idx="1"/>
          </p:nvPr>
        </p:nvSpPr>
        <p:spPr>
          <a:xfrm>
            <a:off x="519113" y="3071813"/>
            <a:ext cx="8085137" cy="3201987"/>
          </a:xfrm>
        </p:spPr>
        <p:txBody>
          <a:bodyPr/>
          <a:lstStyle/>
          <a:p>
            <a:pPr>
              <a:lnSpc>
                <a:spcPct val="110000"/>
              </a:lnSpc>
              <a:buClr>
                <a:srgbClr val="800080"/>
              </a:buClr>
              <a:buSzPct val="50000"/>
            </a:pPr>
            <a:r>
              <a:rPr lang="zh-CN" altLang="en-US" sz="3000" b="1">
                <a:latin typeface="Times New Roman" panose="02020603050405020304" pitchFamily="18" charset="0"/>
                <a:ea typeface="仿宋_GB2312" pitchFamily="49" charset="-122"/>
              </a:rPr>
              <a:t>设新插入的结点为</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，它的父结点和祖父结点分别是</a:t>
            </a:r>
            <a:r>
              <a:rPr lang="en-US" altLang="zh-CN" sz="3000" b="1" i="1">
                <a:solidFill>
                  <a:schemeClr val="tx2"/>
                </a:solidFill>
                <a:latin typeface="Times New Roman" panose="02020603050405020304" pitchFamily="18" charset="0"/>
                <a:ea typeface="仿宋_GB2312" pitchFamily="49" charset="-122"/>
              </a:rPr>
              <a:t>pu</a:t>
            </a:r>
            <a:r>
              <a:rPr lang="zh-CN" altLang="en-US" sz="3000" b="1">
                <a:latin typeface="Times New Roman" panose="02020603050405020304" pitchFamily="18" charset="0"/>
                <a:ea typeface="仿宋_GB2312" pitchFamily="49" charset="-122"/>
              </a:rPr>
              <a:t>和</a:t>
            </a:r>
            <a:r>
              <a:rPr lang="en-US" altLang="zh-CN" sz="3000" b="1" i="1">
                <a:solidFill>
                  <a:schemeClr val="tx2"/>
                </a:solidFill>
                <a:latin typeface="Times New Roman" panose="02020603050405020304" pitchFamily="18" charset="0"/>
                <a:ea typeface="仿宋_GB2312" pitchFamily="49" charset="-122"/>
              </a:rPr>
              <a:t>gu</a:t>
            </a:r>
            <a:r>
              <a:rPr lang="zh-CN" altLang="en-US" sz="3000" b="1">
                <a:latin typeface="Times New Roman" panose="02020603050405020304" pitchFamily="18" charset="0"/>
                <a:ea typeface="仿宋_GB2312" pitchFamily="49" charset="-122"/>
              </a:rPr>
              <a:t>，现在来考查不平衡的类型。若</a:t>
            </a:r>
            <a:r>
              <a:rPr lang="en-US" altLang="zh-CN" sz="3000" b="1" i="1">
                <a:solidFill>
                  <a:schemeClr val="tx2"/>
                </a:solidFill>
                <a:latin typeface="Times New Roman" panose="02020603050405020304" pitchFamily="18" charset="0"/>
                <a:ea typeface="仿宋_GB2312" pitchFamily="49" charset="-122"/>
              </a:rPr>
              <a:t>pu</a:t>
            </a:r>
            <a:r>
              <a:rPr lang="zh-CN" altLang="en-US" sz="3000" b="1">
                <a:latin typeface="Times New Roman" panose="02020603050405020304" pitchFamily="18" charset="0"/>
                <a:ea typeface="仿宋_GB2312" pitchFamily="49" charset="-122"/>
              </a:rPr>
              <a:t>是黑色结点，则特性</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没有破坏，结束重新平衡的过程。若</a:t>
            </a:r>
            <a:r>
              <a:rPr lang="en-US" altLang="zh-CN" sz="3000" b="1" i="1">
                <a:solidFill>
                  <a:schemeClr val="tx2"/>
                </a:solidFill>
                <a:latin typeface="Times New Roman" panose="02020603050405020304" pitchFamily="18" charset="0"/>
                <a:ea typeface="仿宋_GB2312" pitchFamily="49" charset="-122"/>
              </a:rPr>
              <a:t>pu</a:t>
            </a:r>
            <a:r>
              <a:rPr lang="zh-CN" altLang="en-US" sz="3000" b="1">
                <a:latin typeface="Times New Roman" panose="02020603050405020304" pitchFamily="18" charset="0"/>
                <a:ea typeface="仿宋_GB2312" pitchFamily="49" charset="-122"/>
              </a:rPr>
              <a:t>是红色结点，则出现连续两个红色结点的情形，这时还要考查</a:t>
            </a:r>
            <a:r>
              <a:rPr lang="en-US" altLang="zh-CN" sz="3000" b="1" i="1">
                <a:solidFill>
                  <a:schemeClr val="tx2"/>
                </a:solidFill>
                <a:latin typeface="Times New Roman" panose="02020603050405020304" pitchFamily="18" charset="0"/>
                <a:ea typeface="仿宋_GB2312" pitchFamily="49" charset="-122"/>
              </a:rPr>
              <a:t>pu</a:t>
            </a:r>
            <a:r>
              <a:rPr lang="zh-CN" altLang="en-US" sz="3000" b="1">
                <a:latin typeface="Times New Roman" panose="02020603050405020304" pitchFamily="18" charset="0"/>
                <a:ea typeface="仿宋_GB2312" pitchFamily="49" charset="-122"/>
              </a:rPr>
              <a:t>的兄弟结点。</a:t>
            </a:r>
          </a:p>
        </p:txBody>
      </p:sp>
      <p:grpSp>
        <p:nvGrpSpPr>
          <p:cNvPr id="402478" name="Group 46">
            <a:extLst>
              <a:ext uri="{FF2B5EF4-FFF2-40B4-BE49-F238E27FC236}">
                <a16:creationId xmlns:a16="http://schemas.microsoft.com/office/drawing/2014/main" id="{99303E5C-5C0E-43AA-8D7C-2E21CE3C4E1E}"/>
              </a:ext>
            </a:extLst>
          </p:cNvPr>
          <p:cNvGrpSpPr>
            <a:grpSpLocks/>
          </p:cNvGrpSpPr>
          <p:nvPr/>
        </p:nvGrpSpPr>
        <p:grpSpPr bwMode="auto">
          <a:xfrm>
            <a:off x="1619250" y="455613"/>
            <a:ext cx="6157913" cy="2468562"/>
            <a:chOff x="1088" y="219"/>
            <a:chExt cx="3879" cy="1555"/>
          </a:xfrm>
        </p:grpSpPr>
        <p:grpSp>
          <p:nvGrpSpPr>
            <p:cNvPr id="402476" name="Group 44">
              <a:extLst>
                <a:ext uri="{FF2B5EF4-FFF2-40B4-BE49-F238E27FC236}">
                  <a16:creationId xmlns:a16="http://schemas.microsoft.com/office/drawing/2014/main" id="{9FB6D34B-E074-4E9E-9AD3-9D0C0459A1AA}"/>
                </a:ext>
              </a:extLst>
            </p:cNvPr>
            <p:cNvGrpSpPr>
              <a:grpSpLocks/>
            </p:cNvGrpSpPr>
            <p:nvPr/>
          </p:nvGrpSpPr>
          <p:grpSpPr bwMode="auto">
            <a:xfrm>
              <a:off x="1088" y="391"/>
              <a:ext cx="1429" cy="952"/>
              <a:chOff x="1088" y="391"/>
              <a:chExt cx="1429" cy="952"/>
            </a:xfrm>
          </p:grpSpPr>
          <p:sp>
            <p:nvSpPr>
              <p:cNvPr id="402437" name="Line 5">
                <a:extLst>
                  <a:ext uri="{FF2B5EF4-FFF2-40B4-BE49-F238E27FC236}">
                    <a16:creationId xmlns:a16="http://schemas.microsoft.com/office/drawing/2014/main" id="{7823B47E-7318-473C-859F-75D163C12AE7}"/>
                  </a:ext>
                </a:extLst>
              </p:cNvPr>
              <p:cNvSpPr>
                <a:spLocks noChangeShapeType="1"/>
              </p:cNvSpPr>
              <p:nvPr/>
            </p:nvSpPr>
            <p:spPr bwMode="auto">
              <a:xfrm flipH="1">
                <a:off x="1201" y="776"/>
                <a:ext cx="204" cy="38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438" name="Line 6">
                <a:extLst>
                  <a:ext uri="{FF2B5EF4-FFF2-40B4-BE49-F238E27FC236}">
                    <a16:creationId xmlns:a16="http://schemas.microsoft.com/office/drawing/2014/main" id="{006C45CF-3ECC-4B29-B6EA-4C3275520CB5}"/>
                  </a:ext>
                </a:extLst>
              </p:cNvPr>
              <p:cNvSpPr>
                <a:spLocks noChangeShapeType="1"/>
              </p:cNvSpPr>
              <p:nvPr/>
            </p:nvSpPr>
            <p:spPr bwMode="auto">
              <a:xfrm>
                <a:off x="1428" y="753"/>
                <a:ext cx="158" cy="409"/>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439" name="Line 7">
                <a:extLst>
                  <a:ext uri="{FF2B5EF4-FFF2-40B4-BE49-F238E27FC236}">
                    <a16:creationId xmlns:a16="http://schemas.microsoft.com/office/drawing/2014/main" id="{FB339D08-A0A4-44ED-9BFE-41BD7D710948}"/>
                  </a:ext>
                </a:extLst>
              </p:cNvPr>
              <p:cNvSpPr>
                <a:spLocks noChangeShapeType="1"/>
              </p:cNvSpPr>
              <p:nvPr/>
            </p:nvSpPr>
            <p:spPr bwMode="auto">
              <a:xfrm flipH="1">
                <a:off x="2019" y="776"/>
                <a:ext cx="180" cy="38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440" name="Line 8">
                <a:extLst>
                  <a:ext uri="{FF2B5EF4-FFF2-40B4-BE49-F238E27FC236}">
                    <a16:creationId xmlns:a16="http://schemas.microsoft.com/office/drawing/2014/main" id="{CEDA98DA-C982-479B-BC38-DD53C0D02A3D}"/>
                  </a:ext>
                </a:extLst>
              </p:cNvPr>
              <p:cNvSpPr>
                <a:spLocks noChangeShapeType="1"/>
              </p:cNvSpPr>
              <p:nvPr/>
            </p:nvSpPr>
            <p:spPr bwMode="auto">
              <a:xfrm>
                <a:off x="2222" y="753"/>
                <a:ext cx="182" cy="43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441" name="Line 9">
                <a:extLst>
                  <a:ext uri="{FF2B5EF4-FFF2-40B4-BE49-F238E27FC236}">
                    <a16:creationId xmlns:a16="http://schemas.microsoft.com/office/drawing/2014/main" id="{6DAD558C-2065-4F2D-B498-E9225FBB8FB6}"/>
                  </a:ext>
                </a:extLst>
              </p:cNvPr>
              <p:cNvSpPr>
                <a:spLocks noChangeShapeType="1"/>
              </p:cNvSpPr>
              <p:nvPr/>
            </p:nvSpPr>
            <p:spPr bwMode="auto">
              <a:xfrm flipH="1">
                <a:off x="1405" y="549"/>
                <a:ext cx="344" cy="20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442" name="Oval 10">
                <a:extLst>
                  <a:ext uri="{FF2B5EF4-FFF2-40B4-BE49-F238E27FC236}">
                    <a16:creationId xmlns:a16="http://schemas.microsoft.com/office/drawing/2014/main" id="{0DECAA78-1D51-4F3E-85BB-56732143D330}"/>
                  </a:ext>
                </a:extLst>
              </p:cNvPr>
              <p:cNvSpPr>
                <a:spLocks noChangeArrowheads="1"/>
              </p:cNvSpPr>
              <p:nvPr/>
            </p:nvSpPr>
            <p:spPr bwMode="auto">
              <a:xfrm>
                <a:off x="1736" y="391"/>
                <a:ext cx="200" cy="234"/>
              </a:xfrm>
              <a:prstGeom prst="ellipse">
                <a:avLst/>
              </a:prstGeom>
              <a:solidFill>
                <a:srgbClr val="000000"/>
              </a:solidFill>
              <a:ln w="9525">
                <a:solidFill>
                  <a:srgbClr val="000000"/>
                </a:solidFill>
                <a:round/>
                <a:headEnd/>
                <a:tailEnd/>
              </a:ln>
            </p:spPr>
            <p:txBody>
              <a:bodyPr/>
              <a:lstStyle/>
              <a:p>
                <a:endParaRPr lang="en-US"/>
              </a:p>
            </p:txBody>
          </p:sp>
          <p:sp>
            <p:nvSpPr>
              <p:cNvPr id="402443" name="Oval 11">
                <a:extLst>
                  <a:ext uri="{FF2B5EF4-FFF2-40B4-BE49-F238E27FC236}">
                    <a16:creationId xmlns:a16="http://schemas.microsoft.com/office/drawing/2014/main" id="{6B561764-3DDB-4F0E-9C2C-24ED52A565E4}"/>
                  </a:ext>
                </a:extLst>
              </p:cNvPr>
              <p:cNvSpPr>
                <a:spLocks noChangeArrowheads="1"/>
              </p:cNvSpPr>
              <p:nvPr/>
            </p:nvSpPr>
            <p:spPr bwMode="auto">
              <a:xfrm>
                <a:off x="1319" y="663"/>
                <a:ext cx="200" cy="234"/>
              </a:xfrm>
              <a:prstGeom prst="ellipse">
                <a:avLst/>
              </a:prstGeom>
              <a:solidFill>
                <a:schemeClr val="tx2"/>
              </a:solidFill>
              <a:ln w="9525">
                <a:solidFill>
                  <a:schemeClr val="tx2"/>
                </a:solidFill>
                <a:round/>
                <a:headEnd/>
                <a:tailEnd/>
              </a:ln>
            </p:spPr>
            <p:txBody>
              <a:bodyPr/>
              <a:lstStyle/>
              <a:p>
                <a:endParaRPr lang="en-US"/>
              </a:p>
            </p:txBody>
          </p:sp>
          <p:sp>
            <p:nvSpPr>
              <p:cNvPr id="402444" name="Line 12">
                <a:extLst>
                  <a:ext uri="{FF2B5EF4-FFF2-40B4-BE49-F238E27FC236}">
                    <a16:creationId xmlns:a16="http://schemas.microsoft.com/office/drawing/2014/main" id="{8A6B67D2-2DF4-44CA-8B92-41BF069E9CF7}"/>
                  </a:ext>
                </a:extLst>
              </p:cNvPr>
              <p:cNvSpPr>
                <a:spLocks noChangeShapeType="1"/>
              </p:cNvSpPr>
              <p:nvPr/>
            </p:nvSpPr>
            <p:spPr bwMode="auto">
              <a:xfrm>
                <a:off x="1934" y="567"/>
                <a:ext cx="265" cy="16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445" name="Oval 13">
                <a:extLst>
                  <a:ext uri="{FF2B5EF4-FFF2-40B4-BE49-F238E27FC236}">
                    <a16:creationId xmlns:a16="http://schemas.microsoft.com/office/drawing/2014/main" id="{795A20E7-9806-45A1-9416-875000ACF9AB}"/>
                  </a:ext>
                </a:extLst>
              </p:cNvPr>
              <p:cNvSpPr>
                <a:spLocks noChangeArrowheads="1"/>
              </p:cNvSpPr>
              <p:nvPr/>
            </p:nvSpPr>
            <p:spPr bwMode="auto">
              <a:xfrm>
                <a:off x="2113" y="663"/>
                <a:ext cx="200" cy="234"/>
              </a:xfrm>
              <a:prstGeom prst="ellipse">
                <a:avLst/>
              </a:prstGeom>
              <a:solidFill>
                <a:schemeClr val="tx2"/>
              </a:solidFill>
              <a:ln w="9525">
                <a:solidFill>
                  <a:schemeClr val="tx2"/>
                </a:solidFill>
                <a:round/>
                <a:headEnd/>
                <a:tailEnd/>
              </a:ln>
            </p:spPr>
            <p:txBody>
              <a:bodyPr/>
              <a:lstStyle/>
              <a:p>
                <a:endParaRPr lang="en-US"/>
              </a:p>
            </p:txBody>
          </p:sp>
          <p:sp>
            <p:nvSpPr>
              <p:cNvPr id="402446" name="Rectangle 14">
                <a:extLst>
                  <a:ext uri="{FF2B5EF4-FFF2-40B4-BE49-F238E27FC236}">
                    <a16:creationId xmlns:a16="http://schemas.microsoft.com/office/drawing/2014/main" id="{896D8B07-7E82-477E-8E67-C0538FAFA7C4}"/>
                  </a:ext>
                </a:extLst>
              </p:cNvPr>
              <p:cNvSpPr>
                <a:spLocks noChangeArrowheads="1"/>
              </p:cNvSpPr>
              <p:nvPr/>
            </p:nvSpPr>
            <p:spPr bwMode="auto">
              <a:xfrm>
                <a:off x="2336" y="1139"/>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47" name="Rectangle 15">
                <a:extLst>
                  <a:ext uri="{FF2B5EF4-FFF2-40B4-BE49-F238E27FC236}">
                    <a16:creationId xmlns:a16="http://schemas.microsoft.com/office/drawing/2014/main" id="{1207F519-6AB5-40D3-ADA7-E789EA219841}"/>
                  </a:ext>
                </a:extLst>
              </p:cNvPr>
              <p:cNvSpPr>
                <a:spLocks noChangeArrowheads="1"/>
              </p:cNvSpPr>
              <p:nvPr/>
            </p:nvSpPr>
            <p:spPr bwMode="auto">
              <a:xfrm>
                <a:off x="1905" y="1139"/>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48" name="Rectangle 16">
                <a:extLst>
                  <a:ext uri="{FF2B5EF4-FFF2-40B4-BE49-F238E27FC236}">
                    <a16:creationId xmlns:a16="http://schemas.microsoft.com/office/drawing/2014/main" id="{76E86515-80B3-4AB3-9DBA-4BD23AC77CCE}"/>
                  </a:ext>
                </a:extLst>
              </p:cNvPr>
              <p:cNvSpPr>
                <a:spLocks noChangeArrowheads="1"/>
              </p:cNvSpPr>
              <p:nvPr/>
            </p:nvSpPr>
            <p:spPr bwMode="auto">
              <a:xfrm>
                <a:off x="1542" y="1139"/>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49" name="Rectangle 17">
                <a:extLst>
                  <a:ext uri="{FF2B5EF4-FFF2-40B4-BE49-F238E27FC236}">
                    <a16:creationId xmlns:a16="http://schemas.microsoft.com/office/drawing/2014/main" id="{7E427228-0C02-4DC0-8940-DF60DB1EC9EE}"/>
                  </a:ext>
                </a:extLst>
              </p:cNvPr>
              <p:cNvSpPr>
                <a:spLocks noChangeArrowheads="1"/>
              </p:cNvSpPr>
              <p:nvPr/>
            </p:nvSpPr>
            <p:spPr bwMode="auto">
              <a:xfrm>
                <a:off x="1088" y="1139"/>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2477" name="Group 45">
              <a:extLst>
                <a:ext uri="{FF2B5EF4-FFF2-40B4-BE49-F238E27FC236}">
                  <a16:creationId xmlns:a16="http://schemas.microsoft.com/office/drawing/2014/main" id="{606143B5-4A74-47D9-92F9-D01BE5642DE3}"/>
                </a:ext>
              </a:extLst>
            </p:cNvPr>
            <p:cNvGrpSpPr>
              <a:grpSpLocks/>
            </p:cNvGrpSpPr>
            <p:nvPr/>
          </p:nvGrpSpPr>
          <p:grpSpPr bwMode="auto">
            <a:xfrm>
              <a:off x="3242" y="391"/>
              <a:ext cx="1633" cy="1383"/>
              <a:chOff x="3242" y="391"/>
              <a:chExt cx="1633" cy="1383"/>
            </a:xfrm>
          </p:grpSpPr>
          <p:sp>
            <p:nvSpPr>
              <p:cNvPr id="402451" name="Line 19">
                <a:extLst>
                  <a:ext uri="{FF2B5EF4-FFF2-40B4-BE49-F238E27FC236}">
                    <a16:creationId xmlns:a16="http://schemas.microsoft.com/office/drawing/2014/main" id="{2FDA91E7-D709-472E-9392-45483CFF047F}"/>
                  </a:ext>
                </a:extLst>
              </p:cNvPr>
              <p:cNvSpPr>
                <a:spLocks noChangeShapeType="1"/>
              </p:cNvSpPr>
              <p:nvPr/>
            </p:nvSpPr>
            <p:spPr bwMode="auto">
              <a:xfrm flipH="1">
                <a:off x="3559" y="776"/>
                <a:ext cx="204" cy="38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452" name="Line 20">
                <a:extLst>
                  <a:ext uri="{FF2B5EF4-FFF2-40B4-BE49-F238E27FC236}">
                    <a16:creationId xmlns:a16="http://schemas.microsoft.com/office/drawing/2014/main" id="{A31A66A0-5472-4FD8-8EF5-9925E1AE78A8}"/>
                  </a:ext>
                </a:extLst>
              </p:cNvPr>
              <p:cNvSpPr>
                <a:spLocks noChangeShapeType="1"/>
              </p:cNvSpPr>
              <p:nvPr/>
            </p:nvSpPr>
            <p:spPr bwMode="auto">
              <a:xfrm>
                <a:off x="3786" y="753"/>
                <a:ext cx="158" cy="409"/>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453" name="Line 21">
                <a:extLst>
                  <a:ext uri="{FF2B5EF4-FFF2-40B4-BE49-F238E27FC236}">
                    <a16:creationId xmlns:a16="http://schemas.microsoft.com/office/drawing/2014/main" id="{3512164D-DAE8-490F-A59A-627C4C96D8F7}"/>
                  </a:ext>
                </a:extLst>
              </p:cNvPr>
              <p:cNvSpPr>
                <a:spLocks noChangeShapeType="1"/>
              </p:cNvSpPr>
              <p:nvPr/>
            </p:nvSpPr>
            <p:spPr bwMode="auto">
              <a:xfrm flipH="1">
                <a:off x="4377" y="776"/>
                <a:ext cx="180" cy="38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454" name="Line 22">
                <a:extLst>
                  <a:ext uri="{FF2B5EF4-FFF2-40B4-BE49-F238E27FC236}">
                    <a16:creationId xmlns:a16="http://schemas.microsoft.com/office/drawing/2014/main" id="{E028C7E6-757C-49C0-A00F-FF81705AE6F1}"/>
                  </a:ext>
                </a:extLst>
              </p:cNvPr>
              <p:cNvSpPr>
                <a:spLocks noChangeShapeType="1"/>
              </p:cNvSpPr>
              <p:nvPr/>
            </p:nvSpPr>
            <p:spPr bwMode="auto">
              <a:xfrm>
                <a:off x="4580" y="753"/>
                <a:ext cx="182" cy="409"/>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455" name="Line 23">
                <a:extLst>
                  <a:ext uri="{FF2B5EF4-FFF2-40B4-BE49-F238E27FC236}">
                    <a16:creationId xmlns:a16="http://schemas.microsoft.com/office/drawing/2014/main" id="{EF746ED7-04A8-479C-9F8F-EAC06580D94C}"/>
                  </a:ext>
                </a:extLst>
              </p:cNvPr>
              <p:cNvSpPr>
                <a:spLocks noChangeShapeType="1"/>
              </p:cNvSpPr>
              <p:nvPr/>
            </p:nvSpPr>
            <p:spPr bwMode="auto">
              <a:xfrm flipH="1">
                <a:off x="3763" y="549"/>
                <a:ext cx="344" cy="20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456" name="Oval 24">
                <a:extLst>
                  <a:ext uri="{FF2B5EF4-FFF2-40B4-BE49-F238E27FC236}">
                    <a16:creationId xmlns:a16="http://schemas.microsoft.com/office/drawing/2014/main" id="{F5771D7F-A490-4010-8A7F-A4E996E79639}"/>
                  </a:ext>
                </a:extLst>
              </p:cNvPr>
              <p:cNvSpPr>
                <a:spLocks noChangeArrowheads="1"/>
              </p:cNvSpPr>
              <p:nvPr/>
            </p:nvSpPr>
            <p:spPr bwMode="auto">
              <a:xfrm>
                <a:off x="4094" y="391"/>
                <a:ext cx="200" cy="234"/>
              </a:xfrm>
              <a:prstGeom prst="ellipse">
                <a:avLst/>
              </a:prstGeom>
              <a:solidFill>
                <a:srgbClr val="000000"/>
              </a:solidFill>
              <a:ln w="9525">
                <a:solidFill>
                  <a:srgbClr val="000000"/>
                </a:solidFill>
                <a:round/>
                <a:headEnd/>
                <a:tailEnd/>
              </a:ln>
            </p:spPr>
            <p:txBody>
              <a:bodyPr/>
              <a:lstStyle/>
              <a:p>
                <a:endParaRPr lang="en-US"/>
              </a:p>
            </p:txBody>
          </p:sp>
          <p:sp>
            <p:nvSpPr>
              <p:cNvPr id="402457" name="Oval 25">
                <a:extLst>
                  <a:ext uri="{FF2B5EF4-FFF2-40B4-BE49-F238E27FC236}">
                    <a16:creationId xmlns:a16="http://schemas.microsoft.com/office/drawing/2014/main" id="{031D6103-AEEB-455A-9586-5E19FB9167BD}"/>
                  </a:ext>
                </a:extLst>
              </p:cNvPr>
              <p:cNvSpPr>
                <a:spLocks noChangeArrowheads="1"/>
              </p:cNvSpPr>
              <p:nvPr/>
            </p:nvSpPr>
            <p:spPr bwMode="auto">
              <a:xfrm>
                <a:off x="3677" y="663"/>
                <a:ext cx="200" cy="234"/>
              </a:xfrm>
              <a:prstGeom prst="ellipse">
                <a:avLst/>
              </a:prstGeom>
              <a:solidFill>
                <a:schemeClr val="tx2"/>
              </a:solidFill>
              <a:ln w="9525">
                <a:solidFill>
                  <a:schemeClr val="tx2"/>
                </a:solidFill>
                <a:round/>
                <a:headEnd/>
                <a:tailEnd/>
              </a:ln>
            </p:spPr>
            <p:txBody>
              <a:bodyPr/>
              <a:lstStyle/>
              <a:p>
                <a:endParaRPr lang="en-US"/>
              </a:p>
            </p:txBody>
          </p:sp>
          <p:sp>
            <p:nvSpPr>
              <p:cNvPr id="402458" name="Line 26">
                <a:extLst>
                  <a:ext uri="{FF2B5EF4-FFF2-40B4-BE49-F238E27FC236}">
                    <a16:creationId xmlns:a16="http://schemas.microsoft.com/office/drawing/2014/main" id="{FEBFC607-7F1E-4DBE-A345-7425EAD31AE2}"/>
                  </a:ext>
                </a:extLst>
              </p:cNvPr>
              <p:cNvSpPr>
                <a:spLocks noChangeShapeType="1"/>
              </p:cNvSpPr>
              <p:nvPr/>
            </p:nvSpPr>
            <p:spPr bwMode="auto">
              <a:xfrm>
                <a:off x="4292" y="567"/>
                <a:ext cx="265" cy="16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459" name="Oval 27">
                <a:extLst>
                  <a:ext uri="{FF2B5EF4-FFF2-40B4-BE49-F238E27FC236}">
                    <a16:creationId xmlns:a16="http://schemas.microsoft.com/office/drawing/2014/main" id="{B70DC2D2-A1FF-48DB-888D-7F0873CA9C64}"/>
                  </a:ext>
                </a:extLst>
              </p:cNvPr>
              <p:cNvSpPr>
                <a:spLocks noChangeArrowheads="1"/>
              </p:cNvSpPr>
              <p:nvPr/>
            </p:nvSpPr>
            <p:spPr bwMode="auto">
              <a:xfrm>
                <a:off x="4471" y="663"/>
                <a:ext cx="200" cy="234"/>
              </a:xfrm>
              <a:prstGeom prst="ellipse">
                <a:avLst/>
              </a:prstGeom>
              <a:solidFill>
                <a:schemeClr val="tx2"/>
              </a:solidFill>
              <a:ln w="9525">
                <a:solidFill>
                  <a:schemeClr val="tx2"/>
                </a:solidFill>
                <a:round/>
                <a:headEnd/>
                <a:tailEnd/>
              </a:ln>
            </p:spPr>
            <p:txBody>
              <a:bodyPr/>
              <a:lstStyle/>
              <a:p>
                <a:endParaRPr lang="en-US"/>
              </a:p>
            </p:txBody>
          </p:sp>
          <p:sp>
            <p:nvSpPr>
              <p:cNvPr id="402460" name="Rectangle 28">
                <a:extLst>
                  <a:ext uri="{FF2B5EF4-FFF2-40B4-BE49-F238E27FC236}">
                    <a16:creationId xmlns:a16="http://schemas.microsoft.com/office/drawing/2014/main" id="{BDA57450-B7F7-4015-B228-75D123F90878}"/>
                  </a:ext>
                </a:extLst>
              </p:cNvPr>
              <p:cNvSpPr>
                <a:spLocks noChangeArrowheads="1"/>
              </p:cNvSpPr>
              <p:nvPr/>
            </p:nvSpPr>
            <p:spPr bwMode="auto">
              <a:xfrm>
                <a:off x="4694" y="1139"/>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61" name="Rectangle 29">
                <a:extLst>
                  <a:ext uri="{FF2B5EF4-FFF2-40B4-BE49-F238E27FC236}">
                    <a16:creationId xmlns:a16="http://schemas.microsoft.com/office/drawing/2014/main" id="{C8AFE59B-376F-4C03-9D15-F8390F8263E2}"/>
                  </a:ext>
                </a:extLst>
              </p:cNvPr>
              <p:cNvSpPr>
                <a:spLocks noChangeArrowheads="1"/>
              </p:cNvSpPr>
              <p:nvPr/>
            </p:nvSpPr>
            <p:spPr bwMode="auto">
              <a:xfrm>
                <a:off x="4263" y="1139"/>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62" name="Rectangle 30">
                <a:extLst>
                  <a:ext uri="{FF2B5EF4-FFF2-40B4-BE49-F238E27FC236}">
                    <a16:creationId xmlns:a16="http://schemas.microsoft.com/office/drawing/2014/main" id="{20F3C7A8-DEB9-437C-99E7-E7619A603373}"/>
                  </a:ext>
                </a:extLst>
              </p:cNvPr>
              <p:cNvSpPr>
                <a:spLocks noChangeArrowheads="1"/>
              </p:cNvSpPr>
              <p:nvPr/>
            </p:nvSpPr>
            <p:spPr bwMode="auto">
              <a:xfrm>
                <a:off x="3900" y="1139"/>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63" name="Line 31">
                <a:extLst>
                  <a:ext uri="{FF2B5EF4-FFF2-40B4-BE49-F238E27FC236}">
                    <a16:creationId xmlns:a16="http://schemas.microsoft.com/office/drawing/2014/main" id="{1AA88B01-4517-447C-B105-580CAF21064C}"/>
                  </a:ext>
                </a:extLst>
              </p:cNvPr>
              <p:cNvSpPr>
                <a:spLocks noChangeShapeType="1"/>
              </p:cNvSpPr>
              <p:nvPr/>
            </p:nvSpPr>
            <p:spPr bwMode="auto">
              <a:xfrm flipH="1">
                <a:off x="3356" y="1207"/>
                <a:ext cx="180" cy="38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464" name="Line 32">
                <a:extLst>
                  <a:ext uri="{FF2B5EF4-FFF2-40B4-BE49-F238E27FC236}">
                    <a16:creationId xmlns:a16="http://schemas.microsoft.com/office/drawing/2014/main" id="{0D2FB797-A23C-4D78-A222-131B41C4CC41}"/>
                  </a:ext>
                </a:extLst>
              </p:cNvPr>
              <p:cNvSpPr>
                <a:spLocks noChangeShapeType="1"/>
              </p:cNvSpPr>
              <p:nvPr/>
            </p:nvSpPr>
            <p:spPr bwMode="auto">
              <a:xfrm>
                <a:off x="3559" y="1184"/>
                <a:ext cx="158" cy="409"/>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465" name="Rectangle 33">
                <a:extLst>
                  <a:ext uri="{FF2B5EF4-FFF2-40B4-BE49-F238E27FC236}">
                    <a16:creationId xmlns:a16="http://schemas.microsoft.com/office/drawing/2014/main" id="{3178E85B-DFC4-40F3-BFB0-513BB8FDB169}"/>
                  </a:ext>
                </a:extLst>
              </p:cNvPr>
              <p:cNvSpPr>
                <a:spLocks noChangeArrowheads="1"/>
              </p:cNvSpPr>
              <p:nvPr/>
            </p:nvSpPr>
            <p:spPr bwMode="auto">
              <a:xfrm>
                <a:off x="3673" y="1570"/>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66" name="Rectangle 34">
                <a:extLst>
                  <a:ext uri="{FF2B5EF4-FFF2-40B4-BE49-F238E27FC236}">
                    <a16:creationId xmlns:a16="http://schemas.microsoft.com/office/drawing/2014/main" id="{0E3B78BE-430E-4612-B4E4-218E73ABCF06}"/>
                  </a:ext>
                </a:extLst>
              </p:cNvPr>
              <p:cNvSpPr>
                <a:spLocks noChangeArrowheads="1"/>
              </p:cNvSpPr>
              <p:nvPr/>
            </p:nvSpPr>
            <p:spPr bwMode="auto">
              <a:xfrm>
                <a:off x="3242" y="1570"/>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67" name="Oval 35">
                <a:extLst>
                  <a:ext uri="{FF2B5EF4-FFF2-40B4-BE49-F238E27FC236}">
                    <a16:creationId xmlns:a16="http://schemas.microsoft.com/office/drawing/2014/main" id="{D0254D13-CA1C-4FDC-A5A2-84728A931CF5}"/>
                  </a:ext>
                </a:extLst>
              </p:cNvPr>
              <p:cNvSpPr>
                <a:spLocks noChangeArrowheads="1"/>
              </p:cNvSpPr>
              <p:nvPr/>
            </p:nvSpPr>
            <p:spPr bwMode="auto">
              <a:xfrm>
                <a:off x="3450" y="1116"/>
                <a:ext cx="200" cy="234"/>
              </a:xfrm>
              <a:prstGeom prst="ellipse">
                <a:avLst/>
              </a:prstGeom>
              <a:solidFill>
                <a:schemeClr val="tx2"/>
              </a:solidFill>
              <a:ln w="9525">
                <a:solidFill>
                  <a:schemeClr val="tx2"/>
                </a:solidFill>
                <a:round/>
                <a:headEnd/>
                <a:tailEnd/>
              </a:ln>
            </p:spPr>
            <p:txBody>
              <a:bodyPr/>
              <a:lstStyle/>
              <a:p>
                <a:endParaRPr lang="en-US"/>
              </a:p>
            </p:txBody>
          </p:sp>
        </p:grpSp>
        <p:sp>
          <p:nvSpPr>
            <p:cNvPr id="402468" name="AutoShape 36">
              <a:extLst>
                <a:ext uri="{FF2B5EF4-FFF2-40B4-BE49-F238E27FC236}">
                  <a16:creationId xmlns:a16="http://schemas.microsoft.com/office/drawing/2014/main" id="{10E8A3BE-7241-4254-BCAC-CBBD3487E894}"/>
                </a:ext>
              </a:extLst>
            </p:cNvPr>
            <p:cNvSpPr>
              <a:spLocks noChangeArrowheads="1"/>
            </p:cNvSpPr>
            <p:nvPr/>
          </p:nvSpPr>
          <p:spPr bwMode="auto">
            <a:xfrm>
              <a:off x="2721" y="867"/>
              <a:ext cx="567" cy="114"/>
            </a:xfrm>
            <a:prstGeom prst="rightArrow">
              <a:avLst>
                <a:gd name="adj1" fmla="val 50000"/>
                <a:gd name="adj2" fmla="val 124342"/>
              </a:avLst>
            </a:prstGeom>
            <a:solidFill>
              <a:srgbClr val="66FFFF"/>
            </a:solidFill>
            <a:ln w="2857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469" name="Text Box 37">
              <a:extLst>
                <a:ext uri="{FF2B5EF4-FFF2-40B4-BE49-F238E27FC236}">
                  <a16:creationId xmlns:a16="http://schemas.microsoft.com/office/drawing/2014/main" id="{D373C231-862B-41CE-AE79-55BB618FE44D}"/>
                </a:ext>
              </a:extLst>
            </p:cNvPr>
            <p:cNvSpPr txBox="1">
              <a:spLocks noChangeArrowheads="1"/>
            </p:cNvSpPr>
            <p:nvPr/>
          </p:nvSpPr>
          <p:spPr bwMode="auto">
            <a:xfrm>
              <a:off x="2678" y="517"/>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隶书" panose="02010509060101010101" pitchFamily="49" charset="-122"/>
                </a:rPr>
                <a:t>插入</a:t>
              </a:r>
            </a:p>
          </p:txBody>
        </p:sp>
        <p:sp>
          <p:nvSpPr>
            <p:cNvPr id="402470" name="Text Box 38">
              <a:extLst>
                <a:ext uri="{FF2B5EF4-FFF2-40B4-BE49-F238E27FC236}">
                  <a16:creationId xmlns:a16="http://schemas.microsoft.com/office/drawing/2014/main" id="{A154B65D-A66A-4837-BEF5-F13E0A6D14A7}"/>
                </a:ext>
              </a:extLst>
            </p:cNvPr>
            <p:cNvSpPr txBox="1">
              <a:spLocks noChangeArrowheads="1"/>
            </p:cNvSpPr>
            <p:nvPr/>
          </p:nvSpPr>
          <p:spPr bwMode="auto">
            <a:xfrm>
              <a:off x="3356" y="104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800">
                  <a:solidFill>
                    <a:srgbClr val="000000"/>
                  </a:solidFill>
                  <a:latin typeface="宋体" panose="02010600030101010101" pitchFamily="2" charset="-122"/>
                </a:rPr>
                <a:t>╳</a:t>
              </a:r>
              <a:endParaRPr lang="el-GR" altLang="zh-CN" sz="2800">
                <a:solidFill>
                  <a:srgbClr val="000000"/>
                </a:solidFill>
                <a:latin typeface="宋体" panose="02010600030101010101" pitchFamily="2" charset="-122"/>
              </a:endParaRPr>
            </a:p>
          </p:txBody>
        </p:sp>
        <p:sp>
          <p:nvSpPr>
            <p:cNvPr id="402471" name="Text Box 39">
              <a:extLst>
                <a:ext uri="{FF2B5EF4-FFF2-40B4-BE49-F238E27FC236}">
                  <a16:creationId xmlns:a16="http://schemas.microsoft.com/office/drawing/2014/main" id="{0D26C85A-582B-4EFC-849F-E6E443AD2E12}"/>
                </a:ext>
              </a:extLst>
            </p:cNvPr>
            <p:cNvSpPr txBox="1">
              <a:spLocks noChangeArrowheads="1"/>
            </p:cNvSpPr>
            <p:nvPr/>
          </p:nvSpPr>
          <p:spPr bwMode="auto">
            <a:xfrm>
              <a:off x="3383" y="514"/>
              <a:ext cx="33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pu</a:t>
              </a:r>
            </a:p>
          </p:txBody>
        </p:sp>
        <p:sp>
          <p:nvSpPr>
            <p:cNvPr id="402472" name="Text Box 40">
              <a:extLst>
                <a:ext uri="{FF2B5EF4-FFF2-40B4-BE49-F238E27FC236}">
                  <a16:creationId xmlns:a16="http://schemas.microsoft.com/office/drawing/2014/main" id="{71AB4FD1-817D-41E5-8527-098B90DEA556}"/>
                </a:ext>
              </a:extLst>
            </p:cNvPr>
            <p:cNvSpPr txBox="1">
              <a:spLocks noChangeArrowheads="1"/>
            </p:cNvSpPr>
            <p:nvPr/>
          </p:nvSpPr>
          <p:spPr bwMode="auto">
            <a:xfrm>
              <a:off x="3787" y="219"/>
              <a:ext cx="33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gu</a:t>
              </a:r>
            </a:p>
          </p:txBody>
        </p:sp>
        <p:sp>
          <p:nvSpPr>
            <p:cNvPr id="402473" name="Text Box 41">
              <a:extLst>
                <a:ext uri="{FF2B5EF4-FFF2-40B4-BE49-F238E27FC236}">
                  <a16:creationId xmlns:a16="http://schemas.microsoft.com/office/drawing/2014/main" id="{C7F9606D-58D6-44BB-A6C2-4087FF2410B8}"/>
                </a:ext>
              </a:extLst>
            </p:cNvPr>
            <p:cNvSpPr txBox="1">
              <a:spLocks noChangeArrowheads="1"/>
            </p:cNvSpPr>
            <p:nvPr/>
          </p:nvSpPr>
          <p:spPr bwMode="auto">
            <a:xfrm>
              <a:off x="3238" y="958"/>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u</a:t>
              </a:r>
            </a:p>
          </p:txBody>
        </p:sp>
        <p:sp>
          <p:nvSpPr>
            <p:cNvPr id="402474" name="Text Box 42">
              <a:extLst>
                <a:ext uri="{FF2B5EF4-FFF2-40B4-BE49-F238E27FC236}">
                  <a16:creationId xmlns:a16="http://schemas.microsoft.com/office/drawing/2014/main" id="{CB817463-FCA8-4CF2-9D60-25D0A5E77E71}"/>
                </a:ext>
              </a:extLst>
            </p:cNvPr>
            <p:cNvSpPr txBox="1">
              <a:spLocks noChangeArrowheads="1"/>
            </p:cNvSpPr>
            <p:nvPr/>
          </p:nvSpPr>
          <p:spPr bwMode="auto">
            <a:xfrm>
              <a:off x="4666" y="491"/>
              <a:ext cx="301"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gr</a:t>
              </a:r>
            </a:p>
          </p:txBody>
        </p:sp>
      </p:gr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AFFAAAE-E2C0-452A-BB7C-45AA7D28EB86}"/>
              </a:ext>
            </a:extLst>
          </p:cNvPr>
          <p:cNvSpPr>
            <a:spLocks noGrp="1"/>
          </p:cNvSpPr>
          <p:nvPr>
            <p:ph type="sldNum" sz="quarter" idx="11"/>
          </p:nvPr>
        </p:nvSpPr>
        <p:spPr/>
        <p:txBody>
          <a:bodyPr/>
          <a:lstStyle/>
          <a:p>
            <a:fld id="{DCA8345B-645C-4C5E-957A-C13507F63ACC}" type="slidenum">
              <a:rPr lang="en-US" altLang="zh-CN"/>
              <a:pPr/>
              <a:t>14</a:t>
            </a:fld>
            <a:endParaRPr lang="en-US" altLang="zh-CN"/>
          </a:p>
        </p:txBody>
      </p:sp>
      <p:sp>
        <p:nvSpPr>
          <p:cNvPr id="323586" name="Rectangle 2">
            <a:extLst>
              <a:ext uri="{FF2B5EF4-FFF2-40B4-BE49-F238E27FC236}">
                <a16:creationId xmlns:a16="http://schemas.microsoft.com/office/drawing/2014/main" id="{0E901454-C64D-4FFD-8E7A-2298DCA9804B}"/>
              </a:ext>
            </a:extLst>
          </p:cNvPr>
          <p:cNvSpPr>
            <a:spLocks noGrp="1" noChangeArrowheads="1"/>
          </p:cNvSpPr>
          <p:nvPr>
            <p:ph type="body" idx="1"/>
          </p:nvPr>
        </p:nvSpPr>
        <p:spPr>
          <a:xfrm>
            <a:off x="519113" y="765175"/>
            <a:ext cx="8229600" cy="5688013"/>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cout &lt;&lt; “</a:t>
            </a:r>
            <a:r>
              <a:rPr lang="zh-CN" altLang="en-US" sz="2800" b="1">
                <a:latin typeface="Times New Roman" panose="02020603050405020304" pitchFamily="18" charset="0"/>
                <a:ea typeface="隶书" panose="02010509060101010101" pitchFamily="49" charset="-122"/>
              </a:rPr>
              <a:t>输入存储数组当前长度 </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 &gt;&gt; </a:t>
            </a:r>
            <a:r>
              <a:rPr lang="en-US" altLang="zh-CN" sz="2800">
                <a:latin typeface="Times New Roman" panose="02020603050405020304" pitchFamily="18" charset="0"/>
                <a:ea typeface="隶书" panose="02010509060101010101" pitchFamily="49" charset="-122"/>
              </a:rPr>
              <a:t>InList.CurrentSize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a:t>
            </a:r>
            <a:r>
              <a:rPr lang="en-US" altLang="zh-CN" sz="2800">
                <a:solidFill>
                  <a:schemeClr val="tx2"/>
                </a:solidFill>
                <a:latin typeface="Times New Roman" panose="02020603050405020304" pitchFamily="18" charset="0"/>
                <a:ea typeface="隶书" panose="02010509060101010101" pitchFamily="49" charset="-122"/>
              </a:rPr>
              <a:t>in</a:t>
            </a:r>
            <a:r>
              <a:rPr lang="zh-CN" altLang="en-US" sz="2800">
                <a:solidFill>
                  <a:schemeClr val="tx2"/>
                </a:solidFill>
                <a:latin typeface="Times New Roman" panose="02020603050405020304" pitchFamily="18" charset="0"/>
                <a:ea typeface="隶书" panose="02010509060101010101" pitchFamily="49" charset="-122"/>
              </a:rPr>
              <a:t>输入表的当前长度</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cout &lt;&lt; “</a:t>
            </a:r>
            <a:r>
              <a:rPr lang="zh-CN" altLang="en-US" sz="2800" b="1">
                <a:latin typeface="Times New Roman" panose="02020603050405020304" pitchFamily="18" charset="0"/>
                <a:ea typeface="隶书" panose="02010509060101010101" pitchFamily="49" charset="-122"/>
              </a:rPr>
              <a:t>输入数组元素的值 </a:t>
            </a:r>
            <a:r>
              <a:rPr lang="en-US" altLang="zh-CN" sz="2800" b="1">
                <a:latin typeface="Times New Roman" panose="02020603050405020304" pitchFamily="18" charset="0"/>
                <a:ea typeface="隶书" panose="02010509060101010101" pitchFamily="49" charset="-122"/>
              </a:rPr>
              <a:t>: \n”;</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(int </a:t>
            </a:r>
            <a:r>
              <a:rPr lang="en-US" altLang="zh-CN" sz="2800">
                <a:latin typeface="Times New Roman" panose="02020603050405020304" pitchFamily="18" charset="0"/>
                <a:ea typeface="隶书" panose="02010509060101010101" pitchFamily="49" charset="-122"/>
              </a:rPr>
              <a:t>i = 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&lt;= InList.CurrentSize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a:t>
            </a:r>
            <a:r>
              <a:rPr lang="en-US" altLang="zh-CN" sz="2800">
                <a:solidFill>
                  <a:schemeClr val="tx2"/>
                </a:solidFill>
                <a:latin typeface="Times New Roman" panose="02020603050405020304" pitchFamily="18" charset="0"/>
                <a:ea typeface="隶书" panose="02010509060101010101" pitchFamily="49" charset="-122"/>
              </a:rPr>
              <a:t>in</a:t>
            </a:r>
            <a:r>
              <a:rPr lang="zh-CN" altLang="en-US" sz="2800">
                <a:solidFill>
                  <a:schemeClr val="tx2"/>
                </a:solidFill>
                <a:latin typeface="Times New Roman" panose="02020603050405020304" pitchFamily="18" charset="0"/>
                <a:ea typeface="隶书" panose="02010509060101010101" pitchFamily="49" charset="-122"/>
              </a:rPr>
              <a:t>输入表的全部表项</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cout &lt;&lt; “</a:t>
            </a:r>
            <a:r>
              <a:rPr lang="zh-CN" altLang="en-US" sz="2800" b="1">
                <a:latin typeface="Times New Roman" panose="02020603050405020304" pitchFamily="18" charset="0"/>
                <a:ea typeface="隶书" panose="02010509060101010101" pitchFamily="49" charset="-122"/>
              </a:rPr>
              <a:t>元素 ” </a:t>
            </a:r>
            <a:r>
              <a:rPr lang="en-US" altLang="zh-CN" sz="2800" b="1">
                <a:latin typeface="Times New Roman" panose="02020603050405020304" pitchFamily="18" charset="0"/>
                <a:ea typeface="隶书" panose="02010509060101010101" pitchFamily="49" charset="-122"/>
              </a:rPr>
              <a:t>&lt;&lt;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&lt;&lt; “ : ”;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 &gt;&gt; </a:t>
            </a:r>
            <a:r>
              <a:rPr lang="en-US" altLang="zh-CN" sz="2800">
                <a:latin typeface="Times New Roman" panose="02020603050405020304" pitchFamily="18" charset="0"/>
                <a:ea typeface="隶书" panose="02010509060101010101" pitchFamily="49" charset="-122"/>
              </a:rPr>
              <a:t>InList.Element[i</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4">
            <a:extLst>
              <a:ext uri="{FF2B5EF4-FFF2-40B4-BE49-F238E27FC236}">
                <a16:creationId xmlns:a16="http://schemas.microsoft.com/office/drawing/2014/main" id="{19851C8A-8640-4553-9BFA-FB195892B2DD}"/>
              </a:ext>
            </a:extLst>
          </p:cNvPr>
          <p:cNvSpPr>
            <a:spLocks noGrp="1"/>
          </p:cNvSpPr>
          <p:nvPr>
            <p:ph type="sldNum" sz="quarter" idx="11"/>
          </p:nvPr>
        </p:nvSpPr>
        <p:spPr/>
        <p:txBody>
          <a:bodyPr/>
          <a:lstStyle/>
          <a:p>
            <a:fld id="{1AC830DF-CA82-42C7-ADB2-90603ABD4590}" type="slidenum">
              <a:rPr lang="en-US" altLang="zh-CN"/>
              <a:pPr/>
              <a:t>140</a:t>
            </a:fld>
            <a:endParaRPr lang="en-US" altLang="zh-CN"/>
          </a:p>
        </p:txBody>
      </p:sp>
      <p:sp>
        <p:nvSpPr>
          <p:cNvPr id="395267" name="Rectangle 3">
            <a:extLst>
              <a:ext uri="{FF2B5EF4-FFF2-40B4-BE49-F238E27FC236}">
                <a16:creationId xmlns:a16="http://schemas.microsoft.com/office/drawing/2014/main" id="{65A95058-0CE1-4E85-9D26-C1BE89BCA34A}"/>
              </a:ext>
            </a:extLst>
          </p:cNvPr>
          <p:cNvSpPr>
            <a:spLocks noGrp="1" noChangeArrowheads="1"/>
          </p:cNvSpPr>
          <p:nvPr>
            <p:ph type="body" idx="1"/>
          </p:nvPr>
        </p:nvSpPr>
        <p:spPr>
          <a:xfrm>
            <a:off x="539750" y="728663"/>
            <a:ext cx="8064500" cy="5616575"/>
          </a:xfrm>
        </p:spPr>
        <p:txBody>
          <a:bodyPr/>
          <a:lstStyle/>
          <a:p>
            <a:pPr marL="990600" lvl="1" indent="-533400">
              <a:lnSpc>
                <a:spcPct val="110000"/>
              </a:lnSpc>
              <a:spcBef>
                <a:spcPct val="15000"/>
              </a:spcBef>
              <a:buClr>
                <a:srgbClr val="800080"/>
              </a:buClr>
              <a:buSzTx/>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如果</a:t>
            </a:r>
            <a:r>
              <a:rPr lang="en-US" altLang="zh-CN" sz="3000" b="1" i="1">
                <a:solidFill>
                  <a:schemeClr val="tx2"/>
                </a:solidFill>
                <a:latin typeface="Times New Roman" panose="02020603050405020304" pitchFamily="18" charset="0"/>
                <a:ea typeface="仿宋_GB2312" pitchFamily="49" charset="-122"/>
              </a:rPr>
              <a:t>pu</a:t>
            </a:r>
            <a:r>
              <a:rPr lang="zh-CN" altLang="en-US" sz="3000" b="1">
                <a:latin typeface="Times New Roman" panose="02020603050405020304" pitchFamily="18" charset="0"/>
                <a:ea typeface="仿宋_GB2312" pitchFamily="49" charset="-122"/>
              </a:rPr>
              <a:t>的兄弟结点</a:t>
            </a:r>
            <a:r>
              <a:rPr lang="en-US" altLang="zh-CN" sz="3000" b="1" i="1">
                <a:solidFill>
                  <a:schemeClr val="tx2"/>
                </a:solidFill>
                <a:latin typeface="Times New Roman" panose="02020603050405020304" pitchFamily="18" charset="0"/>
                <a:ea typeface="仿宋_GB2312" pitchFamily="49" charset="-122"/>
              </a:rPr>
              <a:t>gr</a:t>
            </a:r>
            <a:r>
              <a:rPr lang="zh-CN" altLang="en-US" sz="3000" b="1">
                <a:latin typeface="Times New Roman" panose="02020603050405020304" pitchFamily="18" charset="0"/>
                <a:ea typeface="仿宋_GB2312" pitchFamily="49" charset="-122"/>
              </a:rPr>
              <a:t>是红色结点，此时结点</a:t>
            </a:r>
            <a:r>
              <a:rPr lang="en-US" altLang="zh-CN" sz="3000" b="1" i="1">
                <a:solidFill>
                  <a:schemeClr val="tx2"/>
                </a:solidFill>
                <a:latin typeface="Times New Roman" panose="02020603050405020304" pitchFamily="18" charset="0"/>
                <a:ea typeface="仿宋_GB2312" pitchFamily="49" charset="-122"/>
              </a:rPr>
              <a:t>pu</a:t>
            </a:r>
            <a:r>
              <a:rPr lang="zh-CN" altLang="en-US" sz="3000" b="1">
                <a:latin typeface="Times New Roman" panose="02020603050405020304" pitchFamily="18" charset="0"/>
                <a:ea typeface="仿宋_GB2312" pitchFamily="49" charset="-122"/>
              </a:rPr>
              <a:t>的父结点</a:t>
            </a:r>
            <a:r>
              <a:rPr lang="en-US" altLang="zh-CN" sz="3000" b="1" i="1">
                <a:solidFill>
                  <a:schemeClr val="tx2"/>
                </a:solidFill>
                <a:latin typeface="Times New Roman" panose="02020603050405020304" pitchFamily="18" charset="0"/>
                <a:ea typeface="仿宋_GB2312" pitchFamily="49" charset="-122"/>
              </a:rPr>
              <a:t>gu</a:t>
            </a:r>
            <a:r>
              <a:rPr lang="zh-CN" altLang="en-US" sz="3000" b="1">
                <a:latin typeface="Times New Roman" panose="02020603050405020304" pitchFamily="18" charset="0"/>
                <a:ea typeface="仿宋_GB2312" pitchFamily="49" charset="-122"/>
              </a:rPr>
              <a:t>是黑色结点，它有两个红色子女结点。交换结点</a:t>
            </a:r>
            <a:r>
              <a:rPr lang="en-US" altLang="zh-CN" sz="3000" b="1" i="1">
                <a:solidFill>
                  <a:schemeClr val="tx2"/>
                </a:solidFill>
                <a:latin typeface="Times New Roman" panose="02020603050405020304" pitchFamily="18" charset="0"/>
                <a:ea typeface="仿宋_GB2312" pitchFamily="49" charset="-122"/>
              </a:rPr>
              <a:t>gu</a:t>
            </a:r>
            <a:r>
              <a:rPr lang="zh-CN" altLang="en-US" sz="3000" b="1">
                <a:latin typeface="Times New Roman" panose="02020603050405020304" pitchFamily="18" charset="0"/>
                <a:ea typeface="仿宋_GB2312" pitchFamily="49" charset="-122"/>
              </a:rPr>
              <a:t>和它的子女结点的颜色，将可能破坏红黑树特性</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的红色结点上移。</a:t>
            </a:r>
          </a:p>
        </p:txBody>
      </p:sp>
      <p:sp>
        <p:nvSpPr>
          <p:cNvPr id="395270" name="Line 6">
            <a:extLst>
              <a:ext uri="{FF2B5EF4-FFF2-40B4-BE49-F238E27FC236}">
                <a16:creationId xmlns:a16="http://schemas.microsoft.com/office/drawing/2014/main" id="{06464828-9225-4880-A1E3-941A3B694371}"/>
              </a:ext>
            </a:extLst>
          </p:cNvPr>
          <p:cNvSpPr>
            <a:spLocks noChangeShapeType="1"/>
          </p:cNvSpPr>
          <p:nvPr/>
        </p:nvSpPr>
        <p:spPr bwMode="auto">
          <a:xfrm flipH="1">
            <a:off x="2128838" y="4279900"/>
            <a:ext cx="323850"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5271" name="Line 7">
            <a:extLst>
              <a:ext uri="{FF2B5EF4-FFF2-40B4-BE49-F238E27FC236}">
                <a16:creationId xmlns:a16="http://schemas.microsoft.com/office/drawing/2014/main" id="{D3AB0108-81DA-4954-A4CB-8D958B1E23A4}"/>
              </a:ext>
            </a:extLst>
          </p:cNvPr>
          <p:cNvSpPr>
            <a:spLocks noChangeShapeType="1"/>
          </p:cNvSpPr>
          <p:nvPr/>
        </p:nvSpPr>
        <p:spPr bwMode="auto">
          <a:xfrm>
            <a:off x="2489200" y="4243388"/>
            <a:ext cx="250825" cy="64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5272" name="Line 8">
            <a:extLst>
              <a:ext uri="{FF2B5EF4-FFF2-40B4-BE49-F238E27FC236}">
                <a16:creationId xmlns:a16="http://schemas.microsoft.com/office/drawing/2014/main" id="{881F7E18-4785-42BB-A8E7-AD77B3E52B8D}"/>
              </a:ext>
            </a:extLst>
          </p:cNvPr>
          <p:cNvSpPr>
            <a:spLocks noChangeShapeType="1"/>
          </p:cNvSpPr>
          <p:nvPr/>
        </p:nvSpPr>
        <p:spPr bwMode="auto">
          <a:xfrm flipH="1">
            <a:off x="3427413" y="4279900"/>
            <a:ext cx="285750"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5273" name="Line 9">
            <a:extLst>
              <a:ext uri="{FF2B5EF4-FFF2-40B4-BE49-F238E27FC236}">
                <a16:creationId xmlns:a16="http://schemas.microsoft.com/office/drawing/2014/main" id="{0F9085A9-88E2-4EED-984D-DB9DA79239EE}"/>
              </a:ext>
            </a:extLst>
          </p:cNvPr>
          <p:cNvSpPr>
            <a:spLocks noChangeShapeType="1"/>
          </p:cNvSpPr>
          <p:nvPr/>
        </p:nvSpPr>
        <p:spPr bwMode="auto">
          <a:xfrm>
            <a:off x="3749675" y="4243388"/>
            <a:ext cx="250825" cy="64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5274" name="Line 10">
            <a:extLst>
              <a:ext uri="{FF2B5EF4-FFF2-40B4-BE49-F238E27FC236}">
                <a16:creationId xmlns:a16="http://schemas.microsoft.com/office/drawing/2014/main" id="{62FC0122-0FB5-4134-886C-4EABF7FE5609}"/>
              </a:ext>
            </a:extLst>
          </p:cNvPr>
          <p:cNvSpPr>
            <a:spLocks noChangeShapeType="1"/>
          </p:cNvSpPr>
          <p:nvPr/>
        </p:nvSpPr>
        <p:spPr bwMode="auto">
          <a:xfrm flipH="1">
            <a:off x="2452688" y="3919538"/>
            <a:ext cx="546100" cy="323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5275" name="Oval 11">
            <a:extLst>
              <a:ext uri="{FF2B5EF4-FFF2-40B4-BE49-F238E27FC236}">
                <a16:creationId xmlns:a16="http://schemas.microsoft.com/office/drawing/2014/main" id="{3378B32B-5A48-46F9-B270-6E78613C826A}"/>
              </a:ext>
            </a:extLst>
          </p:cNvPr>
          <p:cNvSpPr>
            <a:spLocks noChangeArrowheads="1"/>
          </p:cNvSpPr>
          <p:nvPr/>
        </p:nvSpPr>
        <p:spPr bwMode="auto">
          <a:xfrm>
            <a:off x="2978150" y="3668713"/>
            <a:ext cx="317500" cy="371475"/>
          </a:xfrm>
          <a:prstGeom prst="ellipse">
            <a:avLst/>
          </a:prstGeom>
          <a:solidFill>
            <a:srgbClr val="000000"/>
          </a:solidFill>
          <a:ln w="9525">
            <a:solidFill>
              <a:srgbClr val="000000"/>
            </a:solidFill>
            <a:round/>
            <a:headEnd/>
            <a:tailEnd/>
          </a:ln>
        </p:spPr>
        <p:txBody>
          <a:bodyPr/>
          <a:lstStyle/>
          <a:p>
            <a:endParaRPr lang="en-US"/>
          </a:p>
        </p:txBody>
      </p:sp>
      <p:sp>
        <p:nvSpPr>
          <p:cNvPr id="395276" name="Oval 12">
            <a:extLst>
              <a:ext uri="{FF2B5EF4-FFF2-40B4-BE49-F238E27FC236}">
                <a16:creationId xmlns:a16="http://schemas.microsoft.com/office/drawing/2014/main" id="{C706331C-04BC-4AF6-81E2-45003519F745}"/>
              </a:ext>
            </a:extLst>
          </p:cNvPr>
          <p:cNvSpPr>
            <a:spLocks noChangeArrowheads="1"/>
          </p:cNvSpPr>
          <p:nvPr/>
        </p:nvSpPr>
        <p:spPr bwMode="auto">
          <a:xfrm>
            <a:off x="2316163" y="4100513"/>
            <a:ext cx="317500" cy="371475"/>
          </a:xfrm>
          <a:prstGeom prst="ellipse">
            <a:avLst/>
          </a:prstGeom>
          <a:solidFill>
            <a:schemeClr val="tx2"/>
          </a:solidFill>
          <a:ln w="9525">
            <a:solidFill>
              <a:schemeClr val="tx2"/>
            </a:solidFill>
            <a:round/>
            <a:headEnd/>
            <a:tailEnd/>
          </a:ln>
        </p:spPr>
        <p:txBody>
          <a:bodyPr/>
          <a:lstStyle/>
          <a:p>
            <a:endParaRPr lang="en-US"/>
          </a:p>
        </p:txBody>
      </p:sp>
      <p:sp>
        <p:nvSpPr>
          <p:cNvPr id="395277" name="Line 13">
            <a:extLst>
              <a:ext uri="{FF2B5EF4-FFF2-40B4-BE49-F238E27FC236}">
                <a16:creationId xmlns:a16="http://schemas.microsoft.com/office/drawing/2014/main" id="{2A4B7290-1A51-458B-BDA8-96C6CC15B70D}"/>
              </a:ext>
            </a:extLst>
          </p:cNvPr>
          <p:cNvSpPr>
            <a:spLocks noChangeShapeType="1"/>
          </p:cNvSpPr>
          <p:nvPr/>
        </p:nvSpPr>
        <p:spPr bwMode="auto">
          <a:xfrm>
            <a:off x="3292475" y="3948113"/>
            <a:ext cx="420688" cy="260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5278" name="Oval 14">
            <a:extLst>
              <a:ext uri="{FF2B5EF4-FFF2-40B4-BE49-F238E27FC236}">
                <a16:creationId xmlns:a16="http://schemas.microsoft.com/office/drawing/2014/main" id="{20537A0E-0B7D-4763-91EA-D256A22513B2}"/>
              </a:ext>
            </a:extLst>
          </p:cNvPr>
          <p:cNvSpPr>
            <a:spLocks noChangeArrowheads="1"/>
          </p:cNvSpPr>
          <p:nvPr/>
        </p:nvSpPr>
        <p:spPr bwMode="auto">
          <a:xfrm>
            <a:off x="3576638" y="4100513"/>
            <a:ext cx="317500" cy="371475"/>
          </a:xfrm>
          <a:prstGeom prst="ellipse">
            <a:avLst/>
          </a:prstGeom>
          <a:solidFill>
            <a:schemeClr val="tx2"/>
          </a:solidFill>
          <a:ln w="9525">
            <a:solidFill>
              <a:schemeClr val="tx2"/>
            </a:solidFill>
            <a:round/>
            <a:headEnd/>
            <a:tailEnd/>
          </a:ln>
        </p:spPr>
        <p:txBody>
          <a:bodyPr/>
          <a:lstStyle/>
          <a:p>
            <a:endParaRPr lang="en-US"/>
          </a:p>
        </p:txBody>
      </p:sp>
      <p:sp>
        <p:nvSpPr>
          <p:cNvPr id="395279" name="Rectangle 15">
            <a:extLst>
              <a:ext uri="{FF2B5EF4-FFF2-40B4-BE49-F238E27FC236}">
                <a16:creationId xmlns:a16="http://schemas.microsoft.com/office/drawing/2014/main" id="{0E3EE7D8-6931-4448-A730-0424CFC6AB9A}"/>
              </a:ext>
            </a:extLst>
          </p:cNvPr>
          <p:cNvSpPr>
            <a:spLocks noChangeArrowheads="1"/>
          </p:cNvSpPr>
          <p:nvPr/>
        </p:nvSpPr>
        <p:spPr bwMode="auto">
          <a:xfrm>
            <a:off x="3930650" y="4856163"/>
            <a:ext cx="287338" cy="323850"/>
          </a:xfrm>
          <a:prstGeom prst="rect">
            <a:avLst/>
          </a:prstGeom>
          <a:solidFill>
            <a:srgbClr val="808080"/>
          </a:solidFill>
          <a:ln>
            <a:noFill/>
          </a:ln>
          <a:effectLst/>
          <a:extLs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0" name="Rectangle 16">
            <a:extLst>
              <a:ext uri="{FF2B5EF4-FFF2-40B4-BE49-F238E27FC236}">
                <a16:creationId xmlns:a16="http://schemas.microsoft.com/office/drawing/2014/main" id="{4CEB258A-BA59-4FEF-B5BB-98597485995E}"/>
              </a:ext>
            </a:extLst>
          </p:cNvPr>
          <p:cNvSpPr>
            <a:spLocks noChangeArrowheads="1"/>
          </p:cNvSpPr>
          <p:nvPr/>
        </p:nvSpPr>
        <p:spPr bwMode="auto">
          <a:xfrm>
            <a:off x="3246438" y="4856163"/>
            <a:ext cx="287337" cy="323850"/>
          </a:xfrm>
          <a:prstGeom prst="rect">
            <a:avLst/>
          </a:prstGeom>
          <a:solidFill>
            <a:srgbClr val="808080"/>
          </a:solidFill>
          <a:ln>
            <a:noFill/>
          </a:ln>
          <a:effectLst/>
          <a:extLs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1" name="Rectangle 17">
            <a:extLst>
              <a:ext uri="{FF2B5EF4-FFF2-40B4-BE49-F238E27FC236}">
                <a16:creationId xmlns:a16="http://schemas.microsoft.com/office/drawing/2014/main" id="{1CD28C5F-D11F-4F81-8C57-22D58C67BFC6}"/>
              </a:ext>
            </a:extLst>
          </p:cNvPr>
          <p:cNvSpPr>
            <a:spLocks noChangeArrowheads="1"/>
          </p:cNvSpPr>
          <p:nvPr/>
        </p:nvSpPr>
        <p:spPr bwMode="auto">
          <a:xfrm>
            <a:off x="2670175" y="4856163"/>
            <a:ext cx="287338" cy="323850"/>
          </a:xfrm>
          <a:prstGeom prst="rect">
            <a:avLst/>
          </a:prstGeom>
          <a:solidFill>
            <a:srgbClr val="808080"/>
          </a:solidFill>
          <a:ln>
            <a:noFill/>
          </a:ln>
          <a:effectLst/>
          <a:extLs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2" name="Line 18">
            <a:extLst>
              <a:ext uri="{FF2B5EF4-FFF2-40B4-BE49-F238E27FC236}">
                <a16:creationId xmlns:a16="http://schemas.microsoft.com/office/drawing/2014/main" id="{DADF95C0-879B-4726-9771-19AEEC571B95}"/>
              </a:ext>
            </a:extLst>
          </p:cNvPr>
          <p:cNvSpPr>
            <a:spLocks noChangeShapeType="1"/>
          </p:cNvSpPr>
          <p:nvPr/>
        </p:nvSpPr>
        <p:spPr bwMode="auto">
          <a:xfrm flipH="1">
            <a:off x="1806575" y="4964113"/>
            <a:ext cx="285750"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5283" name="Line 19">
            <a:extLst>
              <a:ext uri="{FF2B5EF4-FFF2-40B4-BE49-F238E27FC236}">
                <a16:creationId xmlns:a16="http://schemas.microsoft.com/office/drawing/2014/main" id="{7B9ECC1F-DE2B-49CC-B8D2-B5DDA6478482}"/>
              </a:ext>
            </a:extLst>
          </p:cNvPr>
          <p:cNvSpPr>
            <a:spLocks noChangeShapeType="1"/>
          </p:cNvSpPr>
          <p:nvPr/>
        </p:nvSpPr>
        <p:spPr bwMode="auto">
          <a:xfrm>
            <a:off x="2128838" y="4927600"/>
            <a:ext cx="250825" cy="649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5284" name="Rectangle 20">
            <a:extLst>
              <a:ext uri="{FF2B5EF4-FFF2-40B4-BE49-F238E27FC236}">
                <a16:creationId xmlns:a16="http://schemas.microsoft.com/office/drawing/2014/main" id="{C3AC2E44-B76C-4847-BE0D-765703A52ED0}"/>
              </a:ext>
            </a:extLst>
          </p:cNvPr>
          <p:cNvSpPr>
            <a:spLocks noChangeArrowheads="1"/>
          </p:cNvSpPr>
          <p:nvPr/>
        </p:nvSpPr>
        <p:spPr bwMode="auto">
          <a:xfrm>
            <a:off x="2309813" y="5540375"/>
            <a:ext cx="287337" cy="323850"/>
          </a:xfrm>
          <a:prstGeom prst="rect">
            <a:avLst/>
          </a:prstGeom>
          <a:solidFill>
            <a:srgbClr val="808080"/>
          </a:solidFill>
          <a:ln>
            <a:noFill/>
          </a:ln>
          <a:effectLst/>
          <a:extLs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5" name="Rectangle 21">
            <a:extLst>
              <a:ext uri="{FF2B5EF4-FFF2-40B4-BE49-F238E27FC236}">
                <a16:creationId xmlns:a16="http://schemas.microsoft.com/office/drawing/2014/main" id="{D9C5DF34-2CFB-4854-A870-190A63ECAC0F}"/>
              </a:ext>
            </a:extLst>
          </p:cNvPr>
          <p:cNvSpPr>
            <a:spLocks noChangeArrowheads="1"/>
          </p:cNvSpPr>
          <p:nvPr/>
        </p:nvSpPr>
        <p:spPr bwMode="auto">
          <a:xfrm>
            <a:off x="1625600" y="5540375"/>
            <a:ext cx="287338" cy="323850"/>
          </a:xfrm>
          <a:prstGeom prst="rect">
            <a:avLst/>
          </a:prstGeom>
          <a:solidFill>
            <a:srgbClr val="808080"/>
          </a:solidFill>
          <a:ln>
            <a:noFill/>
          </a:ln>
          <a:effectLst/>
          <a:extLs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6" name="Oval 22">
            <a:extLst>
              <a:ext uri="{FF2B5EF4-FFF2-40B4-BE49-F238E27FC236}">
                <a16:creationId xmlns:a16="http://schemas.microsoft.com/office/drawing/2014/main" id="{8CA0F13F-3688-45B1-8B7C-545876978E02}"/>
              </a:ext>
            </a:extLst>
          </p:cNvPr>
          <p:cNvSpPr>
            <a:spLocks noChangeArrowheads="1"/>
          </p:cNvSpPr>
          <p:nvPr/>
        </p:nvSpPr>
        <p:spPr bwMode="auto">
          <a:xfrm>
            <a:off x="1955800" y="4819650"/>
            <a:ext cx="317500" cy="371475"/>
          </a:xfrm>
          <a:prstGeom prst="ellipse">
            <a:avLst/>
          </a:prstGeom>
          <a:solidFill>
            <a:schemeClr val="tx2"/>
          </a:solidFill>
          <a:ln w="9525">
            <a:solidFill>
              <a:schemeClr val="tx2"/>
            </a:solidFill>
            <a:round/>
            <a:headEnd/>
            <a:tailEnd/>
          </a:ln>
        </p:spPr>
        <p:txBody>
          <a:bodyPr/>
          <a:lstStyle/>
          <a:p>
            <a:endParaRPr lang="en-US"/>
          </a:p>
        </p:txBody>
      </p:sp>
      <p:sp>
        <p:nvSpPr>
          <p:cNvPr id="395287" name="Text Box 23">
            <a:extLst>
              <a:ext uri="{FF2B5EF4-FFF2-40B4-BE49-F238E27FC236}">
                <a16:creationId xmlns:a16="http://schemas.microsoft.com/office/drawing/2014/main" id="{118F8DF1-34DC-4438-A7EA-51F4519D58F1}"/>
              </a:ext>
            </a:extLst>
          </p:cNvPr>
          <p:cNvSpPr txBox="1">
            <a:spLocks noChangeArrowheads="1"/>
          </p:cNvSpPr>
          <p:nvPr/>
        </p:nvSpPr>
        <p:spPr bwMode="auto">
          <a:xfrm>
            <a:off x="1849438" y="3863975"/>
            <a:ext cx="533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pu</a:t>
            </a:r>
          </a:p>
        </p:txBody>
      </p:sp>
      <p:sp>
        <p:nvSpPr>
          <p:cNvPr id="395288" name="Text Box 24">
            <a:extLst>
              <a:ext uri="{FF2B5EF4-FFF2-40B4-BE49-F238E27FC236}">
                <a16:creationId xmlns:a16="http://schemas.microsoft.com/office/drawing/2014/main" id="{18E1C3B3-40DA-4E73-8F71-215018AAF051}"/>
              </a:ext>
            </a:extLst>
          </p:cNvPr>
          <p:cNvSpPr txBox="1">
            <a:spLocks noChangeArrowheads="1"/>
          </p:cNvSpPr>
          <p:nvPr/>
        </p:nvSpPr>
        <p:spPr bwMode="auto">
          <a:xfrm>
            <a:off x="2519363" y="3343275"/>
            <a:ext cx="533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gu</a:t>
            </a:r>
          </a:p>
        </p:txBody>
      </p:sp>
      <p:sp>
        <p:nvSpPr>
          <p:cNvPr id="395289" name="Text Box 25">
            <a:extLst>
              <a:ext uri="{FF2B5EF4-FFF2-40B4-BE49-F238E27FC236}">
                <a16:creationId xmlns:a16="http://schemas.microsoft.com/office/drawing/2014/main" id="{54048BD4-6BFC-4DF2-BA42-1688C1AA3EE7}"/>
              </a:ext>
            </a:extLst>
          </p:cNvPr>
          <p:cNvSpPr txBox="1">
            <a:spLocks noChangeArrowheads="1"/>
          </p:cNvSpPr>
          <p:nvPr/>
        </p:nvSpPr>
        <p:spPr bwMode="auto">
          <a:xfrm>
            <a:off x="1619250" y="4568825"/>
            <a:ext cx="3683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u</a:t>
            </a:r>
          </a:p>
        </p:txBody>
      </p:sp>
      <p:sp>
        <p:nvSpPr>
          <p:cNvPr id="395290" name="Text Box 26">
            <a:extLst>
              <a:ext uri="{FF2B5EF4-FFF2-40B4-BE49-F238E27FC236}">
                <a16:creationId xmlns:a16="http://schemas.microsoft.com/office/drawing/2014/main" id="{25BC4B9E-F121-4590-9445-BBE8AFB25320}"/>
              </a:ext>
            </a:extLst>
          </p:cNvPr>
          <p:cNvSpPr txBox="1">
            <a:spLocks noChangeArrowheads="1"/>
          </p:cNvSpPr>
          <p:nvPr/>
        </p:nvSpPr>
        <p:spPr bwMode="auto">
          <a:xfrm>
            <a:off x="3886200" y="3827463"/>
            <a:ext cx="4778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gr</a:t>
            </a:r>
          </a:p>
        </p:txBody>
      </p:sp>
      <p:sp>
        <p:nvSpPr>
          <p:cNvPr id="395292" name="Line 28">
            <a:extLst>
              <a:ext uri="{FF2B5EF4-FFF2-40B4-BE49-F238E27FC236}">
                <a16:creationId xmlns:a16="http://schemas.microsoft.com/office/drawing/2014/main" id="{B830F8B5-2F84-493C-9D4D-1D1983FE22D9}"/>
              </a:ext>
            </a:extLst>
          </p:cNvPr>
          <p:cNvSpPr>
            <a:spLocks noChangeShapeType="1"/>
          </p:cNvSpPr>
          <p:nvPr/>
        </p:nvSpPr>
        <p:spPr bwMode="auto">
          <a:xfrm flipH="1">
            <a:off x="5873750" y="4279900"/>
            <a:ext cx="323850"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5293" name="Line 29">
            <a:extLst>
              <a:ext uri="{FF2B5EF4-FFF2-40B4-BE49-F238E27FC236}">
                <a16:creationId xmlns:a16="http://schemas.microsoft.com/office/drawing/2014/main" id="{21BEC4B8-ADD3-4E3B-A581-4956C96DE8F5}"/>
              </a:ext>
            </a:extLst>
          </p:cNvPr>
          <p:cNvSpPr>
            <a:spLocks noChangeShapeType="1"/>
          </p:cNvSpPr>
          <p:nvPr/>
        </p:nvSpPr>
        <p:spPr bwMode="auto">
          <a:xfrm>
            <a:off x="6234113" y="4243388"/>
            <a:ext cx="250825" cy="64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5294" name="Line 30">
            <a:extLst>
              <a:ext uri="{FF2B5EF4-FFF2-40B4-BE49-F238E27FC236}">
                <a16:creationId xmlns:a16="http://schemas.microsoft.com/office/drawing/2014/main" id="{3D45192D-A853-410E-92DC-3FD6859810E0}"/>
              </a:ext>
            </a:extLst>
          </p:cNvPr>
          <p:cNvSpPr>
            <a:spLocks noChangeShapeType="1"/>
          </p:cNvSpPr>
          <p:nvPr/>
        </p:nvSpPr>
        <p:spPr bwMode="auto">
          <a:xfrm flipH="1">
            <a:off x="7172325" y="4279900"/>
            <a:ext cx="285750"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5295" name="Line 31">
            <a:extLst>
              <a:ext uri="{FF2B5EF4-FFF2-40B4-BE49-F238E27FC236}">
                <a16:creationId xmlns:a16="http://schemas.microsoft.com/office/drawing/2014/main" id="{5164BE2F-3C40-4349-BA39-64A41B0C888D}"/>
              </a:ext>
            </a:extLst>
          </p:cNvPr>
          <p:cNvSpPr>
            <a:spLocks noChangeShapeType="1"/>
          </p:cNvSpPr>
          <p:nvPr/>
        </p:nvSpPr>
        <p:spPr bwMode="auto">
          <a:xfrm>
            <a:off x="7494588" y="4243388"/>
            <a:ext cx="250825" cy="64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5296" name="Line 32">
            <a:extLst>
              <a:ext uri="{FF2B5EF4-FFF2-40B4-BE49-F238E27FC236}">
                <a16:creationId xmlns:a16="http://schemas.microsoft.com/office/drawing/2014/main" id="{3E3A596D-25D1-488F-992D-02DC74E07432}"/>
              </a:ext>
            </a:extLst>
          </p:cNvPr>
          <p:cNvSpPr>
            <a:spLocks noChangeShapeType="1"/>
          </p:cNvSpPr>
          <p:nvPr/>
        </p:nvSpPr>
        <p:spPr bwMode="auto">
          <a:xfrm flipH="1">
            <a:off x="6197600" y="3919538"/>
            <a:ext cx="546100" cy="323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5297" name="Oval 33">
            <a:extLst>
              <a:ext uri="{FF2B5EF4-FFF2-40B4-BE49-F238E27FC236}">
                <a16:creationId xmlns:a16="http://schemas.microsoft.com/office/drawing/2014/main" id="{AA7EA0E8-9B97-4499-A40F-3DFA8F09D427}"/>
              </a:ext>
            </a:extLst>
          </p:cNvPr>
          <p:cNvSpPr>
            <a:spLocks noChangeArrowheads="1"/>
          </p:cNvSpPr>
          <p:nvPr/>
        </p:nvSpPr>
        <p:spPr bwMode="auto">
          <a:xfrm>
            <a:off x="6723063" y="3668713"/>
            <a:ext cx="317500" cy="371475"/>
          </a:xfrm>
          <a:prstGeom prst="ellipse">
            <a:avLst/>
          </a:prstGeom>
          <a:solidFill>
            <a:schemeClr val="tx2"/>
          </a:solidFill>
          <a:ln w="9525">
            <a:solidFill>
              <a:schemeClr val="tx2"/>
            </a:solidFill>
            <a:round/>
            <a:headEnd/>
            <a:tailEnd/>
          </a:ln>
        </p:spPr>
        <p:txBody>
          <a:bodyPr/>
          <a:lstStyle/>
          <a:p>
            <a:endParaRPr lang="en-US"/>
          </a:p>
        </p:txBody>
      </p:sp>
      <p:sp>
        <p:nvSpPr>
          <p:cNvPr id="395298" name="Oval 34">
            <a:extLst>
              <a:ext uri="{FF2B5EF4-FFF2-40B4-BE49-F238E27FC236}">
                <a16:creationId xmlns:a16="http://schemas.microsoft.com/office/drawing/2014/main" id="{461BAF97-3118-4C62-AA6D-148C85E2606D}"/>
              </a:ext>
            </a:extLst>
          </p:cNvPr>
          <p:cNvSpPr>
            <a:spLocks noChangeArrowheads="1"/>
          </p:cNvSpPr>
          <p:nvPr/>
        </p:nvSpPr>
        <p:spPr bwMode="auto">
          <a:xfrm>
            <a:off x="6061075" y="4100513"/>
            <a:ext cx="317500" cy="371475"/>
          </a:xfrm>
          <a:prstGeom prst="ellipse">
            <a:avLst/>
          </a:prstGeom>
          <a:solidFill>
            <a:srgbClr val="000000"/>
          </a:solidFill>
          <a:ln w="9525">
            <a:solidFill>
              <a:srgbClr val="000000"/>
            </a:solidFill>
            <a:round/>
            <a:headEnd/>
            <a:tailEnd/>
          </a:ln>
        </p:spPr>
        <p:txBody>
          <a:bodyPr/>
          <a:lstStyle/>
          <a:p>
            <a:endParaRPr lang="en-US"/>
          </a:p>
        </p:txBody>
      </p:sp>
      <p:sp>
        <p:nvSpPr>
          <p:cNvPr id="395299" name="Line 35">
            <a:extLst>
              <a:ext uri="{FF2B5EF4-FFF2-40B4-BE49-F238E27FC236}">
                <a16:creationId xmlns:a16="http://schemas.microsoft.com/office/drawing/2014/main" id="{7E78878F-1F9D-4AEA-B9D0-6AAD188ED337}"/>
              </a:ext>
            </a:extLst>
          </p:cNvPr>
          <p:cNvSpPr>
            <a:spLocks noChangeShapeType="1"/>
          </p:cNvSpPr>
          <p:nvPr/>
        </p:nvSpPr>
        <p:spPr bwMode="auto">
          <a:xfrm>
            <a:off x="7037388" y="3948113"/>
            <a:ext cx="420687" cy="260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5300" name="Oval 36">
            <a:extLst>
              <a:ext uri="{FF2B5EF4-FFF2-40B4-BE49-F238E27FC236}">
                <a16:creationId xmlns:a16="http://schemas.microsoft.com/office/drawing/2014/main" id="{64FE55DF-D65F-4B07-A8FA-5B8734A3483D}"/>
              </a:ext>
            </a:extLst>
          </p:cNvPr>
          <p:cNvSpPr>
            <a:spLocks noChangeArrowheads="1"/>
          </p:cNvSpPr>
          <p:nvPr/>
        </p:nvSpPr>
        <p:spPr bwMode="auto">
          <a:xfrm>
            <a:off x="7321550" y="4100513"/>
            <a:ext cx="317500" cy="371475"/>
          </a:xfrm>
          <a:prstGeom prst="ellipse">
            <a:avLst/>
          </a:prstGeom>
          <a:solidFill>
            <a:srgbClr val="000000"/>
          </a:solidFill>
          <a:ln w="9525">
            <a:solidFill>
              <a:srgbClr val="000000"/>
            </a:solidFill>
            <a:round/>
            <a:headEnd/>
            <a:tailEnd/>
          </a:ln>
        </p:spPr>
        <p:txBody>
          <a:bodyPr/>
          <a:lstStyle/>
          <a:p>
            <a:endParaRPr lang="en-US"/>
          </a:p>
        </p:txBody>
      </p:sp>
      <p:sp>
        <p:nvSpPr>
          <p:cNvPr id="395301" name="Rectangle 37">
            <a:extLst>
              <a:ext uri="{FF2B5EF4-FFF2-40B4-BE49-F238E27FC236}">
                <a16:creationId xmlns:a16="http://schemas.microsoft.com/office/drawing/2014/main" id="{7D83E9C9-FDA2-4C4A-9340-3AB8C0AE964C}"/>
              </a:ext>
            </a:extLst>
          </p:cNvPr>
          <p:cNvSpPr>
            <a:spLocks noChangeArrowheads="1"/>
          </p:cNvSpPr>
          <p:nvPr/>
        </p:nvSpPr>
        <p:spPr bwMode="auto">
          <a:xfrm>
            <a:off x="7675563" y="4856163"/>
            <a:ext cx="287337" cy="323850"/>
          </a:xfrm>
          <a:prstGeom prst="rect">
            <a:avLst/>
          </a:prstGeom>
          <a:solidFill>
            <a:srgbClr val="808080"/>
          </a:solidFill>
          <a:ln>
            <a:noFill/>
          </a:ln>
          <a:effectLst/>
          <a:extLs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302" name="Rectangle 38">
            <a:extLst>
              <a:ext uri="{FF2B5EF4-FFF2-40B4-BE49-F238E27FC236}">
                <a16:creationId xmlns:a16="http://schemas.microsoft.com/office/drawing/2014/main" id="{F9A2507E-2647-4861-A3A2-FABDE844F28E}"/>
              </a:ext>
            </a:extLst>
          </p:cNvPr>
          <p:cNvSpPr>
            <a:spLocks noChangeArrowheads="1"/>
          </p:cNvSpPr>
          <p:nvPr/>
        </p:nvSpPr>
        <p:spPr bwMode="auto">
          <a:xfrm>
            <a:off x="6991350" y="4856163"/>
            <a:ext cx="287338" cy="323850"/>
          </a:xfrm>
          <a:prstGeom prst="rect">
            <a:avLst/>
          </a:prstGeom>
          <a:solidFill>
            <a:srgbClr val="808080"/>
          </a:solidFill>
          <a:ln>
            <a:noFill/>
          </a:ln>
          <a:effectLst/>
          <a:extLs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303" name="Rectangle 39">
            <a:extLst>
              <a:ext uri="{FF2B5EF4-FFF2-40B4-BE49-F238E27FC236}">
                <a16:creationId xmlns:a16="http://schemas.microsoft.com/office/drawing/2014/main" id="{28B3E9FC-4B5F-4F49-8BAC-C5061A33C0D8}"/>
              </a:ext>
            </a:extLst>
          </p:cNvPr>
          <p:cNvSpPr>
            <a:spLocks noChangeArrowheads="1"/>
          </p:cNvSpPr>
          <p:nvPr/>
        </p:nvSpPr>
        <p:spPr bwMode="auto">
          <a:xfrm>
            <a:off x="6415088" y="4856163"/>
            <a:ext cx="287337" cy="323850"/>
          </a:xfrm>
          <a:prstGeom prst="rect">
            <a:avLst/>
          </a:prstGeom>
          <a:solidFill>
            <a:srgbClr val="808080"/>
          </a:solidFill>
          <a:ln>
            <a:noFill/>
          </a:ln>
          <a:effectLst/>
          <a:extLs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304" name="Line 40">
            <a:extLst>
              <a:ext uri="{FF2B5EF4-FFF2-40B4-BE49-F238E27FC236}">
                <a16:creationId xmlns:a16="http://schemas.microsoft.com/office/drawing/2014/main" id="{7164F910-E45B-4739-87D1-B834E12FD6B4}"/>
              </a:ext>
            </a:extLst>
          </p:cNvPr>
          <p:cNvSpPr>
            <a:spLocks noChangeShapeType="1"/>
          </p:cNvSpPr>
          <p:nvPr/>
        </p:nvSpPr>
        <p:spPr bwMode="auto">
          <a:xfrm flipH="1">
            <a:off x="5551488" y="4964113"/>
            <a:ext cx="285750"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5305" name="Line 41">
            <a:extLst>
              <a:ext uri="{FF2B5EF4-FFF2-40B4-BE49-F238E27FC236}">
                <a16:creationId xmlns:a16="http://schemas.microsoft.com/office/drawing/2014/main" id="{F33ADA91-A1C6-4888-8794-7A39CCB0EAFF}"/>
              </a:ext>
            </a:extLst>
          </p:cNvPr>
          <p:cNvSpPr>
            <a:spLocks noChangeShapeType="1"/>
          </p:cNvSpPr>
          <p:nvPr/>
        </p:nvSpPr>
        <p:spPr bwMode="auto">
          <a:xfrm>
            <a:off x="5873750" y="4927600"/>
            <a:ext cx="250825" cy="649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5306" name="Rectangle 42">
            <a:extLst>
              <a:ext uri="{FF2B5EF4-FFF2-40B4-BE49-F238E27FC236}">
                <a16:creationId xmlns:a16="http://schemas.microsoft.com/office/drawing/2014/main" id="{76DC5B6B-7F5B-48B7-B217-51EE9F408CBF}"/>
              </a:ext>
            </a:extLst>
          </p:cNvPr>
          <p:cNvSpPr>
            <a:spLocks noChangeArrowheads="1"/>
          </p:cNvSpPr>
          <p:nvPr/>
        </p:nvSpPr>
        <p:spPr bwMode="auto">
          <a:xfrm>
            <a:off x="6054725" y="5540375"/>
            <a:ext cx="287338" cy="323850"/>
          </a:xfrm>
          <a:prstGeom prst="rect">
            <a:avLst/>
          </a:prstGeom>
          <a:solidFill>
            <a:srgbClr val="808080"/>
          </a:solidFill>
          <a:ln>
            <a:noFill/>
          </a:ln>
          <a:effectLst/>
          <a:extLs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307" name="Rectangle 43">
            <a:extLst>
              <a:ext uri="{FF2B5EF4-FFF2-40B4-BE49-F238E27FC236}">
                <a16:creationId xmlns:a16="http://schemas.microsoft.com/office/drawing/2014/main" id="{0246DC10-8632-414B-9FE6-9EC26E865741}"/>
              </a:ext>
            </a:extLst>
          </p:cNvPr>
          <p:cNvSpPr>
            <a:spLocks noChangeArrowheads="1"/>
          </p:cNvSpPr>
          <p:nvPr/>
        </p:nvSpPr>
        <p:spPr bwMode="auto">
          <a:xfrm>
            <a:off x="5370513" y="5540375"/>
            <a:ext cx="287337" cy="323850"/>
          </a:xfrm>
          <a:prstGeom prst="rect">
            <a:avLst/>
          </a:prstGeom>
          <a:solidFill>
            <a:srgbClr val="808080"/>
          </a:solidFill>
          <a:ln>
            <a:noFill/>
          </a:ln>
          <a:effectLst/>
          <a:extLs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308" name="Oval 44">
            <a:extLst>
              <a:ext uri="{FF2B5EF4-FFF2-40B4-BE49-F238E27FC236}">
                <a16:creationId xmlns:a16="http://schemas.microsoft.com/office/drawing/2014/main" id="{AB7EFB67-220E-4D59-9CD2-EC973EE4C472}"/>
              </a:ext>
            </a:extLst>
          </p:cNvPr>
          <p:cNvSpPr>
            <a:spLocks noChangeArrowheads="1"/>
          </p:cNvSpPr>
          <p:nvPr/>
        </p:nvSpPr>
        <p:spPr bwMode="auto">
          <a:xfrm>
            <a:off x="5700713" y="4819650"/>
            <a:ext cx="317500" cy="371475"/>
          </a:xfrm>
          <a:prstGeom prst="ellipse">
            <a:avLst/>
          </a:prstGeom>
          <a:solidFill>
            <a:schemeClr val="tx2"/>
          </a:solidFill>
          <a:ln w="9525">
            <a:solidFill>
              <a:schemeClr val="tx2"/>
            </a:solidFill>
            <a:round/>
            <a:headEnd/>
            <a:tailEnd/>
          </a:ln>
        </p:spPr>
        <p:txBody>
          <a:bodyPr/>
          <a:lstStyle/>
          <a:p>
            <a:endParaRPr lang="en-US"/>
          </a:p>
        </p:txBody>
      </p:sp>
      <p:sp>
        <p:nvSpPr>
          <p:cNvPr id="395309" name="Text Box 45">
            <a:extLst>
              <a:ext uri="{FF2B5EF4-FFF2-40B4-BE49-F238E27FC236}">
                <a16:creationId xmlns:a16="http://schemas.microsoft.com/office/drawing/2014/main" id="{4FAA6325-404F-4DCF-8B2D-9954475DFA83}"/>
              </a:ext>
            </a:extLst>
          </p:cNvPr>
          <p:cNvSpPr txBox="1">
            <a:spLocks noChangeArrowheads="1"/>
          </p:cNvSpPr>
          <p:nvPr/>
        </p:nvSpPr>
        <p:spPr bwMode="auto">
          <a:xfrm>
            <a:off x="5594350" y="3863975"/>
            <a:ext cx="533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pu</a:t>
            </a:r>
          </a:p>
        </p:txBody>
      </p:sp>
      <p:sp>
        <p:nvSpPr>
          <p:cNvPr id="395310" name="Text Box 46">
            <a:extLst>
              <a:ext uri="{FF2B5EF4-FFF2-40B4-BE49-F238E27FC236}">
                <a16:creationId xmlns:a16="http://schemas.microsoft.com/office/drawing/2014/main" id="{E8C7D500-B6A1-4459-875A-E7029F11655E}"/>
              </a:ext>
            </a:extLst>
          </p:cNvPr>
          <p:cNvSpPr txBox="1">
            <a:spLocks noChangeArrowheads="1"/>
          </p:cNvSpPr>
          <p:nvPr/>
        </p:nvSpPr>
        <p:spPr bwMode="auto">
          <a:xfrm>
            <a:off x="6307138" y="3321050"/>
            <a:ext cx="533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gu</a:t>
            </a:r>
          </a:p>
        </p:txBody>
      </p:sp>
      <p:sp>
        <p:nvSpPr>
          <p:cNvPr id="395311" name="Text Box 47">
            <a:extLst>
              <a:ext uri="{FF2B5EF4-FFF2-40B4-BE49-F238E27FC236}">
                <a16:creationId xmlns:a16="http://schemas.microsoft.com/office/drawing/2014/main" id="{B7518B5D-0EFB-4B2B-8583-EC8E2576F71A}"/>
              </a:ext>
            </a:extLst>
          </p:cNvPr>
          <p:cNvSpPr txBox="1">
            <a:spLocks noChangeArrowheads="1"/>
          </p:cNvSpPr>
          <p:nvPr/>
        </p:nvSpPr>
        <p:spPr bwMode="auto">
          <a:xfrm>
            <a:off x="5364163" y="4568825"/>
            <a:ext cx="3683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u</a:t>
            </a:r>
          </a:p>
        </p:txBody>
      </p:sp>
      <p:sp>
        <p:nvSpPr>
          <p:cNvPr id="395312" name="Text Box 48">
            <a:extLst>
              <a:ext uri="{FF2B5EF4-FFF2-40B4-BE49-F238E27FC236}">
                <a16:creationId xmlns:a16="http://schemas.microsoft.com/office/drawing/2014/main" id="{C1ADD1FA-42D6-47FC-A927-55FF29DACCBA}"/>
              </a:ext>
            </a:extLst>
          </p:cNvPr>
          <p:cNvSpPr txBox="1">
            <a:spLocks noChangeArrowheads="1"/>
          </p:cNvSpPr>
          <p:nvPr/>
        </p:nvSpPr>
        <p:spPr bwMode="auto">
          <a:xfrm>
            <a:off x="7631113" y="3827463"/>
            <a:ext cx="4778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gr</a:t>
            </a:r>
          </a:p>
        </p:txBody>
      </p:sp>
      <p:sp>
        <p:nvSpPr>
          <p:cNvPr id="395313" name="AutoShape 49">
            <a:extLst>
              <a:ext uri="{FF2B5EF4-FFF2-40B4-BE49-F238E27FC236}">
                <a16:creationId xmlns:a16="http://schemas.microsoft.com/office/drawing/2014/main" id="{424EE7A7-ED49-4CEF-B44B-AC83D6244B54}"/>
              </a:ext>
            </a:extLst>
          </p:cNvPr>
          <p:cNvSpPr>
            <a:spLocks noChangeArrowheads="1"/>
          </p:cNvSpPr>
          <p:nvPr/>
        </p:nvSpPr>
        <p:spPr bwMode="auto">
          <a:xfrm>
            <a:off x="4508500" y="4314825"/>
            <a:ext cx="792163" cy="180975"/>
          </a:xfrm>
          <a:prstGeom prst="rightArrow">
            <a:avLst>
              <a:gd name="adj1" fmla="val 50000"/>
              <a:gd name="adj2" fmla="val 109430"/>
            </a:avLst>
          </a:prstGeom>
          <a:solidFill>
            <a:srgbClr val="C0C0C0"/>
          </a:solidFill>
          <a:ln w="9525">
            <a:solidFill>
              <a:srgbClr val="000000"/>
            </a:solidFill>
            <a:miter lim="800000"/>
            <a:headEnd/>
            <a:tailEnd/>
          </a:ln>
        </p:spPr>
        <p:txBody>
          <a:bodyPr/>
          <a:lstStyle/>
          <a:p>
            <a:endParaRPr lang="en-US"/>
          </a:p>
        </p:txBody>
      </p:sp>
      <p:grpSp>
        <p:nvGrpSpPr>
          <p:cNvPr id="395330" name="Group 66">
            <a:extLst>
              <a:ext uri="{FF2B5EF4-FFF2-40B4-BE49-F238E27FC236}">
                <a16:creationId xmlns:a16="http://schemas.microsoft.com/office/drawing/2014/main" id="{14E7FBF0-5812-4699-90E4-FD8A396B270C}"/>
              </a:ext>
            </a:extLst>
          </p:cNvPr>
          <p:cNvGrpSpPr>
            <a:grpSpLocks/>
          </p:cNvGrpSpPr>
          <p:nvPr/>
        </p:nvGrpSpPr>
        <p:grpSpPr bwMode="auto">
          <a:xfrm>
            <a:off x="1439863" y="5035550"/>
            <a:ext cx="3024187" cy="1187450"/>
            <a:chOff x="907" y="3172"/>
            <a:chExt cx="1905" cy="748"/>
          </a:xfrm>
        </p:grpSpPr>
        <p:sp>
          <p:nvSpPr>
            <p:cNvPr id="395318" name="Text Box 54">
              <a:extLst>
                <a:ext uri="{FF2B5EF4-FFF2-40B4-BE49-F238E27FC236}">
                  <a16:creationId xmlns:a16="http://schemas.microsoft.com/office/drawing/2014/main" id="{13EAF92F-96BE-41D6-BD86-95D05A0DB630}"/>
                </a:ext>
              </a:extLst>
            </p:cNvPr>
            <p:cNvSpPr txBox="1">
              <a:spLocks noChangeArrowheads="1"/>
            </p:cNvSpPr>
            <p:nvPr/>
          </p:nvSpPr>
          <p:spPr bwMode="auto">
            <a:xfrm flipH="1">
              <a:off x="907" y="3612"/>
              <a:ext cx="40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L</a:t>
              </a:r>
            </a:p>
          </p:txBody>
        </p:sp>
        <p:sp>
          <p:nvSpPr>
            <p:cNvPr id="395319" name="Text Box 55">
              <a:extLst>
                <a:ext uri="{FF2B5EF4-FFF2-40B4-BE49-F238E27FC236}">
                  <a16:creationId xmlns:a16="http://schemas.microsoft.com/office/drawing/2014/main" id="{AC66B4CC-78DE-4D35-9907-AF016B396975}"/>
                </a:ext>
              </a:extLst>
            </p:cNvPr>
            <p:cNvSpPr txBox="1">
              <a:spLocks noChangeArrowheads="1"/>
            </p:cNvSpPr>
            <p:nvPr/>
          </p:nvSpPr>
          <p:spPr bwMode="auto">
            <a:xfrm flipH="1">
              <a:off x="1338" y="3612"/>
              <a:ext cx="40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R</a:t>
              </a:r>
            </a:p>
          </p:txBody>
        </p:sp>
        <p:sp>
          <p:nvSpPr>
            <p:cNvPr id="395320" name="Text Box 56">
              <a:extLst>
                <a:ext uri="{FF2B5EF4-FFF2-40B4-BE49-F238E27FC236}">
                  <a16:creationId xmlns:a16="http://schemas.microsoft.com/office/drawing/2014/main" id="{B1663051-3B44-40B4-BE2F-72B02B138E7F}"/>
                </a:ext>
              </a:extLst>
            </p:cNvPr>
            <p:cNvSpPr txBox="1">
              <a:spLocks noChangeArrowheads="1"/>
            </p:cNvSpPr>
            <p:nvPr/>
          </p:nvSpPr>
          <p:spPr bwMode="auto">
            <a:xfrm flipH="1">
              <a:off x="1565" y="3181"/>
              <a:ext cx="47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latin typeface="Times New Roman" panose="02020603050405020304" pitchFamily="18" charset="0"/>
                </a:rPr>
                <a:t>pu</a:t>
              </a:r>
              <a:r>
                <a:rPr lang="en-US" altLang="zh-CN" sz="2600" b="1" i="1" baseline="-25000">
                  <a:latin typeface="Times New Roman" panose="02020603050405020304" pitchFamily="18" charset="0"/>
                </a:rPr>
                <a:t>R</a:t>
              </a:r>
            </a:p>
          </p:txBody>
        </p:sp>
        <p:sp>
          <p:nvSpPr>
            <p:cNvPr id="395321" name="Text Box 57">
              <a:extLst>
                <a:ext uri="{FF2B5EF4-FFF2-40B4-BE49-F238E27FC236}">
                  <a16:creationId xmlns:a16="http://schemas.microsoft.com/office/drawing/2014/main" id="{2E14D553-674B-4421-AB2E-8B5C1ABCB757}"/>
                </a:ext>
              </a:extLst>
            </p:cNvPr>
            <p:cNvSpPr txBox="1">
              <a:spLocks noChangeArrowheads="1"/>
            </p:cNvSpPr>
            <p:nvPr/>
          </p:nvSpPr>
          <p:spPr bwMode="auto">
            <a:xfrm flipH="1">
              <a:off x="1973" y="3181"/>
              <a:ext cx="40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latin typeface="Times New Roman" panose="02020603050405020304" pitchFamily="18" charset="0"/>
                </a:rPr>
                <a:t>gr</a:t>
              </a:r>
              <a:r>
                <a:rPr lang="en-US" altLang="zh-CN" sz="2600" b="1" i="1" baseline="-25000">
                  <a:latin typeface="Times New Roman" panose="02020603050405020304" pitchFamily="18" charset="0"/>
                </a:rPr>
                <a:t>L</a:t>
              </a:r>
            </a:p>
          </p:txBody>
        </p:sp>
        <p:sp>
          <p:nvSpPr>
            <p:cNvPr id="395322" name="Text Box 58">
              <a:extLst>
                <a:ext uri="{FF2B5EF4-FFF2-40B4-BE49-F238E27FC236}">
                  <a16:creationId xmlns:a16="http://schemas.microsoft.com/office/drawing/2014/main" id="{C832F39E-D0AC-477E-A0AE-24191D2CC595}"/>
                </a:ext>
              </a:extLst>
            </p:cNvPr>
            <p:cNvSpPr txBox="1">
              <a:spLocks noChangeArrowheads="1"/>
            </p:cNvSpPr>
            <p:nvPr/>
          </p:nvSpPr>
          <p:spPr bwMode="auto">
            <a:xfrm flipH="1">
              <a:off x="2404" y="3172"/>
              <a:ext cx="40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latin typeface="Times New Roman" panose="02020603050405020304" pitchFamily="18" charset="0"/>
                </a:rPr>
                <a:t>gr</a:t>
              </a:r>
              <a:r>
                <a:rPr lang="en-US" altLang="zh-CN" sz="2600" b="1" i="1" baseline="-25000">
                  <a:latin typeface="Times New Roman" panose="02020603050405020304" pitchFamily="18" charset="0"/>
                </a:rPr>
                <a:t>R</a:t>
              </a:r>
            </a:p>
          </p:txBody>
        </p:sp>
      </p:grpSp>
      <p:sp>
        <p:nvSpPr>
          <p:cNvPr id="395323" name="Text Box 59">
            <a:extLst>
              <a:ext uri="{FF2B5EF4-FFF2-40B4-BE49-F238E27FC236}">
                <a16:creationId xmlns:a16="http://schemas.microsoft.com/office/drawing/2014/main" id="{F1E94B9B-D770-4061-A72A-7EAA8AE03323}"/>
              </a:ext>
            </a:extLst>
          </p:cNvPr>
          <p:cNvSpPr txBox="1">
            <a:spLocks noChangeArrowheads="1"/>
          </p:cNvSpPr>
          <p:nvPr/>
        </p:nvSpPr>
        <p:spPr bwMode="auto">
          <a:xfrm flipH="1">
            <a:off x="5148263" y="5734050"/>
            <a:ext cx="647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L</a:t>
            </a:r>
          </a:p>
        </p:txBody>
      </p:sp>
      <p:sp>
        <p:nvSpPr>
          <p:cNvPr id="395324" name="Text Box 60">
            <a:extLst>
              <a:ext uri="{FF2B5EF4-FFF2-40B4-BE49-F238E27FC236}">
                <a16:creationId xmlns:a16="http://schemas.microsoft.com/office/drawing/2014/main" id="{25164CFB-8549-4301-B676-9BFA940DF160}"/>
              </a:ext>
            </a:extLst>
          </p:cNvPr>
          <p:cNvSpPr txBox="1">
            <a:spLocks noChangeArrowheads="1"/>
          </p:cNvSpPr>
          <p:nvPr/>
        </p:nvSpPr>
        <p:spPr bwMode="auto">
          <a:xfrm flipH="1">
            <a:off x="5832475" y="5734050"/>
            <a:ext cx="647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R</a:t>
            </a:r>
          </a:p>
        </p:txBody>
      </p:sp>
      <p:sp>
        <p:nvSpPr>
          <p:cNvPr id="395325" name="Text Box 61">
            <a:extLst>
              <a:ext uri="{FF2B5EF4-FFF2-40B4-BE49-F238E27FC236}">
                <a16:creationId xmlns:a16="http://schemas.microsoft.com/office/drawing/2014/main" id="{28D7DE11-D934-432B-BF6A-3A1A223418A0}"/>
              </a:ext>
            </a:extLst>
          </p:cNvPr>
          <p:cNvSpPr txBox="1">
            <a:spLocks noChangeArrowheads="1"/>
          </p:cNvSpPr>
          <p:nvPr/>
        </p:nvSpPr>
        <p:spPr bwMode="auto">
          <a:xfrm flipH="1">
            <a:off x="6192838" y="5049838"/>
            <a:ext cx="7572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latin typeface="Times New Roman" panose="02020603050405020304" pitchFamily="18" charset="0"/>
              </a:rPr>
              <a:t>pu</a:t>
            </a:r>
            <a:r>
              <a:rPr lang="en-US" altLang="zh-CN" sz="2600" b="1" i="1" baseline="-25000">
                <a:latin typeface="Times New Roman" panose="02020603050405020304" pitchFamily="18" charset="0"/>
              </a:rPr>
              <a:t>R</a:t>
            </a:r>
          </a:p>
        </p:txBody>
      </p:sp>
      <p:sp>
        <p:nvSpPr>
          <p:cNvPr id="395326" name="Text Box 62">
            <a:extLst>
              <a:ext uri="{FF2B5EF4-FFF2-40B4-BE49-F238E27FC236}">
                <a16:creationId xmlns:a16="http://schemas.microsoft.com/office/drawing/2014/main" id="{631A394B-8986-4BD1-9602-081F6FF453EA}"/>
              </a:ext>
            </a:extLst>
          </p:cNvPr>
          <p:cNvSpPr txBox="1">
            <a:spLocks noChangeArrowheads="1"/>
          </p:cNvSpPr>
          <p:nvPr/>
        </p:nvSpPr>
        <p:spPr bwMode="auto">
          <a:xfrm flipH="1">
            <a:off x="6840538" y="5049838"/>
            <a:ext cx="647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latin typeface="Times New Roman" panose="02020603050405020304" pitchFamily="18" charset="0"/>
              </a:rPr>
              <a:t>gr</a:t>
            </a:r>
            <a:r>
              <a:rPr lang="en-US" altLang="zh-CN" sz="2600" b="1" i="1" baseline="-25000">
                <a:latin typeface="Times New Roman" panose="02020603050405020304" pitchFamily="18" charset="0"/>
              </a:rPr>
              <a:t>L</a:t>
            </a:r>
          </a:p>
        </p:txBody>
      </p:sp>
      <p:sp>
        <p:nvSpPr>
          <p:cNvPr id="395327" name="Text Box 63">
            <a:extLst>
              <a:ext uri="{FF2B5EF4-FFF2-40B4-BE49-F238E27FC236}">
                <a16:creationId xmlns:a16="http://schemas.microsoft.com/office/drawing/2014/main" id="{51386FA8-9C54-4D56-9807-79654CFB160E}"/>
              </a:ext>
            </a:extLst>
          </p:cNvPr>
          <p:cNvSpPr txBox="1">
            <a:spLocks noChangeArrowheads="1"/>
          </p:cNvSpPr>
          <p:nvPr/>
        </p:nvSpPr>
        <p:spPr bwMode="auto">
          <a:xfrm flipH="1">
            <a:off x="7524750" y="5035550"/>
            <a:ext cx="647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latin typeface="Times New Roman" panose="02020603050405020304" pitchFamily="18" charset="0"/>
              </a:rPr>
              <a:t>gr</a:t>
            </a:r>
            <a:r>
              <a:rPr lang="en-US" altLang="zh-CN" sz="2600" b="1" i="1" baseline="-25000">
                <a:latin typeface="Times New Roman" panose="02020603050405020304" pitchFamily="18" charset="0"/>
              </a:rPr>
              <a:t>R</a:t>
            </a:r>
          </a:p>
        </p:txBody>
      </p:sp>
    </p:spTree>
  </p:cSld>
  <p:clrMapOvr>
    <a:masterClrMapping/>
  </p:clrMapOvr>
  <p:transition>
    <p:wipe dir="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4">
            <a:extLst>
              <a:ext uri="{FF2B5EF4-FFF2-40B4-BE49-F238E27FC236}">
                <a16:creationId xmlns:a16="http://schemas.microsoft.com/office/drawing/2014/main" id="{6E2FD79F-59B8-4C82-8108-04472B2A631D}"/>
              </a:ext>
            </a:extLst>
          </p:cNvPr>
          <p:cNvSpPr>
            <a:spLocks noGrp="1"/>
          </p:cNvSpPr>
          <p:nvPr>
            <p:ph type="sldNum" sz="quarter" idx="11"/>
          </p:nvPr>
        </p:nvSpPr>
        <p:spPr/>
        <p:txBody>
          <a:bodyPr/>
          <a:lstStyle/>
          <a:p>
            <a:fld id="{DDA22903-BB82-4EEE-8210-349159E2E0C5}" type="slidenum">
              <a:rPr lang="en-US" altLang="zh-CN"/>
              <a:pPr/>
              <a:t>141</a:t>
            </a:fld>
            <a:endParaRPr lang="en-US" altLang="zh-CN"/>
          </a:p>
        </p:txBody>
      </p:sp>
      <p:sp>
        <p:nvSpPr>
          <p:cNvPr id="397315" name="Rectangle 3">
            <a:extLst>
              <a:ext uri="{FF2B5EF4-FFF2-40B4-BE49-F238E27FC236}">
                <a16:creationId xmlns:a16="http://schemas.microsoft.com/office/drawing/2014/main" id="{D6EBDC3A-A8E5-4AA0-B95C-A59E402BE71D}"/>
              </a:ext>
            </a:extLst>
          </p:cNvPr>
          <p:cNvSpPr>
            <a:spLocks noGrp="1" noChangeArrowheads="1"/>
          </p:cNvSpPr>
          <p:nvPr>
            <p:ph type="body" idx="1"/>
          </p:nvPr>
        </p:nvSpPr>
        <p:spPr>
          <a:xfrm>
            <a:off x="457200" y="728663"/>
            <a:ext cx="8229600" cy="3060700"/>
          </a:xfrm>
        </p:spPr>
        <p:txBody>
          <a:bodyPr/>
          <a:lstStyle/>
          <a:p>
            <a:pPr marL="990600" lvl="1" indent="-533400">
              <a:buSzTx/>
              <a:buFont typeface="Wingdings" panose="05000000000000000000" pitchFamily="2" charset="2"/>
              <a:buNone/>
            </a:pPr>
            <a:r>
              <a:rPr lang="en-US" altLang="zh-CN" sz="3000" b="1">
                <a:solidFill>
                  <a:schemeClr val="tx2"/>
                </a:solidFill>
                <a:latin typeface="Times New Roman" panose="02020603050405020304" pitchFamily="18" charset="0"/>
              </a:rPr>
              <a:t>2)	</a:t>
            </a:r>
            <a:r>
              <a:rPr lang="zh-CN" altLang="en-US" sz="3000" b="1">
                <a:latin typeface="Times New Roman" panose="02020603050405020304" pitchFamily="18" charset="0"/>
                <a:ea typeface="仿宋_GB2312" pitchFamily="49" charset="-122"/>
              </a:rPr>
              <a:t>如果</a:t>
            </a:r>
            <a:r>
              <a:rPr lang="en-US" altLang="zh-CN" sz="3000" b="1" i="1">
                <a:solidFill>
                  <a:schemeClr val="tx2"/>
                </a:solidFill>
                <a:latin typeface="Times New Roman" panose="02020603050405020304" pitchFamily="18" charset="0"/>
                <a:ea typeface="仿宋_GB2312" pitchFamily="49" charset="-122"/>
              </a:rPr>
              <a:t>pu</a:t>
            </a:r>
            <a:r>
              <a:rPr lang="zh-CN" altLang="en-US" sz="3000" b="1">
                <a:latin typeface="Times New Roman" panose="02020603050405020304" pitchFamily="18" charset="0"/>
                <a:ea typeface="仿宋_GB2312" pitchFamily="49" charset="-122"/>
              </a:rPr>
              <a:t>的兄弟结点</a:t>
            </a:r>
            <a:r>
              <a:rPr lang="en-US" altLang="zh-CN" sz="3000" b="1" i="1">
                <a:solidFill>
                  <a:schemeClr val="tx2"/>
                </a:solidFill>
                <a:latin typeface="Times New Roman" panose="02020603050405020304" pitchFamily="18" charset="0"/>
                <a:ea typeface="仿宋_GB2312" pitchFamily="49" charset="-122"/>
              </a:rPr>
              <a:t>gr</a:t>
            </a:r>
            <a:r>
              <a:rPr lang="zh-CN" altLang="en-US" sz="3000" b="1">
                <a:latin typeface="Times New Roman" panose="02020603050405020304" pitchFamily="18" charset="0"/>
                <a:ea typeface="仿宋_GB2312" pitchFamily="49" charset="-122"/>
              </a:rPr>
              <a:t>是黑色结点，此时又有两种情况。</a:t>
            </a:r>
          </a:p>
          <a:p>
            <a:pPr marL="1371600" lvl="2" indent="-457200">
              <a:buClr>
                <a:schemeClr val="tx2"/>
              </a:buClr>
              <a:buSzTx/>
              <a:buFont typeface="Wingdings" panose="05000000000000000000" pitchFamily="2" charset="2"/>
              <a:buAutoNum type="alphaLcParenR"/>
            </a:pP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是</a:t>
            </a:r>
            <a:r>
              <a:rPr lang="en-US" altLang="zh-CN" sz="3000" b="1" i="1">
                <a:solidFill>
                  <a:schemeClr val="tx2"/>
                </a:solidFill>
                <a:latin typeface="Times New Roman" panose="02020603050405020304" pitchFamily="18" charset="0"/>
                <a:ea typeface="仿宋_GB2312" pitchFamily="49" charset="-122"/>
              </a:rPr>
              <a:t>pu</a:t>
            </a:r>
            <a:r>
              <a:rPr lang="zh-CN" altLang="en-US" sz="3000" b="1">
                <a:latin typeface="Times New Roman" panose="02020603050405020304" pitchFamily="18" charset="0"/>
                <a:ea typeface="仿宋_GB2312" pitchFamily="49" charset="-122"/>
              </a:rPr>
              <a:t>的左子女，</a:t>
            </a:r>
            <a:r>
              <a:rPr lang="en-US" altLang="zh-CN" sz="3000" b="1" i="1">
                <a:solidFill>
                  <a:schemeClr val="tx2"/>
                </a:solidFill>
                <a:latin typeface="Times New Roman" panose="02020603050405020304" pitchFamily="18" charset="0"/>
                <a:ea typeface="仿宋_GB2312" pitchFamily="49" charset="-122"/>
              </a:rPr>
              <a:t>pu</a:t>
            </a:r>
            <a:r>
              <a:rPr lang="zh-CN" altLang="en-US" sz="3000" b="1">
                <a:latin typeface="Times New Roman" panose="02020603050405020304" pitchFamily="18" charset="0"/>
                <a:ea typeface="仿宋_GB2312" pitchFamily="49" charset="-122"/>
              </a:rPr>
              <a:t>是</a:t>
            </a:r>
            <a:r>
              <a:rPr lang="en-US" altLang="zh-CN" sz="3000" b="1" i="1">
                <a:solidFill>
                  <a:schemeClr val="tx2"/>
                </a:solidFill>
                <a:latin typeface="Times New Roman" panose="02020603050405020304" pitchFamily="18" charset="0"/>
                <a:ea typeface="仿宋_GB2312" pitchFamily="49" charset="-122"/>
              </a:rPr>
              <a:t>gu</a:t>
            </a:r>
            <a:r>
              <a:rPr lang="zh-CN" altLang="en-US" sz="3000" b="1">
                <a:latin typeface="Times New Roman" panose="02020603050405020304" pitchFamily="18" charset="0"/>
                <a:ea typeface="仿宋_GB2312" pitchFamily="49" charset="-122"/>
              </a:rPr>
              <a:t>的左子女。在这种情况下只要做一次右单旋转，交换一下</a:t>
            </a:r>
            <a:r>
              <a:rPr lang="en-US" altLang="zh-CN" sz="3000" b="1" i="1">
                <a:solidFill>
                  <a:schemeClr val="tx2"/>
                </a:solidFill>
                <a:latin typeface="Times New Roman" panose="02020603050405020304" pitchFamily="18" charset="0"/>
                <a:ea typeface="仿宋_GB2312" pitchFamily="49" charset="-122"/>
              </a:rPr>
              <a:t>pu</a:t>
            </a:r>
            <a:r>
              <a:rPr lang="zh-CN" altLang="en-US" sz="3000" b="1">
                <a:latin typeface="Times New Roman" panose="02020603050405020304" pitchFamily="18" charset="0"/>
                <a:ea typeface="仿宋_GB2312" pitchFamily="49" charset="-122"/>
              </a:rPr>
              <a:t>和</a:t>
            </a:r>
            <a:r>
              <a:rPr lang="en-US" altLang="zh-CN" sz="3000" b="1" i="1">
                <a:solidFill>
                  <a:schemeClr val="tx2"/>
                </a:solidFill>
                <a:latin typeface="Times New Roman" panose="02020603050405020304" pitchFamily="18" charset="0"/>
                <a:ea typeface="仿宋_GB2312" pitchFamily="49" charset="-122"/>
              </a:rPr>
              <a:t>gu</a:t>
            </a:r>
            <a:r>
              <a:rPr lang="zh-CN" altLang="en-US" sz="3000" b="1">
                <a:latin typeface="Times New Roman" panose="02020603050405020304" pitchFamily="18" charset="0"/>
                <a:ea typeface="仿宋_GB2312" pitchFamily="49" charset="-122"/>
              </a:rPr>
              <a:t>的颜色，就可恢复红黑树的特性，并结束重新平衡过程。</a:t>
            </a:r>
          </a:p>
        </p:txBody>
      </p:sp>
      <p:grpSp>
        <p:nvGrpSpPr>
          <p:cNvPr id="397427" name="Group 115">
            <a:extLst>
              <a:ext uri="{FF2B5EF4-FFF2-40B4-BE49-F238E27FC236}">
                <a16:creationId xmlns:a16="http://schemas.microsoft.com/office/drawing/2014/main" id="{EFF11FA2-E4C4-4ED1-A49E-BE1D494E8207}"/>
              </a:ext>
            </a:extLst>
          </p:cNvPr>
          <p:cNvGrpSpPr>
            <a:grpSpLocks/>
          </p:cNvGrpSpPr>
          <p:nvPr/>
        </p:nvGrpSpPr>
        <p:grpSpPr bwMode="auto">
          <a:xfrm>
            <a:off x="1187450" y="3573463"/>
            <a:ext cx="7308850" cy="2663825"/>
            <a:chOff x="748" y="2319"/>
            <a:chExt cx="4604" cy="1678"/>
          </a:xfrm>
        </p:grpSpPr>
        <p:sp>
          <p:nvSpPr>
            <p:cNvPr id="397337" name="AutoShape 25">
              <a:extLst>
                <a:ext uri="{FF2B5EF4-FFF2-40B4-BE49-F238E27FC236}">
                  <a16:creationId xmlns:a16="http://schemas.microsoft.com/office/drawing/2014/main" id="{53FFCA54-D5B2-41B2-A296-0435ACA5896A}"/>
                </a:ext>
              </a:extLst>
            </p:cNvPr>
            <p:cNvSpPr>
              <a:spLocks noChangeArrowheads="1"/>
            </p:cNvSpPr>
            <p:nvPr/>
          </p:nvSpPr>
          <p:spPr bwMode="auto">
            <a:xfrm>
              <a:off x="2834" y="3000"/>
              <a:ext cx="499" cy="114"/>
            </a:xfrm>
            <a:prstGeom prst="rightArrow">
              <a:avLst>
                <a:gd name="adj1" fmla="val 50000"/>
                <a:gd name="adj2" fmla="val 109430"/>
              </a:avLst>
            </a:prstGeom>
            <a:solidFill>
              <a:srgbClr val="C0C0C0"/>
            </a:solidFill>
            <a:ln w="9525">
              <a:solidFill>
                <a:srgbClr val="000000"/>
              </a:solidFill>
              <a:miter lim="800000"/>
              <a:headEnd/>
              <a:tailEnd/>
            </a:ln>
          </p:spPr>
          <p:txBody>
            <a:bodyPr/>
            <a:lstStyle/>
            <a:p>
              <a:endParaRPr lang="en-US"/>
            </a:p>
          </p:txBody>
        </p:sp>
        <p:grpSp>
          <p:nvGrpSpPr>
            <p:cNvPr id="397421" name="Group 109">
              <a:extLst>
                <a:ext uri="{FF2B5EF4-FFF2-40B4-BE49-F238E27FC236}">
                  <a16:creationId xmlns:a16="http://schemas.microsoft.com/office/drawing/2014/main" id="{F0389EC6-393D-457B-B25F-F5CB352D2500}"/>
                </a:ext>
              </a:extLst>
            </p:cNvPr>
            <p:cNvGrpSpPr>
              <a:grpSpLocks/>
            </p:cNvGrpSpPr>
            <p:nvPr/>
          </p:nvGrpSpPr>
          <p:grpSpPr bwMode="auto">
            <a:xfrm>
              <a:off x="839" y="2319"/>
              <a:ext cx="1879" cy="1419"/>
              <a:chOff x="839" y="2319"/>
              <a:chExt cx="1879" cy="1419"/>
            </a:xfrm>
          </p:grpSpPr>
          <p:sp>
            <p:nvSpPr>
              <p:cNvPr id="397369" name="Line 57">
                <a:extLst>
                  <a:ext uri="{FF2B5EF4-FFF2-40B4-BE49-F238E27FC236}">
                    <a16:creationId xmlns:a16="http://schemas.microsoft.com/office/drawing/2014/main" id="{D5D40013-5BB5-4E9F-B2A0-A032C0615A83}"/>
                  </a:ext>
                </a:extLst>
              </p:cNvPr>
              <p:cNvSpPr>
                <a:spLocks noChangeShapeType="1"/>
              </p:cNvSpPr>
              <p:nvPr/>
            </p:nvSpPr>
            <p:spPr bwMode="auto">
              <a:xfrm flipH="1">
                <a:off x="2078" y="2877"/>
                <a:ext cx="235" cy="3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7370" name="Line 58">
                <a:extLst>
                  <a:ext uri="{FF2B5EF4-FFF2-40B4-BE49-F238E27FC236}">
                    <a16:creationId xmlns:a16="http://schemas.microsoft.com/office/drawing/2014/main" id="{9F8CAEB0-4120-4F2A-B1BE-2739FF5DBBA4}"/>
                  </a:ext>
                </a:extLst>
              </p:cNvPr>
              <p:cNvSpPr>
                <a:spLocks noChangeShapeType="1"/>
              </p:cNvSpPr>
              <p:nvPr/>
            </p:nvSpPr>
            <p:spPr bwMode="auto">
              <a:xfrm>
                <a:off x="2358" y="2899"/>
                <a:ext cx="207" cy="3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7371" name="Line 59">
                <a:extLst>
                  <a:ext uri="{FF2B5EF4-FFF2-40B4-BE49-F238E27FC236}">
                    <a16:creationId xmlns:a16="http://schemas.microsoft.com/office/drawing/2014/main" id="{6C6F940B-EC00-47BF-A599-1175C6C7C7A1}"/>
                  </a:ext>
                </a:extLst>
              </p:cNvPr>
              <p:cNvSpPr>
                <a:spLocks noChangeShapeType="1"/>
              </p:cNvSpPr>
              <p:nvPr/>
            </p:nvSpPr>
            <p:spPr bwMode="auto">
              <a:xfrm>
                <a:off x="1202" y="3285"/>
                <a:ext cx="181" cy="29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7372" name="Line 60">
                <a:extLst>
                  <a:ext uri="{FF2B5EF4-FFF2-40B4-BE49-F238E27FC236}">
                    <a16:creationId xmlns:a16="http://schemas.microsoft.com/office/drawing/2014/main" id="{4615DEE6-3A3C-44B9-9AB6-8C51E9C17E5E}"/>
                  </a:ext>
                </a:extLst>
              </p:cNvPr>
              <p:cNvSpPr>
                <a:spLocks noChangeShapeType="1"/>
              </p:cNvSpPr>
              <p:nvPr/>
            </p:nvSpPr>
            <p:spPr bwMode="auto">
              <a:xfrm>
                <a:off x="1519" y="2922"/>
                <a:ext cx="204" cy="27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7373" name="Line 61">
                <a:extLst>
                  <a:ext uri="{FF2B5EF4-FFF2-40B4-BE49-F238E27FC236}">
                    <a16:creationId xmlns:a16="http://schemas.microsoft.com/office/drawing/2014/main" id="{203EED2E-6554-4E19-962D-F02BCE188403}"/>
                  </a:ext>
                </a:extLst>
              </p:cNvPr>
              <p:cNvSpPr>
                <a:spLocks noChangeShapeType="1"/>
              </p:cNvSpPr>
              <p:nvPr/>
            </p:nvSpPr>
            <p:spPr bwMode="auto">
              <a:xfrm flipH="1">
                <a:off x="1474" y="2651"/>
                <a:ext cx="374" cy="2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7374" name="Line 62">
                <a:extLst>
                  <a:ext uri="{FF2B5EF4-FFF2-40B4-BE49-F238E27FC236}">
                    <a16:creationId xmlns:a16="http://schemas.microsoft.com/office/drawing/2014/main" id="{156ADFA5-0DF7-46FE-921C-0ECCB637028C}"/>
                  </a:ext>
                </a:extLst>
              </p:cNvPr>
              <p:cNvSpPr>
                <a:spLocks noChangeShapeType="1"/>
              </p:cNvSpPr>
              <p:nvPr/>
            </p:nvSpPr>
            <p:spPr bwMode="auto">
              <a:xfrm flipH="1">
                <a:off x="1185" y="2940"/>
                <a:ext cx="244" cy="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7375" name="Line 63">
                <a:extLst>
                  <a:ext uri="{FF2B5EF4-FFF2-40B4-BE49-F238E27FC236}">
                    <a16:creationId xmlns:a16="http://schemas.microsoft.com/office/drawing/2014/main" id="{20AA1E49-637A-49E7-A787-31F5AF54AA9B}"/>
                  </a:ext>
                </a:extLst>
              </p:cNvPr>
              <p:cNvSpPr>
                <a:spLocks noChangeShapeType="1"/>
              </p:cNvSpPr>
              <p:nvPr/>
            </p:nvSpPr>
            <p:spPr bwMode="auto">
              <a:xfrm flipH="1">
                <a:off x="952" y="3285"/>
                <a:ext cx="17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7376" name="Oval 64">
                <a:extLst>
                  <a:ext uri="{FF2B5EF4-FFF2-40B4-BE49-F238E27FC236}">
                    <a16:creationId xmlns:a16="http://schemas.microsoft.com/office/drawing/2014/main" id="{68E05136-ED61-4ECD-B270-85EFBC9D97F2}"/>
                  </a:ext>
                </a:extLst>
              </p:cNvPr>
              <p:cNvSpPr>
                <a:spLocks noChangeArrowheads="1"/>
              </p:cNvSpPr>
              <p:nvPr/>
            </p:nvSpPr>
            <p:spPr bwMode="auto">
              <a:xfrm>
                <a:off x="1815" y="2524"/>
                <a:ext cx="205" cy="239"/>
              </a:xfrm>
              <a:prstGeom prst="ellipse">
                <a:avLst/>
              </a:prstGeom>
              <a:solidFill>
                <a:srgbClr val="000000"/>
              </a:solidFill>
              <a:ln w="9525">
                <a:solidFill>
                  <a:srgbClr val="000000"/>
                </a:solidFill>
                <a:round/>
                <a:headEnd/>
                <a:tailEnd/>
              </a:ln>
            </p:spPr>
            <p:txBody>
              <a:bodyPr/>
              <a:lstStyle/>
              <a:p>
                <a:endParaRPr lang="en-US"/>
              </a:p>
            </p:txBody>
          </p:sp>
          <p:sp>
            <p:nvSpPr>
              <p:cNvPr id="397377" name="Oval 65">
                <a:extLst>
                  <a:ext uri="{FF2B5EF4-FFF2-40B4-BE49-F238E27FC236}">
                    <a16:creationId xmlns:a16="http://schemas.microsoft.com/office/drawing/2014/main" id="{6B2A0E07-6E79-484D-82A0-872F042CAA90}"/>
                  </a:ext>
                </a:extLst>
              </p:cNvPr>
              <p:cNvSpPr>
                <a:spLocks noChangeArrowheads="1"/>
              </p:cNvSpPr>
              <p:nvPr/>
            </p:nvSpPr>
            <p:spPr bwMode="auto">
              <a:xfrm>
                <a:off x="1383" y="2763"/>
                <a:ext cx="191" cy="222"/>
              </a:xfrm>
              <a:prstGeom prst="ellipse">
                <a:avLst/>
              </a:prstGeom>
              <a:solidFill>
                <a:schemeClr val="tx2"/>
              </a:solidFill>
              <a:ln w="9525">
                <a:solidFill>
                  <a:schemeClr val="tx2"/>
                </a:solidFill>
                <a:round/>
                <a:headEnd/>
                <a:tailEnd/>
              </a:ln>
            </p:spPr>
            <p:txBody>
              <a:bodyPr/>
              <a:lstStyle/>
              <a:p>
                <a:endParaRPr lang="en-US"/>
              </a:p>
            </p:txBody>
          </p:sp>
          <p:sp>
            <p:nvSpPr>
              <p:cNvPr id="397378" name="Oval 66">
                <a:extLst>
                  <a:ext uri="{FF2B5EF4-FFF2-40B4-BE49-F238E27FC236}">
                    <a16:creationId xmlns:a16="http://schemas.microsoft.com/office/drawing/2014/main" id="{32715E0F-53B6-444F-A1EE-4C0E3E61B551}"/>
                  </a:ext>
                </a:extLst>
              </p:cNvPr>
              <p:cNvSpPr>
                <a:spLocks noChangeArrowheads="1"/>
              </p:cNvSpPr>
              <p:nvPr/>
            </p:nvSpPr>
            <p:spPr bwMode="auto">
              <a:xfrm>
                <a:off x="1076" y="3127"/>
                <a:ext cx="194" cy="226"/>
              </a:xfrm>
              <a:prstGeom prst="ellipse">
                <a:avLst/>
              </a:prstGeom>
              <a:solidFill>
                <a:schemeClr val="tx2"/>
              </a:solidFill>
              <a:ln w="9525">
                <a:solidFill>
                  <a:schemeClr val="tx2"/>
                </a:solidFill>
                <a:round/>
                <a:headEnd/>
                <a:tailEnd/>
              </a:ln>
            </p:spPr>
            <p:txBody>
              <a:bodyPr/>
              <a:lstStyle/>
              <a:p>
                <a:endParaRPr lang="en-US"/>
              </a:p>
            </p:txBody>
          </p:sp>
          <p:sp>
            <p:nvSpPr>
              <p:cNvPr id="397379" name="Line 67">
                <a:extLst>
                  <a:ext uri="{FF2B5EF4-FFF2-40B4-BE49-F238E27FC236}">
                    <a16:creationId xmlns:a16="http://schemas.microsoft.com/office/drawing/2014/main" id="{4F0C9198-402D-44F0-9FE0-4404A246A5C1}"/>
                  </a:ext>
                </a:extLst>
              </p:cNvPr>
              <p:cNvSpPr>
                <a:spLocks noChangeShapeType="1"/>
              </p:cNvSpPr>
              <p:nvPr/>
            </p:nvSpPr>
            <p:spPr bwMode="auto">
              <a:xfrm>
                <a:off x="2002" y="2666"/>
                <a:ext cx="298"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7380" name="Oval 68">
                <a:extLst>
                  <a:ext uri="{FF2B5EF4-FFF2-40B4-BE49-F238E27FC236}">
                    <a16:creationId xmlns:a16="http://schemas.microsoft.com/office/drawing/2014/main" id="{3E8C8A23-6AA5-4D45-AAB1-917E69B91FD8}"/>
                  </a:ext>
                </a:extLst>
              </p:cNvPr>
              <p:cNvSpPr>
                <a:spLocks noChangeArrowheads="1"/>
              </p:cNvSpPr>
              <p:nvPr/>
            </p:nvSpPr>
            <p:spPr bwMode="auto">
              <a:xfrm>
                <a:off x="2231" y="2763"/>
                <a:ext cx="195" cy="222"/>
              </a:xfrm>
              <a:prstGeom prst="ellipse">
                <a:avLst/>
              </a:prstGeom>
              <a:solidFill>
                <a:srgbClr val="000000"/>
              </a:solidFill>
              <a:ln w="9525">
                <a:solidFill>
                  <a:srgbClr val="000000"/>
                </a:solidFill>
                <a:round/>
                <a:headEnd/>
                <a:tailEnd/>
              </a:ln>
            </p:spPr>
            <p:txBody>
              <a:bodyPr/>
              <a:lstStyle/>
              <a:p>
                <a:endParaRPr lang="en-US"/>
              </a:p>
            </p:txBody>
          </p:sp>
          <p:sp>
            <p:nvSpPr>
              <p:cNvPr id="397382" name="Rectangle 70">
                <a:extLst>
                  <a:ext uri="{FF2B5EF4-FFF2-40B4-BE49-F238E27FC236}">
                    <a16:creationId xmlns:a16="http://schemas.microsoft.com/office/drawing/2014/main" id="{B3130ADC-4AD4-4D7E-888F-BD777546ED79}"/>
                  </a:ext>
                </a:extLst>
              </p:cNvPr>
              <p:cNvSpPr>
                <a:spLocks noChangeArrowheads="1"/>
              </p:cNvSpPr>
              <p:nvPr/>
            </p:nvSpPr>
            <p:spPr bwMode="auto">
              <a:xfrm>
                <a:off x="1633" y="3149"/>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7383" name="Rectangle 71">
                <a:extLst>
                  <a:ext uri="{FF2B5EF4-FFF2-40B4-BE49-F238E27FC236}">
                    <a16:creationId xmlns:a16="http://schemas.microsoft.com/office/drawing/2014/main" id="{A95658A1-B18C-43C1-98F8-E44C26735DDC}"/>
                  </a:ext>
                </a:extLst>
              </p:cNvPr>
              <p:cNvSpPr>
                <a:spLocks noChangeArrowheads="1"/>
              </p:cNvSpPr>
              <p:nvPr/>
            </p:nvSpPr>
            <p:spPr bwMode="auto">
              <a:xfrm>
                <a:off x="2018" y="3149"/>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7384" name="Rectangle 72">
                <a:extLst>
                  <a:ext uri="{FF2B5EF4-FFF2-40B4-BE49-F238E27FC236}">
                    <a16:creationId xmlns:a16="http://schemas.microsoft.com/office/drawing/2014/main" id="{93675F11-8536-402D-9854-5E4DDF89CF34}"/>
                  </a:ext>
                </a:extLst>
              </p:cNvPr>
              <p:cNvSpPr>
                <a:spLocks noChangeArrowheads="1"/>
              </p:cNvSpPr>
              <p:nvPr/>
            </p:nvSpPr>
            <p:spPr bwMode="auto">
              <a:xfrm>
                <a:off x="2472" y="3149"/>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7385" name="Rectangle 73">
                <a:extLst>
                  <a:ext uri="{FF2B5EF4-FFF2-40B4-BE49-F238E27FC236}">
                    <a16:creationId xmlns:a16="http://schemas.microsoft.com/office/drawing/2014/main" id="{C27574CE-4125-4FCB-8C01-2C7C9770022F}"/>
                  </a:ext>
                </a:extLst>
              </p:cNvPr>
              <p:cNvSpPr>
                <a:spLocks noChangeArrowheads="1"/>
              </p:cNvSpPr>
              <p:nvPr/>
            </p:nvSpPr>
            <p:spPr bwMode="auto">
              <a:xfrm>
                <a:off x="839" y="3534"/>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7386" name="Rectangle 74">
                <a:extLst>
                  <a:ext uri="{FF2B5EF4-FFF2-40B4-BE49-F238E27FC236}">
                    <a16:creationId xmlns:a16="http://schemas.microsoft.com/office/drawing/2014/main" id="{9F3AD8D1-C2DE-4D72-B054-BFBE0886199B}"/>
                  </a:ext>
                </a:extLst>
              </p:cNvPr>
              <p:cNvSpPr>
                <a:spLocks noChangeArrowheads="1"/>
              </p:cNvSpPr>
              <p:nvPr/>
            </p:nvSpPr>
            <p:spPr bwMode="auto">
              <a:xfrm>
                <a:off x="1293" y="3534"/>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7387" name="Text Box 75">
                <a:extLst>
                  <a:ext uri="{FF2B5EF4-FFF2-40B4-BE49-F238E27FC236}">
                    <a16:creationId xmlns:a16="http://schemas.microsoft.com/office/drawing/2014/main" id="{10A3466D-B84B-4DBB-B20F-37C01FEBA426}"/>
                  </a:ext>
                </a:extLst>
              </p:cNvPr>
              <p:cNvSpPr txBox="1">
                <a:spLocks noChangeArrowheads="1"/>
              </p:cNvSpPr>
              <p:nvPr/>
            </p:nvSpPr>
            <p:spPr bwMode="auto">
              <a:xfrm>
                <a:off x="1088" y="2582"/>
                <a:ext cx="33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pu</a:t>
                </a:r>
              </a:p>
            </p:txBody>
          </p:sp>
          <p:sp>
            <p:nvSpPr>
              <p:cNvPr id="397388" name="Text Box 76">
                <a:extLst>
                  <a:ext uri="{FF2B5EF4-FFF2-40B4-BE49-F238E27FC236}">
                    <a16:creationId xmlns:a16="http://schemas.microsoft.com/office/drawing/2014/main" id="{FD0D09F7-A438-4CC7-86F1-023CA9D9F3A6}"/>
                  </a:ext>
                </a:extLst>
              </p:cNvPr>
              <p:cNvSpPr txBox="1">
                <a:spLocks noChangeArrowheads="1"/>
              </p:cNvSpPr>
              <p:nvPr/>
            </p:nvSpPr>
            <p:spPr bwMode="auto">
              <a:xfrm>
                <a:off x="1538" y="2319"/>
                <a:ext cx="33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gu</a:t>
                </a:r>
              </a:p>
            </p:txBody>
          </p:sp>
          <p:sp>
            <p:nvSpPr>
              <p:cNvPr id="397389" name="Text Box 77">
                <a:extLst>
                  <a:ext uri="{FF2B5EF4-FFF2-40B4-BE49-F238E27FC236}">
                    <a16:creationId xmlns:a16="http://schemas.microsoft.com/office/drawing/2014/main" id="{61995C8B-090F-45FA-8233-574D6EABFD2E}"/>
                  </a:ext>
                </a:extLst>
              </p:cNvPr>
              <p:cNvSpPr txBox="1">
                <a:spLocks noChangeArrowheads="1"/>
              </p:cNvSpPr>
              <p:nvPr/>
            </p:nvSpPr>
            <p:spPr bwMode="auto">
              <a:xfrm>
                <a:off x="2417" y="2591"/>
                <a:ext cx="301"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gr</a:t>
                </a:r>
              </a:p>
            </p:txBody>
          </p:sp>
          <p:sp>
            <p:nvSpPr>
              <p:cNvPr id="397390" name="Text Box 78">
                <a:extLst>
                  <a:ext uri="{FF2B5EF4-FFF2-40B4-BE49-F238E27FC236}">
                    <a16:creationId xmlns:a16="http://schemas.microsoft.com/office/drawing/2014/main" id="{BAAC38C5-2DB2-4C13-BA61-EA05C4C2A3CA}"/>
                  </a:ext>
                </a:extLst>
              </p:cNvPr>
              <p:cNvSpPr txBox="1">
                <a:spLocks noChangeArrowheads="1"/>
              </p:cNvSpPr>
              <p:nvPr/>
            </p:nvSpPr>
            <p:spPr bwMode="auto">
              <a:xfrm>
                <a:off x="862" y="2991"/>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u</a:t>
                </a:r>
              </a:p>
            </p:txBody>
          </p:sp>
        </p:grpSp>
        <p:sp>
          <p:nvSpPr>
            <p:cNvPr id="397393" name="Line 81">
              <a:extLst>
                <a:ext uri="{FF2B5EF4-FFF2-40B4-BE49-F238E27FC236}">
                  <a16:creationId xmlns:a16="http://schemas.microsoft.com/office/drawing/2014/main" id="{C33D2A3A-3813-44AE-AA6A-95391AE295A1}"/>
                </a:ext>
              </a:extLst>
            </p:cNvPr>
            <p:cNvSpPr>
              <a:spLocks noChangeShapeType="1"/>
            </p:cNvSpPr>
            <p:nvPr/>
          </p:nvSpPr>
          <p:spPr bwMode="auto">
            <a:xfrm>
              <a:off x="3738" y="2877"/>
              <a:ext cx="235" cy="3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7394" name="Line 82">
              <a:extLst>
                <a:ext uri="{FF2B5EF4-FFF2-40B4-BE49-F238E27FC236}">
                  <a16:creationId xmlns:a16="http://schemas.microsoft.com/office/drawing/2014/main" id="{8A28610F-0701-451F-BB02-21F909C9B8B7}"/>
                </a:ext>
              </a:extLst>
            </p:cNvPr>
            <p:cNvSpPr>
              <a:spLocks noChangeShapeType="1"/>
            </p:cNvSpPr>
            <p:nvPr/>
          </p:nvSpPr>
          <p:spPr bwMode="auto">
            <a:xfrm flipH="1">
              <a:off x="3486" y="2899"/>
              <a:ext cx="207" cy="3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7395" name="Line 83">
              <a:extLst>
                <a:ext uri="{FF2B5EF4-FFF2-40B4-BE49-F238E27FC236}">
                  <a16:creationId xmlns:a16="http://schemas.microsoft.com/office/drawing/2014/main" id="{20D35A17-6A10-4C90-BC38-99D32D57D38F}"/>
                </a:ext>
              </a:extLst>
            </p:cNvPr>
            <p:cNvSpPr>
              <a:spLocks noChangeShapeType="1"/>
            </p:cNvSpPr>
            <p:nvPr/>
          </p:nvSpPr>
          <p:spPr bwMode="auto">
            <a:xfrm flipH="1">
              <a:off x="4668" y="3285"/>
              <a:ext cx="181" cy="29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7396" name="Line 84">
              <a:extLst>
                <a:ext uri="{FF2B5EF4-FFF2-40B4-BE49-F238E27FC236}">
                  <a16:creationId xmlns:a16="http://schemas.microsoft.com/office/drawing/2014/main" id="{13CD4316-5994-4324-9215-44D148329F4E}"/>
                </a:ext>
              </a:extLst>
            </p:cNvPr>
            <p:cNvSpPr>
              <a:spLocks noChangeShapeType="1"/>
            </p:cNvSpPr>
            <p:nvPr/>
          </p:nvSpPr>
          <p:spPr bwMode="auto">
            <a:xfrm flipH="1">
              <a:off x="4328" y="2922"/>
              <a:ext cx="204" cy="27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7397" name="Line 85">
              <a:extLst>
                <a:ext uri="{FF2B5EF4-FFF2-40B4-BE49-F238E27FC236}">
                  <a16:creationId xmlns:a16="http://schemas.microsoft.com/office/drawing/2014/main" id="{D20F809E-D78D-4879-AC60-DBC5909EA510}"/>
                </a:ext>
              </a:extLst>
            </p:cNvPr>
            <p:cNvSpPr>
              <a:spLocks noChangeShapeType="1"/>
            </p:cNvSpPr>
            <p:nvPr/>
          </p:nvSpPr>
          <p:spPr bwMode="auto">
            <a:xfrm>
              <a:off x="4203" y="2651"/>
              <a:ext cx="374" cy="2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7398" name="Line 86">
              <a:extLst>
                <a:ext uri="{FF2B5EF4-FFF2-40B4-BE49-F238E27FC236}">
                  <a16:creationId xmlns:a16="http://schemas.microsoft.com/office/drawing/2014/main" id="{30B8CD13-8F2F-468F-8E89-BB441EFAA72D}"/>
                </a:ext>
              </a:extLst>
            </p:cNvPr>
            <p:cNvSpPr>
              <a:spLocks noChangeShapeType="1"/>
            </p:cNvSpPr>
            <p:nvPr/>
          </p:nvSpPr>
          <p:spPr bwMode="auto">
            <a:xfrm>
              <a:off x="4622" y="2940"/>
              <a:ext cx="244" cy="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7399" name="Line 87">
              <a:extLst>
                <a:ext uri="{FF2B5EF4-FFF2-40B4-BE49-F238E27FC236}">
                  <a16:creationId xmlns:a16="http://schemas.microsoft.com/office/drawing/2014/main" id="{23A10D3F-F081-4272-B108-4338D97F4F52}"/>
                </a:ext>
              </a:extLst>
            </p:cNvPr>
            <p:cNvSpPr>
              <a:spLocks noChangeShapeType="1"/>
            </p:cNvSpPr>
            <p:nvPr/>
          </p:nvSpPr>
          <p:spPr bwMode="auto">
            <a:xfrm>
              <a:off x="4923" y="3285"/>
              <a:ext cx="17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7400" name="Oval 88">
              <a:extLst>
                <a:ext uri="{FF2B5EF4-FFF2-40B4-BE49-F238E27FC236}">
                  <a16:creationId xmlns:a16="http://schemas.microsoft.com/office/drawing/2014/main" id="{E27DD82F-12DC-481E-BDDA-CA127F40AE21}"/>
                </a:ext>
              </a:extLst>
            </p:cNvPr>
            <p:cNvSpPr>
              <a:spLocks noChangeArrowheads="1"/>
            </p:cNvSpPr>
            <p:nvPr/>
          </p:nvSpPr>
          <p:spPr bwMode="auto">
            <a:xfrm flipH="1">
              <a:off x="4031" y="2524"/>
              <a:ext cx="205" cy="239"/>
            </a:xfrm>
            <a:prstGeom prst="ellipse">
              <a:avLst/>
            </a:prstGeom>
            <a:solidFill>
              <a:srgbClr val="000000"/>
            </a:solidFill>
            <a:ln w="9525">
              <a:solidFill>
                <a:srgbClr val="000000"/>
              </a:solidFill>
              <a:round/>
              <a:headEnd/>
              <a:tailEnd/>
            </a:ln>
          </p:spPr>
          <p:txBody>
            <a:bodyPr/>
            <a:lstStyle/>
            <a:p>
              <a:endParaRPr lang="en-US"/>
            </a:p>
          </p:txBody>
        </p:sp>
        <p:sp>
          <p:nvSpPr>
            <p:cNvPr id="397401" name="Oval 89">
              <a:extLst>
                <a:ext uri="{FF2B5EF4-FFF2-40B4-BE49-F238E27FC236}">
                  <a16:creationId xmlns:a16="http://schemas.microsoft.com/office/drawing/2014/main" id="{D12E28B9-6C92-475F-B9E4-A0B8271BAEA0}"/>
                </a:ext>
              </a:extLst>
            </p:cNvPr>
            <p:cNvSpPr>
              <a:spLocks noChangeArrowheads="1"/>
            </p:cNvSpPr>
            <p:nvPr/>
          </p:nvSpPr>
          <p:spPr bwMode="auto">
            <a:xfrm flipH="1">
              <a:off x="4477" y="2763"/>
              <a:ext cx="191" cy="222"/>
            </a:xfrm>
            <a:prstGeom prst="ellipse">
              <a:avLst/>
            </a:prstGeom>
            <a:solidFill>
              <a:schemeClr val="tx2"/>
            </a:solidFill>
            <a:ln w="9525">
              <a:solidFill>
                <a:schemeClr val="tx2"/>
              </a:solidFill>
              <a:round/>
              <a:headEnd/>
              <a:tailEnd/>
            </a:ln>
          </p:spPr>
          <p:txBody>
            <a:bodyPr/>
            <a:lstStyle/>
            <a:p>
              <a:endParaRPr lang="en-US"/>
            </a:p>
          </p:txBody>
        </p:sp>
        <p:sp>
          <p:nvSpPr>
            <p:cNvPr id="397402" name="Oval 90">
              <a:extLst>
                <a:ext uri="{FF2B5EF4-FFF2-40B4-BE49-F238E27FC236}">
                  <a16:creationId xmlns:a16="http://schemas.microsoft.com/office/drawing/2014/main" id="{9B3B633E-0E9A-4A83-9E8C-2D71B250DA09}"/>
                </a:ext>
              </a:extLst>
            </p:cNvPr>
            <p:cNvSpPr>
              <a:spLocks noChangeArrowheads="1"/>
            </p:cNvSpPr>
            <p:nvPr/>
          </p:nvSpPr>
          <p:spPr bwMode="auto">
            <a:xfrm flipH="1">
              <a:off x="4781" y="3127"/>
              <a:ext cx="194" cy="226"/>
            </a:xfrm>
            <a:prstGeom prst="ellipse">
              <a:avLst/>
            </a:prstGeom>
            <a:solidFill>
              <a:srgbClr val="000000"/>
            </a:solidFill>
            <a:ln w="9525">
              <a:solidFill>
                <a:srgbClr val="000000"/>
              </a:solidFill>
              <a:round/>
              <a:headEnd/>
              <a:tailEnd/>
            </a:ln>
          </p:spPr>
          <p:txBody>
            <a:bodyPr/>
            <a:lstStyle/>
            <a:p>
              <a:endParaRPr lang="en-US"/>
            </a:p>
          </p:txBody>
        </p:sp>
        <p:sp>
          <p:nvSpPr>
            <p:cNvPr id="397403" name="Line 91">
              <a:extLst>
                <a:ext uri="{FF2B5EF4-FFF2-40B4-BE49-F238E27FC236}">
                  <a16:creationId xmlns:a16="http://schemas.microsoft.com/office/drawing/2014/main" id="{E45E16D7-7172-416F-97CA-76E5AD1A1E4F}"/>
                </a:ext>
              </a:extLst>
            </p:cNvPr>
            <p:cNvSpPr>
              <a:spLocks noChangeShapeType="1"/>
            </p:cNvSpPr>
            <p:nvPr/>
          </p:nvSpPr>
          <p:spPr bwMode="auto">
            <a:xfrm flipH="1">
              <a:off x="3751" y="2666"/>
              <a:ext cx="298"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7404" name="Oval 92">
              <a:extLst>
                <a:ext uri="{FF2B5EF4-FFF2-40B4-BE49-F238E27FC236}">
                  <a16:creationId xmlns:a16="http://schemas.microsoft.com/office/drawing/2014/main" id="{06942569-F3F9-4975-B217-7A0C56CB1F4D}"/>
                </a:ext>
              </a:extLst>
            </p:cNvPr>
            <p:cNvSpPr>
              <a:spLocks noChangeArrowheads="1"/>
            </p:cNvSpPr>
            <p:nvPr/>
          </p:nvSpPr>
          <p:spPr bwMode="auto">
            <a:xfrm flipH="1">
              <a:off x="3625" y="2763"/>
              <a:ext cx="195" cy="222"/>
            </a:xfrm>
            <a:prstGeom prst="ellipse">
              <a:avLst/>
            </a:prstGeom>
            <a:solidFill>
              <a:schemeClr val="tx2"/>
            </a:solidFill>
            <a:ln w="9525">
              <a:solidFill>
                <a:schemeClr val="tx2"/>
              </a:solidFill>
              <a:round/>
              <a:headEnd/>
              <a:tailEnd/>
            </a:ln>
          </p:spPr>
          <p:txBody>
            <a:bodyPr/>
            <a:lstStyle/>
            <a:p>
              <a:endParaRPr lang="en-US"/>
            </a:p>
          </p:txBody>
        </p:sp>
        <p:sp>
          <p:nvSpPr>
            <p:cNvPr id="397405" name="Rectangle 93">
              <a:extLst>
                <a:ext uri="{FF2B5EF4-FFF2-40B4-BE49-F238E27FC236}">
                  <a16:creationId xmlns:a16="http://schemas.microsoft.com/office/drawing/2014/main" id="{92CFAC44-8155-4606-A1EA-B9E8D52D7D63}"/>
                </a:ext>
              </a:extLst>
            </p:cNvPr>
            <p:cNvSpPr>
              <a:spLocks noChangeArrowheads="1"/>
            </p:cNvSpPr>
            <p:nvPr/>
          </p:nvSpPr>
          <p:spPr bwMode="auto">
            <a:xfrm flipH="1">
              <a:off x="4237" y="3149"/>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7406" name="Rectangle 94">
              <a:extLst>
                <a:ext uri="{FF2B5EF4-FFF2-40B4-BE49-F238E27FC236}">
                  <a16:creationId xmlns:a16="http://schemas.microsoft.com/office/drawing/2014/main" id="{5FE20FA8-13B3-478A-9D54-ABFB69A449FD}"/>
                </a:ext>
              </a:extLst>
            </p:cNvPr>
            <p:cNvSpPr>
              <a:spLocks noChangeArrowheads="1"/>
            </p:cNvSpPr>
            <p:nvPr/>
          </p:nvSpPr>
          <p:spPr bwMode="auto">
            <a:xfrm flipH="1">
              <a:off x="3852" y="3149"/>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7407" name="Rectangle 95">
              <a:extLst>
                <a:ext uri="{FF2B5EF4-FFF2-40B4-BE49-F238E27FC236}">
                  <a16:creationId xmlns:a16="http://schemas.microsoft.com/office/drawing/2014/main" id="{7B8B5158-4BFB-4478-96B2-13281048C0B3}"/>
                </a:ext>
              </a:extLst>
            </p:cNvPr>
            <p:cNvSpPr>
              <a:spLocks noChangeArrowheads="1"/>
            </p:cNvSpPr>
            <p:nvPr/>
          </p:nvSpPr>
          <p:spPr bwMode="auto">
            <a:xfrm flipH="1">
              <a:off x="3398" y="3149"/>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7408" name="Rectangle 96">
              <a:extLst>
                <a:ext uri="{FF2B5EF4-FFF2-40B4-BE49-F238E27FC236}">
                  <a16:creationId xmlns:a16="http://schemas.microsoft.com/office/drawing/2014/main" id="{244DC007-B520-4704-AE40-F30936B80180}"/>
                </a:ext>
              </a:extLst>
            </p:cNvPr>
            <p:cNvSpPr>
              <a:spLocks noChangeArrowheads="1"/>
            </p:cNvSpPr>
            <p:nvPr/>
          </p:nvSpPr>
          <p:spPr bwMode="auto">
            <a:xfrm flipH="1">
              <a:off x="5031" y="3534"/>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7409" name="Rectangle 97">
              <a:extLst>
                <a:ext uri="{FF2B5EF4-FFF2-40B4-BE49-F238E27FC236}">
                  <a16:creationId xmlns:a16="http://schemas.microsoft.com/office/drawing/2014/main" id="{D2E6AD1D-CB4C-4687-BFF5-618B7132B980}"/>
                </a:ext>
              </a:extLst>
            </p:cNvPr>
            <p:cNvSpPr>
              <a:spLocks noChangeArrowheads="1"/>
            </p:cNvSpPr>
            <p:nvPr/>
          </p:nvSpPr>
          <p:spPr bwMode="auto">
            <a:xfrm flipH="1">
              <a:off x="4577" y="3534"/>
              <a:ext cx="181"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7410" name="Text Box 98">
              <a:extLst>
                <a:ext uri="{FF2B5EF4-FFF2-40B4-BE49-F238E27FC236}">
                  <a16:creationId xmlns:a16="http://schemas.microsoft.com/office/drawing/2014/main" id="{CA75D336-02CF-42FA-BBAD-71C1E7C6E347}"/>
                </a:ext>
              </a:extLst>
            </p:cNvPr>
            <p:cNvSpPr txBox="1">
              <a:spLocks noChangeArrowheads="1"/>
            </p:cNvSpPr>
            <p:nvPr/>
          </p:nvSpPr>
          <p:spPr bwMode="auto">
            <a:xfrm flipH="1">
              <a:off x="4245" y="2329"/>
              <a:ext cx="33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pu</a:t>
              </a:r>
            </a:p>
          </p:txBody>
        </p:sp>
        <p:sp>
          <p:nvSpPr>
            <p:cNvPr id="397411" name="Text Box 99">
              <a:extLst>
                <a:ext uri="{FF2B5EF4-FFF2-40B4-BE49-F238E27FC236}">
                  <a16:creationId xmlns:a16="http://schemas.microsoft.com/office/drawing/2014/main" id="{8D88B72D-2EEA-443C-912E-8F6C7683302A}"/>
                </a:ext>
              </a:extLst>
            </p:cNvPr>
            <p:cNvSpPr txBox="1">
              <a:spLocks noChangeArrowheads="1"/>
            </p:cNvSpPr>
            <p:nvPr/>
          </p:nvSpPr>
          <p:spPr bwMode="auto">
            <a:xfrm flipH="1">
              <a:off x="4649" y="2601"/>
              <a:ext cx="33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gu</a:t>
              </a:r>
            </a:p>
          </p:txBody>
        </p:sp>
        <p:sp>
          <p:nvSpPr>
            <p:cNvPr id="397412" name="Text Box 100">
              <a:extLst>
                <a:ext uri="{FF2B5EF4-FFF2-40B4-BE49-F238E27FC236}">
                  <a16:creationId xmlns:a16="http://schemas.microsoft.com/office/drawing/2014/main" id="{6A8830A7-A6C5-4CB5-89AB-4DA6DD95B7D1}"/>
                </a:ext>
              </a:extLst>
            </p:cNvPr>
            <p:cNvSpPr txBox="1">
              <a:spLocks noChangeArrowheads="1"/>
            </p:cNvSpPr>
            <p:nvPr/>
          </p:nvSpPr>
          <p:spPr bwMode="auto">
            <a:xfrm flipH="1">
              <a:off x="4944" y="2941"/>
              <a:ext cx="301"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gr</a:t>
              </a:r>
            </a:p>
          </p:txBody>
        </p:sp>
        <p:sp>
          <p:nvSpPr>
            <p:cNvPr id="397413" name="Text Box 101">
              <a:extLst>
                <a:ext uri="{FF2B5EF4-FFF2-40B4-BE49-F238E27FC236}">
                  <a16:creationId xmlns:a16="http://schemas.microsoft.com/office/drawing/2014/main" id="{6BF01F98-675B-4E40-9206-E84B9E693770}"/>
                </a:ext>
              </a:extLst>
            </p:cNvPr>
            <p:cNvSpPr txBox="1">
              <a:spLocks noChangeArrowheads="1"/>
            </p:cNvSpPr>
            <p:nvPr/>
          </p:nvSpPr>
          <p:spPr bwMode="auto">
            <a:xfrm flipH="1">
              <a:off x="3424" y="2601"/>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u</a:t>
              </a:r>
            </a:p>
          </p:txBody>
        </p:sp>
        <p:sp>
          <p:nvSpPr>
            <p:cNvPr id="397416" name="Text Box 104">
              <a:extLst>
                <a:ext uri="{FF2B5EF4-FFF2-40B4-BE49-F238E27FC236}">
                  <a16:creationId xmlns:a16="http://schemas.microsoft.com/office/drawing/2014/main" id="{554A496B-6F8E-4888-9300-096BBD5B1ABF}"/>
                </a:ext>
              </a:extLst>
            </p:cNvPr>
            <p:cNvSpPr txBox="1">
              <a:spLocks noChangeArrowheads="1"/>
            </p:cNvSpPr>
            <p:nvPr/>
          </p:nvSpPr>
          <p:spPr bwMode="auto">
            <a:xfrm flipH="1">
              <a:off x="748" y="3689"/>
              <a:ext cx="40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L</a:t>
              </a:r>
            </a:p>
          </p:txBody>
        </p:sp>
        <p:sp>
          <p:nvSpPr>
            <p:cNvPr id="397417" name="Text Box 105">
              <a:extLst>
                <a:ext uri="{FF2B5EF4-FFF2-40B4-BE49-F238E27FC236}">
                  <a16:creationId xmlns:a16="http://schemas.microsoft.com/office/drawing/2014/main" id="{833FCFA6-82AF-43C3-9825-5333F152F2B0}"/>
                </a:ext>
              </a:extLst>
            </p:cNvPr>
            <p:cNvSpPr txBox="1">
              <a:spLocks noChangeArrowheads="1"/>
            </p:cNvSpPr>
            <p:nvPr/>
          </p:nvSpPr>
          <p:spPr bwMode="auto">
            <a:xfrm flipH="1">
              <a:off x="1179" y="3689"/>
              <a:ext cx="40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R</a:t>
              </a:r>
            </a:p>
          </p:txBody>
        </p:sp>
        <p:sp>
          <p:nvSpPr>
            <p:cNvPr id="397418" name="Text Box 106">
              <a:extLst>
                <a:ext uri="{FF2B5EF4-FFF2-40B4-BE49-F238E27FC236}">
                  <a16:creationId xmlns:a16="http://schemas.microsoft.com/office/drawing/2014/main" id="{AE5F52CE-F7B7-4EF5-8819-F55D7FCEAE52}"/>
                </a:ext>
              </a:extLst>
            </p:cNvPr>
            <p:cNvSpPr txBox="1">
              <a:spLocks noChangeArrowheads="1"/>
            </p:cNvSpPr>
            <p:nvPr/>
          </p:nvSpPr>
          <p:spPr bwMode="auto">
            <a:xfrm flipH="1">
              <a:off x="1497" y="3303"/>
              <a:ext cx="47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latin typeface="Times New Roman" panose="02020603050405020304" pitchFamily="18" charset="0"/>
                </a:rPr>
                <a:t>pu</a:t>
              </a:r>
              <a:r>
                <a:rPr lang="en-US" altLang="zh-CN" sz="2600" b="1" i="1" baseline="-25000">
                  <a:latin typeface="Times New Roman" panose="02020603050405020304" pitchFamily="18" charset="0"/>
                </a:rPr>
                <a:t>R</a:t>
              </a:r>
            </a:p>
          </p:txBody>
        </p:sp>
        <p:sp>
          <p:nvSpPr>
            <p:cNvPr id="397419" name="Text Box 107">
              <a:extLst>
                <a:ext uri="{FF2B5EF4-FFF2-40B4-BE49-F238E27FC236}">
                  <a16:creationId xmlns:a16="http://schemas.microsoft.com/office/drawing/2014/main" id="{13A2D432-EFC4-43FE-BA24-E60DDF13D1F9}"/>
                </a:ext>
              </a:extLst>
            </p:cNvPr>
            <p:cNvSpPr txBox="1">
              <a:spLocks noChangeArrowheads="1"/>
            </p:cNvSpPr>
            <p:nvPr/>
          </p:nvSpPr>
          <p:spPr bwMode="auto">
            <a:xfrm flipH="1">
              <a:off x="1905" y="3303"/>
              <a:ext cx="40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latin typeface="Times New Roman" panose="02020603050405020304" pitchFamily="18" charset="0"/>
                </a:rPr>
                <a:t>gr</a:t>
              </a:r>
              <a:r>
                <a:rPr lang="en-US" altLang="zh-CN" sz="2600" b="1" i="1" baseline="-25000">
                  <a:latin typeface="Times New Roman" panose="02020603050405020304" pitchFamily="18" charset="0"/>
                </a:rPr>
                <a:t>L</a:t>
              </a:r>
            </a:p>
          </p:txBody>
        </p:sp>
        <p:sp>
          <p:nvSpPr>
            <p:cNvPr id="397420" name="Text Box 108">
              <a:extLst>
                <a:ext uri="{FF2B5EF4-FFF2-40B4-BE49-F238E27FC236}">
                  <a16:creationId xmlns:a16="http://schemas.microsoft.com/office/drawing/2014/main" id="{A76127EA-277E-4D54-B6B4-19781D4545E7}"/>
                </a:ext>
              </a:extLst>
            </p:cNvPr>
            <p:cNvSpPr txBox="1">
              <a:spLocks noChangeArrowheads="1"/>
            </p:cNvSpPr>
            <p:nvPr/>
          </p:nvSpPr>
          <p:spPr bwMode="auto">
            <a:xfrm flipH="1">
              <a:off x="2336" y="3294"/>
              <a:ext cx="40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latin typeface="Times New Roman" panose="02020603050405020304" pitchFamily="18" charset="0"/>
                </a:rPr>
                <a:t>gr</a:t>
              </a:r>
              <a:r>
                <a:rPr lang="en-US" altLang="zh-CN" sz="2600" b="1" i="1" baseline="-25000">
                  <a:latin typeface="Times New Roman" panose="02020603050405020304" pitchFamily="18" charset="0"/>
                </a:rPr>
                <a:t>R</a:t>
              </a:r>
            </a:p>
          </p:txBody>
        </p:sp>
        <p:sp>
          <p:nvSpPr>
            <p:cNvPr id="397422" name="Text Box 110">
              <a:extLst>
                <a:ext uri="{FF2B5EF4-FFF2-40B4-BE49-F238E27FC236}">
                  <a16:creationId xmlns:a16="http://schemas.microsoft.com/office/drawing/2014/main" id="{1BCC4DB8-0901-4FE3-B38C-7A1A94039E49}"/>
                </a:ext>
              </a:extLst>
            </p:cNvPr>
            <p:cNvSpPr txBox="1">
              <a:spLocks noChangeArrowheads="1"/>
            </p:cNvSpPr>
            <p:nvPr/>
          </p:nvSpPr>
          <p:spPr bwMode="auto">
            <a:xfrm flipH="1">
              <a:off x="3288" y="3294"/>
              <a:ext cx="40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L</a:t>
              </a:r>
            </a:p>
          </p:txBody>
        </p:sp>
        <p:sp>
          <p:nvSpPr>
            <p:cNvPr id="397423" name="Text Box 111">
              <a:extLst>
                <a:ext uri="{FF2B5EF4-FFF2-40B4-BE49-F238E27FC236}">
                  <a16:creationId xmlns:a16="http://schemas.microsoft.com/office/drawing/2014/main" id="{E5581E2C-202C-4361-9EB0-A1F258BFAC56}"/>
                </a:ext>
              </a:extLst>
            </p:cNvPr>
            <p:cNvSpPr txBox="1">
              <a:spLocks noChangeArrowheads="1"/>
            </p:cNvSpPr>
            <p:nvPr/>
          </p:nvSpPr>
          <p:spPr bwMode="auto">
            <a:xfrm flipH="1">
              <a:off x="3719" y="3294"/>
              <a:ext cx="40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R</a:t>
              </a:r>
            </a:p>
          </p:txBody>
        </p:sp>
        <p:sp>
          <p:nvSpPr>
            <p:cNvPr id="397424" name="Text Box 112">
              <a:extLst>
                <a:ext uri="{FF2B5EF4-FFF2-40B4-BE49-F238E27FC236}">
                  <a16:creationId xmlns:a16="http://schemas.microsoft.com/office/drawing/2014/main" id="{5D461B59-DF2B-48EB-ADD1-DDE806D64C0E}"/>
                </a:ext>
              </a:extLst>
            </p:cNvPr>
            <p:cNvSpPr txBox="1">
              <a:spLocks noChangeArrowheads="1"/>
            </p:cNvSpPr>
            <p:nvPr/>
          </p:nvSpPr>
          <p:spPr bwMode="auto">
            <a:xfrm flipH="1">
              <a:off x="4105" y="3294"/>
              <a:ext cx="47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latin typeface="Times New Roman" panose="02020603050405020304" pitchFamily="18" charset="0"/>
                </a:rPr>
                <a:t>pu</a:t>
              </a:r>
              <a:r>
                <a:rPr lang="en-US" altLang="zh-CN" sz="2600" b="1" i="1" baseline="-25000">
                  <a:latin typeface="Times New Roman" panose="02020603050405020304" pitchFamily="18" charset="0"/>
                </a:rPr>
                <a:t>R</a:t>
              </a:r>
            </a:p>
          </p:txBody>
        </p:sp>
        <p:sp>
          <p:nvSpPr>
            <p:cNvPr id="397425" name="Text Box 113">
              <a:extLst>
                <a:ext uri="{FF2B5EF4-FFF2-40B4-BE49-F238E27FC236}">
                  <a16:creationId xmlns:a16="http://schemas.microsoft.com/office/drawing/2014/main" id="{0DFE2609-8D61-45EC-B9C6-EDA1410C3A2D}"/>
                </a:ext>
              </a:extLst>
            </p:cNvPr>
            <p:cNvSpPr txBox="1">
              <a:spLocks noChangeArrowheads="1"/>
            </p:cNvSpPr>
            <p:nvPr/>
          </p:nvSpPr>
          <p:spPr bwMode="auto">
            <a:xfrm flipH="1">
              <a:off x="4468" y="3680"/>
              <a:ext cx="40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latin typeface="Times New Roman" panose="02020603050405020304" pitchFamily="18" charset="0"/>
                </a:rPr>
                <a:t>gr</a:t>
              </a:r>
              <a:r>
                <a:rPr lang="en-US" altLang="zh-CN" sz="2600" b="1" i="1" baseline="-25000">
                  <a:latin typeface="Times New Roman" panose="02020603050405020304" pitchFamily="18" charset="0"/>
                </a:rPr>
                <a:t>L</a:t>
              </a:r>
            </a:p>
          </p:txBody>
        </p:sp>
        <p:sp>
          <p:nvSpPr>
            <p:cNvPr id="397426" name="Text Box 114">
              <a:extLst>
                <a:ext uri="{FF2B5EF4-FFF2-40B4-BE49-F238E27FC236}">
                  <a16:creationId xmlns:a16="http://schemas.microsoft.com/office/drawing/2014/main" id="{A1050D49-1181-41F8-A8A9-03FCE4AAB62D}"/>
                </a:ext>
              </a:extLst>
            </p:cNvPr>
            <p:cNvSpPr txBox="1">
              <a:spLocks noChangeArrowheads="1"/>
            </p:cNvSpPr>
            <p:nvPr/>
          </p:nvSpPr>
          <p:spPr bwMode="auto">
            <a:xfrm flipH="1">
              <a:off x="4944" y="3680"/>
              <a:ext cx="40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latin typeface="Times New Roman" panose="02020603050405020304" pitchFamily="18" charset="0"/>
                </a:rPr>
                <a:t>gr</a:t>
              </a:r>
              <a:r>
                <a:rPr lang="en-US" altLang="zh-CN" sz="2600" b="1" i="1" baseline="-25000">
                  <a:latin typeface="Times New Roman" panose="02020603050405020304" pitchFamily="18" charset="0"/>
                </a:rPr>
                <a:t>R</a:t>
              </a:r>
            </a:p>
          </p:txBody>
        </p:sp>
      </p:grpSp>
      <p:sp>
        <p:nvSpPr>
          <p:cNvPr id="397428" name="Freeform 116">
            <a:extLst>
              <a:ext uri="{FF2B5EF4-FFF2-40B4-BE49-F238E27FC236}">
                <a16:creationId xmlns:a16="http://schemas.microsoft.com/office/drawing/2014/main" id="{8A1F5E79-AAF6-4D74-BD7A-512189EF1597}"/>
              </a:ext>
            </a:extLst>
          </p:cNvPr>
          <p:cNvSpPr>
            <a:spLocks/>
          </p:cNvSpPr>
          <p:nvPr/>
        </p:nvSpPr>
        <p:spPr bwMode="auto">
          <a:xfrm>
            <a:off x="2232025" y="4419600"/>
            <a:ext cx="1116013" cy="557213"/>
          </a:xfrm>
          <a:custGeom>
            <a:avLst/>
            <a:gdLst>
              <a:gd name="T0" fmla="*/ 0 w 771"/>
              <a:gd name="T1" fmla="*/ 351 h 351"/>
              <a:gd name="T2" fmla="*/ 227 w 771"/>
              <a:gd name="T3" fmla="*/ 147 h 351"/>
              <a:gd name="T4" fmla="*/ 408 w 771"/>
              <a:gd name="T5" fmla="*/ 34 h 351"/>
              <a:gd name="T6" fmla="*/ 589 w 771"/>
              <a:gd name="T7" fmla="*/ 11 h 351"/>
              <a:gd name="T8" fmla="*/ 771 w 771"/>
              <a:gd name="T9" fmla="*/ 102 h 351"/>
            </a:gdLst>
            <a:ahLst/>
            <a:cxnLst>
              <a:cxn ang="0">
                <a:pos x="T0" y="T1"/>
              </a:cxn>
              <a:cxn ang="0">
                <a:pos x="T2" y="T3"/>
              </a:cxn>
              <a:cxn ang="0">
                <a:pos x="T4" y="T5"/>
              </a:cxn>
              <a:cxn ang="0">
                <a:pos x="T6" y="T7"/>
              </a:cxn>
              <a:cxn ang="0">
                <a:pos x="T8" y="T9"/>
              </a:cxn>
            </a:cxnLst>
            <a:rect l="0" t="0" r="r" b="b"/>
            <a:pathLst>
              <a:path w="771" h="351">
                <a:moveTo>
                  <a:pt x="0" y="351"/>
                </a:moveTo>
                <a:cubicBezTo>
                  <a:pt x="79" y="275"/>
                  <a:pt x="159" y="200"/>
                  <a:pt x="227" y="147"/>
                </a:cubicBezTo>
                <a:cubicBezTo>
                  <a:pt x="295" y="94"/>
                  <a:pt x="348" y="57"/>
                  <a:pt x="408" y="34"/>
                </a:cubicBezTo>
                <a:cubicBezTo>
                  <a:pt x="468" y="11"/>
                  <a:pt x="529" y="0"/>
                  <a:pt x="589" y="11"/>
                </a:cubicBezTo>
                <a:cubicBezTo>
                  <a:pt x="649" y="22"/>
                  <a:pt x="741" y="87"/>
                  <a:pt x="771" y="102"/>
                </a:cubicBezTo>
              </a:path>
            </a:pathLst>
          </a:custGeom>
          <a:noFill/>
          <a:ln w="28575" cap="flat" cmpd="sng">
            <a:solidFill>
              <a:srgbClr val="0080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7428"/>
                                        </p:tgtEl>
                                        <p:attrNameLst>
                                          <p:attrName>style.visibility</p:attrName>
                                        </p:attrNameLst>
                                      </p:cBhvr>
                                      <p:to>
                                        <p:strVal val="visible"/>
                                      </p:to>
                                    </p:set>
                                    <p:animEffect transition="in" filter="wipe(left)">
                                      <p:cBhvr>
                                        <p:cTn id="7" dur="500"/>
                                        <p:tgtEl>
                                          <p:spTgt spid="397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4">
            <a:extLst>
              <a:ext uri="{FF2B5EF4-FFF2-40B4-BE49-F238E27FC236}">
                <a16:creationId xmlns:a16="http://schemas.microsoft.com/office/drawing/2014/main" id="{55450D1C-B901-4CC9-822C-4943E018AD3A}"/>
              </a:ext>
            </a:extLst>
          </p:cNvPr>
          <p:cNvSpPr>
            <a:spLocks noGrp="1"/>
          </p:cNvSpPr>
          <p:nvPr>
            <p:ph type="sldNum" sz="quarter" idx="11"/>
          </p:nvPr>
        </p:nvSpPr>
        <p:spPr/>
        <p:txBody>
          <a:bodyPr/>
          <a:lstStyle/>
          <a:p>
            <a:fld id="{37B9D7FD-4A12-48B5-8E6C-7F8B363E63B0}" type="slidenum">
              <a:rPr lang="en-US" altLang="zh-CN"/>
              <a:pPr/>
              <a:t>142</a:t>
            </a:fld>
            <a:endParaRPr lang="en-US" altLang="zh-CN"/>
          </a:p>
        </p:txBody>
      </p:sp>
      <p:sp>
        <p:nvSpPr>
          <p:cNvPr id="398339" name="Rectangle 3">
            <a:extLst>
              <a:ext uri="{FF2B5EF4-FFF2-40B4-BE49-F238E27FC236}">
                <a16:creationId xmlns:a16="http://schemas.microsoft.com/office/drawing/2014/main" id="{DE775A42-7E3B-476A-906E-D09991F72444}"/>
              </a:ext>
            </a:extLst>
          </p:cNvPr>
          <p:cNvSpPr>
            <a:spLocks noGrp="1" noChangeArrowheads="1"/>
          </p:cNvSpPr>
          <p:nvPr>
            <p:ph type="body" idx="1"/>
          </p:nvPr>
        </p:nvSpPr>
        <p:spPr>
          <a:xfrm>
            <a:off x="457200" y="728663"/>
            <a:ext cx="8229600" cy="2232025"/>
          </a:xfrm>
        </p:spPr>
        <p:txBody>
          <a:bodyPr/>
          <a:lstStyle/>
          <a:p>
            <a:pPr marL="1371600" lvl="2" indent="-457200">
              <a:lnSpc>
                <a:spcPct val="110000"/>
              </a:lnSpc>
              <a:buClr>
                <a:schemeClr val="tx2"/>
              </a:buClr>
              <a:buSzTx/>
              <a:buFont typeface="Wingdings" panose="05000000000000000000" pitchFamily="2" charset="2"/>
              <a:buAutoNum type="alphaLcParenR" startAt="2"/>
            </a:pP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是</a:t>
            </a:r>
            <a:r>
              <a:rPr lang="en-US" altLang="zh-CN" sz="3000" b="1" i="1">
                <a:solidFill>
                  <a:schemeClr val="tx2"/>
                </a:solidFill>
                <a:latin typeface="Times New Roman" panose="02020603050405020304" pitchFamily="18" charset="0"/>
                <a:ea typeface="仿宋_GB2312" pitchFamily="49" charset="-122"/>
              </a:rPr>
              <a:t>pu</a:t>
            </a:r>
            <a:r>
              <a:rPr lang="zh-CN" altLang="en-US" sz="3000" b="1">
                <a:latin typeface="Times New Roman" panose="02020603050405020304" pitchFamily="18" charset="0"/>
                <a:ea typeface="仿宋_GB2312" pitchFamily="49" charset="-122"/>
              </a:rPr>
              <a:t>的右子女，</a:t>
            </a:r>
            <a:r>
              <a:rPr lang="en-US" altLang="zh-CN" sz="3000" b="1" i="1">
                <a:solidFill>
                  <a:schemeClr val="tx2"/>
                </a:solidFill>
                <a:latin typeface="Times New Roman" panose="02020603050405020304" pitchFamily="18" charset="0"/>
                <a:ea typeface="仿宋_GB2312" pitchFamily="49" charset="-122"/>
              </a:rPr>
              <a:t>pu</a:t>
            </a:r>
            <a:r>
              <a:rPr lang="zh-CN" altLang="en-US" sz="3000" b="1">
                <a:latin typeface="Times New Roman" panose="02020603050405020304" pitchFamily="18" charset="0"/>
                <a:ea typeface="仿宋_GB2312" pitchFamily="49" charset="-122"/>
              </a:rPr>
              <a:t>是</a:t>
            </a:r>
            <a:r>
              <a:rPr lang="en-US" altLang="zh-CN" sz="3000" b="1" i="1">
                <a:solidFill>
                  <a:schemeClr val="tx2"/>
                </a:solidFill>
                <a:latin typeface="Times New Roman" panose="02020603050405020304" pitchFamily="18" charset="0"/>
                <a:ea typeface="仿宋_GB2312" pitchFamily="49" charset="-122"/>
              </a:rPr>
              <a:t>gu</a:t>
            </a:r>
            <a:r>
              <a:rPr lang="zh-CN" altLang="en-US" sz="3000" b="1">
                <a:latin typeface="Times New Roman" panose="02020603050405020304" pitchFamily="18" charset="0"/>
                <a:ea typeface="仿宋_GB2312" pitchFamily="49" charset="-122"/>
              </a:rPr>
              <a:t>的左子女。在这种情况下做一次先左后右的双旋转，再交换一下</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与</a:t>
            </a:r>
            <a:r>
              <a:rPr lang="en-US" altLang="zh-CN" sz="3000" b="1" i="1">
                <a:solidFill>
                  <a:schemeClr val="tx2"/>
                </a:solidFill>
                <a:latin typeface="Times New Roman" panose="02020603050405020304" pitchFamily="18" charset="0"/>
                <a:ea typeface="仿宋_GB2312" pitchFamily="49" charset="-122"/>
              </a:rPr>
              <a:t>gu</a:t>
            </a:r>
            <a:r>
              <a:rPr lang="zh-CN" altLang="en-US" sz="3000" b="1">
                <a:latin typeface="Times New Roman" panose="02020603050405020304" pitchFamily="18" charset="0"/>
                <a:ea typeface="仿宋_GB2312" pitchFamily="49" charset="-122"/>
              </a:rPr>
              <a:t>的颜色，就可恢复红黑树的特性，结束重新平衡过程。</a:t>
            </a:r>
            <a:r>
              <a:rPr lang="zh-CN" altLang="en-US"/>
              <a:t> </a:t>
            </a:r>
          </a:p>
        </p:txBody>
      </p:sp>
      <p:sp>
        <p:nvSpPr>
          <p:cNvPr id="398340" name="AutoShape 4">
            <a:extLst>
              <a:ext uri="{FF2B5EF4-FFF2-40B4-BE49-F238E27FC236}">
                <a16:creationId xmlns:a16="http://schemas.microsoft.com/office/drawing/2014/main" id="{21F9001D-2737-4768-80B6-1B9B130A0ED2}"/>
              </a:ext>
            </a:extLst>
          </p:cNvPr>
          <p:cNvSpPr>
            <a:spLocks noChangeArrowheads="1"/>
          </p:cNvSpPr>
          <p:nvPr/>
        </p:nvSpPr>
        <p:spPr bwMode="auto">
          <a:xfrm>
            <a:off x="4356100" y="3897313"/>
            <a:ext cx="539750" cy="142875"/>
          </a:xfrm>
          <a:prstGeom prst="rightArrow">
            <a:avLst>
              <a:gd name="adj1" fmla="val 50000"/>
              <a:gd name="adj2" fmla="val 94444"/>
            </a:avLst>
          </a:prstGeom>
          <a:solidFill>
            <a:srgbClr val="C0C0C0"/>
          </a:solidFill>
          <a:ln w="9525">
            <a:solidFill>
              <a:srgbClr val="000000"/>
            </a:solidFill>
            <a:miter lim="800000"/>
            <a:headEnd/>
            <a:tailEnd/>
          </a:ln>
        </p:spPr>
        <p:txBody>
          <a:bodyPr/>
          <a:lstStyle/>
          <a:p>
            <a:endParaRPr lang="en-US"/>
          </a:p>
        </p:txBody>
      </p:sp>
      <p:grpSp>
        <p:nvGrpSpPr>
          <p:cNvPr id="398430" name="Group 94">
            <a:extLst>
              <a:ext uri="{FF2B5EF4-FFF2-40B4-BE49-F238E27FC236}">
                <a16:creationId xmlns:a16="http://schemas.microsoft.com/office/drawing/2014/main" id="{D88CC32D-D954-4EB2-8787-E0A1AAE18833}"/>
              </a:ext>
            </a:extLst>
          </p:cNvPr>
          <p:cNvGrpSpPr>
            <a:grpSpLocks/>
          </p:cNvGrpSpPr>
          <p:nvPr/>
        </p:nvGrpSpPr>
        <p:grpSpPr bwMode="auto">
          <a:xfrm>
            <a:off x="1150938" y="2884488"/>
            <a:ext cx="3463925" cy="3028950"/>
            <a:chOff x="725" y="1817"/>
            <a:chExt cx="2182" cy="1908"/>
          </a:xfrm>
        </p:grpSpPr>
        <p:sp>
          <p:nvSpPr>
            <p:cNvPr id="398362" name="Text Box 26">
              <a:extLst>
                <a:ext uri="{FF2B5EF4-FFF2-40B4-BE49-F238E27FC236}">
                  <a16:creationId xmlns:a16="http://schemas.microsoft.com/office/drawing/2014/main" id="{1605C0F9-79D7-401A-8BB8-106F1D6BA35E}"/>
                </a:ext>
              </a:extLst>
            </p:cNvPr>
            <p:cNvSpPr txBox="1">
              <a:spLocks noChangeArrowheads="1"/>
            </p:cNvSpPr>
            <p:nvPr/>
          </p:nvSpPr>
          <p:spPr bwMode="auto">
            <a:xfrm>
              <a:off x="725" y="2840"/>
              <a:ext cx="476"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pu</a:t>
              </a:r>
              <a:r>
                <a:rPr lang="en-US" altLang="zh-CN" sz="2600" b="1" i="1" baseline="-25000">
                  <a:latin typeface="Times New Roman" panose="02020603050405020304" pitchFamily="18" charset="0"/>
                </a:rPr>
                <a:t>L</a:t>
              </a:r>
              <a:r>
                <a:rPr lang="en-US" altLang="zh-CN" sz="900" baseline="-25000">
                  <a:latin typeface="Courier New" panose="02070309020205020404" pitchFamily="49" charset="0"/>
                </a:rPr>
                <a:t> </a:t>
              </a:r>
              <a:endParaRPr lang="en-US" altLang="zh-CN"/>
            </a:p>
          </p:txBody>
        </p:sp>
        <p:sp>
          <p:nvSpPr>
            <p:cNvPr id="398364" name="Text Box 28">
              <a:extLst>
                <a:ext uri="{FF2B5EF4-FFF2-40B4-BE49-F238E27FC236}">
                  <a16:creationId xmlns:a16="http://schemas.microsoft.com/office/drawing/2014/main" id="{F363A3C1-DC92-4B49-990E-AF1AB9C86913}"/>
                </a:ext>
              </a:extLst>
            </p:cNvPr>
            <p:cNvSpPr txBox="1">
              <a:spLocks noChangeArrowheads="1"/>
            </p:cNvSpPr>
            <p:nvPr/>
          </p:nvSpPr>
          <p:spPr bwMode="auto">
            <a:xfrm>
              <a:off x="1373" y="1817"/>
              <a:ext cx="46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gu</a:t>
              </a:r>
            </a:p>
          </p:txBody>
        </p:sp>
        <p:sp>
          <p:nvSpPr>
            <p:cNvPr id="398365" name="Text Box 29">
              <a:extLst>
                <a:ext uri="{FF2B5EF4-FFF2-40B4-BE49-F238E27FC236}">
                  <a16:creationId xmlns:a16="http://schemas.microsoft.com/office/drawing/2014/main" id="{7A23F364-1EF3-4AFD-8C91-457BB4124E0E}"/>
                </a:ext>
              </a:extLst>
            </p:cNvPr>
            <p:cNvSpPr txBox="1">
              <a:spLocks noChangeArrowheads="1"/>
            </p:cNvSpPr>
            <p:nvPr/>
          </p:nvSpPr>
          <p:spPr bwMode="auto">
            <a:xfrm>
              <a:off x="907" y="2089"/>
              <a:ext cx="46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pu</a:t>
              </a:r>
            </a:p>
          </p:txBody>
        </p:sp>
        <p:sp>
          <p:nvSpPr>
            <p:cNvPr id="398366" name="Text Box 30">
              <a:extLst>
                <a:ext uri="{FF2B5EF4-FFF2-40B4-BE49-F238E27FC236}">
                  <a16:creationId xmlns:a16="http://schemas.microsoft.com/office/drawing/2014/main" id="{33648E4E-5DC6-4E19-A001-FA4ADD07CCA3}"/>
                </a:ext>
              </a:extLst>
            </p:cNvPr>
            <p:cNvSpPr txBox="1">
              <a:spLocks noChangeArrowheads="1"/>
            </p:cNvSpPr>
            <p:nvPr/>
          </p:nvSpPr>
          <p:spPr bwMode="auto">
            <a:xfrm>
              <a:off x="1622" y="2497"/>
              <a:ext cx="464"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p>
          </p:txBody>
        </p:sp>
        <p:sp>
          <p:nvSpPr>
            <p:cNvPr id="398367" name="Text Box 31">
              <a:extLst>
                <a:ext uri="{FF2B5EF4-FFF2-40B4-BE49-F238E27FC236}">
                  <a16:creationId xmlns:a16="http://schemas.microsoft.com/office/drawing/2014/main" id="{BECD7489-5445-4E08-B8EC-10D8392B20E9}"/>
                </a:ext>
              </a:extLst>
            </p:cNvPr>
            <p:cNvSpPr txBox="1">
              <a:spLocks noChangeArrowheads="1"/>
            </p:cNvSpPr>
            <p:nvPr/>
          </p:nvSpPr>
          <p:spPr bwMode="auto">
            <a:xfrm>
              <a:off x="2291" y="2086"/>
              <a:ext cx="516"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gr</a:t>
              </a:r>
            </a:p>
          </p:txBody>
        </p:sp>
        <p:sp>
          <p:nvSpPr>
            <p:cNvPr id="398368" name="Text Box 32">
              <a:extLst>
                <a:ext uri="{FF2B5EF4-FFF2-40B4-BE49-F238E27FC236}">
                  <a16:creationId xmlns:a16="http://schemas.microsoft.com/office/drawing/2014/main" id="{3590AAC2-A838-4A93-A661-4FA1F51C675B}"/>
                </a:ext>
              </a:extLst>
            </p:cNvPr>
            <p:cNvSpPr txBox="1">
              <a:spLocks noChangeArrowheads="1"/>
            </p:cNvSpPr>
            <p:nvPr/>
          </p:nvSpPr>
          <p:spPr bwMode="auto">
            <a:xfrm>
              <a:off x="1814" y="2837"/>
              <a:ext cx="1093"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gr</a:t>
              </a:r>
              <a:r>
                <a:rPr lang="en-US" altLang="zh-CN" sz="2600" b="1" i="1" baseline="-25000">
                  <a:latin typeface="Times New Roman" panose="02020603050405020304" pitchFamily="18" charset="0"/>
                </a:rPr>
                <a:t>L</a:t>
              </a:r>
              <a:r>
                <a:rPr lang="en-US" altLang="zh-CN" sz="2600" b="1" i="1">
                  <a:latin typeface="Times New Roman" panose="02020603050405020304" pitchFamily="18" charset="0"/>
                </a:rPr>
                <a:t>    gr</a:t>
              </a:r>
              <a:r>
                <a:rPr lang="en-US" altLang="zh-CN" sz="2600" b="1" i="1" baseline="-25000">
                  <a:latin typeface="Times New Roman" panose="02020603050405020304" pitchFamily="18" charset="0"/>
                </a:rPr>
                <a:t>R</a:t>
              </a:r>
              <a:r>
                <a:rPr lang="en-US" altLang="zh-CN" sz="2600" b="1" i="1">
                  <a:latin typeface="Times New Roman" panose="02020603050405020304" pitchFamily="18" charset="0"/>
                </a:rPr>
                <a:t> </a:t>
              </a:r>
              <a:r>
                <a:rPr lang="en-US" altLang="zh-CN" sz="2600" b="1" i="1" baseline="-25000">
                  <a:latin typeface="Times New Roman" panose="02020603050405020304" pitchFamily="18" charset="0"/>
                </a:rPr>
                <a:t> </a:t>
              </a:r>
              <a:endParaRPr lang="en-US" altLang="zh-CN" sz="2600" b="1" i="1">
                <a:latin typeface="Times New Roman" panose="02020603050405020304" pitchFamily="18" charset="0"/>
              </a:endParaRPr>
            </a:p>
          </p:txBody>
        </p:sp>
        <p:sp>
          <p:nvSpPr>
            <p:cNvPr id="398369" name="Text Box 33">
              <a:extLst>
                <a:ext uri="{FF2B5EF4-FFF2-40B4-BE49-F238E27FC236}">
                  <a16:creationId xmlns:a16="http://schemas.microsoft.com/office/drawing/2014/main" id="{A12FFD44-E105-4A91-B083-B310E129B4CA}"/>
                </a:ext>
              </a:extLst>
            </p:cNvPr>
            <p:cNvSpPr txBox="1">
              <a:spLocks noChangeArrowheads="1"/>
            </p:cNvSpPr>
            <p:nvPr/>
          </p:nvSpPr>
          <p:spPr bwMode="auto">
            <a:xfrm>
              <a:off x="1639" y="3291"/>
              <a:ext cx="515"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398370" name="Text Box 34">
              <a:extLst>
                <a:ext uri="{FF2B5EF4-FFF2-40B4-BE49-F238E27FC236}">
                  <a16:creationId xmlns:a16="http://schemas.microsoft.com/office/drawing/2014/main" id="{A000D541-AED3-4D44-8950-CCE7DEF0D93B}"/>
                </a:ext>
              </a:extLst>
            </p:cNvPr>
            <p:cNvSpPr txBox="1">
              <a:spLocks noChangeArrowheads="1"/>
            </p:cNvSpPr>
            <p:nvPr/>
          </p:nvSpPr>
          <p:spPr bwMode="auto">
            <a:xfrm>
              <a:off x="1117" y="3291"/>
              <a:ext cx="516"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grpSp>
          <p:nvGrpSpPr>
            <p:cNvPr id="398429" name="Group 93">
              <a:extLst>
                <a:ext uri="{FF2B5EF4-FFF2-40B4-BE49-F238E27FC236}">
                  <a16:creationId xmlns:a16="http://schemas.microsoft.com/office/drawing/2014/main" id="{EE1B0BFA-F54E-4390-A448-86EF4FC4CFA1}"/>
                </a:ext>
              </a:extLst>
            </p:cNvPr>
            <p:cNvGrpSpPr>
              <a:grpSpLocks/>
            </p:cNvGrpSpPr>
            <p:nvPr/>
          </p:nvGrpSpPr>
          <p:grpSpPr bwMode="auto">
            <a:xfrm>
              <a:off x="862" y="2031"/>
              <a:ext cx="1701" cy="1328"/>
              <a:chOff x="862" y="2031"/>
              <a:chExt cx="1701" cy="1328"/>
            </a:xfrm>
          </p:grpSpPr>
          <p:grpSp>
            <p:nvGrpSpPr>
              <p:cNvPr id="398392" name="Group 56">
                <a:extLst>
                  <a:ext uri="{FF2B5EF4-FFF2-40B4-BE49-F238E27FC236}">
                    <a16:creationId xmlns:a16="http://schemas.microsoft.com/office/drawing/2014/main" id="{68204120-9D70-4479-9391-99E217277ACB}"/>
                  </a:ext>
                </a:extLst>
              </p:cNvPr>
              <p:cNvGrpSpPr>
                <a:grpSpLocks/>
              </p:cNvGrpSpPr>
              <p:nvPr/>
            </p:nvGrpSpPr>
            <p:grpSpPr bwMode="auto">
              <a:xfrm>
                <a:off x="975" y="2031"/>
                <a:ext cx="1520" cy="1160"/>
                <a:chOff x="748" y="1966"/>
                <a:chExt cx="1520" cy="1160"/>
              </a:xfrm>
            </p:grpSpPr>
            <p:sp>
              <p:nvSpPr>
                <p:cNvPr id="398372" name="Line 36">
                  <a:extLst>
                    <a:ext uri="{FF2B5EF4-FFF2-40B4-BE49-F238E27FC236}">
                      <a16:creationId xmlns:a16="http://schemas.microsoft.com/office/drawing/2014/main" id="{A1928D2C-9C02-4EA6-A4CD-6D0EC807F1C3}"/>
                    </a:ext>
                  </a:extLst>
                </p:cNvPr>
                <p:cNvSpPr>
                  <a:spLocks noChangeShapeType="1"/>
                </p:cNvSpPr>
                <p:nvPr/>
              </p:nvSpPr>
              <p:spPr bwMode="auto">
                <a:xfrm flipH="1">
                  <a:off x="1729" y="2382"/>
                  <a:ext cx="244" cy="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8373" name="Line 37">
                  <a:extLst>
                    <a:ext uri="{FF2B5EF4-FFF2-40B4-BE49-F238E27FC236}">
                      <a16:creationId xmlns:a16="http://schemas.microsoft.com/office/drawing/2014/main" id="{EB3C0265-C035-4157-9BBC-BF1E096DA045}"/>
                    </a:ext>
                  </a:extLst>
                </p:cNvPr>
                <p:cNvSpPr>
                  <a:spLocks noChangeShapeType="1"/>
                </p:cNvSpPr>
                <p:nvPr/>
              </p:nvSpPr>
              <p:spPr bwMode="auto">
                <a:xfrm>
                  <a:off x="2046" y="2382"/>
                  <a:ext cx="222" cy="27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8374" name="Line 38">
                  <a:extLst>
                    <a:ext uri="{FF2B5EF4-FFF2-40B4-BE49-F238E27FC236}">
                      <a16:creationId xmlns:a16="http://schemas.microsoft.com/office/drawing/2014/main" id="{FC9B97A2-2F0C-40D9-83A8-FD4B003D7338}"/>
                    </a:ext>
                  </a:extLst>
                </p:cNvPr>
                <p:cNvSpPr>
                  <a:spLocks noChangeShapeType="1"/>
                </p:cNvSpPr>
                <p:nvPr/>
              </p:nvSpPr>
              <p:spPr bwMode="auto">
                <a:xfrm>
                  <a:off x="1315" y="2704"/>
                  <a:ext cx="250" cy="3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8375" name="Line 39">
                  <a:extLst>
                    <a:ext uri="{FF2B5EF4-FFF2-40B4-BE49-F238E27FC236}">
                      <a16:creationId xmlns:a16="http://schemas.microsoft.com/office/drawing/2014/main" id="{A2DE7DA5-C320-464B-A086-52185BAE3575}"/>
                    </a:ext>
                  </a:extLst>
                </p:cNvPr>
                <p:cNvSpPr>
                  <a:spLocks noChangeShapeType="1"/>
                </p:cNvSpPr>
                <p:nvPr/>
              </p:nvSpPr>
              <p:spPr bwMode="auto">
                <a:xfrm>
                  <a:off x="1088" y="2382"/>
                  <a:ext cx="250" cy="3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8376" name="Line 40">
                  <a:extLst>
                    <a:ext uri="{FF2B5EF4-FFF2-40B4-BE49-F238E27FC236}">
                      <a16:creationId xmlns:a16="http://schemas.microsoft.com/office/drawing/2014/main" id="{F7C19F94-EAC5-4BE9-A091-54A61E33F2C7}"/>
                    </a:ext>
                  </a:extLst>
                </p:cNvPr>
                <p:cNvSpPr>
                  <a:spLocks noChangeShapeType="1"/>
                </p:cNvSpPr>
                <p:nvPr/>
              </p:nvSpPr>
              <p:spPr bwMode="auto">
                <a:xfrm flipH="1">
                  <a:off x="1075" y="2093"/>
                  <a:ext cx="387" cy="2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8377" name="Line 41">
                  <a:extLst>
                    <a:ext uri="{FF2B5EF4-FFF2-40B4-BE49-F238E27FC236}">
                      <a16:creationId xmlns:a16="http://schemas.microsoft.com/office/drawing/2014/main" id="{8689C621-8FDA-4363-92A8-400842928A46}"/>
                    </a:ext>
                  </a:extLst>
                </p:cNvPr>
                <p:cNvSpPr>
                  <a:spLocks noChangeShapeType="1"/>
                </p:cNvSpPr>
                <p:nvPr/>
              </p:nvSpPr>
              <p:spPr bwMode="auto">
                <a:xfrm flipH="1">
                  <a:off x="748" y="2382"/>
                  <a:ext cx="244" cy="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8378" name="Line 42">
                  <a:extLst>
                    <a:ext uri="{FF2B5EF4-FFF2-40B4-BE49-F238E27FC236}">
                      <a16:creationId xmlns:a16="http://schemas.microsoft.com/office/drawing/2014/main" id="{6FD8A1D8-52D6-4997-BCA7-0079E585A9D2}"/>
                    </a:ext>
                  </a:extLst>
                </p:cNvPr>
                <p:cNvSpPr>
                  <a:spLocks noChangeShapeType="1"/>
                </p:cNvSpPr>
                <p:nvPr/>
              </p:nvSpPr>
              <p:spPr bwMode="auto">
                <a:xfrm flipH="1">
                  <a:off x="1066" y="2795"/>
                  <a:ext cx="226" cy="3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8379" name="Oval 43">
                  <a:extLst>
                    <a:ext uri="{FF2B5EF4-FFF2-40B4-BE49-F238E27FC236}">
                      <a16:creationId xmlns:a16="http://schemas.microsoft.com/office/drawing/2014/main" id="{D70E58E7-AA5B-40DE-9E54-99BA969E6FF6}"/>
                    </a:ext>
                  </a:extLst>
                </p:cNvPr>
                <p:cNvSpPr>
                  <a:spLocks noChangeArrowheads="1"/>
                </p:cNvSpPr>
                <p:nvPr/>
              </p:nvSpPr>
              <p:spPr bwMode="auto">
                <a:xfrm>
                  <a:off x="1429" y="1966"/>
                  <a:ext cx="205" cy="239"/>
                </a:xfrm>
                <a:prstGeom prst="ellipse">
                  <a:avLst/>
                </a:prstGeom>
                <a:solidFill>
                  <a:srgbClr val="000000"/>
                </a:solidFill>
                <a:ln w="9525">
                  <a:solidFill>
                    <a:srgbClr val="000000"/>
                  </a:solidFill>
                  <a:round/>
                  <a:headEnd/>
                  <a:tailEnd/>
                </a:ln>
              </p:spPr>
              <p:txBody>
                <a:bodyPr/>
                <a:lstStyle/>
                <a:p>
                  <a:endParaRPr lang="en-US"/>
                </a:p>
              </p:txBody>
            </p:sp>
            <p:sp>
              <p:nvSpPr>
                <p:cNvPr id="398380" name="Oval 44">
                  <a:extLst>
                    <a:ext uri="{FF2B5EF4-FFF2-40B4-BE49-F238E27FC236}">
                      <a16:creationId xmlns:a16="http://schemas.microsoft.com/office/drawing/2014/main" id="{7EED6D41-B3A4-42C6-820D-BC31E0A00104}"/>
                    </a:ext>
                  </a:extLst>
                </p:cNvPr>
                <p:cNvSpPr>
                  <a:spLocks noChangeArrowheads="1"/>
                </p:cNvSpPr>
                <p:nvPr/>
              </p:nvSpPr>
              <p:spPr bwMode="auto">
                <a:xfrm>
                  <a:off x="952" y="2233"/>
                  <a:ext cx="191" cy="222"/>
                </a:xfrm>
                <a:prstGeom prst="ellipse">
                  <a:avLst/>
                </a:prstGeom>
                <a:solidFill>
                  <a:schemeClr val="tx2"/>
                </a:solidFill>
                <a:ln w="9525">
                  <a:solidFill>
                    <a:schemeClr val="tx2"/>
                  </a:solidFill>
                  <a:round/>
                  <a:headEnd/>
                  <a:tailEnd/>
                </a:ln>
              </p:spPr>
              <p:txBody>
                <a:bodyPr/>
                <a:lstStyle/>
                <a:p>
                  <a:endParaRPr lang="en-US"/>
                </a:p>
              </p:txBody>
            </p:sp>
            <p:sp>
              <p:nvSpPr>
                <p:cNvPr id="398381" name="Oval 45">
                  <a:extLst>
                    <a:ext uri="{FF2B5EF4-FFF2-40B4-BE49-F238E27FC236}">
                      <a16:creationId xmlns:a16="http://schemas.microsoft.com/office/drawing/2014/main" id="{A2158B56-532A-4CC9-8FDE-088548CC5E16}"/>
                    </a:ext>
                  </a:extLst>
                </p:cNvPr>
                <p:cNvSpPr>
                  <a:spLocks noChangeArrowheads="1"/>
                </p:cNvSpPr>
                <p:nvPr/>
              </p:nvSpPr>
              <p:spPr bwMode="auto">
                <a:xfrm>
                  <a:off x="1247" y="2637"/>
                  <a:ext cx="194" cy="226"/>
                </a:xfrm>
                <a:prstGeom prst="ellipse">
                  <a:avLst/>
                </a:prstGeom>
                <a:solidFill>
                  <a:schemeClr val="tx2"/>
                </a:solidFill>
                <a:ln w="9525">
                  <a:solidFill>
                    <a:schemeClr val="tx2"/>
                  </a:solidFill>
                  <a:round/>
                  <a:headEnd/>
                  <a:tailEnd/>
                </a:ln>
              </p:spPr>
              <p:txBody>
                <a:bodyPr/>
                <a:lstStyle/>
                <a:p>
                  <a:endParaRPr lang="en-US"/>
                </a:p>
              </p:txBody>
            </p:sp>
            <p:sp>
              <p:nvSpPr>
                <p:cNvPr id="398382" name="Line 46">
                  <a:extLst>
                    <a:ext uri="{FF2B5EF4-FFF2-40B4-BE49-F238E27FC236}">
                      <a16:creationId xmlns:a16="http://schemas.microsoft.com/office/drawing/2014/main" id="{DDAAFAC0-746E-432B-9665-32161C383236}"/>
                    </a:ext>
                  </a:extLst>
                </p:cNvPr>
                <p:cNvSpPr>
                  <a:spLocks noChangeShapeType="1"/>
                </p:cNvSpPr>
                <p:nvPr/>
              </p:nvSpPr>
              <p:spPr bwMode="auto">
                <a:xfrm>
                  <a:off x="1616" y="2108"/>
                  <a:ext cx="311" cy="1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8383" name="Oval 47">
                  <a:extLst>
                    <a:ext uri="{FF2B5EF4-FFF2-40B4-BE49-F238E27FC236}">
                      <a16:creationId xmlns:a16="http://schemas.microsoft.com/office/drawing/2014/main" id="{88547C76-D2BC-4B46-BA0E-2B764217C09F}"/>
                    </a:ext>
                  </a:extLst>
                </p:cNvPr>
                <p:cNvSpPr>
                  <a:spLocks noChangeArrowheads="1"/>
                </p:cNvSpPr>
                <p:nvPr/>
              </p:nvSpPr>
              <p:spPr bwMode="auto">
                <a:xfrm>
                  <a:off x="1905" y="2233"/>
                  <a:ext cx="195" cy="222"/>
                </a:xfrm>
                <a:prstGeom prst="ellipse">
                  <a:avLst/>
                </a:prstGeom>
                <a:solidFill>
                  <a:srgbClr val="000000"/>
                </a:solidFill>
                <a:ln w="9525">
                  <a:solidFill>
                    <a:srgbClr val="000000"/>
                  </a:solidFill>
                  <a:round/>
                  <a:headEnd/>
                  <a:tailEnd/>
                </a:ln>
              </p:spPr>
              <p:txBody>
                <a:bodyPr/>
                <a:lstStyle/>
                <a:p>
                  <a:endParaRPr lang="en-US"/>
                </a:p>
              </p:txBody>
            </p:sp>
          </p:grpSp>
          <p:sp>
            <p:nvSpPr>
              <p:cNvPr id="398387" name="Rectangle 51">
                <a:extLst>
                  <a:ext uri="{FF2B5EF4-FFF2-40B4-BE49-F238E27FC236}">
                    <a16:creationId xmlns:a16="http://schemas.microsoft.com/office/drawing/2014/main" id="{CCFA3AF0-98A9-4CAB-95B7-259EBB68AF0D}"/>
                  </a:ext>
                </a:extLst>
              </p:cNvPr>
              <p:cNvSpPr>
                <a:spLocks noChangeArrowheads="1"/>
              </p:cNvSpPr>
              <p:nvPr/>
            </p:nvSpPr>
            <p:spPr bwMode="auto">
              <a:xfrm>
                <a:off x="1882" y="2701"/>
                <a:ext cx="182"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8388" name="Rectangle 52">
                <a:extLst>
                  <a:ext uri="{FF2B5EF4-FFF2-40B4-BE49-F238E27FC236}">
                    <a16:creationId xmlns:a16="http://schemas.microsoft.com/office/drawing/2014/main" id="{EAF7AF0C-2795-4ED2-9AB6-DF6406B9A016}"/>
                  </a:ext>
                </a:extLst>
              </p:cNvPr>
              <p:cNvSpPr>
                <a:spLocks noChangeArrowheads="1"/>
              </p:cNvSpPr>
              <p:nvPr/>
            </p:nvSpPr>
            <p:spPr bwMode="auto">
              <a:xfrm>
                <a:off x="2381" y="2701"/>
                <a:ext cx="182"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8389" name="Rectangle 53">
                <a:extLst>
                  <a:ext uri="{FF2B5EF4-FFF2-40B4-BE49-F238E27FC236}">
                    <a16:creationId xmlns:a16="http://schemas.microsoft.com/office/drawing/2014/main" id="{AD8EC0F7-5526-483B-8C93-AD965DC364FB}"/>
                  </a:ext>
                </a:extLst>
              </p:cNvPr>
              <p:cNvSpPr>
                <a:spLocks noChangeArrowheads="1"/>
              </p:cNvSpPr>
              <p:nvPr/>
            </p:nvSpPr>
            <p:spPr bwMode="auto">
              <a:xfrm>
                <a:off x="1724" y="3155"/>
                <a:ext cx="182"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8390" name="Rectangle 54">
                <a:extLst>
                  <a:ext uri="{FF2B5EF4-FFF2-40B4-BE49-F238E27FC236}">
                    <a16:creationId xmlns:a16="http://schemas.microsoft.com/office/drawing/2014/main" id="{1F4E540B-AC6F-4D89-8BD9-137376CE37BA}"/>
                  </a:ext>
                </a:extLst>
              </p:cNvPr>
              <p:cNvSpPr>
                <a:spLocks noChangeArrowheads="1"/>
              </p:cNvSpPr>
              <p:nvPr/>
            </p:nvSpPr>
            <p:spPr bwMode="auto">
              <a:xfrm>
                <a:off x="1202" y="3155"/>
                <a:ext cx="182"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8391" name="Rectangle 55">
                <a:extLst>
                  <a:ext uri="{FF2B5EF4-FFF2-40B4-BE49-F238E27FC236}">
                    <a16:creationId xmlns:a16="http://schemas.microsoft.com/office/drawing/2014/main" id="{91058864-555A-4EF5-A5CC-CC21DB35D6B0}"/>
                  </a:ext>
                </a:extLst>
              </p:cNvPr>
              <p:cNvSpPr>
                <a:spLocks noChangeArrowheads="1"/>
              </p:cNvSpPr>
              <p:nvPr/>
            </p:nvSpPr>
            <p:spPr bwMode="auto">
              <a:xfrm>
                <a:off x="862" y="2704"/>
                <a:ext cx="182"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98432" name="Group 96">
            <a:extLst>
              <a:ext uri="{FF2B5EF4-FFF2-40B4-BE49-F238E27FC236}">
                <a16:creationId xmlns:a16="http://schemas.microsoft.com/office/drawing/2014/main" id="{978DF4B8-F937-4137-8683-EF44CFF27690}"/>
              </a:ext>
            </a:extLst>
          </p:cNvPr>
          <p:cNvGrpSpPr>
            <a:grpSpLocks/>
          </p:cNvGrpSpPr>
          <p:nvPr/>
        </p:nvGrpSpPr>
        <p:grpSpPr bwMode="auto">
          <a:xfrm>
            <a:off x="4859338" y="2921000"/>
            <a:ext cx="3852862" cy="3028950"/>
            <a:chOff x="3061" y="1840"/>
            <a:chExt cx="2427" cy="1908"/>
          </a:xfrm>
        </p:grpSpPr>
        <p:sp>
          <p:nvSpPr>
            <p:cNvPr id="398415" name="Line 79">
              <a:extLst>
                <a:ext uri="{FF2B5EF4-FFF2-40B4-BE49-F238E27FC236}">
                  <a16:creationId xmlns:a16="http://schemas.microsoft.com/office/drawing/2014/main" id="{3A96C43B-C7A0-4A63-BE54-42233C3F7BCF}"/>
                </a:ext>
              </a:extLst>
            </p:cNvPr>
            <p:cNvSpPr>
              <a:spLocks noChangeShapeType="1"/>
            </p:cNvSpPr>
            <p:nvPr/>
          </p:nvSpPr>
          <p:spPr bwMode="auto">
            <a:xfrm>
              <a:off x="4134" y="2176"/>
              <a:ext cx="311" cy="1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8396" name="Text Box 60">
              <a:extLst>
                <a:ext uri="{FF2B5EF4-FFF2-40B4-BE49-F238E27FC236}">
                  <a16:creationId xmlns:a16="http://schemas.microsoft.com/office/drawing/2014/main" id="{70A53111-D185-4097-A1BD-4E6C19809266}"/>
                </a:ext>
              </a:extLst>
            </p:cNvPr>
            <p:cNvSpPr txBox="1">
              <a:spLocks noChangeArrowheads="1"/>
            </p:cNvSpPr>
            <p:nvPr/>
          </p:nvSpPr>
          <p:spPr bwMode="auto">
            <a:xfrm>
              <a:off x="4604" y="2112"/>
              <a:ext cx="46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gu</a:t>
              </a:r>
            </a:p>
          </p:txBody>
        </p:sp>
        <p:sp>
          <p:nvSpPr>
            <p:cNvPr id="398397" name="Text Box 61">
              <a:extLst>
                <a:ext uri="{FF2B5EF4-FFF2-40B4-BE49-F238E27FC236}">
                  <a16:creationId xmlns:a16="http://schemas.microsoft.com/office/drawing/2014/main" id="{A5B0840E-0977-49F5-A658-ACB5256B4081}"/>
                </a:ext>
              </a:extLst>
            </p:cNvPr>
            <p:cNvSpPr txBox="1">
              <a:spLocks noChangeArrowheads="1"/>
            </p:cNvSpPr>
            <p:nvPr/>
          </p:nvSpPr>
          <p:spPr bwMode="auto">
            <a:xfrm>
              <a:off x="3198" y="2092"/>
              <a:ext cx="46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pu</a:t>
              </a:r>
            </a:p>
          </p:txBody>
        </p:sp>
        <p:sp>
          <p:nvSpPr>
            <p:cNvPr id="398398" name="Text Box 62">
              <a:extLst>
                <a:ext uri="{FF2B5EF4-FFF2-40B4-BE49-F238E27FC236}">
                  <a16:creationId xmlns:a16="http://schemas.microsoft.com/office/drawing/2014/main" id="{65D17762-DD3A-4AE4-A753-9284C7D9B12B}"/>
                </a:ext>
              </a:extLst>
            </p:cNvPr>
            <p:cNvSpPr txBox="1">
              <a:spLocks noChangeArrowheads="1"/>
            </p:cNvSpPr>
            <p:nvPr/>
          </p:nvSpPr>
          <p:spPr bwMode="auto">
            <a:xfrm>
              <a:off x="3777" y="1840"/>
              <a:ext cx="464"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p>
          </p:txBody>
        </p:sp>
        <p:sp>
          <p:nvSpPr>
            <p:cNvPr id="398399" name="Text Box 63">
              <a:extLst>
                <a:ext uri="{FF2B5EF4-FFF2-40B4-BE49-F238E27FC236}">
                  <a16:creationId xmlns:a16="http://schemas.microsoft.com/office/drawing/2014/main" id="{6E004A4A-F97E-4506-BBDF-857001650496}"/>
                </a:ext>
              </a:extLst>
            </p:cNvPr>
            <p:cNvSpPr txBox="1">
              <a:spLocks noChangeArrowheads="1"/>
            </p:cNvSpPr>
            <p:nvPr/>
          </p:nvSpPr>
          <p:spPr bwMode="auto">
            <a:xfrm>
              <a:off x="4921" y="2500"/>
              <a:ext cx="516"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gr</a:t>
              </a:r>
            </a:p>
          </p:txBody>
        </p:sp>
        <p:sp>
          <p:nvSpPr>
            <p:cNvPr id="398400" name="Text Box 64">
              <a:extLst>
                <a:ext uri="{FF2B5EF4-FFF2-40B4-BE49-F238E27FC236}">
                  <a16:creationId xmlns:a16="http://schemas.microsoft.com/office/drawing/2014/main" id="{76300181-224E-4BA8-B9A0-27FBD79E1731}"/>
                </a:ext>
              </a:extLst>
            </p:cNvPr>
            <p:cNvSpPr txBox="1">
              <a:spLocks noChangeArrowheads="1"/>
            </p:cNvSpPr>
            <p:nvPr/>
          </p:nvSpPr>
          <p:spPr bwMode="auto">
            <a:xfrm>
              <a:off x="4395" y="3314"/>
              <a:ext cx="1093"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gr</a:t>
              </a:r>
              <a:r>
                <a:rPr lang="en-US" altLang="zh-CN" sz="2600" b="1" i="1" baseline="-25000">
                  <a:latin typeface="Times New Roman" panose="02020603050405020304" pitchFamily="18" charset="0"/>
                </a:rPr>
                <a:t>L</a:t>
              </a:r>
              <a:r>
                <a:rPr lang="en-US" altLang="zh-CN" sz="2600" b="1" i="1">
                  <a:latin typeface="Times New Roman" panose="02020603050405020304" pitchFamily="18" charset="0"/>
                </a:rPr>
                <a:t>    gr</a:t>
              </a:r>
              <a:r>
                <a:rPr lang="en-US" altLang="zh-CN" sz="2600" b="1" i="1" baseline="-25000">
                  <a:latin typeface="Times New Roman" panose="02020603050405020304" pitchFamily="18" charset="0"/>
                </a:rPr>
                <a:t>R</a:t>
              </a:r>
              <a:r>
                <a:rPr lang="en-US" altLang="zh-CN" sz="2600" b="1" i="1">
                  <a:latin typeface="Times New Roman" panose="02020603050405020304" pitchFamily="18" charset="0"/>
                </a:rPr>
                <a:t> </a:t>
              </a:r>
              <a:r>
                <a:rPr lang="en-US" altLang="zh-CN" sz="2600" b="1" i="1" baseline="-25000">
                  <a:latin typeface="Times New Roman" panose="02020603050405020304" pitchFamily="18" charset="0"/>
                </a:rPr>
                <a:t> </a:t>
              </a:r>
              <a:endParaRPr lang="en-US" altLang="zh-CN" sz="2600" b="1" i="1">
                <a:latin typeface="Times New Roman" panose="02020603050405020304" pitchFamily="18" charset="0"/>
              </a:endParaRPr>
            </a:p>
          </p:txBody>
        </p:sp>
        <p:sp>
          <p:nvSpPr>
            <p:cNvPr id="398401" name="Text Box 65">
              <a:extLst>
                <a:ext uri="{FF2B5EF4-FFF2-40B4-BE49-F238E27FC236}">
                  <a16:creationId xmlns:a16="http://schemas.microsoft.com/office/drawing/2014/main" id="{2E9F3D7D-A47D-43A1-89A2-A575556E1060}"/>
                </a:ext>
              </a:extLst>
            </p:cNvPr>
            <p:cNvSpPr txBox="1">
              <a:spLocks noChangeArrowheads="1"/>
            </p:cNvSpPr>
            <p:nvPr/>
          </p:nvSpPr>
          <p:spPr bwMode="auto">
            <a:xfrm>
              <a:off x="4089" y="2863"/>
              <a:ext cx="515"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398402" name="Text Box 66">
              <a:extLst>
                <a:ext uri="{FF2B5EF4-FFF2-40B4-BE49-F238E27FC236}">
                  <a16:creationId xmlns:a16="http://schemas.microsoft.com/office/drawing/2014/main" id="{1A375F1D-CFB9-4932-BED4-291BE7153AD4}"/>
                </a:ext>
              </a:extLst>
            </p:cNvPr>
            <p:cNvSpPr txBox="1">
              <a:spLocks noChangeArrowheads="1"/>
            </p:cNvSpPr>
            <p:nvPr/>
          </p:nvSpPr>
          <p:spPr bwMode="auto">
            <a:xfrm>
              <a:off x="3674" y="2861"/>
              <a:ext cx="516"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sp>
          <p:nvSpPr>
            <p:cNvPr id="398405" name="Line 69">
              <a:extLst>
                <a:ext uri="{FF2B5EF4-FFF2-40B4-BE49-F238E27FC236}">
                  <a16:creationId xmlns:a16="http://schemas.microsoft.com/office/drawing/2014/main" id="{64E9F196-B7FE-4A41-A930-59DF04C8F3B4}"/>
                </a:ext>
              </a:extLst>
            </p:cNvPr>
            <p:cNvSpPr>
              <a:spLocks noChangeShapeType="1"/>
            </p:cNvSpPr>
            <p:nvPr/>
          </p:nvSpPr>
          <p:spPr bwMode="auto">
            <a:xfrm flipH="1">
              <a:off x="4247" y="2450"/>
              <a:ext cx="244" cy="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8406" name="Line 70">
              <a:extLst>
                <a:ext uri="{FF2B5EF4-FFF2-40B4-BE49-F238E27FC236}">
                  <a16:creationId xmlns:a16="http://schemas.microsoft.com/office/drawing/2014/main" id="{80068D03-8418-450F-9F74-686301D3AAE9}"/>
                </a:ext>
              </a:extLst>
            </p:cNvPr>
            <p:cNvSpPr>
              <a:spLocks noChangeShapeType="1"/>
            </p:cNvSpPr>
            <p:nvPr/>
          </p:nvSpPr>
          <p:spPr bwMode="auto">
            <a:xfrm>
              <a:off x="4564" y="2450"/>
              <a:ext cx="222" cy="27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8407" name="Line 71">
              <a:extLst>
                <a:ext uri="{FF2B5EF4-FFF2-40B4-BE49-F238E27FC236}">
                  <a16:creationId xmlns:a16="http://schemas.microsoft.com/office/drawing/2014/main" id="{C7DBE238-2C6A-4B7D-A418-47675733C3AF}"/>
                </a:ext>
              </a:extLst>
            </p:cNvPr>
            <p:cNvSpPr>
              <a:spLocks noChangeShapeType="1"/>
            </p:cNvSpPr>
            <p:nvPr/>
          </p:nvSpPr>
          <p:spPr bwMode="auto">
            <a:xfrm>
              <a:off x="4808" y="2772"/>
              <a:ext cx="250" cy="3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8408" name="Line 72">
              <a:extLst>
                <a:ext uri="{FF2B5EF4-FFF2-40B4-BE49-F238E27FC236}">
                  <a16:creationId xmlns:a16="http://schemas.microsoft.com/office/drawing/2014/main" id="{ED25BB15-E2D7-456D-ADB3-6B0EB71A7E61}"/>
                </a:ext>
              </a:extLst>
            </p:cNvPr>
            <p:cNvSpPr>
              <a:spLocks noChangeShapeType="1"/>
            </p:cNvSpPr>
            <p:nvPr/>
          </p:nvSpPr>
          <p:spPr bwMode="auto">
            <a:xfrm>
              <a:off x="3606" y="2450"/>
              <a:ext cx="250" cy="3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8409" name="Line 73">
              <a:extLst>
                <a:ext uri="{FF2B5EF4-FFF2-40B4-BE49-F238E27FC236}">
                  <a16:creationId xmlns:a16="http://schemas.microsoft.com/office/drawing/2014/main" id="{A8E451BA-1269-4BFB-AA32-6C87BD60F9F4}"/>
                </a:ext>
              </a:extLst>
            </p:cNvPr>
            <p:cNvSpPr>
              <a:spLocks noChangeShapeType="1"/>
            </p:cNvSpPr>
            <p:nvPr/>
          </p:nvSpPr>
          <p:spPr bwMode="auto">
            <a:xfrm flipH="1">
              <a:off x="3593" y="2161"/>
              <a:ext cx="387" cy="2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8410" name="Line 74">
              <a:extLst>
                <a:ext uri="{FF2B5EF4-FFF2-40B4-BE49-F238E27FC236}">
                  <a16:creationId xmlns:a16="http://schemas.microsoft.com/office/drawing/2014/main" id="{1DAEFF99-245D-4B3C-93A4-585085097905}"/>
                </a:ext>
              </a:extLst>
            </p:cNvPr>
            <p:cNvSpPr>
              <a:spLocks noChangeShapeType="1"/>
            </p:cNvSpPr>
            <p:nvPr/>
          </p:nvSpPr>
          <p:spPr bwMode="auto">
            <a:xfrm flipH="1">
              <a:off x="3266" y="2450"/>
              <a:ext cx="244" cy="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8411" name="Line 75">
              <a:extLst>
                <a:ext uri="{FF2B5EF4-FFF2-40B4-BE49-F238E27FC236}">
                  <a16:creationId xmlns:a16="http://schemas.microsoft.com/office/drawing/2014/main" id="{075C9816-9234-47A5-97AB-D36A70A5089B}"/>
                </a:ext>
              </a:extLst>
            </p:cNvPr>
            <p:cNvSpPr>
              <a:spLocks noChangeShapeType="1"/>
            </p:cNvSpPr>
            <p:nvPr/>
          </p:nvSpPr>
          <p:spPr bwMode="auto">
            <a:xfrm flipH="1">
              <a:off x="4559" y="2818"/>
              <a:ext cx="226" cy="3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8412" name="Oval 76">
              <a:extLst>
                <a:ext uri="{FF2B5EF4-FFF2-40B4-BE49-F238E27FC236}">
                  <a16:creationId xmlns:a16="http://schemas.microsoft.com/office/drawing/2014/main" id="{0FD4974D-4896-42F1-B5DB-47704A65F049}"/>
                </a:ext>
              </a:extLst>
            </p:cNvPr>
            <p:cNvSpPr>
              <a:spLocks noChangeArrowheads="1"/>
            </p:cNvSpPr>
            <p:nvPr/>
          </p:nvSpPr>
          <p:spPr bwMode="auto">
            <a:xfrm>
              <a:off x="3947" y="2034"/>
              <a:ext cx="205" cy="239"/>
            </a:xfrm>
            <a:prstGeom prst="ellipse">
              <a:avLst/>
            </a:prstGeom>
            <a:solidFill>
              <a:srgbClr val="000000"/>
            </a:solidFill>
            <a:ln w="9525">
              <a:solidFill>
                <a:srgbClr val="000000"/>
              </a:solidFill>
              <a:round/>
              <a:headEnd/>
              <a:tailEnd/>
            </a:ln>
          </p:spPr>
          <p:txBody>
            <a:bodyPr/>
            <a:lstStyle/>
            <a:p>
              <a:endParaRPr lang="en-US"/>
            </a:p>
          </p:txBody>
        </p:sp>
        <p:sp>
          <p:nvSpPr>
            <p:cNvPr id="398413" name="Oval 77">
              <a:extLst>
                <a:ext uri="{FF2B5EF4-FFF2-40B4-BE49-F238E27FC236}">
                  <a16:creationId xmlns:a16="http://schemas.microsoft.com/office/drawing/2014/main" id="{DE4E2D9B-C247-4E5C-8C49-1B577E2A6B88}"/>
                </a:ext>
              </a:extLst>
            </p:cNvPr>
            <p:cNvSpPr>
              <a:spLocks noChangeArrowheads="1"/>
            </p:cNvSpPr>
            <p:nvPr/>
          </p:nvSpPr>
          <p:spPr bwMode="auto">
            <a:xfrm>
              <a:off x="3470" y="2301"/>
              <a:ext cx="191" cy="222"/>
            </a:xfrm>
            <a:prstGeom prst="ellipse">
              <a:avLst/>
            </a:prstGeom>
            <a:solidFill>
              <a:schemeClr val="tx2"/>
            </a:solidFill>
            <a:ln w="9525">
              <a:solidFill>
                <a:schemeClr val="tx2"/>
              </a:solidFill>
              <a:round/>
              <a:headEnd/>
              <a:tailEnd/>
            </a:ln>
          </p:spPr>
          <p:txBody>
            <a:bodyPr/>
            <a:lstStyle/>
            <a:p>
              <a:endParaRPr lang="en-US"/>
            </a:p>
          </p:txBody>
        </p:sp>
        <p:sp>
          <p:nvSpPr>
            <p:cNvPr id="398414" name="Oval 78">
              <a:extLst>
                <a:ext uri="{FF2B5EF4-FFF2-40B4-BE49-F238E27FC236}">
                  <a16:creationId xmlns:a16="http://schemas.microsoft.com/office/drawing/2014/main" id="{CB4414DB-8562-4974-ADF0-608EA3380FDD}"/>
                </a:ext>
              </a:extLst>
            </p:cNvPr>
            <p:cNvSpPr>
              <a:spLocks noChangeArrowheads="1"/>
            </p:cNvSpPr>
            <p:nvPr/>
          </p:nvSpPr>
          <p:spPr bwMode="auto">
            <a:xfrm>
              <a:off x="4717" y="2682"/>
              <a:ext cx="194" cy="226"/>
            </a:xfrm>
            <a:prstGeom prst="ellipse">
              <a:avLst/>
            </a:prstGeom>
            <a:solidFill>
              <a:srgbClr val="000000"/>
            </a:solidFill>
            <a:ln w="9525">
              <a:solidFill>
                <a:srgbClr val="000000"/>
              </a:solidFill>
              <a:round/>
              <a:headEnd/>
              <a:tailEnd/>
            </a:ln>
          </p:spPr>
          <p:txBody>
            <a:bodyPr/>
            <a:lstStyle/>
            <a:p>
              <a:endParaRPr lang="en-US"/>
            </a:p>
          </p:txBody>
        </p:sp>
        <p:sp>
          <p:nvSpPr>
            <p:cNvPr id="398416" name="Oval 80">
              <a:extLst>
                <a:ext uri="{FF2B5EF4-FFF2-40B4-BE49-F238E27FC236}">
                  <a16:creationId xmlns:a16="http://schemas.microsoft.com/office/drawing/2014/main" id="{E1359F35-610C-44FD-8BA2-9E62A94A4B14}"/>
                </a:ext>
              </a:extLst>
            </p:cNvPr>
            <p:cNvSpPr>
              <a:spLocks noChangeArrowheads="1"/>
            </p:cNvSpPr>
            <p:nvPr/>
          </p:nvSpPr>
          <p:spPr bwMode="auto">
            <a:xfrm>
              <a:off x="4423" y="2301"/>
              <a:ext cx="195" cy="222"/>
            </a:xfrm>
            <a:prstGeom prst="ellipse">
              <a:avLst/>
            </a:prstGeom>
            <a:solidFill>
              <a:schemeClr val="tx2"/>
            </a:solidFill>
            <a:ln w="9525">
              <a:solidFill>
                <a:schemeClr val="tx2"/>
              </a:solidFill>
              <a:round/>
              <a:headEnd/>
              <a:tailEnd/>
            </a:ln>
          </p:spPr>
          <p:txBody>
            <a:bodyPr/>
            <a:lstStyle/>
            <a:p>
              <a:endParaRPr lang="en-US"/>
            </a:p>
          </p:txBody>
        </p:sp>
        <p:sp>
          <p:nvSpPr>
            <p:cNvPr id="398417" name="Rectangle 81">
              <a:extLst>
                <a:ext uri="{FF2B5EF4-FFF2-40B4-BE49-F238E27FC236}">
                  <a16:creationId xmlns:a16="http://schemas.microsoft.com/office/drawing/2014/main" id="{62B2FFE1-F5EC-4879-96FE-7954E345C888}"/>
                </a:ext>
              </a:extLst>
            </p:cNvPr>
            <p:cNvSpPr>
              <a:spLocks noChangeArrowheads="1"/>
            </p:cNvSpPr>
            <p:nvPr/>
          </p:nvSpPr>
          <p:spPr bwMode="auto">
            <a:xfrm>
              <a:off x="4173" y="2704"/>
              <a:ext cx="182"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8418" name="Rectangle 82">
              <a:extLst>
                <a:ext uri="{FF2B5EF4-FFF2-40B4-BE49-F238E27FC236}">
                  <a16:creationId xmlns:a16="http://schemas.microsoft.com/office/drawing/2014/main" id="{4E5DF300-7F10-4B20-BD32-61EEEF4EE3C9}"/>
                </a:ext>
              </a:extLst>
            </p:cNvPr>
            <p:cNvSpPr>
              <a:spLocks noChangeArrowheads="1"/>
            </p:cNvSpPr>
            <p:nvPr/>
          </p:nvSpPr>
          <p:spPr bwMode="auto">
            <a:xfrm>
              <a:off x="4989" y="3158"/>
              <a:ext cx="182"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8419" name="Rectangle 83">
              <a:extLst>
                <a:ext uri="{FF2B5EF4-FFF2-40B4-BE49-F238E27FC236}">
                  <a16:creationId xmlns:a16="http://schemas.microsoft.com/office/drawing/2014/main" id="{3579BF11-2BE4-4471-8C3B-FAB3ADA5B8CF}"/>
                </a:ext>
              </a:extLst>
            </p:cNvPr>
            <p:cNvSpPr>
              <a:spLocks noChangeArrowheads="1"/>
            </p:cNvSpPr>
            <p:nvPr/>
          </p:nvSpPr>
          <p:spPr bwMode="auto">
            <a:xfrm>
              <a:off x="4444" y="3158"/>
              <a:ext cx="182"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8420" name="Rectangle 84">
              <a:extLst>
                <a:ext uri="{FF2B5EF4-FFF2-40B4-BE49-F238E27FC236}">
                  <a16:creationId xmlns:a16="http://schemas.microsoft.com/office/drawing/2014/main" id="{F41147F3-C4E9-4266-AAFB-9B2C0CEFDF42}"/>
                </a:ext>
              </a:extLst>
            </p:cNvPr>
            <p:cNvSpPr>
              <a:spLocks noChangeArrowheads="1"/>
            </p:cNvSpPr>
            <p:nvPr/>
          </p:nvSpPr>
          <p:spPr bwMode="auto">
            <a:xfrm>
              <a:off x="3719" y="2704"/>
              <a:ext cx="182"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8421" name="Rectangle 85">
              <a:extLst>
                <a:ext uri="{FF2B5EF4-FFF2-40B4-BE49-F238E27FC236}">
                  <a16:creationId xmlns:a16="http://schemas.microsoft.com/office/drawing/2014/main" id="{F3198298-1B97-4C2A-90D7-7520BB742062}"/>
                </a:ext>
              </a:extLst>
            </p:cNvPr>
            <p:cNvSpPr>
              <a:spLocks noChangeArrowheads="1"/>
            </p:cNvSpPr>
            <p:nvPr/>
          </p:nvSpPr>
          <p:spPr bwMode="auto">
            <a:xfrm>
              <a:off x="3175" y="2704"/>
              <a:ext cx="182" cy="204"/>
            </a:xfrm>
            <a:prstGeom prst="rect">
              <a:avLst/>
            </a:prstGeom>
            <a:solidFill>
              <a:srgbClr val="808080"/>
            </a:solidFill>
            <a:ln w="2857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8424" name="Text Box 88">
              <a:extLst>
                <a:ext uri="{FF2B5EF4-FFF2-40B4-BE49-F238E27FC236}">
                  <a16:creationId xmlns:a16="http://schemas.microsoft.com/office/drawing/2014/main" id="{547A583A-CD42-4E7A-9AF2-7BE6CBC89B98}"/>
                </a:ext>
              </a:extLst>
            </p:cNvPr>
            <p:cNvSpPr txBox="1">
              <a:spLocks noChangeArrowheads="1"/>
            </p:cNvSpPr>
            <p:nvPr/>
          </p:nvSpPr>
          <p:spPr bwMode="auto">
            <a:xfrm>
              <a:off x="3061" y="2863"/>
              <a:ext cx="476"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pu</a:t>
              </a:r>
              <a:r>
                <a:rPr lang="en-US" altLang="zh-CN" sz="2600" b="1" i="1" baseline="-25000">
                  <a:latin typeface="Times New Roman" panose="02020603050405020304" pitchFamily="18" charset="0"/>
                </a:rPr>
                <a:t>L</a:t>
              </a:r>
              <a:r>
                <a:rPr lang="en-US" altLang="zh-CN" sz="900" baseline="-25000">
                  <a:latin typeface="Courier New" panose="02070309020205020404" pitchFamily="49" charset="0"/>
                </a:rPr>
                <a:t> </a:t>
              </a:r>
              <a:endParaRPr lang="en-US" altLang="zh-CN"/>
            </a:p>
          </p:txBody>
        </p:sp>
      </p:grpSp>
      <p:sp>
        <p:nvSpPr>
          <p:cNvPr id="398425" name="Freeform 89">
            <a:extLst>
              <a:ext uri="{FF2B5EF4-FFF2-40B4-BE49-F238E27FC236}">
                <a16:creationId xmlns:a16="http://schemas.microsoft.com/office/drawing/2014/main" id="{547843AF-22EE-4776-A81B-2AAE87C5F5B5}"/>
              </a:ext>
            </a:extLst>
          </p:cNvPr>
          <p:cNvSpPr>
            <a:spLocks/>
          </p:cNvSpPr>
          <p:nvPr/>
        </p:nvSpPr>
        <p:spPr bwMode="auto">
          <a:xfrm>
            <a:off x="1800225" y="4160838"/>
            <a:ext cx="431800" cy="204787"/>
          </a:xfrm>
          <a:custGeom>
            <a:avLst/>
            <a:gdLst>
              <a:gd name="T0" fmla="*/ 272 w 272"/>
              <a:gd name="T1" fmla="*/ 129 h 129"/>
              <a:gd name="T2" fmla="*/ 226 w 272"/>
              <a:gd name="T3" fmla="*/ 61 h 129"/>
              <a:gd name="T4" fmla="*/ 158 w 272"/>
              <a:gd name="T5" fmla="*/ 15 h 129"/>
              <a:gd name="T6" fmla="*/ 90 w 272"/>
              <a:gd name="T7" fmla="*/ 15 h 129"/>
              <a:gd name="T8" fmla="*/ 0 w 272"/>
              <a:gd name="T9" fmla="*/ 106 h 129"/>
            </a:gdLst>
            <a:ahLst/>
            <a:cxnLst>
              <a:cxn ang="0">
                <a:pos x="T0" y="T1"/>
              </a:cxn>
              <a:cxn ang="0">
                <a:pos x="T2" y="T3"/>
              </a:cxn>
              <a:cxn ang="0">
                <a:pos x="T4" y="T5"/>
              </a:cxn>
              <a:cxn ang="0">
                <a:pos x="T6" y="T7"/>
              </a:cxn>
              <a:cxn ang="0">
                <a:pos x="T8" y="T9"/>
              </a:cxn>
            </a:cxnLst>
            <a:rect l="0" t="0" r="r" b="b"/>
            <a:pathLst>
              <a:path w="272" h="129">
                <a:moveTo>
                  <a:pt x="272" y="129"/>
                </a:moveTo>
                <a:cubicBezTo>
                  <a:pt x="258" y="104"/>
                  <a:pt x="245" y="80"/>
                  <a:pt x="226" y="61"/>
                </a:cubicBezTo>
                <a:cubicBezTo>
                  <a:pt x="207" y="42"/>
                  <a:pt x="181" y="23"/>
                  <a:pt x="158" y="15"/>
                </a:cubicBezTo>
                <a:cubicBezTo>
                  <a:pt x="135" y="7"/>
                  <a:pt x="116" y="0"/>
                  <a:pt x="90" y="15"/>
                </a:cubicBezTo>
                <a:cubicBezTo>
                  <a:pt x="64" y="30"/>
                  <a:pt x="15" y="91"/>
                  <a:pt x="0" y="106"/>
                </a:cubicBezTo>
              </a:path>
            </a:pathLst>
          </a:custGeom>
          <a:noFill/>
          <a:ln w="28575" cap="flat" cmpd="sng">
            <a:solidFill>
              <a:srgbClr val="0080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8427" name="Freeform 91">
            <a:extLst>
              <a:ext uri="{FF2B5EF4-FFF2-40B4-BE49-F238E27FC236}">
                <a16:creationId xmlns:a16="http://schemas.microsoft.com/office/drawing/2014/main" id="{EDCB30FF-C603-415A-B7F4-3DBADB0ECA99}"/>
              </a:ext>
            </a:extLst>
          </p:cNvPr>
          <p:cNvSpPr>
            <a:spLocks/>
          </p:cNvSpPr>
          <p:nvPr/>
        </p:nvSpPr>
        <p:spPr bwMode="auto">
          <a:xfrm>
            <a:off x="2339975" y="3698875"/>
            <a:ext cx="792163" cy="198438"/>
          </a:xfrm>
          <a:custGeom>
            <a:avLst/>
            <a:gdLst>
              <a:gd name="T0" fmla="*/ 0 w 499"/>
              <a:gd name="T1" fmla="*/ 125 h 125"/>
              <a:gd name="T2" fmla="*/ 136 w 499"/>
              <a:gd name="T3" fmla="*/ 34 h 125"/>
              <a:gd name="T4" fmla="*/ 295 w 499"/>
              <a:gd name="T5" fmla="*/ 11 h 125"/>
              <a:gd name="T6" fmla="*/ 499 w 499"/>
              <a:gd name="T7" fmla="*/ 102 h 125"/>
            </a:gdLst>
            <a:ahLst/>
            <a:cxnLst>
              <a:cxn ang="0">
                <a:pos x="T0" y="T1"/>
              </a:cxn>
              <a:cxn ang="0">
                <a:pos x="T2" y="T3"/>
              </a:cxn>
              <a:cxn ang="0">
                <a:pos x="T4" y="T5"/>
              </a:cxn>
              <a:cxn ang="0">
                <a:pos x="T6" y="T7"/>
              </a:cxn>
            </a:cxnLst>
            <a:rect l="0" t="0" r="r" b="b"/>
            <a:pathLst>
              <a:path w="499" h="125">
                <a:moveTo>
                  <a:pt x="0" y="125"/>
                </a:moveTo>
                <a:cubicBezTo>
                  <a:pt x="43" y="89"/>
                  <a:pt x="87" y="53"/>
                  <a:pt x="136" y="34"/>
                </a:cubicBezTo>
                <a:cubicBezTo>
                  <a:pt x="185" y="15"/>
                  <a:pt x="235" y="0"/>
                  <a:pt x="295" y="11"/>
                </a:cubicBezTo>
                <a:cubicBezTo>
                  <a:pt x="355" y="22"/>
                  <a:pt x="458" y="83"/>
                  <a:pt x="499" y="102"/>
                </a:cubicBezTo>
              </a:path>
            </a:pathLst>
          </a:custGeom>
          <a:noFill/>
          <a:ln w="28575" cap="flat" cmpd="sng">
            <a:solidFill>
              <a:srgbClr val="0080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98425"/>
                                        </p:tgtEl>
                                        <p:attrNameLst>
                                          <p:attrName>style.visibility</p:attrName>
                                        </p:attrNameLst>
                                      </p:cBhvr>
                                      <p:to>
                                        <p:strVal val="visible"/>
                                      </p:to>
                                    </p:set>
                                    <p:animEffect transition="in" filter="wipe(right)">
                                      <p:cBhvr>
                                        <p:cTn id="7" dur="500"/>
                                        <p:tgtEl>
                                          <p:spTgt spid="3984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8427"/>
                                        </p:tgtEl>
                                        <p:attrNameLst>
                                          <p:attrName>style.visibility</p:attrName>
                                        </p:attrNameLst>
                                      </p:cBhvr>
                                      <p:to>
                                        <p:strVal val="visible"/>
                                      </p:to>
                                    </p:set>
                                    <p:animEffect transition="in" filter="wipe(left)">
                                      <p:cBhvr>
                                        <p:cTn id="12" dur="500"/>
                                        <p:tgtEl>
                                          <p:spTgt spid="398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50893F47-2BAA-4447-AB3F-2DC5271CF20E}"/>
              </a:ext>
            </a:extLst>
          </p:cNvPr>
          <p:cNvSpPr>
            <a:spLocks noGrp="1"/>
          </p:cNvSpPr>
          <p:nvPr>
            <p:ph type="sldNum" sz="quarter" idx="11"/>
          </p:nvPr>
        </p:nvSpPr>
        <p:spPr/>
        <p:txBody>
          <a:bodyPr/>
          <a:lstStyle/>
          <a:p>
            <a:fld id="{CA20B1E8-8662-44D5-8060-688F7EE99B94}" type="slidenum">
              <a:rPr lang="en-US" altLang="zh-CN"/>
              <a:pPr/>
              <a:t>143</a:t>
            </a:fld>
            <a:endParaRPr lang="en-US" altLang="zh-CN"/>
          </a:p>
        </p:txBody>
      </p:sp>
      <p:sp>
        <p:nvSpPr>
          <p:cNvPr id="399363" name="Rectangle 3">
            <a:extLst>
              <a:ext uri="{FF2B5EF4-FFF2-40B4-BE49-F238E27FC236}">
                <a16:creationId xmlns:a16="http://schemas.microsoft.com/office/drawing/2014/main" id="{051C14D8-2E0F-4914-BD26-BC6B56F1B429}"/>
              </a:ext>
            </a:extLst>
          </p:cNvPr>
          <p:cNvSpPr>
            <a:spLocks noGrp="1" noChangeArrowheads="1"/>
          </p:cNvSpPr>
          <p:nvPr>
            <p:ph type="body" idx="1"/>
          </p:nvPr>
        </p:nvSpPr>
        <p:spPr>
          <a:xfrm>
            <a:off x="555625" y="766763"/>
            <a:ext cx="8120063" cy="5541962"/>
          </a:xfrm>
        </p:spPr>
        <p:txBody>
          <a:bodyPr/>
          <a:lstStyle/>
          <a:p>
            <a:pPr>
              <a:lnSpc>
                <a:spcPct val="105000"/>
              </a:lnSpc>
              <a:spcBef>
                <a:spcPct val="25000"/>
              </a:spcBef>
              <a:buClr>
                <a:srgbClr val="800080"/>
              </a:buClr>
              <a:buSzPct val="50000"/>
            </a:pPr>
            <a:r>
              <a:rPr lang="zh-CN" altLang="en-US" sz="3000" b="1">
                <a:latin typeface="Times New Roman" panose="02020603050405020304" pitchFamily="18" charset="0"/>
                <a:ea typeface="仿宋_GB2312" pitchFamily="49" charset="-122"/>
              </a:rPr>
              <a:t>针对上述两种情况，还有镜像情况，即</a:t>
            </a:r>
            <a:r>
              <a:rPr lang="en-US" altLang="zh-CN" sz="3000" b="1" i="1">
                <a:solidFill>
                  <a:schemeClr val="tx2"/>
                </a:solidFill>
                <a:latin typeface="Times New Roman" panose="02020603050405020304" pitchFamily="18" charset="0"/>
                <a:ea typeface="仿宋_GB2312" pitchFamily="49" charset="-122"/>
              </a:rPr>
              <a:t>pu</a:t>
            </a:r>
            <a:r>
              <a:rPr lang="zh-CN" altLang="en-US" sz="3000" b="1">
                <a:latin typeface="Times New Roman" panose="02020603050405020304" pitchFamily="18" charset="0"/>
                <a:ea typeface="仿宋_GB2312" pitchFamily="49" charset="-122"/>
              </a:rPr>
              <a:t>是</a:t>
            </a:r>
            <a:r>
              <a:rPr lang="en-US" altLang="zh-CN" sz="3000" b="1" i="1">
                <a:solidFill>
                  <a:schemeClr val="tx2"/>
                </a:solidFill>
                <a:latin typeface="Times New Roman" panose="02020603050405020304" pitchFamily="18" charset="0"/>
                <a:ea typeface="仿宋_GB2312" pitchFamily="49" charset="-122"/>
              </a:rPr>
              <a:t>gu</a:t>
            </a:r>
            <a:r>
              <a:rPr lang="zh-CN" altLang="en-US" sz="3000" b="1">
                <a:latin typeface="Times New Roman" panose="02020603050405020304" pitchFamily="18" charset="0"/>
                <a:ea typeface="仿宋_GB2312" pitchFamily="49" charset="-122"/>
              </a:rPr>
              <a:t>的右子女时，当</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是</a:t>
            </a:r>
            <a:r>
              <a:rPr lang="en-US" altLang="zh-CN" sz="3000" b="1" i="1">
                <a:solidFill>
                  <a:schemeClr val="tx2"/>
                </a:solidFill>
                <a:latin typeface="Times New Roman" panose="02020603050405020304" pitchFamily="18" charset="0"/>
                <a:ea typeface="仿宋_GB2312" pitchFamily="49" charset="-122"/>
              </a:rPr>
              <a:t>pu</a:t>
            </a:r>
            <a:r>
              <a:rPr lang="zh-CN" altLang="en-US" sz="3000" b="1">
                <a:latin typeface="Times New Roman" panose="02020603050405020304" pitchFamily="18" charset="0"/>
                <a:ea typeface="仿宋_GB2312" pitchFamily="49" charset="-122"/>
              </a:rPr>
              <a:t>的右子女则做左单旋转，当</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是</a:t>
            </a:r>
            <a:r>
              <a:rPr lang="en-US" altLang="zh-CN" sz="3000" b="1" i="1">
                <a:solidFill>
                  <a:schemeClr val="tx2"/>
                </a:solidFill>
                <a:latin typeface="Times New Roman" panose="02020603050405020304" pitchFamily="18" charset="0"/>
                <a:ea typeface="仿宋_GB2312" pitchFamily="49" charset="-122"/>
              </a:rPr>
              <a:t>pu</a:t>
            </a:r>
            <a:r>
              <a:rPr lang="zh-CN" altLang="en-US" sz="3000" b="1">
                <a:latin typeface="Times New Roman" panose="02020603050405020304" pitchFamily="18" charset="0"/>
                <a:ea typeface="仿宋_GB2312" pitchFamily="49" charset="-122"/>
              </a:rPr>
              <a:t>的左子女则做先右后左的双旋转。</a:t>
            </a:r>
          </a:p>
          <a:p>
            <a:pPr>
              <a:lnSpc>
                <a:spcPct val="105000"/>
              </a:lnSpc>
              <a:spcBef>
                <a:spcPct val="2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spcBef>
                <a:spcPct val="2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spcBef>
                <a:spcPct val="25000"/>
              </a:spcBef>
              <a:buClr>
                <a:srgbClr val="800080"/>
              </a:buClr>
              <a:buSzPct val="50000"/>
            </a:pPr>
            <a:r>
              <a:rPr lang="zh-CN" altLang="en-US" sz="3000" b="1">
                <a:latin typeface="仿宋_GB2312" pitchFamily="49" charset="-122"/>
                <a:ea typeface="仿宋_GB2312" pitchFamily="49" charset="-122"/>
              </a:rPr>
              <a:t>红黑树的删除算法与二叉搜索树的删除算法类似，不同之处在于，</a:t>
            </a:r>
            <a:r>
              <a:rPr lang="zh-CN" altLang="en-US" sz="3000" b="1">
                <a:solidFill>
                  <a:schemeClr val="tx2"/>
                </a:solidFill>
                <a:latin typeface="仿宋_GB2312" pitchFamily="49" charset="-122"/>
                <a:ea typeface="仿宋_GB2312" pitchFamily="49" charset="-122"/>
              </a:rPr>
              <a:t>在红黑树中执行一次二叉搜索树的删除运算，可能会破坏红黑树的特性，需要重新平衡。</a:t>
            </a:r>
          </a:p>
        </p:txBody>
      </p:sp>
      <p:sp>
        <p:nvSpPr>
          <p:cNvPr id="399362" name="Rectangle 2">
            <a:extLst>
              <a:ext uri="{FF2B5EF4-FFF2-40B4-BE49-F238E27FC236}">
                <a16:creationId xmlns:a16="http://schemas.microsoft.com/office/drawing/2014/main" id="{608CAC99-D792-4F98-A944-3FFDCA0722D0}"/>
              </a:ext>
            </a:extLst>
          </p:cNvPr>
          <p:cNvSpPr>
            <a:spLocks noGrp="1" noChangeArrowheads="1"/>
          </p:cNvSpPr>
          <p:nvPr>
            <p:ph type="title"/>
          </p:nvPr>
        </p:nvSpPr>
        <p:spPr>
          <a:xfrm>
            <a:off x="431800" y="2781300"/>
            <a:ext cx="8229600" cy="1223963"/>
          </a:xfrm>
        </p:spPr>
        <p:txBody>
          <a:bodyPr/>
          <a:lstStyle/>
          <a:p>
            <a:pPr algn="ctr"/>
            <a:r>
              <a:rPr lang="zh-CN" altLang="en-US" sz="4000" b="1">
                <a:solidFill>
                  <a:schemeClr val="tx2"/>
                </a:solidFill>
                <a:ea typeface="华文新魏" panose="02010800040101010101" pitchFamily="2" charset="-122"/>
              </a:rPr>
              <a:t>红黑树的删除</a:t>
            </a:r>
          </a:p>
        </p:txBody>
      </p:sp>
    </p:spTree>
  </p:cSld>
  <p:clrMapOvr>
    <a:masterClrMapping/>
  </p:clrMapOvr>
  <p:transition>
    <p:wipe dir="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4">
            <a:extLst>
              <a:ext uri="{FF2B5EF4-FFF2-40B4-BE49-F238E27FC236}">
                <a16:creationId xmlns:a16="http://schemas.microsoft.com/office/drawing/2014/main" id="{D28A7417-CF36-4629-81FF-B60771490DF5}"/>
              </a:ext>
            </a:extLst>
          </p:cNvPr>
          <p:cNvSpPr>
            <a:spLocks noGrp="1"/>
          </p:cNvSpPr>
          <p:nvPr>
            <p:ph type="sldNum" sz="quarter" idx="11"/>
          </p:nvPr>
        </p:nvSpPr>
        <p:spPr/>
        <p:txBody>
          <a:bodyPr/>
          <a:lstStyle/>
          <a:p>
            <a:fld id="{091BC9FA-66B3-4ACF-A89E-2DD660E1CF62}" type="slidenum">
              <a:rPr lang="en-US" altLang="zh-CN"/>
              <a:pPr/>
              <a:t>144</a:t>
            </a:fld>
            <a:endParaRPr lang="en-US" altLang="zh-CN"/>
          </a:p>
        </p:txBody>
      </p:sp>
      <p:sp>
        <p:nvSpPr>
          <p:cNvPr id="403458" name="Rectangle 2">
            <a:extLst>
              <a:ext uri="{FF2B5EF4-FFF2-40B4-BE49-F238E27FC236}">
                <a16:creationId xmlns:a16="http://schemas.microsoft.com/office/drawing/2014/main" id="{BC05C090-1119-4162-801A-F2D7787C3126}"/>
              </a:ext>
            </a:extLst>
          </p:cNvPr>
          <p:cNvSpPr>
            <a:spLocks noGrp="1" noChangeArrowheads="1"/>
          </p:cNvSpPr>
          <p:nvPr>
            <p:ph type="body" idx="1"/>
          </p:nvPr>
        </p:nvSpPr>
        <p:spPr>
          <a:xfrm>
            <a:off x="555625" y="766763"/>
            <a:ext cx="8156575" cy="3130550"/>
          </a:xfrm>
        </p:spPr>
        <p:txBody>
          <a:bodyPr/>
          <a:lstStyle/>
          <a:p>
            <a:pPr>
              <a:lnSpc>
                <a:spcPct val="105000"/>
              </a:lnSpc>
              <a:spcBef>
                <a:spcPct val="10000"/>
              </a:spcBef>
              <a:buClr>
                <a:srgbClr val="800080"/>
              </a:buClr>
              <a:buSzPct val="50000"/>
            </a:pPr>
            <a:r>
              <a:rPr lang="zh-CN" altLang="en-US" sz="3000" b="1">
                <a:latin typeface="仿宋_GB2312" pitchFamily="49" charset="-122"/>
                <a:ea typeface="仿宋_GB2312" pitchFamily="49" charset="-122"/>
              </a:rPr>
              <a:t>在红黑树中真正删除的结点应是叶结点或只有一个子女的结点。</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如果被删结点</a:t>
            </a:r>
            <a:r>
              <a:rPr lang="en-US" altLang="zh-CN" sz="3000" b="1" i="1">
                <a:solidFill>
                  <a:schemeClr val="tx2"/>
                </a:solidFill>
                <a:latin typeface="Times New Roman" panose="02020603050405020304" pitchFamily="18" charset="0"/>
                <a:ea typeface="仿宋_GB2312" pitchFamily="49" charset="-122"/>
              </a:rPr>
              <a:t>p</a:t>
            </a:r>
            <a:r>
              <a:rPr lang="zh-CN" altLang="en-US" sz="3000" b="1">
                <a:latin typeface="Times New Roman" panose="02020603050405020304" pitchFamily="18" charset="0"/>
                <a:ea typeface="仿宋_GB2312" pitchFamily="49" charset="-122"/>
              </a:rPr>
              <a:t>是红色的，删去它树中各结点的黑高度都没有改变，也不会出现连续两个红色结点，红黑树的特性仍然保持，不需执行重新平衡过程。</a:t>
            </a:r>
            <a:endParaRPr lang="zh-CN" altLang="en-US" sz="3400" b="1">
              <a:latin typeface="Times New Roman" panose="02020603050405020304" pitchFamily="18" charset="0"/>
              <a:ea typeface="仿宋_GB2312" pitchFamily="49" charset="-122"/>
            </a:endParaRPr>
          </a:p>
        </p:txBody>
      </p:sp>
      <p:grpSp>
        <p:nvGrpSpPr>
          <p:cNvPr id="403509" name="Group 53">
            <a:extLst>
              <a:ext uri="{FF2B5EF4-FFF2-40B4-BE49-F238E27FC236}">
                <a16:creationId xmlns:a16="http://schemas.microsoft.com/office/drawing/2014/main" id="{172E86AC-D2FB-409B-A44F-2BAEBFD36CB3}"/>
              </a:ext>
            </a:extLst>
          </p:cNvPr>
          <p:cNvGrpSpPr>
            <a:grpSpLocks/>
          </p:cNvGrpSpPr>
          <p:nvPr/>
        </p:nvGrpSpPr>
        <p:grpSpPr bwMode="auto">
          <a:xfrm>
            <a:off x="1044575" y="3644900"/>
            <a:ext cx="3779838" cy="2741613"/>
            <a:chOff x="658" y="2296"/>
            <a:chExt cx="2381" cy="1727"/>
          </a:xfrm>
        </p:grpSpPr>
        <p:sp>
          <p:nvSpPr>
            <p:cNvPr id="403462" name="Line 6">
              <a:extLst>
                <a:ext uri="{FF2B5EF4-FFF2-40B4-BE49-F238E27FC236}">
                  <a16:creationId xmlns:a16="http://schemas.microsoft.com/office/drawing/2014/main" id="{68F31A17-5416-4D55-A387-D4146341BEE5}"/>
                </a:ext>
              </a:extLst>
            </p:cNvPr>
            <p:cNvSpPr>
              <a:spLocks noChangeShapeType="1"/>
            </p:cNvSpPr>
            <p:nvPr/>
          </p:nvSpPr>
          <p:spPr bwMode="auto">
            <a:xfrm>
              <a:off x="1662" y="2675"/>
              <a:ext cx="311" cy="1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3463" name="Text Box 7">
              <a:extLst>
                <a:ext uri="{FF2B5EF4-FFF2-40B4-BE49-F238E27FC236}">
                  <a16:creationId xmlns:a16="http://schemas.microsoft.com/office/drawing/2014/main" id="{D91163D0-92B0-4586-AEBA-340FE2D7368A}"/>
                </a:ext>
              </a:extLst>
            </p:cNvPr>
            <p:cNvSpPr txBox="1">
              <a:spLocks noChangeArrowheads="1"/>
            </p:cNvSpPr>
            <p:nvPr/>
          </p:nvSpPr>
          <p:spPr bwMode="auto">
            <a:xfrm>
              <a:off x="2132" y="2611"/>
              <a:ext cx="46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p</a:t>
              </a:r>
            </a:p>
          </p:txBody>
        </p:sp>
        <p:sp>
          <p:nvSpPr>
            <p:cNvPr id="403464" name="Text Box 8">
              <a:extLst>
                <a:ext uri="{FF2B5EF4-FFF2-40B4-BE49-F238E27FC236}">
                  <a16:creationId xmlns:a16="http://schemas.microsoft.com/office/drawing/2014/main" id="{8AD1701A-0836-4F14-BE3C-4398FE9505A2}"/>
                </a:ext>
              </a:extLst>
            </p:cNvPr>
            <p:cNvSpPr txBox="1">
              <a:spLocks noChangeArrowheads="1"/>
            </p:cNvSpPr>
            <p:nvPr/>
          </p:nvSpPr>
          <p:spPr bwMode="auto">
            <a:xfrm>
              <a:off x="862" y="2633"/>
              <a:ext cx="272"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p>
          </p:txBody>
        </p:sp>
        <p:sp>
          <p:nvSpPr>
            <p:cNvPr id="403465" name="Text Box 9">
              <a:extLst>
                <a:ext uri="{FF2B5EF4-FFF2-40B4-BE49-F238E27FC236}">
                  <a16:creationId xmlns:a16="http://schemas.microsoft.com/office/drawing/2014/main" id="{26AA4D31-5DEC-4025-978A-BD1B443F7E88}"/>
                </a:ext>
              </a:extLst>
            </p:cNvPr>
            <p:cNvSpPr txBox="1">
              <a:spLocks noChangeArrowheads="1"/>
            </p:cNvSpPr>
            <p:nvPr/>
          </p:nvSpPr>
          <p:spPr bwMode="auto">
            <a:xfrm>
              <a:off x="1305" y="2296"/>
              <a:ext cx="464"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g</a:t>
              </a:r>
            </a:p>
          </p:txBody>
        </p:sp>
        <p:sp>
          <p:nvSpPr>
            <p:cNvPr id="403466" name="Text Box 10">
              <a:extLst>
                <a:ext uri="{FF2B5EF4-FFF2-40B4-BE49-F238E27FC236}">
                  <a16:creationId xmlns:a16="http://schemas.microsoft.com/office/drawing/2014/main" id="{07E8F57A-C7F8-473E-A838-E5878955B066}"/>
                </a:ext>
              </a:extLst>
            </p:cNvPr>
            <p:cNvSpPr txBox="1">
              <a:spLocks noChangeArrowheads="1"/>
            </p:cNvSpPr>
            <p:nvPr/>
          </p:nvSpPr>
          <p:spPr bwMode="auto">
            <a:xfrm>
              <a:off x="2449" y="2999"/>
              <a:ext cx="516"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p>
          </p:txBody>
        </p:sp>
        <p:sp>
          <p:nvSpPr>
            <p:cNvPr id="403467" name="Text Box 11">
              <a:extLst>
                <a:ext uri="{FF2B5EF4-FFF2-40B4-BE49-F238E27FC236}">
                  <a16:creationId xmlns:a16="http://schemas.microsoft.com/office/drawing/2014/main" id="{D9710F49-78F7-4778-96FE-E3D97B1466DE}"/>
                </a:ext>
              </a:extLst>
            </p:cNvPr>
            <p:cNvSpPr txBox="1">
              <a:spLocks noChangeArrowheads="1"/>
            </p:cNvSpPr>
            <p:nvPr/>
          </p:nvSpPr>
          <p:spPr bwMode="auto">
            <a:xfrm>
              <a:off x="1946" y="3589"/>
              <a:ext cx="1093"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L</a:t>
              </a:r>
              <a:r>
                <a:rPr lang="en-US" altLang="zh-CN" sz="2600" b="1" i="1">
                  <a:latin typeface="Times New Roman" panose="02020603050405020304" pitchFamily="18" charset="0"/>
                </a:rPr>
                <a:t>      u</a:t>
              </a:r>
              <a:r>
                <a:rPr lang="en-US" altLang="zh-CN" sz="2600" b="1" i="1" baseline="-25000">
                  <a:latin typeface="Times New Roman" panose="02020603050405020304" pitchFamily="18" charset="0"/>
                </a:rPr>
                <a:t>R</a:t>
              </a:r>
              <a:r>
                <a:rPr lang="en-US" altLang="zh-CN" sz="2600" b="1" i="1">
                  <a:latin typeface="Times New Roman" panose="02020603050405020304" pitchFamily="18" charset="0"/>
                </a:rPr>
                <a:t> </a:t>
              </a:r>
              <a:r>
                <a:rPr lang="en-US" altLang="zh-CN" sz="2600" b="1" i="1" baseline="-25000">
                  <a:latin typeface="Times New Roman" panose="02020603050405020304" pitchFamily="18" charset="0"/>
                </a:rPr>
                <a:t> </a:t>
              </a:r>
              <a:endParaRPr lang="en-US" altLang="zh-CN" sz="2600" b="1" i="1">
                <a:latin typeface="Times New Roman" panose="02020603050405020304" pitchFamily="18" charset="0"/>
              </a:endParaRPr>
            </a:p>
          </p:txBody>
        </p:sp>
        <p:sp>
          <p:nvSpPr>
            <p:cNvPr id="403469" name="Text Box 13">
              <a:extLst>
                <a:ext uri="{FF2B5EF4-FFF2-40B4-BE49-F238E27FC236}">
                  <a16:creationId xmlns:a16="http://schemas.microsoft.com/office/drawing/2014/main" id="{858C19A4-0CD0-468C-8E58-B56D65D90F7E}"/>
                </a:ext>
              </a:extLst>
            </p:cNvPr>
            <p:cNvSpPr txBox="1">
              <a:spLocks noChangeArrowheads="1"/>
            </p:cNvSpPr>
            <p:nvPr/>
          </p:nvSpPr>
          <p:spPr bwMode="auto">
            <a:xfrm>
              <a:off x="1202" y="3203"/>
              <a:ext cx="516"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03471" name="Line 15">
              <a:extLst>
                <a:ext uri="{FF2B5EF4-FFF2-40B4-BE49-F238E27FC236}">
                  <a16:creationId xmlns:a16="http://schemas.microsoft.com/office/drawing/2014/main" id="{77814ED6-084E-4851-BA57-5F517459BBFB}"/>
                </a:ext>
              </a:extLst>
            </p:cNvPr>
            <p:cNvSpPr>
              <a:spLocks noChangeShapeType="1"/>
            </p:cNvSpPr>
            <p:nvPr/>
          </p:nvSpPr>
          <p:spPr bwMode="auto">
            <a:xfrm>
              <a:off x="2092" y="2949"/>
              <a:ext cx="222" cy="27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3472" name="Line 16">
              <a:extLst>
                <a:ext uri="{FF2B5EF4-FFF2-40B4-BE49-F238E27FC236}">
                  <a16:creationId xmlns:a16="http://schemas.microsoft.com/office/drawing/2014/main" id="{AEB9608A-2ABD-4D99-80BB-E64D67290B64}"/>
                </a:ext>
              </a:extLst>
            </p:cNvPr>
            <p:cNvSpPr>
              <a:spLocks noChangeShapeType="1"/>
            </p:cNvSpPr>
            <p:nvPr/>
          </p:nvSpPr>
          <p:spPr bwMode="auto">
            <a:xfrm>
              <a:off x="2336" y="3271"/>
              <a:ext cx="250" cy="3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3473" name="Line 17">
              <a:extLst>
                <a:ext uri="{FF2B5EF4-FFF2-40B4-BE49-F238E27FC236}">
                  <a16:creationId xmlns:a16="http://schemas.microsoft.com/office/drawing/2014/main" id="{DD7F1D90-F10A-4BC8-9688-AA4F61797D5B}"/>
                </a:ext>
              </a:extLst>
            </p:cNvPr>
            <p:cNvSpPr>
              <a:spLocks noChangeShapeType="1"/>
            </p:cNvSpPr>
            <p:nvPr/>
          </p:nvSpPr>
          <p:spPr bwMode="auto">
            <a:xfrm>
              <a:off x="1134" y="2949"/>
              <a:ext cx="250" cy="3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3474" name="Line 18">
              <a:extLst>
                <a:ext uri="{FF2B5EF4-FFF2-40B4-BE49-F238E27FC236}">
                  <a16:creationId xmlns:a16="http://schemas.microsoft.com/office/drawing/2014/main" id="{2F1D72D7-B1AC-402D-9BE2-A6777AEBEFAD}"/>
                </a:ext>
              </a:extLst>
            </p:cNvPr>
            <p:cNvSpPr>
              <a:spLocks noChangeShapeType="1"/>
            </p:cNvSpPr>
            <p:nvPr/>
          </p:nvSpPr>
          <p:spPr bwMode="auto">
            <a:xfrm flipH="1">
              <a:off x="1121" y="2660"/>
              <a:ext cx="387" cy="2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3475" name="Line 19">
              <a:extLst>
                <a:ext uri="{FF2B5EF4-FFF2-40B4-BE49-F238E27FC236}">
                  <a16:creationId xmlns:a16="http://schemas.microsoft.com/office/drawing/2014/main" id="{96D8D7E2-1121-4252-A145-879BB0B839E1}"/>
                </a:ext>
              </a:extLst>
            </p:cNvPr>
            <p:cNvSpPr>
              <a:spLocks noChangeShapeType="1"/>
            </p:cNvSpPr>
            <p:nvPr/>
          </p:nvSpPr>
          <p:spPr bwMode="auto">
            <a:xfrm flipH="1">
              <a:off x="816" y="2949"/>
              <a:ext cx="222" cy="3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3476" name="Line 20">
              <a:extLst>
                <a:ext uri="{FF2B5EF4-FFF2-40B4-BE49-F238E27FC236}">
                  <a16:creationId xmlns:a16="http://schemas.microsoft.com/office/drawing/2014/main" id="{4837E97E-9149-4AA7-A000-DC7BE655A50D}"/>
                </a:ext>
              </a:extLst>
            </p:cNvPr>
            <p:cNvSpPr>
              <a:spLocks noChangeShapeType="1"/>
            </p:cNvSpPr>
            <p:nvPr/>
          </p:nvSpPr>
          <p:spPr bwMode="auto">
            <a:xfrm flipH="1">
              <a:off x="2087" y="3317"/>
              <a:ext cx="226" cy="3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3477" name="Oval 21">
              <a:extLst>
                <a:ext uri="{FF2B5EF4-FFF2-40B4-BE49-F238E27FC236}">
                  <a16:creationId xmlns:a16="http://schemas.microsoft.com/office/drawing/2014/main" id="{AA1EDE1E-E985-4051-BB44-EEE4A8602098}"/>
                </a:ext>
              </a:extLst>
            </p:cNvPr>
            <p:cNvSpPr>
              <a:spLocks noChangeArrowheads="1"/>
            </p:cNvSpPr>
            <p:nvPr/>
          </p:nvSpPr>
          <p:spPr bwMode="auto">
            <a:xfrm>
              <a:off x="1475" y="2533"/>
              <a:ext cx="205" cy="239"/>
            </a:xfrm>
            <a:prstGeom prst="ellipse">
              <a:avLst/>
            </a:prstGeom>
            <a:solidFill>
              <a:srgbClr val="000000"/>
            </a:solidFill>
            <a:ln w="9525">
              <a:solidFill>
                <a:srgbClr val="000000"/>
              </a:solidFill>
              <a:round/>
              <a:headEnd/>
              <a:tailEnd/>
            </a:ln>
          </p:spPr>
          <p:txBody>
            <a:bodyPr/>
            <a:lstStyle/>
            <a:p>
              <a:endParaRPr lang="en-US"/>
            </a:p>
          </p:txBody>
        </p:sp>
        <p:sp>
          <p:nvSpPr>
            <p:cNvPr id="403478" name="Oval 22">
              <a:extLst>
                <a:ext uri="{FF2B5EF4-FFF2-40B4-BE49-F238E27FC236}">
                  <a16:creationId xmlns:a16="http://schemas.microsoft.com/office/drawing/2014/main" id="{D2640DE1-B12C-42D4-AE6D-736A3FE85C8E}"/>
                </a:ext>
              </a:extLst>
            </p:cNvPr>
            <p:cNvSpPr>
              <a:spLocks noChangeArrowheads="1"/>
            </p:cNvSpPr>
            <p:nvPr/>
          </p:nvSpPr>
          <p:spPr bwMode="auto">
            <a:xfrm>
              <a:off x="998" y="2800"/>
              <a:ext cx="191" cy="222"/>
            </a:xfrm>
            <a:prstGeom prst="ellipse">
              <a:avLst/>
            </a:prstGeom>
            <a:solidFill>
              <a:schemeClr val="tx2"/>
            </a:solidFill>
            <a:ln w="9525">
              <a:solidFill>
                <a:schemeClr val="tx2"/>
              </a:solidFill>
              <a:round/>
              <a:headEnd/>
              <a:tailEnd/>
            </a:ln>
          </p:spPr>
          <p:txBody>
            <a:bodyPr/>
            <a:lstStyle/>
            <a:p>
              <a:endParaRPr lang="en-US"/>
            </a:p>
          </p:txBody>
        </p:sp>
        <p:sp>
          <p:nvSpPr>
            <p:cNvPr id="403479" name="Oval 23">
              <a:extLst>
                <a:ext uri="{FF2B5EF4-FFF2-40B4-BE49-F238E27FC236}">
                  <a16:creationId xmlns:a16="http://schemas.microsoft.com/office/drawing/2014/main" id="{C0FC196D-3567-4A31-9294-BD82BDD1D939}"/>
                </a:ext>
              </a:extLst>
            </p:cNvPr>
            <p:cNvSpPr>
              <a:spLocks noChangeArrowheads="1"/>
            </p:cNvSpPr>
            <p:nvPr/>
          </p:nvSpPr>
          <p:spPr bwMode="auto">
            <a:xfrm>
              <a:off x="2245" y="3181"/>
              <a:ext cx="194" cy="226"/>
            </a:xfrm>
            <a:prstGeom prst="ellipse">
              <a:avLst/>
            </a:prstGeom>
            <a:solidFill>
              <a:srgbClr val="000000"/>
            </a:solidFill>
            <a:ln w="9525">
              <a:solidFill>
                <a:srgbClr val="000000"/>
              </a:solidFill>
              <a:round/>
              <a:headEnd/>
              <a:tailEnd/>
            </a:ln>
          </p:spPr>
          <p:txBody>
            <a:bodyPr/>
            <a:lstStyle/>
            <a:p>
              <a:endParaRPr lang="en-US"/>
            </a:p>
          </p:txBody>
        </p:sp>
        <p:sp>
          <p:nvSpPr>
            <p:cNvPr id="403480" name="Oval 24">
              <a:extLst>
                <a:ext uri="{FF2B5EF4-FFF2-40B4-BE49-F238E27FC236}">
                  <a16:creationId xmlns:a16="http://schemas.microsoft.com/office/drawing/2014/main" id="{8FBA3632-B582-4BD3-BE88-79E0FDF948AC}"/>
                </a:ext>
              </a:extLst>
            </p:cNvPr>
            <p:cNvSpPr>
              <a:spLocks noChangeArrowheads="1"/>
            </p:cNvSpPr>
            <p:nvPr/>
          </p:nvSpPr>
          <p:spPr bwMode="auto">
            <a:xfrm>
              <a:off x="1951" y="2800"/>
              <a:ext cx="195" cy="222"/>
            </a:xfrm>
            <a:prstGeom prst="ellipse">
              <a:avLst/>
            </a:prstGeom>
            <a:solidFill>
              <a:schemeClr val="tx2"/>
            </a:solidFill>
            <a:ln w="9525">
              <a:solidFill>
                <a:schemeClr val="tx2"/>
              </a:solidFill>
              <a:round/>
              <a:headEnd/>
              <a:tailEnd/>
            </a:ln>
          </p:spPr>
          <p:txBody>
            <a:bodyPr/>
            <a:lstStyle/>
            <a:p>
              <a:endParaRPr lang="en-US"/>
            </a:p>
          </p:txBody>
        </p:sp>
        <p:sp>
          <p:nvSpPr>
            <p:cNvPr id="403486" name="Text Box 30">
              <a:extLst>
                <a:ext uri="{FF2B5EF4-FFF2-40B4-BE49-F238E27FC236}">
                  <a16:creationId xmlns:a16="http://schemas.microsoft.com/office/drawing/2014/main" id="{08EEFCF1-FC16-42F9-BEB2-B4EFBA22ED27}"/>
                </a:ext>
              </a:extLst>
            </p:cNvPr>
            <p:cNvSpPr txBox="1">
              <a:spLocks noChangeArrowheads="1"/>
            </p:cNvSpPr>
            <p:nvPr/>
          </p:nvSpPr>
          <p:spPr bwMode="auto">
            <a:xfrm>
              <a:off x="658" y="3203"/>
              <a:ext cx="476"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r>
                <a:rPr lang="en-US" altLang="zh-CN" sz="2600" b="1" i="1" baseline="-25000">
                  <a:latin typeface="Times New Roman" panose="02020603050405020304" pitchFamily="18" charset="0"/>
                </a:rPr>
                <a:t>L</a:t>
              </a:r>
              <a:r>
                <a:rPr lang="en-US" altLang="zh-CN" sz="900" baseline="-25000">
                  <a:latin typeface="Courier New" panose="02070309020205020404" pitchFamily="49" charset="0"/>
                </a:rPr>
                <a:t> </a:t>
              </a:r>
              <a:endParaRPr lang="en-US" altLang="zh-CN"/>
            </a:p>
          </p:txBody>
        </p:sp>
      </p:grpSp>
      <p:grpSp>
        <p:nvGrpSpPr>
          <p:cNvPr id="403510" name="Group 54">
            <a:extLst>
              <a:ext uri="{FF2B5EF4-FFF2-40B4-BE49-F238E27FC236}">
                <a16:creationId xmlns:a16="http://schemas.microsoft.com/office/drawing/2014/main" id="{A7420633-6E4F-406E-BE96-AE97A64A1E03}"/>
              </a:ext>
            </a:extLst>
          </p:cNvPr>
          <p:cNvGrpSpPr>
            <a:grpSpLocks/>
          </p:cNvGrpSpPr>
          <p:nvPr/>
        </p:nvGrpSpPr>
        <p:grpSpPr bwMode="auto">
          <a:xfrm>
            <a:off x="5286375" y="3675063"/>
            <a:ext cx="3317875" cy="2130425"/>
            <a:chOff x="3130" y="2315"/>
            <a:chExt cx="2090" cy="1342"/>
          </a:xfrm>
        </p:grpSpPr>
        <p:sp>
          <p:nvSpPr>
            <p:cNvPr id="403489" name="Line 33">
              <a:extLst>
                <a:ext uri="{FF2B5EF4-FFF2-40B4-BE49-F238E27FC236}">
                  <a16:creationId xmlns:a16="http://schemas.microsoft.com/office/drawing/2014/main" id="{78183F3A-61C6-4F2E-80BB-679414DDB622}"/>
                </a:ext>
              </a:extLst>
            </p:cNvPr>
            <p:cNvSpPr>
              <a:spLocks noChangeShapeType="1"/>
            </p:cNvSpPr>
            <p:nvPr/>
          </p:nvSpPr>
          <p:spPr bwMode="auto">
            <a:xfrm>
              <a:off x="4134" y="2694"/>
              <a:ext cx="311" cy="1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3491" name="Text Box 35">
              <a:extLst>
                <a:ext uri="{FF2B5EF4-FFF2-40B4-BE49-F238E27FC236}">
                  <a16:creationId xmlns:a16="http://schemas.microsoft.com/office/drawing/2014/main" id="{776245E8-B1A8-4A19-B687-A1F97CFABB1A}"/>
                </a:ext>
              </a:extLst>
            </p:cNvPr>
            <p:cNvSpPr txBox="1">
              <a:spLocks noChangeArrowheads="1"/>
            </p:cNvSpPr>
            <p:nvPr/>
          </p:nvSpPr>
          <p:spPr bwMode="auto">
            <a:xfrm>
              <a:off x="3334" y="2652"/>
              <a:ext cx="272"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p>
          </p:txBody>
        </p:sp>
        <p:sp>
          <p:nvSpPr>
            <p:cNvPr id="403492" name="Text Box 36">
              <a:extLst>
                <a:ext uri="{FF2B5EF4-FFF2-40B4-BE49-F238E27FC236}">
                  <a16:creationId xmlns:a16="http://schemas.microsoft.com/office/drawing/2014/main" id="{561C6172-1FE1-4EA0-93B0-6D4173FE825D}"/>
                </a:ext>
              </a:extLst>
            </p:cNvPr>
            <p:cNvSpPr txBox="1">
              <a:spLocks noChangeArrowheads="1"/>
            </p:cNvSpPr>
            <p:nvPr/>
          </p:nvSpPr>
          <p:spPr bwMode="auto">
            <a:xfrm>
              <a:off x="3777" y="2315"/>
              <a:ext cx="464"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g</a:t>
              </a:r>
            </a:p>
          </p:txBody>
        </p:sp>
        <p:sp>
          <p:nvSpPr>
            <p:cNvPr id="403493" name="Text Box 37">
              <a:extLst>
                <a:ext uri="{FF2B5EF4-FFF2-40B4-BE49-F238E27FC236}">
                  <a16:creationId xmlns:a16="http://schemas.microsoft.com/office/drawing/2014/main" id="{794060AE-4108-44C0-A408-8785575FBB13}"/>
                </a:ext>
              </a:extLst>
            </p:cNvPr>
            <p:cNvSpPr txBox="1">
              <a:spLocks noChangeArrowheads="1"/>
            </p:cNvSpPr>
            <p:nvPr/>
          </p:nvSpPr>
          <p:spPr bwMode="auto">
            <a:xfrm>
              <a:off x="4581" y="2636"/>
              <a:ext cx="516"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p>
          </p:txBody>
        </p:sp>
        <p:sp>
          <p:nvSpPr>
            <p:cNvPr id="403494" name="Text Box 38">
              <a:extLst>
                <a:ext uri="{FF2B5EF4-FFF2-40B4-BE49-F238E27FC236}">
                  <a16:creationId xmlns:a16="http://schemas.microsoft.com/office/drawing/2014/main" id="{5B9C0350-B13F-457C-8140-99716080A4A6}"/>
                </a:ext>
              </a:extLst>
            </p:cNvPr>
            <p:cNvSpPr txBox="1">
              <a:spLocks noChangeArrowheads="1"/>
            </p:cNvSpPr>
            <p:nvPr/>
          </p:nvSpPr>
          <p:spPr bwMode="auto">
            <a:xfrm>
              <a:off x="4127" y="3223"/>
              <a:ext cx="1093"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L</a:t>
              </a:r>
              <a:r>
                <a:rPr lang="en-US" altLang="zh-CN" sz="2600" b="1" i="1">
                  <a:latin typeface="Times New Roman" panose="02020603050405020304" pitchFamily="18" charset="0"/>
                </a:rPr>
                <a:t>      u</a:t>
              </a:r>
              <a:r>
                <a:rPr lang="en-US" altLang="zh-CN" sz="2600" b="1" i="1" baseline="-25000">
                  <a:latin typeface="Times New Roman" panose="02020603050405020304" pitchFamily="18" charset="0"/>
                </a:rPr>
                <a:t>R</a:t>
              </a:r>
              <a:r>
                <a:rPr lang="en-US" altLang="zh-CN" sz="2600" b="1" i="1">
                  <a:latin typeface="Times New Roman" panose="02020603050405020304" pitchFamily="18" charset="0"/>
                </a:rPr>
                <a:t> </a:t>
              </a:r>
              <a:r>
                <a:rPr lang="en-US" altLang="zh-CN" sz="2600" b="1" i="1" baseline="-25000">
                  <a:latin typeface="Times New Roman" panose="02020603050405020304" pitchFamily="18" charset="0"/>
                </a:rPr>
                <a:t> </a:t>
              </a:r>
              <a:endParaRPr lang="en-US" altLang="zh-CN" sz="2600" b="1" i="1">
                <a:latin typeface="Times New Roman" panose="02020603050405020304" pitchFamily="18" charset="0"/>
              </a:endParaRPr>
            </a:p>
          </p:txBody>
        </p:sp>
        <p:sp>
          <p:nvSpPr>
            <p:cNvPr id="403496" name="Text Box 40">
              <a:extLst>
                <a:ext uri="{FF2B5EF4-FFF2-40B4-BE49-F238E27FC236}">
                  <a16:creationId xmlns:a16="http://schemas.microsoft.com/office/drawing/2014/main" id="{535AC485-E557-4F92-9AC0-9C3D0D43EFDA}"/>
                </a:ext>
              </a:extLst>
            </p:cNvPr>
            <p:cNvSpPr txBox="1">
              <a:spLocks noChangeArrowheads="1"/>
            </p:cNvSpPr>
            <p:nvPr/>
          </p:nvSpPr>
          <p:spPr bwMode="auto">
            <a:xfrm>
              <a:off x="3674" y="3222"/>
              <a:ext cx="516"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03497" name="Line 41">
              <a:extLst>
                <a:ext uri="{FF2B5EF4-FFF2-40B4-BE49-F238E27FC236}">
                  <a16:creationId xmlns:a16="http://schemas.microsoft.com/office/drawing/2014/main" id="{5DF91259-6AD6-4030-8E9A-E995A903933F}"/>
                </a:ext>
              </a:extLst>
            </p:cNvPr>
            <p:cNvSpPr>
              <a:spLocks noChangeShapeType="1"/>
            </p:cNvSpPr>
            <p:nvPr/>
          </p:nvSpPr>
          <p:spPr bwMode="auto">
            <a:xfrm flipH="1">
              <a:off x="4263" y="2968"/>
              <a:ext cx="228" cy="32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3498" name="Line 42">
              <a:extLst>
                <a:ext uri="{FF2B5EF4-FFF2-40B4-BE49-F238E27FC236}">
                  <a16:creationId xmlns:a16="http://schemas.microsoft.com/office/drawing/2014/main" id="{3B069A75-B62F-4A84-8608-8E7E3439B342}"/>
                </a:ext>
              </a:extLst>
            </p:cNvPr>
            <p:cNvSpPr>
              <a:spLocks noChangeShapeType="1"/>
            </p:cNvSpPr>
            <p:nvPr/>
          </p:nvSpPr>
          <p:spPr bwMode="auto">
            <a:xfrm>
              <a:off x="4536" y="2954"/>
              <a:ext cx="226" cy="3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3500" name="Line 44">
              <a:extLst>
                <a:ext uri="{FF2B5EF4-FFF2-40B4-BE49-F238E27FC236}">
                  <a16:creationId xmlns:a16="http://schemas.microsoft.com/office/drawing/2014/main" id="{6B57845C-4C96-4B9A-81DB-EF5F08C2354B}"/>
                </a:ext>
              </a:extLst>
            </p:cNvPr>
            <p:cNvSpPr>
              <a:spLocks noChangeShapeType="1"/>
            </p:cNvSpPr>
            <p:nvPr/>
          </p:nvSpPr>
          <p:spPr bwMode="auto">
            <a:xfrm>
              <a:off x="3606" y="2968"/>
              <a:ext cx="250" cy="3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3501" name="Line 45">
              <a:extLst>
                <a:ext uri="{FF2B5EF4-FFF2-40B4-BE49-F238E27FC236}">
                  <a16:creationId xmlns:a16="http://schemas.microsoft.com/office/drawing/2014/main" id="{227C6767-359E-4BA2-A643-211EDCC0E9FF}"/>
                </a:ext>
              </a:extLst>
            </p:cNvPr>
            <p:cNvSpPr>
              <a:spLocks noChangeShapeType="1"/>
            </p:cNvSpPr>
            <p:nvPr/>
          </p:nvSpPr>
          <p:spPr bwMode="auto">
            <a:xfrm flipH="1">
              <a:off x="3593" y="2679"/>
              <a:ext cx="387" cy="2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3502" name="Line 46">
              <a:extLst>
                <a:ext uri="{FF2B5EF4-FFF2-40B4-BE49-F238E27FC236}">
                  <a16:creationId xmlns:a16="http://schemas.microsoft.com/office/drawing/2014/main" id="{21380EFF-5ED7-45E2-AB9D-FFDF3B5EDD6E}"/>
                </a:ext>
              </a:extLst>
            </p:cNvPr>
            <p:cNvSpPr>
              <a:spLocks noChangeShapeType="1"/>
            </p:cNvSpPr>
            <p:nvPr/>
          </p:nvSpPr>
          <p:spPr bwMode="auto">
            <a:xfrm flipH="1">
              <a:off x="3288" y="2968"/>
              <a:ext cx="222" cy="3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3504" name="Oval 48">
              <a:extLst>
                <a:ext uri="{FF2B5EF4-FFF2-40B4-BE49-F238E27FC236}">
                  <a16:creationId xmlns:a16="http://schemas.microsoft.com/office/drawing/2014/main" id="{2DDEB6CD-891A-4A77-BBCE-2DE199413374}"/>
                </a:ext>
              </a:extLst>
            </p:cNvPr>
            <p:cNvSpPr>
              <a:spLocks noChangeArrowheads="1"/>
            </p:cNvSpPr>
            <p:nvPr/>
          </p:nvSpPr>
          <p:spPr bwMode="auto">
            <a:xfrm>
              <a:off x="3947" y="2552"/>
              <a:ext cx="205" cy="239"/>
            </a:xfrm>
            <a:prstGeom prst="ellipse">
              <a:avLst/>
            </a:prstGeom>
            <a:solidFill>
              <a:srgbClr val="000000"/>
            </a:solidFill>
            <a:ln w="9525">
              <a:solidFill>
                <a:srgbClr val="000000"/>
              </a:solidFill>
              <a:round/>
              <a:headEnd/>
              <a:tailEnd/>
            </a:ln>
          </p:spPr>
          <p:txBody>
            <a:bodyPr/>
            <a:lstStyle/>
            <a:p>
              <a:endParaRPr lang="en-US"/>
            </a:p>
          </p:txBody>
        </p:sp>
        <p:sp>
          <p:nvSpPr>
            <p:cNvPr id="403505" name="Oval 49">
              <a:extLst>
                <a:ext uri="{FF2B5EF4-FFF2-40B4-BE49-F238E27FC236}">
                  <a16:creationId xmlns:a16="http://schemas.microsoft.com/office/drawing/2014/main" id="{1E855CDB-C6FC-4F46-BDC2-60DE399EB4A0}"/>
                </a:ext>
              </a:extLst>
            </p:cNvPr>
            <p:cNvSpPr>
              <a:spLocks noChangeArrowheads="1"/>
            </p:cNvSpPr>
            <p:nvPr/>
          </p:nvSpPr>
          <p:spPr bwMode="auto">
            <a:xfrm>
              <a:off x="3470" y="2819"/>
              <a:ext cx="191" cy="222"/>
            </a:xfrm>
            <a:prstGeom prst="ellipse">
              <a:avLst/>
            </a:prstGeom>
            <a:solidFill>
              <a:schemeClr val="tx2"/>
            </a:solidFill>
            <a:ln w="9525">
              <a:solidFill>
                <a:schemeClr val="tx2"/>
              </a:solidFill>
              <a:round/>
              <a:headEnd/>
              <a:tailEnd/>
            </a:ln>
          </p:spPr>
          <p:txBody>
            <a:bodyPr/>
            <a:lstStyle/>
            <a:p>
              <a:endParaRPr lang="en-US"/>
            </a:p>
          </p:txBody>
        </p:sp>
        <p:sp>
          <p:nvSpPr>
            <p:cNvPr id="403507" name="Oval 51">
              <a:extLst>
                <a:ext uri="{FF2B5EF4-FFF2-40B4-BE49-F238E27FC236}">
                  <a16:creationId xmlns:a16="http://schemas.microsoft.com/office/drawing/2014/main" id="{5D34E6A9-56B0-4F41-AAFA-10191A70BA5E}"/>
                </a:ext>
              </a:extLst>
            </p:cNvPr>
            <p:cNvSpPr>
              <a:spLocks noChangeArrowheads="1"/>
            </p:cNvSpPr>
            <p:nvPr/>
          </p:nvSpPr>
          <p:spPr bwMode="auto">
            <a:xfrm>
              <a:off x="4423" y="2819"/>
              <a:ext cx="195" cy="222"/>
            </a:xfrm>
            <a:prstGeom prst="ellipse">
              <a:avLst/>
            </a:prstGeom>
            <a:solidFill>
              <a:srgbClr val="000000"/>
            </a:solidFill>
            <a:ln w="9525">
              <a:solidFill>
                <a:srgbClr val="000000"/>
              </a:solidFill>
              <a:round/>
              <a:headEnd/>
              <a:tailEnd/>
            </a:ln>
          </p:spPr>
          <p:txBody>
            <a:bodyPr/>
            <a:lstStyle/>
            <a:p>
              <a:endParaRPr lang="en-US"/>
            </a:p>
          </p:txBody>
        </p:sp>
        <p:sp>
          <p:nvSpPr>
            <p:cNvPr id="403508" name="Text Box 52">
              <a:extLst>
                <a:ext uri="{FF2B5EF4-FFF2-40B4-BE49-F238E27FC236}">
                  <a16:creationId xmlns:a16="http://schemas.microsoft.com/office/drawing/2014/main" id="{A24F3F6E-6226-4FDD-ABAC-1F64870AB154}"/>
                </a:ext>
              </a:extLst>
            </p:cNvPr>
            <p:cNvSpPr txBox="1">
              <a:spLocks noChangeArrowheads="1"/>
            </p:cNvSpPr>
            <p:nvPr/>
          </p:nvSpPr>
          <p:spPr bwMode="auto">
            <a:xfrm>
              <a:off x="3130" y="3222"/>
              <a:ext cx="476"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r>
                <a:rPr lang="en-US" altLang="zh-CN" sz="2600" b="1" i="1" baseline="-25000">
                  <a:latin typeface="Times New Roman" panose="02020603050405020304" pitchFamily="18" charset="0"/>
                </a:rPr>
                <a:t>L</a:t>
              </a:r>
              <a:r>
                <a:rPr lang="en-US" altLang="zh-CN" sz="900" baseline="-25000">
                  <a:latin typeface="Courier New" panose="02070309020205020404" pitchFamily="49" charset="0"/>
                </a:rPr>
                <a:t> </a:t>
              </a:r>
              <a:endParaRPr lang="en-US" altLang="zh-CN"/>
            </a:p>
          </p:txBody>
        </p:sp>
      </p:grpSp>
      <p:sp>
        <p:nvSpPr>
          <p:cNvPr id="403511" name="AutoShape 55">
            <a:extLst>
              <a:ext uri="{FF2B5EF4-FFF2-40B4-BE49-F238E27FC236}">
                <a16:creationId xmlns:a16="http://schemas.microsoft.com/office/drawing/2014/main" id="{D133301B-DD0D-4FA3-ABD0-92F1E84B93FB}"/>
              </a:ext>
            </a:extLst>
          </p:cNvPr>
          <p:cNvSpPr>
            <a:spLocks noChangeArrowheads="1"/>
          </p:cNvSpPr>
          <p:nvPr/>
        </p:nvSpPr>
        <p:spPr bwMode="auto">
          <a:xfrm>
            <a:off x="4427538" y="4760913"/>
            <a:ext cx="900112" cy="180975"/>
          </a:xfrm>
          <a:prstGeom prst="rightArrow">
            <a:avLst>
              <a:gd name="adj1" fmla="val 50000"/>
              <a:gd name="adj2" fmla="val 124342"/>
            </a:avLst>
          </a:prstGeom>
          <a:solidFill>
            <a:schemeClr val="accent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512" name="Text Box 56">
            <a:extLst>
              <a:ext uri="{FF2B5EF4-FFF2-40B4-BE49-F238E27FC236}">
                <a16:creationId xmlns:a16="http://schemas.microsoft.com/office/drawing/2014/main" id="{AA0860B1-069B-4B57-BCB4-F0B5B0B79438}"/>
              </a:ext>
            </a:extLst>
          </p:cNvPr>
          <p:cNvSpPr txBox="1">
            <a:spLocks noChangeArrowheads="1"/>
          </p:cNvSpPr>
          <p:nvPr/>
        </p:nvSpPr>
        <p:spPr bwMode="auto">
          <a:xfrm>
            <a:off x="3973513" y="4205288"/>
            <a:ext cx="160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隶书" panose="02010509060101010101" pitchFamily="49" charset="-122"/>
              </a:rPr>
              <a:t>直接删除</a:t>
            </a:r>
          </a:p>
        </p:txBody>
      </p:sp>
    </p:spTree>
  </p:cSld>
  <p:clrMapOvr>
    <a:masterClrMapping/>
  </p:clrMapOvr>
  <p:transition>
    <p:wipe dir="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B64CA88-CDBC-41C4-A623-AF5CBB25C94C}"/>
              </a:ext>
            </a:extLst>
          </p:cNvPr>
          <p:cNvSpPr>
            <a:spLocks noGrp="1"/>
          </p:cNvSpPr>
          <p:nvPr>
            <p:ph type="sldNum" sz="quarter" idx="11"/>
          </p:nvPr>
        </p:nvSpPr>
        <p:spPr/>
        <p:txBody>
          <a:bodyPr/>
          <a:lstStyle/>
          <a:p>
            <a:fld id="{9CE51BD1-962A-43AB-9F99-F71F277101B0}" type="slidenum">
              <a:rPr lang="en-US" altLang="zh-CN"/>
              <a:pPr/>
              <a:t>145</a:t>
            </a:fld>
            <a:endParaRPr lang="en-US" altLang="zh-CN"/>
          </a:p>
        </p:txBody>
      </p:sp>
      <p:sp>
        <p:nvSpPr>
          <p:cNvPr id="404483" name="Rectangle 3">
            <a:extLst>
              <a:ext uri="{FF2B5EF4-FFF2-40B4-BE49-F238E27FC236}">
                <a16:creationId xmlns:a16="http://schemas.microsoft.com/office/drawing/2014/main" id="{E943DBCD-EA08-4DBD-AEC7-4BF58019484C}"/>
              </a:ext>
            </a:extLst>
          </p:cNvPr>
          <p:cNvSpPr>
            <a:spLocks noGrp="1" noChangeArrowheads="1"/>
          </p:cNvSpPr>
          <p:nvPr>
            <p:ph type="body" idx="1"/>
          </p:nvPr>
        </p:nvSpPr>
        <p:spPr>
          <a:xfrm>
            <a:off x="457200" y="765175"/>
            <a:ext cx="8229600" cy="5580063"/>
          </a:xfrm>
        </p:spPr>
        <p:txBody>
          <a:bodyPr/>
          <a:lstStyle/>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如果被删结点</a:t>
            </a:r>
            <a:r>
              <a:rPr lang="en-US" altLang="zh-CN" sz="3000" b="1" i="1">
                <a:solidFill>
                  <a:schemeClr val="tx2"/>
                </a:solidFill>
                <a:latin typeface="Times New Roman" panose="02020603050405020304" pitchFamily="18" charset="0"/>
                <a:ea typeface="仿宋_GB2312" pitchFamily="49" charset="-122"/>
              </a:rPr>
              <a:t>p</a:t>
            </a:r>
            <a:r>
              <a:rPr lang="zh-CN" altLang="en-US" sz="3000" b="1">
                <a:latin typeface="Times New Roman" panose="02020603050405020304" pitchFamily="18" charset="0"/>
                <a:ea typeface="仿宋_GB2312" pitchFamily="49" charset="-122"/>
              </a:rPr>
              <a:t>是黑色的，一旦删去它，红黑树将不满足特性</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的要求，因为在这条路径上黑色结点少了一个，从根到外部结点的黑高度将会降低。</a:t>
            </a:r>
          </a:p>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可以将结点</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视为具有双重黑色的结点，这样任意包含结点</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的路径上的黑高度仍保持删除前的值，就能恢复红黑树的特性。</a:t>
            </a:r>
          </a:p>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问题是在红黑树的定义中没有包括双重黑色的结点，因此必须通过旋转变换和改变结点的颜色，消除双重黑色结点，恢复红黑树的特性。</a:t>
            </a:r>
          </a:p>
        </p:txBody>
      </p:sp>
    </p:spTree>
  </p:cSld>
  <p:clrMapOvr>
    <a:masterClrMapping/>
  </p:clrMapOvr>
  <p:transition>
    <p:wipe dir="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4">
            <a:extLst>
              <a:ext uri="{FF2B5EF4-FFF2-40B4-BE49-F238E27FC236}">
                <a16:creationId xmlns:a16="http://schemas.microsoft.com/office/drawing/2014/main" id="{4312F078-08F4-4479-B8D8-1DFA272C1F42}"/>
              </a:ext>
            </a:extLst>
          </p:cNvPr>
          <p:cNvSpPr>
            <a:spLocks noGrp="1"/>
          </p:cNvSpPr>
          <p:nvPr>
            <p:ph type="sldNum" sz="quarter" idx="11"/>
          </p:nvPr>
        </p:nvSpPr>
        <p:spPr/>
        <p:txBody>
          <a:bodyPr/>
          <a:lstStyle/>
          <a:p>
            <a:fld id="{7A45EC65-93C8-489E-96FA-F821B43C5536}" type="slidenum">
              <a:rPr lang="en-US" altLang="zh-CN"/>
              <a:pPr/>
              <a:t>146</a:t>
            </a:fld>
            <a:endParaRPr lang="en-US" altLang="zh-CN"/>
          </a:p>
        </p:txBody>
      </p:sp>
      <p:sp>
        <p:nvSpPr>
          <p:cNvPr id="405507" name="Rectangle 3">
            <a:extLst>
              <a:ext uri="{FF2B5EF4-FFF2-40B4-BE49-F238E27FC236}">
                <a16:creationId xmlns:a16="http://schemas.microsoft.com/office/drawing/2014/main" id="{F0DD4992-339B-48B5-8E70-EF3DDF89D148}"/>
              </a:ext>
            </a:extLst>
          </p:cNvPr>
          <p:cNvSpPr>
            <a:spLocks noGrp="1" noChangeArrowheads="1"/>
          </p:cNvSpPr>
          <p:nvPr>
            <p:ph type="body" idx="1"/>
          </p:nvPr>
        </p:nvSpPr>
        <p:spPr>
          <a:xfrm>
            <a:off x="590550" y="728663"/>
            <a:ext cx="7834313" cy="5614987"/>
          </a:xfrm>
        </p:spPr>
        <p:txBody>
          <a:bodyPr/>
          <a:lstStyle/>
          <a:p>
            <a:pPr marL="609600" indent="-609600">
              <a:lnSpc>
                <a:spcPct val="110000"/>
              </a:lnSpc>
              <a:buClr>
                <a:srgbClr val="800080"/>
              </a:buClr>
              <a:buSzPct val="50000"/>
            </a:pPr>
            <a:r>
              <a:rPr lang="zh-CN" altLang="en-US" sz="3000" b="1">
                <a:latin typeface="Times New Roman" panose="02020603050405020304" pitchFamily="18" charset="0"/>
                <a:ea typeface="仿宋_GB2312" pitchFamily="49" charset="-122"/>
              </a:rPr>
              <a:t>设</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是被删结点</a:t>
            </a:r>
            <a:r>
              <a:rPr lang="en-US" altLang="zh-CN" sz="3000" b="1" i="1">
                <a:solidFill>
                  <a:schemeClr val="tx2"/>
                </a:solidFill>
                <a:latin typeface="Times New Roman" panose="02020603050405020304" pitchFamily="18" charset="0"/>
                <a:ea typeface="仿宋_GB2312" pitchFamily="49" charset="-122"/>
              </a:rPr>
              <a:t>p</a:t>
            </a:r>
            <a:r>
              <a:rPr lang="zh-CN" altLang="en-US" sz="3000" b="1">
                <a:latin typeface="Times New Roman" panose="02020603050405020304" pitchFamily="18" charset="0"/>
                <a:ea typeface="仿宋_GB2312" pitchFamily="49" charset="-122"/>
              </a:rPr>
              <a:t>的唯一子女结点。如果结点</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是红色结点，可以把</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染成黑色，从而恢复红黑树的特性。</a:t>
            </a:r>
            <a:r>
              <a:rPr lang="zh-CN" altLang="en-US" sz="3000" b="1">
                <a:solidFill>
                  <a:schemeClr val="tx2"/>
                </a:solidFill>
                <a:latin typeface="Times New Roman" panose="02020603050405020304" pitchFamily="18" charset="0"/>
                <a:ea typeface="仿宋_GB2312" pitchFamily="49" charset="-122"/>
              </a:rPr>
              <a:t>	</a:t>
            </a:r>
          </a:p>
        </p:txBody>
      </p:sp>
      <p:grpSp>
        <p:nvGrpSpPr>
          <p:cNvPr id="405558" name="Group 54">
            <a:extLst>
              <a:ext uri="{FF2B5EF4-FFF2-40B4-BE49-F238E27FC236}">
                <a16:creationId xmlns:a16="http://schemas.microsoft.com/office/drawing/2014/main" id="{2FDBCB6E-A827-4CDF-89A1-35F0828F6864}"/>
              </a:ext>
            </a:extLst>
          </p:cNvPr>
          <p:cNvGrpSpPr>
            <a:grpSpLocks/>
          </p:cNvGrpSpPr>
          <p:nvPr/>
        </p:nvGrpSpPr>
        <p:grpSpPr bwMode="auto">
          <a:xfrm>
            <a:off x="431800" y="2205038"/>
            <a:ext cx="4113213" cy="2900362"/>
            <a:chOff x="515" y="1389"/>
            <a:chExt cx="2591" cy="1827"/>
          </a:xfrm>
        </p:grpSpPr>
        <p:sp>
          <p:nvSpPr>
            <p:cNvPr id="405513" name="Line 9">
              <a:extLst>
                <a:ext uri="{FF2B5EF4-FFF2-40B4-BE49-F238E27FC236}">
                  <a16:creationId xmlns:a16="http://schemas.microsoft.com/office/drawing/2014/main" id="{A492DF52-5961-4A1E-B9A6-AC4E1608107D}"/>
                </a:ext>
              </a:extLst>
            </p:cNvPr>
            <p:cNvSpPr>
              <a:spLocks noChangeShapeType="1"/>
            </p:cNvSpPr>
            <p:nvPr/>
          </p:nvSpPr>
          <p:spPr bwMode="auto">
            <a:xfrm>
              <a:off x="1701" y="2534"/>
              <a:ext cx="155" cy="26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14" name="Line 10">
              <a:extLst>
                <a:ext uri="{FF2B5EF4-FFF2-40B4-BE49-F238E27FC236}">
                  <a16:creationId xmlns:a16="http://schemas.microsoft.com/office/drawing/2014/main" id="{E1AE87DA-D8DD-4246-940D-0312BF7D8027}"/>
                </a:ext>
              </a:extLst>
            </p:cNvPr>
            <p:cNvSpPr>
              <a:spLocks noChangeShapeType="1"/>
            </p:cNvSpPr>
            <p:nvPr/>
          </p:nvSpPr>
          <p:spPr bwMode="auto">
            <a:xfrm flipH="1">
              <a:off x="1400" y="2536"/>
              <a:ext cx="155" cy="27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15" name="Oval 11">
              <a:extLst>
                <a:ext uri="{FF2B5EF4-FFF2-40B4-BE49-F238E27FC236}">
                  <a16:creationId xmlns:a16="http://schemas.microsoft.com/office/drawing/2014/main" id="{71E2A51B-E366-4EF4-8CF2-FAD25E939694}"/>
                </a:ext>
              </a:extLst>
            </p:cNvPr>
            <p:cNvSpPr>
              <a:spLocks noChangeArrowheads="1"/>
            </p:cNvSpPr>
            <p:nvPr/>
          </p:nvSpPr>
          <p:spPr bwMode="auto">
            <a:xfrm>
              <a:off x="1741" y="1623"/>
              <a:ext cx="223" cy="253"/>
            </a:xfrm>
            <a:prstGeom prst="ellipse">
              <a:avLst/>
            </a:prstGeom>
            <a:solidFill>
              <a:srgbClr val="000000"/>
            </a:solidFill>
            <a:ln w="28575">
              <a:solidFill>
                <a:srgbClr val="000000"/>
              </a:solidFill>
              <a:round/>
              <a:headEnd/>
              <a:tailEnd/>
            </a:ln>
          </p:spPr>
          <p:txBody>
            <a:bodyPr/>
            <a:lstStyle/>
            <a:p>
              <a:endParaRPr lang="en-US"/>
            </a:p>
          </p:txBody>
        </p:sp>
        <p:sp>
          <p:nvSpPr>
            <p:cNvPr id="405517" name="Oval 13">
              <a:extLst>
                <a:ext uri="{FF2B5EF4-FFF2-40B4-BE49-F238E27FC236}">
                  <a16:creationId xmlns:a16="http://schemas.microsoft.com/office/drawing/2014/main" id="{33E192C0-E2FF-4313-A460-54A2318A3CCC}"/>
                </a:ext>
              </a:extLst>
            </p:cNvPr>
            <p:cNvSpPr>
              <a:spLocks noChangeArrowheads="1"/>
            </p:cNvSpPr>
            <p:nvPr/>
          </p:nvSpPr>
          <p:spPr bwMode="auto">
            <a:xfrm>
              <a:off x="627" y="2306"/>
              <a:ext cx="223" cy="253"/>
            </a:xfrm>
            <a:prstGeom prst="ellipse">
              <a:avLst/>
            </a:prstGeom>
            <a:solidFill>
              <a:srgbClr val="000000"/>
            </a:solidFill>
            <a:ln w="28575">
              <a:solidFill>
                <a:srgbClr val="000000"/>
              </a:solidFill>
              <a:round/>
              <a:headEnd/>
              <a:tailEnd/>
            </a:ln>
          </p:spPr>
          <p:txBody>
            <a:bodyPr/>
            <a:lstStyle/>
            <a:p>
              <a:endParaRPr lang="en-US"/>
            </a:p>
          </p:txBody>
        </p:sp>
        <p:sp>
          <p:nvSpPr>
            <p:cNvPr id="405519" name="Oval 15">
              <a:extLst>
                <a:ext uri="{FF2B5EF4-FFF2-40B4-BE49-F238E27FC236}">
                  <a16:creationId xmlns:a16="http://schemas.microsoft.com/office/drawing/2014/main" id="{3143E209-1007-46B4-8403-C19B4E09FB51}"/>
                </a:ext>
              </a:extLst>
            </p:cNvPr>
            <p:cNvSpPr>
              <a:spLocks noChangeArrowheads="1"/>
            </p:cNvSpPr>
            <p:nvPr/>
          </p:nvSpPr>
          <p:spPr bwMode="auto">
            <a:xfrm>
              <a:off x="1516" y="2308"/>
              <a:ext cx="223" cy="253"/>
            </a:xfrm>
            <a:prstGeom prst="ellipse">
              <a:avLst/>
            </a:prstGeom>
            <a:solidFill>
              <a:srgbClr val="000000"/>
            </a:solidFill>
            <a:ln w="28575">
              <a:solidFill>
                <a:srgbClr val="000000"/>
              </a:solidFill>
              <a:round/>
              <a:headEnd/>
              <a:tailEnd/>
            </a:ln>
          </p:spPr>
          <p:txBody>
            <a:bodyPr/>
            <a:lstStyle/>
            <a:p>
              <a:endParaRPr lang="en-US"/>
            </a:p>
          </p:txBody>
        </p:sp>
        <p:sp>
          <p:nvSpPr>
            <p:cNvPr id="405521" name="Line 17">
              <a:extLst>
                <a:ext uri="{FF2B5EF4-FFF2-40B4-BE49-F238E27FC236}">
                  <a16:creationId xmlns:a16="http://schemas.microsoft.com/office/drawing/2014/main" id="{481BCABF-C436-41F0-B80B-FB7AD2D914CC}"/>
                </a:ext>
              </a:extLst>
            </p:cNvPr>
            <p:cNvSpPr>
              <a:spLocks noChangeShapeType="1"/>
            </p:cNvSpPr>
            <p:nvPr/>
          </p:nvSpPr>
          <p:spPr bwMode="auto">
            <a:xfrm flipH="1">
              <a:off x="828" y="2174"/>
              <a:ext cx="283" cy="19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22" name="Line 18">
              <a:extLst>
                <a:ext uri="{FF2B5EF4-FFF2-40B4-BE49-F238E27FC236}">
                  <a16:creationId xmlns:a16="http://schemas.microsoft.com/office/drawing/2014/main" id="{9F88642C-F8F1-4142-9BF6-2575676DFF1D}"/>
                </a:ext>
              </a:extLst>
            </p:cNvPr>
            <p:cNvSpPr>
              <a:spLocks noChangeShapeType="1"/>
            </p:cNvSpPr>
            <p:nvPr/>
          </p:nvSpPr>
          <p:spPr bwMode="auto">
            <a:xfrm>
              <a:off x="1265" y="2192"/>
              <a:ext cx="260" cy="177"/>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26" name="Line 22">
              <a:extLst>
                <a:ext uri="{FF2B5EF4-FFF2-40B4-BE49-F238E27FC236}">
                  <a16:creationId xmlns:a16="http://schemas.microsoft.com/office/drawing/2014/main" id="{D30A892B-29B0-4CF9-A1B1-BBF1509775B9}"/>
                </a:ext>
              </a:extLst>
            </p:cNvPr>
            <p:cNvSpPr>
              <a:spLocks noChangeShapeType="1"/>
            </p:cNvSpPr>
            <p:nvPr/>
          </p:nvSpPr>
          <p:spPr bwMode="auto">
            <a:xfrm flipH="1">
              <a:off x="1649" y="2938"/>
              <a:ext cx="155" cy="27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28" name="Line 24">
              <a:extLst>
                <a:ext uri="{FF2B5EF4-FFF2-40B4-BE49-F238E27FC236}">
                  <a16:creationId xmlns:a16="http://schemas.microsoft.com/office/drawing/2014/main" id="{4DBCE119-D742-40CF-B115-AEFFD5A4EC78}"/>
                </a:ext>
              </a:extLst>
            </p:cNvPr>
            <p:cNvSpPr>
              <a:spLocks noChangeShapeType="1"/>
            </p:cNvSpPr>
            <p:nvPr/>
          </p:nvSpPr>
          <p:spPr bwMode="auto">
            <a:xfrm>
              <a:off x="1938" y="2948"/>
              <a:ext cx="154" cy="26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29" name="Oval 25">
              <a:extLst>
                <a:ext uri="{FF2B5EF4-FFF2-40B4-BE49-F238E27FC236}">
                  <a16:creationId xmlns:a16="http://schemas.microsoft.com/office/drawing/2014/main" id="{DC96DFBE-A1AD-48ED-828C-B8B3BA37FB9F}"/>
                </a:ext>
              </a:extLst>
            </p:cNvPr>
            <p:cNvSpPr>
              <a:spLocks noChangeArrowheads="1"/>
            </p:cNvSpPr>
            <p:nvPr/>
          </p:nvSpPr>
          <p:spPr bwMode="auto">
            <a:xfrm>
              <a:off x="1762" y="2736"/>
              <a:ext cx="223" cy="253"/>
            </a:xfrm>
            <a:prstGeom prst="ellipse">
              <a:avLst/>
            </a:prstGeom>
            <a:solidFill>
              <a:schemeClr val="tx2"/>
            </a:solidFill>
            <a:ln w="28575">
              <a:solidFill>
                <a:schemeClr val="tx2"/>
              </a:solidFill>
              <a:round/>
              <a:headEnd/>
              <a:tailEnd/>
            </a:ln>
          </p:spPr>
          <p:txBody>
            <a:bodyPr/>
            <a:lstStyle/>
            <a:p>
              <a:endParaRPr lang="en-US"/>
            </a:p>
          </p:txBody>
        </p:sp>
        <p:sp>
          <p:nvSpPr>
            <p:cNvPr id="405532" name="Line 28">
              <a:extLst>
                <a:ext uri="{FF2B5EF4-FFF2-40B4-BE49-F238E27FC236}">
                  <a16:creationId xmlns:a16="http://schemas.microsoft.com/office/drawing/2014/main" id="{AC6D9ED2-46FD-4E3B-AF78-E62F8B2C3615}"/>
                </a:ext>
              </a:extLst>
            </p:cNvPr>
            <p:cNvSpPr>
              <a:spLocks noChangeShapeType="1"/>
            </p:cNvSpPr>
            <p:nvPr/>
          </p:nvSpPr>
          <p:spPr bwMode="auto">
            <a:xfrm>
              <a:off x="2560" y="2192"/>
              <a:ext cx="226" cy="20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34" name="Oval 30">
              <a:extLst>
                <a:ext uri="{FF2B5EF4-FFF2-40B4-BE49-F238E27FC236}">
                  <a16:creationId xmlns:a16="http://schemas.microsoft.com/office/drawing/2014/main" id="{B4B90A03-EA2B-419B-BEA8-0E4FE107A076}"/>
                </a:ext>
              </a:extLst>
            </p:cNvPr>
            <p:cNvSpPr>
              <a:spLocks noChangeArrowheads="1"/>
            </p:cNvSpPr>
            <p:nvPr/>
          </p:nvSpPr>
          <p:spPr bwMode="auto">
            <a:xfrm>
              <a:off x="2374" y="1967"/>
              <a:ext cx="224" cy="253"/>
            </a:xfrm>
            <a:prstGeom prst="ellipse">
              <a:avLst/>
            </a:prstGeom>
            <a:solidFill>
              <a:srgbClr val="000000"/>
            </a:solidFill>
            <a:ln w="28575">
              <a:solidFill>
                <a:srgbClr val="000000"/>
              </a:solidFill>
              <a:round/>
              <a:headEnd/>
              <a:tailEnd/>
            </a:ln>
          </p:spPr>
          <p:txBody>
            <a:bodyPr/>
            <a:lstStyle/>
            <a:p>
              <a:endParaRPr lang="en-US"/>
            </a:p>
          </p:txBody>
        </p:sp>
        <p:sp>
          <p:nvSpPr>
            <p:cNvPr id="405537" name="Line 33">
              <a:extLst>
                <a:ext uri="{FF2B5EF4-FFF2-40B4-BE49-F238E27FC236}">
                  <a16:creationId xmlns:a16="http://schemas.microsoft.com/office/drawing/2014/main" id="{D686E5BB-F537-4255-AF28-24250EB85198}"/>
                </a:ext>
              </a:extLst>
            </p:cNvPr>
            <p:cNvSpPr>
              <a:spLocks noChangeShapeType="1"/>
            </p:cNvSpPr>
            <p:nvPr/>
          </p:nvSpPr>
          <p:spPr bwMode="auto">
            <a:xfrm flipH="1">
              <a:off x="2588" y="2521"/>
              <a:ext cx="154" cy="27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39" name="Line 35">
              <a:extLst>
                <a:ext uri="{FF2B5EF4-FFF2-40B4-BE49-F238E27FC236}">
                  <a16:creationId xmlns:a16="http://schemas.microsoft.com/office/drawing/2014/main" id="{2AEDC025-3710-4730-814A-EB81DB538DDA}"/>
                </a:ext>
              </a:extLst>
            </p:cNvPr>
            <p:cNvSpPr>
              <a:spLocks noChangeShapeType="1"/>
            </p:cNvSpPr>
            <p:nvPr/>
          </p:nvSpPr>
          <p:spPr bwMode="auto">
            <a:xfrm>
              <a:off x="2876" y="2531"/>
              <a:ext cx="154" cy="26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40" name="Oval 36">
              <a:extLst>
                <a:ext uri="{FF2B5EF4-FFF2-40B4-BE49-F238E27FC236}">
                  <a16:creationId xmlns:a16="http://schemas.microsoft.com/office/drawing/2014/main" id="{1BAF3102-E4C8-407F-AD94-FB201A973945}"/>
                </a:ext>
              </a:extLst>
            </p:cNvPr>
            <p:cNvSpPr>
              <a:spLocks noChangeArrowheads="1"/>
            </p:cNvSpPr>
            <p:nvPr/>
          </p:nvSpPr>
          <p:spPr bwMode="auto">
            <a:xfrm>
              <a:off x="2700" y="2318"/>
              <a:ext cx="223" cy="253"/>
            </a:xfrm>
            <a:prstGeom prst="ellipse">
              <a:avLst/>
            </a:prstGeom>
            <a:solidFill>
              <a:schemeClr val="tx2"/>
            </a:solidFill>
            <a:ln w="28575">
              <a:solidFill>
                <a:schemeClr val="tx2"/>
              </a:solidFill>
              <a:round/>
              <a:headEnd/>
              <a:tailEnd/>
            </a:ln>
          </p:spPr>
          <p:txBody>
            <a:bodyPr/>
            <a:lstStyle/>
            <a:p>
              <a:endParaRPr lang="en-US"/>
            </a:p>
          </p:txBody>
        </p:sp>
        <p:sp>
          <p:nvSpPr>
            <p:cNvPr id="405543" name="Line 39">
              <a:extLst>
                <a:ext uri="{FF2B5EF4-FFF2-40B4-BE49-F238E27FC236}">
                  <a16:creationId xmlns:a16="http://schemas.microsoft.com/office/drawing/2014/main" id="{6CC367C2-0CBA-4EBE-9B30-5BD5F7518CB9}"/>
                </a:ext>
              </a:extLst>
            </p:cNvPr>
            <p:cNvSpPr>
              <a:spLocks noChangeShapeType="1"/>
            </p:cNvSpPr>
            <p:nvPr/>
          </p:nvSpPr>
          <p:spPr bwMode="auto">
            <a:xfrm flipH="1">
              <a:off x="1288" y="1813"/>
              <a:ext cx="462" cy="24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44" name="Line 40">
              <a:extLst>
                <a:ext uri="{FF2B5EF4-FFF2-40B4-BE49-F238E27FC236}">
                  <a16:creationId xmlns:a16="http://schemas.microsoft.com/office/drawing/2014/main" id="{C1EC56E0-25FF-4449-857C-51B42F29AB3D}"/>
                </a:ext>
              </a:extLst>
            </p:cNvPr>
            <p:cNvSpPr>
              <a:spLocks noChangeShapeType="1"/>
            </p:cNvSpPr>
            <p:nvPr/>
          </p:nvSpPr>
          <p:spPr bwMode="auto">
            <a:xfrm>
              <a:off x="1963" y="1813"/>
              <a:ext cx="426" cy="21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45" name="Line 41">
              <a:extLst>
                <a:ext uri="{FF2B5EF4-FFF2-40B4-BE49-F238E27FC236}">
                  <a16:creationId xmlns:a16="http://schemas.microsoft.com/office/drawing/2014/main" id="{D704BF5C-1DD3-407A-8FDB-2ED83EA14F6A}"/>
                </a:ext>
              </a:extLst>
            </p:cNvPr>
            <p:cNvSpPr>
              <a:spLocks noChangeShapeType="1"/>
            </p:cNvSpPr>
            <p:nvPr/>
          </p:nvSpPr>
          <p:spPr bwMode="auto">
            <a:xfrm flipH="1">
              <a:off x="515" y="2544"/>
              <a:ext cx="154" cy="26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47" name="Line 43">
              <a:extLst>
                <a:ext uri="{FF2B5EF4-FFF2-40B4-BE49-F238E27FC236}">
                  <a16:creationId xmlns:a16="http://schemas.microsoft.com/office/drawing/2014/main" id="{619E640C-CA39-4E5D-9B6C-5CF2BE1A42D7}"/>
                </a:ext>
              </a:extLst>
            </p:cNvPr>
            <p:cNvSpPr>
              <a:spLocks noChangeShapeType="1"/>
            </p:cNvSpPr>
            <p:nvPr/>
          </p:nvSpPr>
          <p:spPr bwMode="auto">
            <a:xfrm>
              <a:off x="805" y="2534"/>
              <a:ext cx="154" cy="26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52" name="Text Box 48">
              <a:extLst>
                <a:ext uri="{FF2B5EF4-FFF2-40B4-BE49-F238E27FC236}">
                  <a16:creationId xmlns:a16="http://schemas.microsoft.com/office/drawing/2014/main" id="{9209E314-879A-4939-8D86-88803AB5CFDE}"/>
                </a:ext>
              </a:extLst>
            </p:cNvPr>
            <p:cNvSpPr txBox="1">
              <a:spLocks noChangeArrowheads="1"/>
            </p:cNvSpPr>
            <p:nvPr/>
          </p:nvSpPr>
          <p:spPr bwMode="auto">
            <a:xfrm>
              <a:off x="2562" y="1662"/>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p</a:t>
              </a:r>
            </a:p>
          </p:txBody>
        </p:sp>
        <p:sp>
          <p:nvSpPr>
            <p:cNvPr id="405553" name="Text Box 49">
              <a:extLst>
                <a:ext uri="{FF2B5EF4-FFF2-40B4-BE49-F238E27FC236}">
                  <a16:creationId xmlns:a16="http://schemas.microsoft.com/office/drawing/2014/main" id="{6CD2FE88-0F6B-4086-BA75-FE11136B8492}"/>
                </a:ext>
              </a:extLst>
            </p:cNvPr>
            <p:cNvSpPr txBox="1">
              <a:spLocks noChangeArrowheads="1"/>
            </p:cNvSpPr>
            <p:nvPr/>
          </p:nvSpPr>
          <p:spPr bwMode="auto">
            <a:xfrm>
              <a:off x="2874" y="2060"/>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u</a:t>
              </a:r>
            </a:p>
          </p:txBody>
        </p:sp>
        <p:sp>
          <p:nvSpPr>
            <p:cNvPr id="405554" name="Text Box 50">
              <a:extLst>
                <a:ext uri="{FF2B5EF4-FFF2-40B4-BE49-F238E27FC236}">
                  <a16:creationId xmlns:a16="http://schemas.microsoft.com/office/drawing/2014/main" id="{59A3AAF1-3C6E-4B72-956B-12C09A71AC42}"/>
                </a:ext>
              </a:extLst>
            </p:cNvPr>
            <p:cNvSpPr txBox="1">
              <a:spLocks noChangeArrowheads="1"/>
            </p:cNvSpPr>
            <p:nvPr/>
          </p:nvSpPr>
          <p:spPr bwMode="auto">
            <a:xfrm>
              <a:off x="1565" y="1389"/>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g</a:t>
              </a:r>
            </a:p>
          </p:txBody>
        </p:sp>
        <p:sp>
          <p:nvSpPr>
            <p:cNvPr id="405523" name="Oval 19">
              <a:extLst>
                <a:ext uri="{FF2B5EF4-FFF2-40B4-BE49-F238E27FC236}">
                  <a16:creationId xmlns:a16="http://schemas.microsoft.com/office/drawing/2014/main" id="{9D5180DC-D4F9-4960-8875-A1F0FA1DC13E}"/>
                </a:ext>
              </a:extLst>
            </p:cNvPr>
            <p:cNvSpPr>
              <a:spLocks noChangeArrowheads="1"/>
            </p:cNvSpPr>
            <p:nvPr/>
          </p:nvSpPr>
          <p:spPr bwMode="auto">
            <a:xfrm>
              <a:off x="1076" y="1964"/>
              <a:ext cx="223" cy="253"/>
            </a:xfrm>
            <a:prstGeom prst="ellipse">
              <a:avLst/>
            </a:prstGeom>
            <a:solidFill>
              <a:schemeClr val="tx2"/>
            </a:solidFill>
            <a:ln w="28575">
              <a:solidFill>
                <a:schemeClr val="tx2"/>
              </a:solidFill>
              <a:round/>
              <a:headEnd/>
              <a:tailEnd/>
            </a:ln>
          </p:spPr>
          <p:txBody>
            <a:bodyPr/>
            <a:lstStyle/>
            <a:p>
              <a:endParaRPr lang="en-US"/>
            </a:p>
          </p:txBody>
        </p:sp>
        <p:sp>
          <p:nvSpPr>
            <p:cNvPr id="405555" name="Text Box 51">
              <a:extLst>
                <a:ext uri="{FF2B5EF4-FFF2-40B4-BE49-F238E27FC236}">
                  <a16:creationId xmlns:a16="http://schemas.microsoft.com/office/drawing/2014/main" id="{324E6750-85BA-494C-9FE6-2462A432155F}"/>
                </a:ext>
              </a:extLst>
            </p:cNvPr>
            <p:cNvSpPr txBox="1">
              <a:spLocks noChangeArrowheads="1"/>
            </p:cNvSpPr>
            <p:nvPr/>
          </p:nvSpPr>
          <p:spPr bwMode="auto">
            <a:xfrm>
              <a:off x="903" y="1775"/>
              <a:ext cx="20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v</a:t>
              </a:r>
            </a:p>
          </p:txBody>
        </p:sp>
      </p:grpSp>
      <p:grpSp>
        <p:nvGrpSpPr>
          <p:cNvPr id="405584" name="Group 80">
            <a:extLst>
              <a:ext uri="{FF2B5EF4-FFF2-40B4-BE49-F238E27FC236}">
                <a16:creationId xmlns:a16="http://schemas.microsoft.com/office/drawing/2014/main" id="{D583CB54-C9E2-4817-B67E-81C5641BD91F}"/>
              </a:ext>
            </a:extLst>
          </p:cNvPr>
          <p:cNvGrpSpPr>
            <a:grpSpLocks/>
          </p:cNvGrpSpPr>
          <p:nvPr/>
        </p:nvGrpSpPr>
        <p:grpSpPr bwMode="auto">
          <a:xfrm>
            <a:off x="5111750" y="2220913"/>
            <a:ext cx="3567113" cy="2900362"/>
            <a:chOff x="3169" y="1389"/>
            <a:chExt cx="2247" cy="1827"/>
          </a:xfrm>
        </p:grpSpPr>
        <p:sp>
          <p:nvSpPr>
            <p:cNvPr id="405560" name="Line 56">
              <a:extLst>
                <a:ext uri="{FF2B5EF4-FFF2-40B4-BE49-F238E27FC236}">
                  <a16:creationId xmlns:a16="http://schemas.microsoft.com/office/drawing/2014/main" id="{1DE94F0E-33DD-441B-A454-FB4E81F700F1}"/>
                </a:ext>
              </a:extLst>
            </p:cNvPr>
            <p:cNvSpPr>
              <a:spLocks noChangeShapeType="1"/>
            </p:cNvSpPr>
            <p:nvPr/>
          </p:nvSpPr>
          <p:spPr bwMode="auto">
            <a:xfrm>
              <a:off x="4355" y="2534"/>
              <a:ext cx="155" cy="26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61" name="Line 57">
              <a:extLst>
                <a:ext uri="{FF2B5EF4-FFF2-40B4-BE49-F238E27FC236}">
                  <a16:creationId xmlns:a16="http://schemas.microsoft.com/office/drawing/2014/main" id="{60310DEF-33B9-4C41-B74B-061065B976F1}"/>
                </a:ext>
              </a:extLst>
            </p:cNvPr>
            <p:cNvSpPr>
              <a:spLocks noChangeShapeType="1"/>
            </p:cNvSpPr>
            <p:nvPr/>
          </p:nvSpPr>
          <p:spPr bwMode="auto">
            <a:xfrm flipH="1">
              <a:off x="4054" y="2536"/>
              <a:ext cx="155" cy="27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62" name="Oval 58">
              <a:extLst>
                <a:ext uri="{FF2B5EF4-FFF2-40B4-BE49-F238E27FC236}">
                  <a16:creationId xmlns:a16="http://schemas.microsoft.com/office/drawing/2014/main" id="{C7C78402-35F3-4808-84BC-A246CCC726A9}"/>
                </a:ext>
              </a:extLst>
            </p:cNvPr>
            <p:cNvSpPr>
              <a:spLocks noChangeArrowheads="1"/>
            </p:cNvSpPr>
            <p:nvPr/>
          </p:nvSpPr>
          <p:spPr bwMode="auto">
            <a:xfrm>
              <a:off x="4395" y="1623"/>
              <a:ext cx="223" cy="253"/>
            </a:xfrm>
            <a:prstGeom prst="ellipse">
              <a:avLst/>
            </a:prstGeom>
            <a:solidFill>
              <a:srgbClr val="000000"/>
            </a:solidFill>
            <a:ln w="28575">
              <a:solidFill>
                <a:srgbClr val="000000"/>
              </a:solidFill>
              <a:round/>
              <a:headEnd/>
              <a:tailEnd/>
            </a:ln>
          </p:spPr>
          <p:txBody>
            <a:bodyPr/>
            <a:lstStyle/>
            <a:p>
              <a:endParaRPr lang="en-US"/>
            </a:p>
          </p:txBody>
        </p:sp>
        <p:sp>
          <p:nvSpPr>
            <p:cNvPr id="405563" name="Oval 59">
              <a:extLst>
                <a:ext uri="{FF2B5EF4-FFF2-40B4-BE49-F238E27FC236}">
                  <a16:creationId xmlns:a16="http://schemas.microsoft.com/office/drawing/2014/main" id="{B2E014C9-FB96-4E53-9BB2-3A6EDA978171}"/>
                </a:ext>
              </a:extLst>
            </p:cNvPr>
            <p:cNvSpPr>
              <a:spLocks noChangeArrowheads="1"/>
            </p:cNvSpPr>
            <p:nvPr/>
          </p:nvSpPr>
          <p:spPr bwMode="auto">
            <a:xfrm>
              <a:off x="3281" y="2306"/>
              <a:ext cx="223" cy="253"/>
            </a:xfrm>
            <a:prstGeom prst="ellipse">
              <a:avLst/>
            </a:prstGeom>
            <a:solidFill>
              <a:srgbClr val="000000"/>
            </a:solidFill>
            <a:ln w="28575">
              <a:solidFill>
                <a:srgbClr val="000000"/>
              </a:solidFill>
              <a:round/>
              <a:headEnd/>
              <a:tailEnd/>
            </a:ln>
          </p:spPr>
          <p:txBody>
            <a:bodyPr/>
            <a:lstStyle/>
            <a:p>
              <a:endParaRPr lang="en-US"/>
            </a:p>
          </p:txBody>
        </p:sp>
        <p:sp>
          <p:nvSpPr>
            <p:cNvPr id="405564" name="Oval 60">
              <a:extLst>
                <a:ext uri="{FF2B5EF4-FFF2-40B4-BE49-F238E27FC236}">
                  <a16:creationId xmlns:a16="http://schemas.microsoft.com/office/drawing/2014/main" id="{85CBA479-B5A2-47A4-BAC5-20BBD1176D3D}"/>
                </a:ext>
              </a:extLst>
            </p:cNvPr>
            <p:cNvSpPr>
              <a:spLocks noChangeArrowheads="1"/>
            </p:cNvSpPr>
            <p:nvPr/>
          </p:nvSpPr>
          <p:spPr bwMode="auto">
            <a:xfrm>
              <a:off x="4170" y="2308"/>
              <a:ext cx="223" cy="253"/>
            </a:xfrm>
            <a:prstGeom prst="ellipse">
              <a:avLst/>
            </a:prstGeom>
            <a:solidFill>
              <a:srgbClr val="000000"/>
            </a:solidFill>
            <a:ln w="28575">
              <a:solidFill>
                <a:srgbClr val="000000"/>
              </a:solidFill>
              <a:round/>
              <a:headEnd/>
              <a:tailEnd/>
            </a:ln>
          </p:spPr>
          <p:txBody>
            <a:bodyPr/>
            <a:lstStyle/>
            <a:p>
              <a:endParaRPr lang="en-US"/>
            </a:p>
          </p:txBody>
        </p:sp>
        <p:sp>
          <p:nvSpPr>
            <p:cNvPr id="405565" name="Line 61">
              <a:extLst>
                <a:ext uri="{FF2B5EF4-FFF2-40B4-BE49-F238E27FC236}">
                  <a16:creationId xmlns:a16="http://schemas.microsoft.com/office/drawing/2014/main" id="{2E1A22A1-94D0-4237-8ABD-C6B2E136F35C}"/>
                </a:ext>
              </a:extLst>
            </p:cNvPr>
            <p:cNvSpPr>
              <a:spLocks noChangeShapeType="1"/>
            </p:cNvSpPr>
            <p:nvPr/>
          </p:nvSpPr>
          <p:spPr bwMode="auto">
            <a:xfrm flipH="1">
              <a:off x="3482" y="2174"/>
              <a:ext cx="283" cy="19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66" name="Line 62">
              <a:extLst>
                <a:ext uri="{FF2B5EF4-FFF2-40B4-BE49-F238E27FC236}">
                  <a16:creationId xmlns:a16="http://schemas.microsoft.com/office/drawing/2014/main" id="{C8B03BDF-853E-49A8-910A-98835BFA701F}"/>
                </a:ext>
              </a:extLst>
            </p:cNvPr>
            <p:cNvSpPr>
              <a:spLocks noChangeShapeType="1"/>
            </p:cNvSpPr>
            <p:nvPr/>
          </p:nvSpPr>
          <p:spPr bwMode="auto">
            <a:xfrm>
              <a:off x="3919" y="2192"/>
              <a:ext cx="260" cy="177"/>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67" name="Line 63">
              <a:extLst>
                <a:ext uri="{FF2B5EF4-FFF2-40B4-BE49-F238E27FC236}">
                  <a16:creationId xmlns:a16="http://schemas.microsoft.com/office/drawing/2014/main" id="{1A4A361E-C7F9-417C-BC34-DE71C44ED09F}"/>
                </a:ext>
              </a:extLst>
            </p:cNvPr>
            <p:cNvSpPr>
              <a:spLocks noChangeShapeType="1"/>
            </p:cNvSpPr>
            <p:nvPr/>
          </p:nvSpPr>
          <p:spPr bwMode="auto">
            <a:xfrm flipH="1">
              <a:off x="4303" y="2938"/>
              <a:ext cx="155" cy="27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68" name="Line 64">
              <a:extLst>
                <a:ext uri="{FF2B5EF4-FFF2-40B4-BE49-F238E27FC236}">
                  <a16:creationId xmlns:a16="http://schemas.microsoft.com/office/drawing/2014/main" id="{4C1DC38A-2559-4FC6-95F9-D18C331D03C0}"/>
                </a:ext>
              </a:extLst>
            </p:cNvPr>
            <p:cNvSpPr>
              <a:spLocks noChangeShapeType="1"/>
            </p:cNvSpPr>
            <p:nvPr/>
          </p:nvSpPr>
          <p:spPr bwMode="auto">
            <a:xfrm>
              <a:off x="4592" y="2948"/>
              <a:ext cx="154" cy="26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69" name="Oval 65">
              <a:extLst>
                <a:ext uri="{FF2B5EF4-FFF2-40B4-BE49-F238E27FC236}">
                  <a16:creationId xmlns:a16="http://schemas.microsoft.com/office/drawing/2014/main" id="{A700BF16-37FE-4355-BE44-0DE581DC66ED}"/>
                </a:ext>
              </a:extLst>
            </p:cNvPr>
            <p:cNvSpPr>
              <a:spLocks noChangeArrowheads="1"/>
            </p:cNvSpPr>
            <p:nvPr/>
          </p:nvSpPr>
          <p:spPr bwMode="auto">
            <a:xfrm>
              <a:off x="4416" y="2736"/>
              <a:ext cx="223" cy="253"/>
            </a:xfrm>
            <a:prstGeom prst="ellipse">
              <a:avLst/>
            </a:prstGeom>
            <a:solidFill>
              <a:schemeClr val="tx2"/>
            </a:solidFill>
            <a:ln w="28575">
              <a:solidFill>
                <a:schemeClr val="tx2"/>
              </a:solidFill>
              <a:round/>
              <a:headEnd/>
              <a:tailEnd/>
            </a:ln>
          </p:spPr>
          <p:txBody>
            <a:bodyPr/>
            <a:lstStyle/>
            <a:p>
              <a:endParaRPr lang="en-US"/>
            </a:p>
          </p:txBody>
        </p:sp>
        <p:sp>
          <p:nvSpPr>
            <p:cNvPr id="405572" name="Line 68">
              <a:extLst>
                <a:ext uri="{FF2B5EF4-FFF2-40B4-BE49-F238E27FC236}">
                  <a16:creationId xmlns:a16="http://schemas.microsoft.com/office/drawing/2014/main" id="{109E88F2-661D-4546-BEA8-974FA1386E34}"/>
                </a:ext>
              </a:extLst>
            </p:cNvPr>
            <p:cNvSpPr>
              <a:spLocks noChangeShapeType="1"/>
            </p:cNvSpPr>
            <p:nvPr/>
          </p:nvSpPr>
          <p:spPr bwMode="auto">
            <a:xfrm flipH="1">
              <a:off x="4898" y="2190"/>
              <a:ext cx="154" cy="27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73" name="Line 69">
              <a:extLst>
                <a:ext uri="{FF2B5EF4-FFF2-40B4-BE49-F238E27FC236}">
                  <a16:creationId xmlns:a16="http://schemas.microsoft.com/office/drawing/2014/main" id="{8AD70BE6-23C4-464A-940B-686E845B1071}"/>
                </a:ext>
              </a:extLst>
            </p:cNvPr>
            <p:cNvSpPr>
              <a:spLocks noChangeShapeType="1"/>
            </p:cNvSpPr>
            <p:nvPr/>
          </p:nvSpPr>
          <p:spPr bwMode="auto">
            <a:xfrm>
              <a:off x="5186" y="2200"/>
              <a:ext cx="154" cy="26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74" name="Oval 70">
              <a:extLst>
                <a:ext uri="{FF2B5EF4-FFF2-40B4-BE49-F238E27FC236}">
                  <a16:creationId xmlns:a16="http://schemas.microsoft.com/office/drawing/2014/main" id="{6BAC52FB-F653-4687-92D7-AB0FD6E4246D}"/>
                </a:ext>
              </a:extLst>
            </p:cNvPr>
            <p:cNvSpPr>
              <a:spLocks noChangeArrowheads="1"/>
            </p:cNvSpPr>
            <p:nvPr/>
          </p:nvSpPr>
          <p:spPr bwMode="auto">
            <a:xfrm>
              <a:off x="5010" y="1987"/>
              <a:ext cx="223" cy="253"/>
            </a:xfrm>
            <a:prstGeom prst="ellipse">
              <a:avLst/>
            </a:prstGeom>
            <a:solidFill>
              <a:srgbClr val="000000"/>
            </a:solidFill>
            <a:ln w="28575">
              <a:solidFill>
                <a:srgbClr val="000000"/>
              </a:solidFill>
              <a:round/>
              <a:headEnd/>
              <a:tailEnd/>
            </a:ln>
          </p:spPr>
          <p:txBody>
            <a:bodyPr/>
            <a:lstStyle/>
            <a:p>
              <a:endParaRPr lang="en-US"/>
            </a:p>
          </p:txBody>
        </p:sp>
        <p:sp>
          <p:nvSpPr>
            <p:cNvPr id="405575" name="Line 71">
              <a:extLst>
                <a:ext uri="{FF2B5EF4-FFF2-40B4-BE49-F238E27FC236}">
                  <a16:creationId xmlns:a16="http://schemas.microsoft.com/office/drawing/2014/main" id="{FA7301D5-F687-4A5C-838E-572E5D96CAB2}"/>
                </a:ext>
              </a:extLst>
            </p:cNvPr>
            <p:cNvSpPr>
              <a:spLocks noChangeShapeType="1"/>
            </p:cNvSpPr>
            <p:nvPr/>
          </p:nvSpPr>
          <p:spPr bwMode="auto">
            <a:xfrm flipH="1">
              <a:off x="3942" y="1813"/>
              <a:ext cx="462" cy="24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76" name="Line 72">
              <a:extLst>
                <a:ext uri="{FF2B5EF4-FFF2-40B4-BE49-F238E27FC236}">
                  <a16:creationId xmlns:a16="http://schemas.microsoft.com/office/drawing/2014/main" id="{771DD2DF-DC97-4A53-BF1A-0AB1479E702E}"/>
                </a:ext>
              </a:extLst>
            </p:cNvPr>
            <p:cNvSpPr>
              <a:spLocks noChangeShapeType="1"/>
            </p:cNvSpPr>
            <p:nvPr/>
          </p:nvSpPr>
          <p:spPr bwMode="auto">
            <a:xfrm>
              <a:off x="4617" y="1813"/>
              <a:ext cx="426" cy="21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77" name="Line 73">
              <a:extLst>
                <a:ext uri="{FF2B5EF4-FFF2-40B4-BE49-F238E27FC236}">
                  <a16:creationId xmlns:a16="http://schemas.microsoft.com/office/drawing/2014/main" id="{DAD2621F-8416-486B-80F9-6316AA695115}"/>
                </a:ext>
              </a:extLst>
            </p:cNvPr>
            <p:cNvSpPr>
              <a:spLocks noChangeShapeType="1"/>
            </p:cNvSpPr>
            <p:nvPr/>
          </p:nvSpPr>
          <p:spPr bwMode="auto">
            <a:xfrm flipH="1">
              <a:off x="3169" y="2544"/>
              <a:ext cx="154" cy="26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78" name="Line 74">
              <a:extLst>
                <a:ext uri="{FF2B5EF4-FFF2-40B4-BE49-F238E27FC236}">
                  <a16:creationId xmlns:a16="http://schemas.microsoft.com/office/drawing/2014/main" id="{4A3A5A05-DCB5-4283-B68C-D068533F58D7}"/>
                </a:ext>
              </a:extLst>
            </p:cNvPr>
            <p:cNvSpPr>
              <a:spLocks noChangeShapeType="1"/>
            </p:cNvSpPr>
            <p:nvPr/>
          </p:nvSpPr>
          <p:spPr bwMode="auto">
            <a:xfrm>
              <a:off x="3459" y="2534"/>
              <a:ext cx="154" cy="26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580" name="Text Box 76">
              <a:extLst>
                <a:ext uri="{FF2B5EF4-FFF2-40B4-BE49-F238E27FC236}">
                  <a16:creationId xmlns:a16="http://schemas.microsoft.com/office/drawing/2014/main" id="{CCCD7CC9-3280-4B73-B86E-95F300FCA8C9}"/>
                </a:ext>
              </a:extLst>
            </p:cNvPr>
            <p:cNvSpPr txBox="1">
              <a:spLocks noChangeArrowheads="1"/>
            </p:cNvSpPr>
            <p:nvPr/>
          </p:nvSpPr>
          <p:spPr bwMode="auto">
            <a:xfrm>
              <a:off x="5184" y="1729"/>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u</a:t>
              </a:r>
            </a:p>
          </p:txBody>
        </p:sp>
        <p:sp>
          <p:nvSpPr>
            <p:cNvPr id="405581" name="Text Box 77">
              <a:extLst>
                <a:ext uri="{FF2B5EF4-FFF2-40B4-BE49-F238E27FC236}">
                  <a16:creationId xmlns:a16="http://schemas.microsoft.com/office/drawing/2014/main" id="{3D97719D-25B2-4CC8-AB5C-83557EB241EB}"/>
                </a:ext>
              </a:extLst>
            </p:cNvPr>
            <p:cNvSpPr txBox="1">
              <a:spLocks noChangeArrowheads="1"/>
            </p:cNvSpPr>
            <p:nvPr/>
          </p:nvSpPr>
          <p:spPr bwMode="auto">
            <a:xfrm>
              <a:off x="4219" y="1389"/>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g</a:t>
              </a:r>
            </a:p>
          </p:txBody>
        </p:sp>
        <p:sp>
          <p:nvSpPr>
            <p:cNvPr id="405582" name="Oval 78">
              <a:extLst>
                <a:ext uri="{FF2B5EF4-FFF2-40B4-BE49-F238E27FC236}">
                  <a16:creationId xmlns:a16="http://schemas.microsoft.com/office/drawing/2014/main" id="{01E741E3-27FC-4D90-BC7C-5ADA5AB06791}"/>
                </a:ext>
              </a:extLst>
            </p:cNvPr>
            <p:cNvSpPr>
              <a:spLocks noChangeArrowheads="1"/>
            </p:cNvSpPr>
            <p:nvPr/>
          </p:nvSpPr>
          <p:spPr bwMode="auto">
            <a:xfrm>
              <a:off x="3730" y="1964"/>
              <a:ext cx="223" cy="253"/>
            </a:xfrm>
            <a:prstGeom prst="ellipse">
              <a:avLst/>
            </a:prstGeom>
            <a:solidFill>
              <a:schemeClr val="tx2"/>
            </a:solidFill>
            <a:ln w="28575">
              <a:solidFill>
                <a:schemeClr val="tx2"/>
              </a:solidFill>
              <a:round/>
              <a:headEnd/>
              <a:tailEnd/>
            </a:ln>
          </p:spPr>
          <p:txBody>
            <a:bodyPr/>
            <a:lstStyle/>
            <a:p>
              <a:endParaRPr lang="en-US"/>
            </a:p>
          </p:txBody>
        </p:sp>
        <p:sp>
          <p:nvSpPr>
            <p:cNvPr id="405583" name="Text Box 79">
              <a:extLst>
                <a:ext uri="{FF2B5EF4-FFF2-40B4-BE49-F238E27FC236}">
                  <a16:creationId xmlns:a16="http://schemas.microsoft.com/office/drawing/2014/main" id="{62047781-05CA-4963-A905-E173E0C1A2FB}"/>
                </a:ext>
              </a:extLst>
            </p:cNvPr>
            <p:cNvSpPr txBox="1">
              <a:spLocks noChangeArrowheads="1"/>
            </p:cNvSpPr>
            <p:nvPr/>
          </p:nvSpPr>
          <p:spPr bwMode="auto">
            <a:xfrm>
              <a:off x="3557" y="1775"/>
              <a:ext cx="20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a:latin typeface="Times New Roman" panose="02020603050405020304" pitchFamily="18" charset="0"/>
                </a:rPr>
                <a:t>v</a:t>
              </a:r>
            </a:p>
          </p:txBody>
        </p:sp>
      </p:grpSp>
      <p:sp>
        <p:nvSpPr>
          <p:cNvPr id="405585" name="AutoShape 81">
            <a:extLst>
              <a:ext uri="{FF2B5EF4-FFF2-40B4-BE49-F238E27FC236}">
                <a16:creationId xmlns:a16="http://schemas.microsoft.com/office/drawing/2014/main" id="{0E5D7C64-EFAC-4575-B629-E5A0A47D8353}"/>
              </a:ext>
            </a:extLst>
          </p:cNvPr>
          <p:cNvSpPr>
            <a:spLocks noChangeArrowheads="1"/>
          </p:cNvSpPr>
          <p:nvPr/>
        </p:nvSpPr>
        <p:spPr bwMode="auto">
          <a:xfrm>
            <a:off x="4427538" y="4868863"/>
            <a:ext cx="936625" cy="180975"/>
          </a:xfrm>
          <a:prstGeom prst="rightArrow">
            <a:avLst>
              <a:gd name="adj1" fmla="val 50000"/>
              <a:gd name="adj2" fmla="val 129386"/>
            </a:avLst>
          </a:prstGeom>
          <a:solidFill>
            <a:schemeClr val="accent1"/>
          </a:solidFill>
          <a:ln w="2857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AC29C02-3345-4C5D-AB50-EB1FF22E0A18}"/>
              </a:ext>
            </a:extLst>
          </p:cNvPr>
          <p:cNvSpPr>
            <a:spLocks noGrp="1"/>
          </p:cNvSpPr>
          <p:nvPr>
            <p:ph type="sldNum" sz="quarter" idx="11"/>
          </p:nvPr>
        </p:nvSpPr>
        <p:spPr/>
        <p:txBody>
          <a:bodyPr/>
          <a:lstStyle/>
          <a:p>
            <a:fld id="{F26CD244-42AC-4E3C-9993-7F53FF2CC91D}" type="slidenum">
              <a:rPr lang="en-US" altLang="zh-CN"/>
              <a:pPr/>
              <a:t>147</a:t>
            </a:fld>
            <a:endParaRPr lang="en-US" altLang="zh-CN"/>
          </a:p>
        </p:txBody>
      </p:sp>
      <p:sp>
        <p:nvSpPr>
          <p:cNvPr id="409602" name="Rectangle 2">
            <a:extLst>
              <a:ext uri="{FF2B5EF4-FFF2-40B4-BE49-F238E27FC236}">
                <a16:creationId xmlns:a16="http://schemas.microsoft.com/office/drawing/2014/main" id="{B42C7751-B559-44E2-8402-2D1D449BB13F}"/>
              </a:ext>
            </a:extLst>
          </p:cNvPr>
          <p:cNvSpPr>
            <a:spLocks noGrp="1" noChangeArrowheads="1"/>
          </p:cNvSpPr>
          <p:nvPr>
            <p:ph type="body" idx="1"/>
          </p:nvPr>
        </p:nvSpPr>
        <p:spPr>
          <a:xfrm>
            <a:off x="590550" y="730250"/>
            <a:ext cx="7834313" cy="5614988"/>
          </a:xfrm>
        </p:spPr>
        <p:txBody>
          <a:bodyPr/>
          <a:lstStyle/>
          <a:p>
            <a:pPr marL="609600" indent="-609600">
              <a:lnSpc>
                <a:spcPct val="110000"/>
              </a:lnSpc>
              <a:buClr>
                <a:srgbClr val="800080"/>
              </a:buClr>
              <a:buSzPct val="50000"/>
            </a:pPr>
            <a:r>
              <a:rPr lang="zh-CN" altLang="en-US" sz="3000" b="1">
                <a:latin typeface="Times New Roman" panose="02020603050405020304" pitchFamily="18" charset="0"/>
                <a:ea typeface="仿宋_GB2312" pitchFamily="49" charset="-122"/>
              </a:rPr>
              <a:t>如果被删结点</a:t>
            </a:r>
            <a:r>
              <a:rPr lang="en-US" altLang="zh-CN" sz="3000" b="1" i="1">
                <a:solidFill>
                  <a:schemeClr val="tx2"/>
                </a:solidFill>
                <a:latin typeface="Times New Roman" panose="02020603050405020304" pitchFamily="18" charset="0"/>
                <a:ea typeface="仿宋_GB2312" pitchFamily="49" charset="-122"/>
              </a:rPr>
              <a:t>p</a:t>
            </a:r>
            <a:r>
              <a:rPr lang="zh-CN" altLang="en-US" sz="3000" b="1">
                <a:latin typeface="Times New Roman" panose="02020603050405020304" pitchFamily="18" charset="0"/>
                <a:ea typeface="仿宋_GB2312" pitchFamily="49" charset="-122"/>
              </a:rPr>
              <a:t>是黑色结点，它的唯一的子女结点</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也是黑色结点，可先将</a:t>
            </a:r>
            <a:r>
              <a:rPr lang="en-US" altLang="zh-CN" sz="3000" b="1" i="1">
                <a:solidFill>
                  <a:schemeClr val="tx2"/>
                </a:solidFill>
                <a:latin typeface="Times New Roman" panose="02020603050405020304" pitchFamily="18" charset="0"/>
                <a:ea typeface="仿宋_GB2312" pitchFamily="49" charset="-122"/>
              </a:rPr>
              <a:t>p</a:t>
            </a:r>
            <a:r>
              <a:rPr lang="zh-CN" altLang="en-US" sz="3000" b="1">
                <a:latin typeface="Times New Roman" panose="02020603050405020304" pitchFamily="18" charset="0"/>
                <a:ea typeface="仿宋_GB2312" pitchFamily="49" charset="-122"/>
              </a:rPr>
              <a:t>从链中摘下，将结点</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链到其祖父</a:t>
            </a:r>
            <a:r>
              <a:rPr lang="en-US" altLang="zh-CN" sz="3000" b="1" i="1">
                <a:solidFill>
                  <a:schemeClr val="tx2"/>
                </a:solidFill>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的下面。</a:t>
            </a:r>
          </a:p>
          <a:p>
            <a:pPr marL="609600" indent="-609600">
              <a:lnSpc>
                <a:spcPct val="110000"/>
              </a:lnSpc>
              <a:buClr>
                <a:srgbClr val="800080"/>
              </a:buClr>
              <a:buSzPct val="50000"/>
            </a:pPr>
            <a:r>
              <a:rPr lang="zh-CN" altLang="en-US" sz="3000" b="1">
                <a:latin typeface="Times New Roman" panose="02020603050405020304" pitchFamily="18" charset="0"/>
                <a:ea typeface="仿宋_GB2312" pitchFamily="49" charset="-122"/>
              </a:rPr>
              <a:t>假设结点</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成为结点</a:t>
            </a:r>
            <a:r>
              <a:rPr lang="en-US" altLang="zh-CN" sz="3000" b="1" i="1">
                <a:solidFill>
                  <a:schemeClr val="tx2"/>
                </a:solidFill>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的右子女，</a:t>
            </a:r>
            <a:r>
              <a:rPr lang="en-US" altLang="zh-CN" sz="3000" b="1" i="1">
                <a:solidFill>
                  <a:schemeClr val="tx2"/>
                </a:solidFill>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是</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的左兄弟。根据</a:t>
            </a:r>
            <a:r>
              <a:rPr lang="en-US" altLang="zh-CN" sz="3000" b="1" i="1">
                <a:solidFill>
                  <a:schemeClr val="tx2"/>
                </a:solidFill>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的颜色，分以下两种情况：</a:t>
            </a:r>
          </a:p>
          <a:p>
            <a:pPr marL="609600" indent="-609600">
              <a:lnSpc>
                <a:spcPct val="110000"/>
              </a:lnSpc>
              <a:buClr>
                <a:schemeClr val="tx2"/>
              </a:buClr>
              <a:buSzTx/>
              <a:buFont typeface="Wingdings" panose="05000000000000000000" pitchFamily="2" charset="2"/>
              <a:buAutoNum type="arabicPeriod"/>
            </a:pPr>
            <a:r>
              <a:rPr lang="zh-CN" altLang="en-US" sz="3000" b="1">
                <a:latin typeface="Times New Roman" panose="02020603050405020304" pitchFamily="18" charset="0"/>
                <a:ea typeface="仿宋_GB2312" pitchFamily="49" charset="-122"/>
              </a:rPr>
              <a:t>结点</a:t>
            </a:r>
            <a:r>
              <a:rPr lang="en-US" altLang="zh-CN" sz="3000" b="1" i="1">
                <a:solidFill>
                  <a:schemeClr val="tx2"/>
                </a:solidFill>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是黑色结点，若设结点</a:t>
            </a:r>
            <a:r>
              <a:rPr lang="en-US" altLang="zh-CN" sz="3000" b="1" i="1">
                <a:solidFill>
                  <a:schemeClr val="tx2"/>
                </a:solidFill>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的左子女结点为</a:t>
            </a:r>
            <a:r>
              <a:rPr lang="en-US" altLang="zh-CN" sz="3000" b="1" i="1">
                <a:solidFill>
                  <a:schemeClr val="tx2"/>
                </a:solidFill>
                <a:latin typeface="Times New Roman" panose="02020603050405020304" pitchFamily="18" charset="0"/>
                <a:ea typeface="仿宋_GB2312" pitchFamily="49" charset="-122"/>
              </a:rPr>
              <a:t>w</a:t>
            </a:r>
            <a:r>
              <a:rPr lang="zh-CN" altLang="en-US" sz="3000" b="1">
                <a:latin typeface="Times New Roman" panose="02020603050405020304" pitchFamily="18" charset="0"/>
                <a:ea typeface="仿宋_GB2312" pitchFamily="49" charset="-122"/>
              </a:rPr>
              <a:t>。根据</a:t>
            </a:r>
            <a:r>
              <a:rPr lang="en-US" altLang="zh-CN" sz="3000" b="1" i="1">
                <a:solidFill>
                  <a:schemeClr val="tx2"/>
                </a:solidFill>
                <a:latin typeface="Times New Roman" panose="02020603050405020304" pitchFamily="18" charset="0"/>
                <a:ea typeface="仿宋_GB2312" pitchFamily="49" charset="-122"/>
              </a:rPr>
              <a:t>w</a:t>
            </a:r>
            <a:r>
              <a:rPr lang="zh-CN" altLang="en-US" sz="3000" b="1">
                <a:latin typeface="Times New Roman" panose="02020603050405020304" pitchFamily="18" charset="0"/>
                <a:ea typeface="仿宋_GB2312" pitchFamily="49" charset="-122"/>
              </a:rPr>
              <a:t>的颜色分别讨论：</a:t>
            </a:r>
            <a:r>
              <a:rPr lang="zh-CN" altLang="en-US" sz="3000" b="1">
                <a:solidFill>
                  <a:schemeClr val="tx2"/>
                </a:solidFill>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4">
            <a:extLst>
              <a:ext uri="{FF2B5EF4-FFF2-40B4-BE49-F238E27FC236}">
                <a16:creationId xmlns:a16="http://schemas.microsoft.com/office/drawing/2014/main" id="{488EB2EB-6AAD-4D66-A7F3-2FB2013C345C}"/>
              </a:ext>
            </a:extLst>
          </p:cNvPr>
          <p:cNvSpPr>
            <a:spLocks noGrp="1"/>
          </p:cNvSpPr>
          <p:nvPr>
            <p:ph type="sldNum" sz="quarter" idx="11"/>
          </p:nvPr>
        </p:nvSpPr>
        <p:spPr/>
        <p:txBody>
          <a:bodyPr/>
          <a:lstStyle/>
          <a:p>
            <a:fld id="{95082F37-E623-4D89-BFDE-C0A2B0F8F889}" type="slidenum">
              <a:rPr lang="en-US" altLang="zh-CN"/>
              <a:pPr/>
              <a:t>148</a:t>
            </a:fld>
            <a:endParaRPr lang="en-US" altLang="zh-CN"/>
          </a:p>
        </p:txBody>
      </p:sp>
      <p:sp>
        <p:nvSpPr>
          <p:cNvPr id="408578" name="Rectangle 2">
            <a:extLst>
              <a:ext uri="{FF2B5EF4-FFF2-40B4-BE49-F238E27FC236}">
                <a16:creationId xmlns:a16="http://schemas.microsoft.com/office/drawing/2014/main" id="{8C62BF76-CB98-4187-9AF4-387266D8D9F9}"/>
              </a:ext>
            </a:extLst>
          </p:cNvPr>
          <p:cNvSpPr>
            <a:spLocks noGrp="1" noChangeArrowheads="1"/>
          </p:cNvSpPr>
          <p:nvPr>
            <p:ph type="body" idx="1"/>
          </p:nvPr>
        </p:nvSpPr>
        <p:spPr>
          <a:xfrm>
            <a:off x="590550" y="801688"/>
            <a:ext cx="8085138" cy="5614987"/>
          </a:xfrm>
        </p:spPr>
        <p:txBody>
          <a:bodyPr/>
          <a:lstStyle/>
          <a:p>
            <a:pPr marL="990600" lvl="1" indent="-533400">
              <a:lnSpc>
                <a:spcPct val="110000"/>
              </a:lnSpc>
              <a:buClr>
                <a:schemeClr val="tx2"/>
              </a:buClr>
              <a:buSzTx/>
              <a:buFont typeface="Wingdings" panose="05000000000000000000" pitchFamily="2" charset="2"/>
              <a:buAutoNum type="arabicParenR"/>
            </a:pPr>
            <a:r>
              <a:rPr lang="zh-CN" altLang="en-US" sz="3000" b="1">
                <a:latin typeface="Times New Roman" panose="02020603050405020304" pitchFamily="18" charset="0"/>
                <a:ea typeface="仿宋_GB2312" pitchFamily="49" charset="-122"/>
              </a:rPr>
              <a:t>结点</a:t>
            </a:r>
            <a:r>
              <a:rPr lang="en-US" altLang="zh-CN" sz="3000" b="1" i="1">
                <a:solidFill>
                  <a:schemeClr val="tx2"/>
                </a:solidFill>
                <a:latin typeface="Times New Roman" panose="02020603050405020304" pitchFamily="18" charset="0"/>
                <a:ea typeface="仿宋_GB2312" pitchFamily="49" charset="-122"/>
              </a:rPr>
              <a:t>w</a:t>
            </a:r>
            <a:r>
              <a:rPr lang="zh-CN" altLang="en-US" sz="3000" b="1">
                <a:latin typeface="Times New Roman" panose="02020603050405020304" pitchFamily="18" charset="0"/>
                <a:ea typeface="仿宋_GB2312" pitchFamily="49" charset="-122"/>
              </a:rPr>
              <a:t>是红色结点，作一次</a:t>
            </a:r>
            <a:r>
              <a:rPr lang="zh-CN" altLang="en-US" sz="3000" b="1">
                <a:solidFill>
                  <a:schemeClr val="tx2"/>
                </a:solidFill>
                <a:latin typeface="Times New Roman" panose="02020603050405020304" pitchFamily="18" charset="0"/>
                <a:ea typeface="仿宋_GB2312" pitchFamily="49" charset="-122"/>
              </a:rPr>
              <a:t>右单旋转</a:t>
            </a:r>
            <a:r>
              <a:rPr lang="zh-CN" altLang="en-US" sz="3000" b="1">
                <a:latin typeface="Times New Roman" panose="02020603050405020304" pitchFamily="18" charset="0"/>
                <a:ea typeface="仿宋_GB2312" pitchFamily="49" charset="-122"/>
              </a:rPr>
              <a:t>，将</a:t>
            </a:r>
            <a:r>
              <a:rPr lang="en-US" altLang="zh-CN" sz="3000" b="1" i="1">
                <a:solidFill>
                  <a:schemeClr val="tx2"/>
                </a:solidFill>
                <a:latin typeface="Times New Roman" panose="02020603050405020304" pitchFamily="18" charset="0"/>
                <a:ea typeface="仿宋_GB2312" pitchFamily="49" charset="-122"/>
              </a:rPr>
              <a:t>w</a:t>
            </a:r>
            <a:r>
              <a:rPr lang="zh-CN" altLang="en-US" sz="3000" b="1">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染成黑色，</a:t>
            </a:r>
            <a:r>
              <a:rPr lang="en-US" altLang="zh-CN" sz="3000" b="1" i="1">
                <a:solidFill>
                  <a:schemeClr val="tx2"/>
                </a:solidFill>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染成红色，就可消除结点</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的双重黑色，恢复红黑树的性质。</a:t>
            </a:r>
          </a:p>
          <a:p>
            <a:pPr marL="990600" lvl="1" indent="-533400">
              <a:lnSpc>
                <a:spcPct val="110000"/>
              </a:lnSpc>
              <a:buClr>
                <a:schemeClr val="tx2"/>
              </a:buClr>
              <a:buSzTx/>
              <a:buFont typeface="Wingdings" panose="05000000000000000000" pitchFamily="2" charset="2"/>
              <a:buAutoNum type="arabicParenR"/>
            </a:pPr>
            <a:endParaRPr lang="zh-CN" altLang="en-US" sz="3000"/>
          </a:p>
          <a:p>
            <a:pPr marL="990600" lvl="1" indent="-533400">
              <a:lnSpc>
                <a:spcPct val="110000"/>
              </a:lnSpc>
              <a:buClr>
                <a:schemeClr val="tx2"/>
              </a:buClr>
              <a:buSzTx/>
              <a:buFont typeface="Wingdings" panose="05000000000000000000" pitchFamily="2" charset="2"/>
              <a:buAutoNum type="arabicParenR"/>
            </a:pPr>
            <a:endParaRPr lang="zh-CN" altLang="en-US"/>
          </a:p>
          <a:p>
            <a:pPr marL="990600" lvl="1" indent="-533400">
              <a:lnSpc>
                <a:spcPct val="110000"/>
              </a:lnSpc>
              <a:buClr>
                <a:schemeClr val="tx2"/>
              </a:buClr>
              <a:buSzTx/>
              <a:buFont typeface="Wingdings" panose="05000000000000000000" pitchFamily="2" charset="2"/>
              <a:buAutoNum type="arabicParenR"/>
            </a:pPr>
            <a:endParaRPr lang="zh-CN" altLang="en-US"/>
          </a:p>
          <a:p>
            <a:pPr marL="990600" lvl="1" indent="-533400">
              <a:lnSpc>
                <a:spcPct val="110000"/>
              </a:lnSpc>
              <a:buClr>
                <a:schemeClr val="tx2"/>
              </a:buClr>
              <a:buSzTx/>
              <a:buFont typeface="Wingdings" panose="05000000000000000000" pitchFamily="2" charset="2"/>
              <a:buAutoNum type="arabicParenR"/>
            </a:pPr>
            <a:endParaRPr lang="zh-CN" altLang="en-US"/>
          </a:p>
          <a:p>
            <a:pPr marL="990600" lvl="1" indent="-533400">
              <a:lnSpc>
                <a:spcPct val="110000"/>
              </a:lnSpc>
              <a:buClr>
                <a:schemeClr val="tx2"/>
              </a:buClr>
              <a:buSzTx/>
              <a:buFont typeface="Wingdings" panose="05000000000000000000" pitchFamily="2" charset="2"/>
              <a:buAutoNum type="arabicParenR"/>
            </a:pPr>
            <a:endParaRPr lang="zh-CN" altLang="en-US"/>
          </a:p>
          <a:p>
            <a:pPr marL="990600" lvl="1" indent="-533400">
              <a:lnSpc>
                <a:spcPct val="110000"/>
              </a:lnSpc>
              <a:buClr>
                <a:schemeClr val="tx2"/>
              </a:buClr>
              <a:buSzTx/>
              <a:buFont typeface="Wingdings" panose="05000000000000000000" pitchFamily="2" charset="2"/>
              <a:buAutoNum type="arabicParenR"/>
            </a:pPr>
            <a:r>
              <a:rPr lang="zh-CN" altLang="en-US" sz="3000" b="1">
                <a:latin typeface="Times New Roman" panose="02020603050405020304" pitchFamily="18" charset="0"/>
                <a:ea typeface="仿宋_GB2312" pitchFamily="49" charset="-122"/>
              </a:rPr>
              <a:t>结点</a:t>
            </a:r>
            <a:r>
              <a:rPr lang="en-US" altLang="zh-CN" sz="3000" b="1" i="1">
                <a:solidFill>
                  <a:schemeClr val="tx2"/>
                </a:solidFill>
                <a:latin typeface="Times New Roman" panose="02020603050405020304" pitchFamily="18" charset="0"/>
                <a:ea typeface="仿宋_GB2312" pitchFamily="49" charset="-122"/>
              </a:rPr>
              <a:t>w</a:t>
            </a:r>
            <a:r>
              <a:rPr lang="zh-CN" altLang="en-US" sz="3000" b="1">
                <a:latin typeface="Times New Roman" panose="02020603050405020304" pitchFamily="18" charset="0"/>
                <a:ea typeface="仿宋_GB2312" pitchFamily="49" charset="-122"/>
              </a:rPr>
              <a:t>是黑色结点，还要看结点</a:t>
            </a:r>
            <a:r>
              <a:rPr lang="en-US" altLang="zh-CN" sz="3000" b="1" i="1">
                <a:solidFill>
                  <a:schemeClr val="tx2"/>
                </a:solidFill>
                <a:latin typeface="Times New Roman" panose="02020603050405020304" pitchFamily="18" charset="0"/>
                <a:ea typeface="仿宋_GB2312" pitchFamily="49" charset="-122"/>
              </a:rPr>
              <a:t>w</a:t>
            </a:r>
            <a:r>
              <a:rPr lang="zh-CN" altLang="en-US" sz="3000" b="1">
                <a:latin typeface="Times New Roman" panose="02020603050405020304" pitchFamily="18" charset="0"/>
                <a:ea typeface="仿宋_GB2312" pitchFamily="49" charset="-122"/>
              </a:rPr>
              <a:t>的右兄弟结点</a:t>
            </a:r>
            <a:r>
              <a:rPr lang="en-US" altLang="zh-CN" sz="3000" b="1" i="1">
                <a:solidFill>
                  <a:schemeClr val="tx2"/>
                </a:solidFill>
                <a:latin typeface="Times New Roman" panose="02020603050405020304" pitchFamily="18" charset="0"/>
                <a:ea typeface="仿宋_GB2312" pitchFamily="49" charset="-122"/>
              </a:rPr>
              <a:t>r</a:t>
            </a:r>
            <a:r>
              <a:rPr lang="zh-CN" altLang="en-US" sz="3000" b="1">
                <a:latin typeface="Times New Roman" panose="02020603050405020304" pitchFamily="18" charset="0"/>
                <a:ea typeface="仿宋_GB2312" pitchFamily="49" charset="-122"/>
              </a:rPr>
              <a:t>。根据</a:t>
            </a:r>
            <a:r>
              <a:rPr lang="en-US" altLang="zh-CN" sz="3000" b="1" i="1">
                <a:solidFill>
                  <a:schemeClr val="tx2"/>
                </a:solidFill>
                <a:latin typeface="Times New Roman" panose="02020603050405020304" pitchFamily="18" charset="0"/>
                <a:ea typeface="仿宋_GB2312" pitchFamily="49" charset="-122"/>
              </a:rPr>
              <a:t>r</a:t>
            </a:r>
            <a:r>
              <a:rPr lang="zh-CN" altLang="en-US" sz="3000" b="1">
                <a:latin typeface="Times New Roman" panose="02020603050405020304" pitchFamily="18" charset="0"/>
                <a:ea typeface="仿宋_GB2312" pitchFamily="49" charset="-122"/>
              </a:rPr>
              <a:t>的颜色，分两种情况：</a:t>
            </a:r>
          </a:p>
        </p:txBody>
      </p:sp>
      <p:grpSp>
        <p:nvGrpSpPr>
          <p:cNvPr id="408624" name="Group 48">
            <a:extLst>
              <a:ext uri="{FF2B5EF4-FFF2-40B4-BE49-F238E27FC236}">
                <a16:creationId xmlns:a16="http://schemas.microsoft.com/office/drawing/2014/main" id="{F0C8937F-D80A-4A34-8BD5-2ACE6B1207A2}"/>
              </a:ext>
            </a:extLst>
          </p:cNvPr>
          <p:cNvGrpSpPr>
            <a:grpSpLocks/>
          </p:cNvGrpSpPr>
          <p:nvPr/>
        </p:nvGrpSpPr>
        <p:grpSpPr bwMode="auto">
          <a:xfrm>
            <a:off x="549275" y="2349500"/>
            <a:ext cx="4310063" cy="3022600"/>
            <a:chOff x="346" y="1480"/>
            <a:chExt cx="2715" cy="1904"/>
          </a:xfrm>
        </p:grpSpPr>
        <p:sp>
          <p:nvSpPr>
            <p:cNvPr id="408580" name="Line 4">
              <a:extLst>
                <a:ext uri="{FF2B5EF4-FFF2-40B4-BE49-F238E27FC236}">
                  <a16:creationId xmlns:a16="http://schemas.microsoft.com/office/drawing/2014/main" id="{928ECA5E-A79E-43EB-85B8-53C51DE01FBA}"/>
                </a:ext>
              </a:extLst>
            </p:cNvPr>
            <p:cNvSpPr>
              <a:spLocks noChangeShapeType="1"/>
            </p:cNvSpPr>
            <p:nvPr/>
          </p:nvSpPr>
          <p:spPr bwMode="auto">
            <a:xfrm flipH="1">
              <a:off x="2086" y="2173"/>
              <a:ext cx="199" cy="30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8581" name="Line 5">
              <a:extLst>
                <a:ext uri="{FF2B5EF4-FFF2-40B4-BE49-F238E27FC236}">
                  <a16:creationId xmlns:a16="http://schemas.microsoft.com/office/drawing/2014/main" id="{5B05C6EB-2D42-4568-9F37-896F253BBA01}"/>
                </a:ext>
              </a:extLst>
            </p:cNvPr>
            <p:cNvSpPr>
              <a:spLocks noChangeShapeType="1"/>
            </p:cNvSpPr>
            <p:nvPr/>
          </p:nvSpPr>
          <p:spPr bwMode="auto">
            <a:xfrm>
              <a:off x="2385" y="2173"/>
              <a:ext cx="200" cy="30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8582" name="Line 6">
              <a:extLst>
                <a:ext uri="{FF2B5EF4-FFF2-40B4-BE49-F238E27FC236}">
                  <a16:creationId xmlns:a16="http://schemas.microsoft.com/office/drawing/2014/main" id="{D054680F-3FAD-4EAE-B99D-30AE716206BF}"/>
                </a:ext>
              </a:extLst>
            </p:cNvPr>
            <p:cNvSpPr>
              <a:spLocks noChangeShapeType="1"/>
            </p:cNvSpPr>
            <p:nvPr/>
          </p:nvSpPr>
          <p:spPr bwMode="auto">
            <a:xfrm>
              <a:off x="1881" y="1844"/>
              <a:ext cx="376" cy="2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8583" name="Oval 7">
              <a:extLst>
                <a:ext uri="{FF2B5EF4-FFF2-40B4-BE49-F238E27FC236}">
                  <a16:creationId xmlns:a16="http://schemas.microsoft.com/office/drawing/2014/main" id="{84E5D0C5-D12D-4818-A3A6-95A88B6E22E8}"/>
                </a:ext>
              </a:extLst>
            </p:cNvPr>
            <p:cNvSpPr>
              <a:spLocks noChangeArrowheads="1"/>
            </p:cNvSpPr>
            <p:nvPr/>
          </p:nvSpPr>
          <p:spPr bwMode="auto">
            <a:xfrm>
              <a:off x="2200" y="1957"/>
              <a:ext cx="271" cy="294"/>
            </a:xfrm>
            <a:prstGeom prst="ellipse">
              <a:avLst/>
            </a:prstGeom>
            <a:solidFill>
              <a:schemeClr val="folHlink"/>
            </a:solidFill>
            <a:ln w="2857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84" name="Text Box 8">
              <a:extLst>
                <a:ext uri="{FF2B5EF4-FFF2-40B4-BE49-F238E27FC236}">
                  <a16:creationId xmlns:a16="http://schemas.microsoft.com/office/drawing/2014/main" id="{7D61FC94-5984-4D30-AA0B-5159AA9FB922}"/>
                </a:ext>
              </a:extLst>
            </p:cNvPr>
            <p:cNvSpPr txBox="1">
              <a:spLocks noChangeArrowheads="1"/>
            </p:cNvSpPr>
            <p:nvPr/>
          </p:nvSpPr>
          <p:spPr bwMode="auto">
            <a:xfrm>
              <a:off x="1498" y="1480"/>
              <a:ext cx="58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g</a:t>
              </a:r>
            </a:p>
          </p:txBody>
        </p:sp>
        <p:sp>
          <p:nvSpPr>
            <p:cNvPr id="408585" name="Text Box 9">
              <a:extLst>
                <a:ext uri="{FF2B5EF4-FFF2-40B4-BE49-F238E27FC236}">
                  <a16:creationId xmlns:a16="http://schemas.microsoft.com/office/drawing/2014/main" id="{E41F025A-F632-470D-BE20-6D56A9E69262}"/>
                </a:ext>
              </a:extLst>
            </p:cNvPr>
            <p:cNvSpPr txBox="1">
              <a:spLocks noChangeArrowheads="1"/>
            </p:cNvSpPr>
            <p:nvPr/>
          </p:nvSpPr>
          <p:spPr bwMode="auto">
            <a:xfrm>
              <a:off x="932" y="1799"/>
              <a:ext cx="587"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p>
          </p:txBody>
        </p:sp>
        <p:sp>
          <p:nvSpPr>
            <p:cNvPr id="408586" name="Text Box 10">
              <a:extLst>
                <a:ext uri="{FF2B5EF4-FFF2-40B4-BE49-F238E27FC236}">
                  <a16:creationId xmlns:a16="http://schemas.microsoft.com/office/drawing/2014/main" id="{A20856D6-3660-4606-9B61-520858956817}"/>
                </a:ext>
              </a:extLst>
            </p:cNvPr>
            <p:cNvSpPr txBox="1">
              <a:spLocks noChangeArrowheads="1"/>
            </p:cNvSpPr>
            <p:nvPr/>
          </p:nvSpPr>
          <p:spPr bwMode="auto">
            <a:xfrm>
              <a:off x="2409" y="1777"/>
              <a:ext cx="652"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p>
          </p:txBody>
        </p:sp>
        <p:sp>
          <p:nvSpPr>
            <p:cNvPr id="408587" name="Text Box 11">
              <a:extLst>
                <a:ext uri="{FF2B5EF4-FFF2-40B4-BE49-F238E27FC236}">
                  <a16:creationId xmlns:a16="http://schemas.microsoft.com/office/drawing/2014/main" id="{43D24711-9BB8-496F-BBCE-77A045BE626E}"/>
                </a:ext>
              </a:extLst>
            </p:cNvPr>
            <p:cNvSpPr txBox="1">
              <a:spLocks noChangeArrowheads="1"/>
            </p:cNvSpPr>
            <p:nvPr/>
          </p:nvSpPr>
          <p:spPr bwMode="auto">
            <a:xfrm>
              <a:off x="1408" y="2433"/>
              <a:ext cx="587"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08588" name="Text Box 12">
              <a:extLst>
                <a:ext uri="{FF2B5EF4-FFF2-40B4-BE49-F238E27FC236}">
                  <a16:creationId xmlns:a16="http://schemas.microsoft.com/office/drawing/2014/main" id="{3F58922E-D7D4-4574-8951-D6D2EC8D6D0F}"/>
                </a:ext>
              </a:extLst>
            </p:cNvPr>
            <p:cNvSpPr txBox="1">
              <a:spLocks noChangeArrowheads="1"/>
            </p:cNvSpPr>
            <p:nvPr/>
          </p:nvSpPr>
          <p:spPr bwMode="auto">
            <a:xfrm>
              <a:off x="1883" y="2434"/>
              <a:ext cx="102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L</a:t>
              </a:r>
              <a:r>
                <a:rPr lang="en-US" altLang="zh-CN" sz="2600" b="1" i="1">
                  <a:latin typeface="Times New Roman" panose="02020603050405020304" pitchFamily="18" charset="0"/>
                </a:rPr>
                <a:t>       u</a:t>
              </a:r>
              <a:r>
                <a:rPr lang="en-US" altLang="zh-CN" sz="2600" b="1" i="1" baseline="-25000">
                  <a:latin typeface="Times New Roman" panose="02020603050405020304" pitchFamily="18" charset="0"/>
                </a:rPr>
                <a:t>R</a:t>
              </a:r>
              <a:r>
                <a:rPr lang="en-US" altLang="zh-CN" sz="2600" b="1" i="1">
                  <a:latin typeface="Times New Roman" panose="02020603050405020304" pitchFamily="18" charset="0"/>
                </a:rPr>
                <a:t> </a:t>
              </a:r>
              <a:r>
                <a:rPr lang="en-US" altLang="zh-CN" sz="2600" b="1" i="1" baseline="-25000">
                  <a:latin typeface="Times New Roman" panose="02020603050405020304" pitchFamily="18" charset="0"/>
                </a:rPr>
                <a:t> </a:t>
              </a:r>
              <a:endParaRPr lang="en-US" altLang="zh-CN" sz="2600" b="1" i="1">
                <a:latin typeface="Times New Roman" panose="02020603050405020304" pitchFamily="18" charset="0"/>
              </a:endParaRPr>
            </a:p>
          </p:txBody>
        </p:sp>
        <p:sp>
          <p:nvSpPr>
            <p:cNvPr id="408589" name="Text Box 13">
              <a:extLst>
                <a:ext uri="{FF2B5EF4-FFF2-40B4-BE49-F238E27FC236}">
                  <a16:creationId xmlns:a16="http://schemas.microsoft.com/office/drawing/2014/main" id="{E49F3923-1F85-4863-9A93-033808DF049C}"/>
                </a:ext>
              </a:extLst>
            </p:cNvPr>
            <p:cNvSpPr txBox="1">
              <a:spLocks noChangeArrowheads="1"/>
            </p:cNvSpPr>
            <p:nvPr/>
          </p:nvSpPr>
          <p:spPr bwMode="auto">
            <a:xfrm>
              <a:off x="867" y="2864"/>
              <a:ext cx="652"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w</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08590" name="Text Box 14">
              <a:extLst>
                <a:ext uri="{FF2B5EF4-FFF2-40B4-BE49-F238E27FC236}">
                  <a16:creationId xmlns:a16="http://schemas.microsoft.com/office/drawing/2014/main" id="{23791D18-1536-4A6D-B437-0E186ADD4B0A}"/>
                </a:ext>
              </a:extLst>
            </p:cNvPr>
            <p:cNvSpPr txBox="1">
              <a:spLocks noChangeArrowheads="1"/>
            </p:cNvSpPr>
            <p:nvPr/>
          </p:nvSpPr>
          <p:spPr bwMode="auto">
            <a:xfrm>
              <a:off x="346" y="2843"/>
              <a:ext cx="652"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w</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sp>
          <p:nvSpPr>
            <p:cNvPr id="408591" name="Line 15">
              <a:extLst>
                <a:ext uri="{FF2B5EF4-FFF2-40B4-BE49-F238E27FC236}">
                  <a16:creationId xmlns:a16="http://schemas.microsoft.com/office/drawing/2014/main" id="{7ABA6765-781A-4566-B0A1-AD331C2BAB40}"/>
                </a:ext>
              </a:extLst>
            </p:cNvPr>
            <p:cNvSpPr>
              <a:spLocks noChangeShapeType="1"/>
            </p:cNvSpPr>
            <p:nvPr/>
          </p:nvSpPr>
          <p:spPr bwMode="auto">
            <a:xfrm>
              <a:off x="835" y="2610"/>
              <a:ext cx="208" cy="32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8592" name="Line 16">
              <a:extLst>
                <a:ext uri="{FF2B5EF4-FFF2-40B4-BE49-F238E27FC236}">
                  <a16:creationId xmlns:a16="http://schemas.microsoft.com/office/drawing/2014/main" id="{85769CF8-5E8B-49BB-8373-5D570F9B6572}"/>
                </a:ext>
              </a:extLst>
            </p:cNvPr>
            <p:cNvSpPr>
              <a:spLocks noChangeShapeType="1"/>
            </p:cNvSpPr>
            <p:nvPr/>
          </p:nvSpPr>
          <p:spPr bwMode="auto">
            <a:xfrm>
              <a:off x="1241" y="2173"/>
              <a:ext cx="233" cy="30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8593" name="Line 17">
              <a:extLst>
                <a:ext uri="{FF2B5EF4-FFF2-40B4-BE49-F238E27FC236}">
                  <a16:creationId xmlns:a16="http://schemas.microsoft.com/office/drawing/2014/main" id="{B81798D3-2A09-4838-9385-486E519B24C2}"/>
                </a:ext>
              </a:extLst>
            </p:cNvPr>
            <p:cNvSpPr>
              <a:spLocks noChangeShapeType="1"/>
            </p:cNvSpPr>
            <p:nvPr/>
          </p:nvSpPr>
          <p:spPr bwMode="auto">
            <a:xfrm flipH="1">
              <a:off x="1202" y="1827"/>
              <a:ext cx="483" cy="2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8594" name="Line 18">
              <a:extLst>
                <a:ext uri="{FF2B5EF4-FFF2-40B4-BE49-F238E27FC236}">
                  <a16:creationId xmlns:a16="http://schemas.microsoft.com/office/drawing/2014/main" id="{3D59F566-8991-4E59-8F21-ECCFCA66B143}"/>
                </a:ext>
              </a:extLst>
            </p:cNvPr>
            <p:cNvSpPr>
              <a:spLocks noChangeShapeType="1"/>
            </p:cNvSpPr>
            <p:nvPr/>
          </p:nvSpPr>
          <p:spPr bwMode="auto">
            <a:xfrm flipH="1">
              <a:off x="820" y="2161"/>
              <a:ext cx="336" cy="3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8595" name="Line 19">
              <a:extLst>
                <a:ext uri="{FF2B5EF4-FFF2-40B4-BE49-F238E27FC236}">
                  <a16:creationId xmlns:a16="http://schemas.microsoft.com/office/drawing/2014/main" id="{2B6D6926-91F2-4429-91F9-A979EFC1C371}"/>
                </a:ext>
              </a:extLst>
            </p:cNvPr>
            <p:cNvSpPr>
              <a:spLocks noChangeShapeType="1"/>
            </p:cNvSpPr>
            <p:nvPr/>
          </p:nvSpPr>
          <p:spPr bwMode="auto">
            <a:xfrm flipH="1">
              <a:off x="499" y="2593"/>
              <a:ext cx="247" cy="3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8596" name="Oval 20">
              <a:extLst>
                <a:ext uri="{FF2B5EF4-FFF2-40B4-BE49-F238E27FC236}">
                  <a16:creationId xmlns:a16="http://schemas.microsoft.com/office/drawing/2014/main" id="{C6919857-F306-4343-9984-09C969768988}"/>
                </a:ext>
              </a:extLst>
            </p:cNvPr>
            <p:cNvSpPr>
              <a:spLocks noChangeArrowheads="1"/>
            </p:cNvSpPr>
            <p:nvPr/>
          </p:nvSpPr>
          <p:spPr bwMode="auto">
            <a:xfrm>
              <a:off x="1672" y="1674"/>
              <a:ext cx="211" cy="225"/>
            </a:xfrm>
            <a:prstGeom prst="ellipse">
              <a:avLst/>
            </a:prstGeom>
            <a:solidFill>
              <a:schemeClr val="tx2"/>
            </a:solidFill>
            <a:ln w="9525">
              <a:solidFill>
                <a:schemeClr val="tx2"/>
              </a:solidFill>
              <a:round/>
              <a:headEnd/>
              <a:tailEnd/>
            </a:ln>
          </p:spPr>
          <p:txBody>
            <a:bodyPr/>
            <a:lstStyle/>
            <a:p>
              <a:endParaRPr lang="en-US"/>
            </a:p>
          </p:txBody>
        </p:sp>
        <p:sp>
          <p:nvSpPr>
            <p:cNvPr id="408597" name="Oval 21">
              <a:extLst>
                <a:ext uri="{FF2B5EF4-FFF2-40B4-BE49-F238E27FC236}">
                  <a16:creationId xmlns:a16="http://schemas.microsoft.com/office/drawing/2014/main" id="{B7BF5A17-B1ED-4FBC-8B69-7869286950CB}"/>
                </a:ext>
              </a:extLst>
            </p:cNvPr>
            <p:cNvSpPr>
              <a:spLocks noChangeArrowheads="1"/>
            </p:cNvSpPr>
            <p:nvPr/>
          </p:nvSpPr>
          <p:spPr bwMode="auto">
            <a:xfrm>
              <a:off x="1085" y="1993"/>
              <a:ext cx="211" cy="225"/>
            </a:xfrm>
            <a:prstGeom prst="ellipse">
              <a:avLst/>
            </a:prstGeom>
            <a:solidFill>
              <a:srgbClr val="000000"/>
            </a:solidFill>
            <a:ln w="9525">
              <a:solidFill>
                <a:srgbClr val="000000"/>
              </a:solidFill>
              <a:round/>
              <a:headEnd/>
              <a:tailEnd/>
            </a:ln>
          </p:spPr>
          <p:txBody>
            <a:bodyPr/>
            <a:lstStyle/>
            <a:p>
              <a:endParaRPr lang="en-US"/>
            </a:p>
          </p:txBody>
        </p:sp>
        <p:sp>
          <p:nvSpPr>
            <p:cNvPr id="408598" name="Oval 22">
              <a:extLst>
                <a:ext uri="{FF2B5EF4-FFF2-40B4-BE49-F238E27FC236}">
                  <a16:creationId xmlns:a16="http://schemas.microsoft.com/office/drawing/2014/main" id="{8F85739D-3FD4-4E43-BDA1-C18586E73D1C}"/>
                </a:ext>
              </a:extLst>
            </p:cNvPr>
            <p:cNvSpPr>
              <a:spLocks noChangeArrowheads="1"/>
            </p:cNvSpPr>
            <p:nvPr/>
          </p:nvSpPr>
          <p:spPr bwMode="auto">
            <a:xfrm>
              <a:off x="680" y="2426"/>
              <a:ext cx="211" cy="226"/>
            </a:xfrm>
            <a:prstGeom prst="ellipse">
              <a:avLst/>
            </a:prstGeom>
            <a:solidFill>
              <a:schemeClr val="tx2"/>
            </a:solidFill>
            <a:ln w="9525">
              <a:solidFill>
                <a:schemeClr val="tx2"/>
              </a:solidFill>
              <a:round/>
              <a:headEnd/>
              <a:tailEnd/>
            </a:ln>
          </p:spPr>
          <p:txBody>
            <a:bodyPr/>
            <a:lstStyle/>
            <a:p>
              <a:endParaRPr lang="en-US"/>
            </a:p>
          </p:txBody>
        </p:sp>
        <p:sp>
          <p:nvSpPr>
            <p:cNvPr id="408599" name="Oval 23">
              <a:extLst>
                <a:ext uri="{FF2B5EF4-FFF2-40B4-BE49-F238E27FC236}">
                  <a16:creationId xmlns:a16="http://schemas.microsoft.com/office/drawing/2014/main" id="{1F44159C-C869-488F-9F4D-B0263D4CE587}"/>
                </a:ext>
              </a:extLst>
            </p:cNvPr>
            <p:cNvSpPr>
              <a:spLocks noChangeArrowheads="1"/>
            </p:cNvSpPr>
            <p:nvPr/>
          </p:nvSpPr>
          <p:spPr bwMode="auto">
            <a:xfrm>
              <a:off x="2229" y="1993"/>
              <a:ext cx="211" cy="225"/>
            </a:xfrm>
            <a:prstGeom prst="ellipse">
              <a:avLst/>
            </a:prstGeom>
            <a:solidFill>
              <a:srgbClr val="000000"/>
            </a:solidFill>
            <a:ln w="9525">
              <a:solidFill>
                <a:srgbClr val="000000"/>
              </a:solidFill>
              <a:round/>
              <a:headEnd/>
              <a:tailEnd/>
            </a:ln>
          </p:spPr>
          <p:txBody>
            <a:bodyPr/>
            <a:lstStyle/>
            <a:p>
              <a:endParaRPr lang="en-US"/>
            </a:p>
          </p:txBody>
        </p:sp>
        <p:sp>
          <p:nvSpPr>
            <p:cNvPr id="408600" name="Text Box 24">
              <a:extLst>
                <a:ext uri="{FF2B5EF4-FFF2-40B4-BE49-F238E27FC236}">
                  <a16:creationId xmlns:a16="http://schemas.microsoft.com/office/drawing/2014/main" id="{8EB1B1E8-70BA-494F-A374-DFB0FCFECCB6}"/>
                </a:ext>
              </a:extLst>
            </p:cNvPr>
            <p:cNvSpPr txBox="1">
              <a:spLocks noChangeArrowheads="1"/>
            </p:cNvSpPr>
            <p:nvPr/>
          </p:nvSpPr>
          <p:spPr bwMode="auto">
            <a:xfrm>
              <a:off x="476" y="2253"/>
              <a:ext cx="3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w</a:t>
              </a:r>
            </a:p>
          </p:txBody>
        </p:sp>
      </p:grpSp>
      <p:sp>
        <p:nvSpPr>
          <p:cNvPr id="408601" name="Freeform 25">
            <a:extLst>
              <a:ext uri="{FF2B5EF4-FFF2-40B4-BE49-F238E27FC236}">
                <a16:creationId xmlns:a16="http://schemas.microsoft.com/office/drawing/2014/main" id="{F08F1867-C9D0-4321-9C9E-41C40E9FC549}"/>
              </a:ext>
            </a:extLst>
          </p:cNvPr>
          <p:cNvSpPr>
            <a:spLocks/>
          </p:cNvSpPr>
          <p:nvPr/>
        </p:nvSpPr>
        <p:spPr bwMode="auto">
          <a:xfrm>
            <a:off x="2284413" y="3184525"/>
            <a:ext cx="1063625" cy="231775"/>
          </a:xfrm>
          <a:custGeom>
            <a:avLst/>
            <a:gdLst>
              <a:gd name="T0" fmla="*/ 0 w 616"/>
              <a:gd name="T1" fmla="*/ 127 h 127"/>
              <a:gd name="T2" fmla="*/ 106 w 616"/>
              <a:gd name="T3" fmla="*/ 52 h 127"/>
              <a:gd name="T4" fmla="*/ 300 w 616"/>
              <a:gd name="T5" fmla="*/ 7 h 127"/>
              <a:gd name="T6" fmla="*/ 616 w 616"/>
              <a:gd name="T7" fmla="*/ 97 h 127"/>
            </a:gdLst>
            <a:ahLst/>
            <a:cxnLst>
              <a:cxn ang="0">
                <a:pos x="T0" y="T1"/>
              </a:cxn>
              <a:cxn ang="0">
                <a:pos x="T2" y="T3"/>
              </a:cxn>
              <a:cxn ang="0">
                <a:pos x="T4" y="T5"/>
              </a:cxn>
              <a:cxn ang="0">
                <a:pos x="T6" y="T7"/>
              </a:cxn>
            </a:cxnLst>
            <a:rect l="0" t="0" r="r" b="b"/>
            <a:pathLst>
              <a:path w="616" h="127">
                <a:moveTo>
                  <a:pt x="0" y="127"/>
                </a:moveTo>
                <a:cubicBezTo>
                  <a:pt x="28" y="99"/>
                  <a:pt x="56" y="72"/>
                  <a:pt x="106" y="52"/>
                </a:cubicBezTo>
                <a:cubicBezTo>
                  <a:pt x="156" y="32"/>
                  <a:pt x="215" y="0"/>
                  <a:pt x="300" y="7"/>
                </a:cubicBezTo>
                <a:cubicBezTo>
                  <a:pt x="385" y="14"/>
                  <a:pt x="563" y="82"/>
                  <a:pt x="616" y="97"/>
                </a:cubicBezTo>
              </a:path>
            </a:pathLst>
          </a:custGeom>
          <a:noFill/>
          <a:ln w="28575"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8602" name="AutoShape 26">
            <a:extLst>
              <a:ext uri="{FF2B5EF4-FFF2-40B4-BE49-F238E27FC236}">
                <a16:creationId xmlns:a16="http://schemas.microsoft.com/office/drawing/2014/main" id="{DD503AF0-7547-4C21-B5F1-0D8186A167DA}"/>
              </a:ext>
            </a:extLst>
          </p:cNvPr>
          <p:cNvSpPr>
            <a:spLocks noChangeArrowheads="1"/>
          </p:cNvSpPr>
          <p:nvPr/>
        </p:nvSpPr>
        <p:spPr bwMode="auto">
          <a:xfrm>
            <a:off x="4356100" y="3503613"/>
            <a:ext cx="649288" cy="104775"/>
          </a:xfrm>
          <a:prstGeom prst="rightArrow">
            <a:avLst>
              <a:gd name="adj1" fmla="val 50000"/>
              <a:gd name="adj2" fmla="val 154924"/>
            </a:avLst>
          </a:prstGeom>
          <a:solidFill>
            <a:srgbClr val="C0C0C0"/>
          </a:solidFill>
          <a:ln w="9525">
            <a:solidFill>
              <a:schemeClr val="bg2"/>
            </a:solidFill>
            <a:miter lim="800000"/>
            <a:headEnd/>
            <a:tailEnd/>
          </a:ln>
        </p:spPr>
        <p:txBody>
          <a:bodyPr/>
          <a:lstStyle/>
          <a:p>
            <a:endParaRPr lang="en-US"/>
          </a:p>
        </p:txBody>
      </p:sp>
      <p:grpSp>
        <p:nvGrpSpPr>
          <p:cNvPr id="408603" name="Group 27">
            <a:extLst>
              <a:ext uri="{FF2B5EF4-FFF2-40B4-BE49-F238E27FC236}">
                <a16:creationId xmlns:a16="http://schemas.microsoft.com/office/drawing/2014/main" id="{678E1367-223C-43C9-A65E-0AE1435455C4}"/>
              </a:ext>
            </a:extLst>
          </p:cNvPr>
          <p:cNvGrpSpPr>
            <a:grpSpLocks/>
          </p:cNvGrpSpPr>
          <p:nvPr/>
        </p:nvGrpSpPr>
        <p:grpSpPr bwMode="auto">
          <a:xfrm>
            <a:off x="4895850" y="2349500"/>
            <a:ext cx="4105275" cy="3019425"/>
            <a:chOff x="3084" y="302"/>
            <a:chExt cx="2586" cy="1902"/>
          </a:xfrm>
        </p:grpSpPr>
        <p:sp>
          <p:nvSpPr>
            <p:cNvPr id="408604" name="Text Box 28">
              <a:extLst>
                <a:ext uri="{FF2B5EF4-FFF2-40B4-BE49-F238E27FC236}">
                  <a16:creationId xmlns:a16="http://schemas.microsoft.com/office/drawing/2014/main" id="{481E36A3-4C09-4F6A-9059-86E33115B8E2}"/>
                </a:ext>
              </a:extLst>
            </p:cNvPr>
            <p:cNvSpPr txBox="1">
              <a:spLocks noChangeArrowheads="1"/>
            </p:cNvSpPr>
            <p:nvPr/>
          </p:nvSpPr>
          <p:spPr bwMode="auto">
            <a:xfrm flipH="1">
              <a:off x="4741" y="597"/>
              <a:ext cx="58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g</a:t>
              </a:r>
            </a:p>
          </p:txBody>
        </p:sp>
        <p:sp>
          <p:nvSpPr>
            <p:cNvPr id="408605" name="Text Box 29">
              <a:extLst>
                <a:ext uri="{FF2B5EF4-FFF2-40B4-BE49-F238E27FC236}">
                  <a16:creationId xmlns:a16="http://schemas.microsoft.com/office/drawing/2014/main" id="{CE6E4526-BD3B-466F-BDFC-5660B42BD564}"/>
                </a:ext>
              </a:extLst>
            </p:cNvPr>
            <p:cNvSpPr txBox="1">
              <a:spLocks noChangeArrowheads="1"/>
            </p:cNvSpPr>
            <p:nvPr/>
          </p:nvSpPr>
          <p:spPr bwMode="auto">
            <a:xfrm flipH="1">
              <a:off x="3813" y="302"/>
              <a:ext cx="587"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p>
          </p:txBody>
        </p:sp>
        <p:sp>
          <p:nvSpPr>
            <p:cNvPr id="408606" name="Text Box 30">
              <a:extLst>
                <a:ext uri="{FF2B5EF4-FFF2-40B4-BE49-F238E27FC236}">
                  <a16:creationId xmlns:a16="http://schemas.microsoft.com/office/drawing/2014/main" id="{D94975C8-796D-4361-B71D-ADAF87F11635}"/>
                </a:ext>
              </a:extLst>
            </p:cNvPr>
            <p:cNvSpPr txBox="1">
              <a:spLocks noChangeArrowheads="1"/>
            </p:cNvSpPr>
            <p:nvPr/>
          </p:nvSpPr>
          <p:spPr bwMode="auto">
            <a:xfrm flipH="1">
              <a:off x="4195" y="1230"/>
              <a:ext cx="587"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08607" name="Text Box 31">
              <a:extLst>
                <a:ext uri="{FF2B5EF4-FFF2-40B4-BE49-F238E27FC236}">
                  <a16:creationId xmlns:a16="http://schemas.microsoft.com/office/drawing/2014/main" id="{BCA9D468-D127-473E-8BD1-09E25B6F1C64}"/>
                </a:ext>
              </a:extLst>
            </p:cNvPr>
            <p:cNvSpPr txBox="1">
              <a:spLocks noChangeArrowheads="1"/>
            </p:cNvSpPr>
            <p:nvPr/>
          </p:nvSpPr>
          <p:spPr bwMode="auto">
            <a:xfrm flipH="1">
              <a:off x="5131" y="1028"/>
              <a:ext cx="403"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p>
          </p:txBody>
        </p:sp>
        <p:sp>
          <p:nvSpPr>
            <p:cNvPr id="408608" name="Text Box 32">
              <a:extLst>
                <a:ext uri="{FF2B5EF4-FFF2-40B4-BE49-F238E27FC236}">
                  <a16:creationId xmlns:a16="http://schemas.microsoft.com/office/drawing/2014/main" id="{16899CD4-D739-44E2-B09A-DE69C82B6BCF}"/>
                </a:ext>
              </a:extLst>
            </p:cNvPr>
            <p:cNvSpPr txBox="1">
              <a:spLocks noChangeArrowheads="1"/>
            </p:cNvSpPr>
            <p:nvPr/>
          </p:nvSpPr>
          <p:spPr bwMode="auto">
            <a:xfrm flipH="1">
              <a:off x="4650" y="1684"/>
              <a:ext cx="102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L</a:t>
              </a:r>
              <a:r>
                <a:rPr lang="en-US" altLang="zh-CN" sz="2600" b="1" i="1">
                  <a:latin typeface="Times New Roman" panose="02020603050405020304" pitchFamily="18" charset="0"/>
                </a:rPr>
                <a:t>       u</a:t>
              </a:r>
              <a:r>
                <a:rPr lang="en-US" altLang="zh-CN" sz="2600" b="1" i="1" baseline="-25000">
                  <a:latin typeface="Times New Roman" panose="02020603050405020304" pitchFamily="18" charset="0"/>
                </a:rPr>
                <a:t>R</a:t>
              </a:r>
              <a:r>
                <a:rPr lang="en-US" altLang="zh-CN" sz="2600" b="1" i="1">
                  <a:latin typeface="Times New Roman" panose="02020603050405020304" pitchFamily="18" charset="0"/>
                </a:rPr>
                <a:t> </a:t>
              </a:r>
              <a:r>
                <a:rPr lang="en-US" altLang="zh-CN" sz="2600" b="1" i="1" baseline="-25000">
                  <a:latin typeface="Times New Roman" panose="02020603050405020304" pitchFamily="18" charset="0"/>
                </a:rPr>
                <a:t> </a:t>
              </a:r>
              <a:endParaRPr lang="en-US" altLang="zh-CN" sz="2600" b="1" i="1">
                <a:latin typeface="Times New Roman" panose="02020603050405020304" pitchFamily="18" charset="0"/>
              </a:endParaRPr>
            </a:p>
          </p:txBody>
        </p:sp>
        <p:sp>
          <p:nvSpPr>
            <p:cNvPr id="408609" name="Text Box 33">
              <a:extLst>
                <a:ext uri="{FF2B5EF4-FFF2-40B4-BE49-F238E27FC236}">
                  <a16:creationId xmlns:a16="http://schemas.microsoft.com/office/drawing/2014/main" id="{47298E03-80A9-406C-BCC2-4B3F494D4F74}"/>
                </a:ext>
              </a:extLst>
            </p:cNvPr>
            <p:cNvSpPr txBox="1">
              <a:spLocks noChangeArrowheads="1"/>
            </p:cNvSpPr>
            <p:nvPr/>
          </p:nvSpPr>
          <p:spPr bwMode="auto">
            <a:xfrm flipH="1">
              <a:off x="3084" y="1254"/>
              <a:ext cx="652"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w</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08610" name="Text Box 34">
              <a:extLst>
                <a:ext uri="{FF2B5EF4-FFF2-40B4-BE49-F238E27FC236}">
                  <a16:creationId xmlns:a16="http://schemas.microsoft.com/office/drawing/2014/main" id="{3C9E93EB-43B0-43F5-A135-25C33F95868C}"/>
                </a:ext>
              </a:extLst>
            </p:cNvPr>
            <p:cNvSpPr txBox="1">
              <a:spLocks noChangeArrowheads="1"/>
            </p:cNvSpPr>
            <p:nvPr/>
          </p:nvSpPr>
          <p:spPr bwMode="auto">
            <a:xfrm flipH="1">
              <a:off x="3611" y="1230"/>
              <a:ext cx="652"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w</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sp>
          <p:nvSpPr>
            <p:cNvPr id="408611" name="Line 35">
              <a:extLst>
                <a:ext uri="{FF2B5EF4-FFF2-40B4-BE49-F238E27FC236}">
                  <a16:creationId xmlns:a16="http://schemas.microsoft.com/office/drawing/2014/main" id="{357FB711-90E3-4965-AAC7-38D93305B26C}"/>
                </a:ext>
              </a:extLst>
            </p:cNvPr>
            <p:cNvSpPr>
              <a:spLocks noChangeShapeType="1"/>
            </p:cNvSpPr>
            <p:nvPr/>
          </p:nvSpPr>
          <p:spPr bwMode="auto">
            <a:xfrm>
              <a:off x="3549" y="993"/>
              <a:ext cx="199" cy="30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8612" name="Line 36">
              <a:extLst>
                <a:ext uri="{FF2B5EF4-FFF2-40B4-BE49-F238E27FC236}">
                  <a16:creationId xmlns:a16="http://schemas.microsoft.com/office/drawing/2014/main" id="{57ABDA93-303D-403C-BBB1-A72C28CB64EC}"/>
                </a:ext>
              </a:extLst>
            </p:cNvPr>
            <p:cNvSpPr>
              <a:spLocks noChangeShapeType="1"/>
            </p:cNvSpPr>
            <p:nvPr/>
          </p:nvSpPr>
          <p:spPr bwMode="auto">
            <a:xfrm flipH="1">
              <a:off x="3249" y="993"/>
              <a:ext cx="200" cy="30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8613" name="Line 37">
              <a:extLst>
                <a:ext uri="{FF2B5EF4-FFF2-40B4-BE49-F238E27FC236}">
                  <a16:creationId xmlns:a16="http://schemas.microsoft.com/office/drawing/2014/main" id="{787A1312-0B4E-41D2-87D1-A2FAE43CB418}"/>
                </a:ext>
              </a:extLst>
            </p:cNvPr>
            <p:cNvSpPr>
              <a:spLocks noChangeShapeType="1"/>
            </p:cNvSpPr>
            <p:nvPr/>
          </p:nvSpPr>
          <p:spPr bwMode="auto">
            <a:xfrm flipH="1">
              <a:off x="4791" y="1430"/>
              <a:ext cx="208" cy="32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8614" name="Line 38">
              <a:extLst>
                <a:ext uri="{FF2B5EF4-FFF2-40B4-BE49-F238E27FC236}">
                  <a16:creationId xmlns:a16="http://schemas.microsoft.com/office/drawing/2014/main" id="{6843F7BD-34E6-42D9-A638-A209F5FBA9A7}"/>
                </a:ext>
              </a:extLst>
            </p:cNvPr>
            <p:cNvSpPr>
              <a:spLocks noChangeShapeType="1"/>
            </p:cNvSpPr>
            <p:nvPr/>
          </p:nvSpPr>
          <p:spPr bwMode="auto">
            <a:xfrm flipH="1">
              <a:off x="4360" y="993"/>
              <a:ext cx="233" cy="30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8615" name="Line 39">
              <a:extLst>
                <a:ext uri="{FF2B5EF4-FFF2-40B4-BE49-F238E27FC236}">
                  <a16:creationId xmlns:a16="http://schemas.microsoft.com/office/drawing/2014/main" id="{ABBFAA43-1E25-4F40-8BAC-EB9B0EB8E572}"/>
                </a:ext>
              </a:extLst>
            </p:cNvPr>
            <p:cNvSpPr>
              <a:spLocks noChangeShapeType="1"/>
            </p:cNvSpPr>
            <p:nvPr/>
          </p:nvSpPr>
          <p:spPr bwMode="auto">
            <a:xfrm>
              <a:off x="4149" y="647"/>
              <a:ext cx="483" cy="2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8616" name="Line 40">
              <a:extLst>
                <a:ext uri="{FF2B5EF4-FFF2-40B4-BE49-F238E27FC236}">
                  <a16:creationId xmlns:a16="http://schemas.microsoft.com/office/drawing/2014/main" id="{2802778B-9496-48A5-B580-41E946399849}"/>
                </a:ext>
              </a:extLst>
            </p:cNvPr>
            <p:cNvSpPr>
              <a:spLocks noChangeShapeType="1"/>
            </p:cNvSpPr>
            <p:nvPr/>
          </p:nvSpPr>
          <p:spPr bwMode="auto">
            <a:xfrm>
              <a:off x="4678" y="981"/>
              <a:ext cx="336" cy="3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8617" name="Line 41">
              <a:extLst>
                <a:ext uri="{FF2B5EF4-FFF2-40B4-BE49-F238E27FC236}">
                  <a16:creationId xmlns:a16="http://schemas.microsoft.com/office/drawing/2014/main" id="{D4E9B2B1-3559-4A1C-B2BD-DAA5040A636D}"/>
                </a:ext>
              </a:extLst>
            </p:cNvPr>
            <p:cNvSpPr>
              <a:spLocks noChangeShapeType="1"/>
            </p:cNvSpPr>
            <p:nvPr/>
          </p:nvSpPr>
          <p:spPr bwMode="auto">
            <a:xfrm>
              <a:off x="5088" y="1413"/>
              <a:ext cx="247" cy="3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8618" name="Oval 42">
              <a:extLst>
                <a:ext uri="{FF2B5EF4-FFF2-40B4-BE49-F238E27FC236}">
                  <a16:creationId xmlns:a16="http://schemas.microsoft.com/office/drawing/2014/main" id="{20747944-E55E-40DE-BF74-54E0DE439710}"/>
                </a:ext>
              </a:extLst>
            </p:cNvPr>
            <p:cNvSpPr>
              <a:spLocks noChangeArrowheads="1"/>
            </p:cNvSpPr>
            <p:nvPr/>
          </p:nvSpPr>
          <p:spPr bwMode="auto">
            <a:xfrm flipH="1">
              <a:off x="3951" y="494"/>
              <a:ext cx="211" cy="225"/>
            </a:xfrm>
            <a:prstGeom prst="ellipse">
              <a:avLst/>
            </a:prstGeom>
            <a:solidFill>
              <a:schemeClr val="tx2"/>
            </a:solidFill>
            <a:ln w="9525">
              <a:solidFill>
                <a:schemeClr val="tx2"/>
              </a:solidFill>
              <a:round/>
              <a:headEnd/>
              <a:tailEnd/>
            </a:ln>
          </p:spPr>
          <p:txBody>
            <a:bodyPr/>
            <a:lstStyle/>
            <a:p>
              <a:endParaRPr lang="en-US"/>
            </a:p>
          </p:txBody>
        </p:sp>
        <p:sp>
          <p:nvSpPr>
            <p:cNvPr id="408619" name="Oval 43">
              <a:extLst>
                <a:ext uri="{FF2B5EF4-FFF2-40B4-BE49-F238E27FC236}">
                  <a16:creationId xmlns:a16="http://schemas.microsoft.com/office/drawing/2014/main" id="{756BA2C3-81B9-468B-A1BA-B0BBF2EB048F}"/>
                </a:ext>
              </a:extLst>
            </p:cNvPr>
            <p:cNvSpPr>
              <a:spLocks noChangeArrowheads="1"/>
            </p:cNvSpPr>
            <p:nvPr/>
          </p:nvSpPr>
          <p:spPr bwMode="auto">
            <a:xfrm flipH="1">
              <a:off x="4538" y="813"/>
              <a:ext cx="211" cy="225"/>
            </a:xfrm>
            <a:prstGeom prst="ellipse">
              <a:avLst/>
            </a:prstGeom>
            <a:solidFill>
              <a:srgbClr val="000000"/>
            </a:solidFill>
            <a:ln w="9525">
              <a:solidFill>
                <a:srgbClr val="000000"/>
              </a:solidFill>
              <a:round/>
              <a:headEnd/>
              <a:tailEnd/>
            </a:ln>
          </p:spPr>
          <p:txBody>
            <a:bodyPr/>
            <a:lstStyle/>
            <a:p>
              <a:endParaRPr lang="en-US"/>
            </a:p>
          </p:txBody>
        </p:sp>
        <p:sp>
          <p:nvSpPr>
            <p:cNvPr id="408620" name="Oval 44">
              <a:extLst>
                <a:ext uri="{FF2B5EF4-FFF2-40B4-BE49-F238E27FC236}">
                  <a16:creationId xmlns:a16="http://schemas.microsoft.com/office/drawing/2014/main" id="{2A753E9D-3627-45ED-8B80-4BC30B745A62}"/>
                </a:ext>
              </a:extLst>
            </p:cNvPr>
            <p:cNvSpPr>
              <a:spLocks noChangeArrowheads="1"/>
            </p:cNvSpPr>
            <p:nvPr/>
          </p:nvSpPr>
          <p:spPr bwMode="auto">
            <a:xfrm flipH="1">
              <a:off x="4943" y="1246"/>
              <a:ext cx="211" cy="226"/>
            </a:xfrm>
            <a:prstGeom prst="ellipse">
              <a:avLst/>
            </a:prstGeom>
            <a:solidFill>
              <a:srgbClr val="000000"/>
            </a:solidFill>
            <a:ln w="9525">
              <a:solidFill>
                <a:srgbClr val="000000"/>
              </a:solidFill>
              <a:round/>
              <a:headEnd/>
              <a:tailEnd/>
            </a:ln>
          </p:spPr>
          <p:txBody>
            <a:bodyPr/>
            <a:lstStyle/>
            <a:p>
              <a:endParaRPr lang="en-US"/>
            </a:p>
          </p:txBody>
        </p:sp>
        <p:sp>
          <p:nvSpPr>
            <p:cNvPr id="408621" name="Line 45">
              <a:extLst>
                <a:ext uri="{FF2B5EF4-FFF2-40B4-BE49-F238E27FC236}">
                  <a16:creationId xmlns:a16="http://schemas.microsoft.com/office/drawing/2014/main" id="{D4947AAF-B7E9-47A5-8C4E-B0E698152531}"/>
                </a:ext>
              </a:extLst>
            </p:cNvPr>
            <p:cNvSpPr>
              <a:spLocks noChangeShapeType="1"/>
            </p:cNvSpPr>
            <p:nvPr/>
          </p:nvSpPr>
          <p:spPr bwMode="auto">
            <a:xfrm flipH="1">
              <a:off x="3577" y="664"/>
              <a:ext cx="376" cy="2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8622" name="Oval 46">
              <a:extLst>
                <a:ext uri="{FF2B5EF4-FFF2-40B4-BE49-F238E27FC236}">
                  <a16:creationId xmlns:a16="http://schemas.microsoft.com/office/drawing/2014/main" id="{C23D7AB2-6C70-48E0-A78D-46A7A838CB2B}"/>
                </a:ext>
              </a:extLst>
            </p:cNvPr>
            <p:cNvSpPr>
              <a:spLocks noChangeArrowheads="1"/>
            </p:cNvSpPr>
            <p:nvPr/>
          </p:nvSpPr>
          <p:spPr bwMode="auto">
            <a:xfrm flipH="1">
              <a:off x="3394" y="813"/>
              <a:ext cx="211" cy="225"/>
            </a:xfrm>
            <a:prstGeom prst="ellipse">
              <a:avLst/>
            </a:prstGeom>
            <a:solidFill>
              <a:srgbClr val="000000"/>
            </a:solidFill>
            <a:ln w="9525">
              <a:solidFill>
                <a:srgbClr val="000000"/>
              </a:solidFill>
              <a:round/>
              <a:headEnd/>
              <a:tailEnd/>
            </a:ln>
          </p:spPr>
          <p:txBody>
            <a:bodyPr/>
            <a:lstStyle/>
            <a:p>
              <a:endParaRPr lang="en-US"/>
            </a:p>
          </p:txBody>
        </p:sp>
        <p:sp>
          <p:nvSpPr>
            <p:cNvPr id="408623" name="Text Box 47">
              <a:extLst>
                <a:ext uri="{FF2B5EF4-FFF2-40B4-BE49-F238E27FC236}">
                  <a16:creationId xmlns:a16="http://schemas.microsoft.com/office/drawing/2014/main" id="{BA261689-0945-4FE1-BD99-BEA0CF10B08D}"/>
                </a:ext>
              </a:extLst>
            </p:cNvPr>
            <p:cNvSpPr txBox="1">
              <a:spLocks noChangeArrowheads="1"/>
            </p:cNvSpPr>
            <p:nvPr/>
          </p:nvSpPr>
          <p:spPr bwMode="auto">
            <a:xfrm flipH="1">
              <a:off x="3220" y="595"/>
              <a:ext cx="36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w</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8601"/>
                                        </p:tgtEl>
                                        <p:attrNameLst>
                                          <p:attrName>style.visibility</p:attrName>
                                        </p:attrNameLst>
                                      </p:cBhvr>
                                      <p:to>
                                        <p:strVal val="visible"/>
                                      </p:to>
                                    </p:set>
                                    <p:animEffect transition="in" filter="wipe(left)">
                                      <p:cBhvr>
                                        <p:cTn id="7" dur="500"/>
                                        <p:tgtEl>
                                          <p:spTgt spid="408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4">
            <a:extLst>
              <a:ext uri="{FF2B5EF4-FFF2-40B4-BE49-F238E27FC236}">
                <a16:creationId xmlns:a16="http://schemas.microsoft.com/office/drawing/2014/main" id="{6C8C528C-343C-4EDA-89D6-EA98A42BF4B6}"/>
              </a:ext>
            </a:extLst>
          </p:cNvPr>
          <p:cNvSpPr>
            <a:spLocks noGrp="1"/>
          </p:cNvSpPr>
          <p:nvPr>
            <p:ph type="sldNum" sz="quarter" idx="11"/>
          </p:nvPr>
        </p:nvSpPr>
        <p:spPr/>
        <p:txBody>
          <a:bodyPr/>
          <a:lstStyle/>
          <a:p>
            <a:fld id="{59298AA9-FC3B-4F27-923B-299BFAA77855}" type="slidenum">
              <a:rPr lang="en-US" altLang="zh-CN"/>
              <a:pPr/>
              <a:t>149</a:t>
            </a:fld>
            <a:endParaRPr lang="en-US" altLang="zh-CN"/>
          </a:p>
        </p:txBody>
      </p:sp>
      <p:sp>
        <p:nvSpPr>
          <p:cNvPr id="406531" name="Rectangle 3">
            <a:extLst>
              <a:ext uri="{FF2B5EF4-FFF2-40B4-BE49-F238E27FC236}">
                <a16:creationId xmlns:a16="http://schemas.microsoft.com/office/drawing/2014/main" id="{2B6E65F7-A0E7-4A1A-A855-3717174A605A}"/>
              </a:ext>
            </a:extLst>
          </p:cNvPr>
          <p:cNvSpPr>
            <a:spLocks noGrp="1" noChangeArrowheads="1"/>
          </p:cNvSpPr>
          <p:nvPr>
            <p:ph type="body" idx="1"/>
          </p:nvPr>
        </p:nvSpPr>
        <p:spPr>
          <a:xfrm>
            <a:off x="576263" y="765175"/>
            <a:ext cx="8064500" cy="5435600"/>
          </a:xfrm>
        </p:spPr>
        <p:txBody>
          <a:bodyPr/>
          <a:lstStyle/>
          <a:p>
            <a:pPr marL="1371600" lvl="2" indent="-457200">
              <a:lnSpc>
                <a:spcPct val="105000"/>
              </a:lnSpc>
              <a:buClr>
                <a:schemeClr val="tx2"/>
              </a:buClr>
              <a:buSzTx/>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结点</a:t>
            </a:r>
            <a:r>
              <a:rPr lang="en-US" altLang="zh-CN" sz="3000" b="1" i="1">
                <a:solidFill>
                  <a:schemeClr val="tx2"/>
                </a:solidFill>
                <a:latin typeface="Times New Roman" panose="02020603050405020304" pitchFamily="18" charset="0"/>
                <a:ea typeface="仿宋_GB2312" pitchFamily="49" charset="-122"/>
              </a:rPr>
              <a:t>r</a:t>
            </a:r>
            <a:r>
              <a:rPr lang="zh-CN" altLang="en-US" sz="3000" b="1">
                <a:latin typeface="Times New Roman" panose="02020603050405020304" pitchFamily="18" charset="0"/>
                <a:ea typeface="仿宋_GB2312" pitchFamily="49" charset="-122"/>
              </a:rPr>
              <a:t>是红色结点，可通过一次</a:t>
            </a:r>
            <a:r>
              <a:rPr lang="zh-CN" altLang="en-US" sz="3000" b="1">
                <a:solidFill>
                  <a:schemeClr val="tx2"/>
                </a:solidFill>
                <a:latin typeface="Times New Roman" panose="02020603050405020304" pitchFamily="18" charset="0"/>
                <a:ea typeface="仿宋_GB2312" pitchFamily="49" charset="-122"/>
              </a:rPr>
              <a:t>先左后右的双旋转</a:t>
            </a:r>
            <a:r>
              <a:rPr lang="zh-CN" altLang="en-US" sz="3000" b="1">
                <a:latin typeface="Times New Roman" panose="02020603050405020304" pitchFamily="18" charset="0"/>
                <a:ea typeface="仿宋_GB2312" pitchFamily="49" charset="-122"/>
              </a:rPr>
              <a:t>，并将</a:t>
            </a:r>
            <a:r>
              <a:rPr lang="en-US" altLang="zh-CN" sz="3000" b="1" i="1">
                <a:solidFill>
                  <a:schemeClr val="tx2"/>
                </a:solidFill>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染成黑色，就可消除</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的双重黑色，恢复红黑树的特性。</a:t>
            </a:r>
          </a:p>
          <a:p>
            <a:pPr marL="1371600" lvl="2" indent="-457200">
              <a:lnSpc>
                <a:spcPct val="105000"/>
              </a:lnSpc>
              <a:buClr>
                <a:schemeClr val="tx2"/>
              </a:buClr>
              <a:buSzTx/>
              <a:buFont typeface="Wingdings" panose="05000000000000000000" pitchFamily="2" charset="2"/>
              <a:buAutoNum type="alphaLcParenR"/>
            </a:pPr>
            <a:endParaRPr lang="zh-CN" altLang="en-US" sz="3000" b="1">
              <a:latin typeface="Times New Roman" panose="02020603050405020304" pitchFamily="18" charset="0"/>
              <a:ea typeface="仿宋_GB2312" pitchFamily="49" charset="-122"/>
            </a:endParaRPr>
          </a:p>
          <a:p>
            <a:pPr marL="1371600" lvl="2" indent="-457200">
              <a:lnSpc>
                <a:spcPct val="105000"/>
              </a:lnSpc>
              <a:buClr>
                <a:schemeClr val="tx2"/>
              </a:buClr>
              <a:buSzTx/>
              <a:buFont typeface="Wingdings" panose="05000000000000000000" pitchFamily="2" charset="2"/>
              <a:buAutoNum type="alphaLcParenR"/>
            </a:pPr>
            <a:endParaRPr lang="zh-CN" altLang="en-US" sz="3000" b="1">
              <a:latin typeface="Times New Roman" panose="02020603050405020304" pitchFamily="18" charset="0"/>
              <a:ea typeface="仿宋_GB2312" pitchFamily="49" charset="-122"/>
            </a:endParaRPr>
          </a:p>
          <a:p>
            <a:pPr marL="1371600" lvl="2" indent="-457200">
              <a:lnSpc>
                <a:spcPct val="105000"/>
              </a:lnSpc>
              <a:buClr>
                <a:schemeClr val="tx2"/>
              </a:buClr>
              <a:buSzTx/>
              <a:buFont typeface="Wingdings" panose="05000000000000000000" pitchFamily="2" charset="2"/>
              <a:buAutoNum type="alphaLcParenR"/>
            </a:pPr>
            <a:endParaRPr lang="zh-CN" altLang="en-US" sz="3000" b="1">
              <a:latin typeface="Times New Roman" panose="02020603050405020304" pitchFamily="18" charset="0"/>
              <a:ea typeface="仿宋_GB2312" pitchFamily="49" charset="-122"/>
            </a:endParaRPr>
          </a:p>
          <a:p>
            <a:pPr marL="1371600" lvl="2" indent="-457200">
              <a:lnSpc>
                <a:spcPct val="105000"/>
              </a:lnSpc>
              <a:buClr>
                <a:schemeClr val="tx2"/>
              </a:buClr>
              <a:buSzTx/>
              <a:buFont typeface="Wingdings" panose="05000000000000000000" pitchFamily="2" charset="2"/>
              <a:buAutoNum type="alphaLcParenR"/>
            </a:pPr>
            <a:endParaRPr lang="zh-CN" altLang="en-US" sz="3000" b="1">
              <a:latin typeface="Times New Roman" panose="02020603050405020304" pitchFamily="18" charset="0"/>
              <a:ea typeface="仿宋_GB2312" pitchFamily="49" charset="-122"/>
            </a:endParaRPr>
          </a:p>
          <a:p>
            <a:pPr marL="1371600" lvl="2" indent="-457200">
              <a:lnSpc>
                <a:spcPct val="105000"/>
              </a:lnSpc>
              <a:buClr>
                <a:schemeClr val="tx2"/>
              </a:buClr>
              <a:buSzTx/>
              <a:buFont typeface="Wingdings" panose="05000000000000000000" pitchFamily="2" charset="2"/>
              <a:buAutoNum type="alphaLcParenR"/>
            </a:pPr>
            <a:endParaRPr lang="zh-CN" altLang="en-US" sz="3000" b="1">
              <a:latin typeface="Times New Roman" panose="02020603050405020304" pitchFamily="18" charset="0"/>
              <a:ea typeface="仿宋_GB2312" pitchFamily="49" charset="-122"/>
            </a:endParaRPr>
          </a:p>
          <a:p>
            <a:pPr marL="1371600" lvl="2" indent="-457200">
              <a:lnSpc>
                <a:spcPct val="105000"/>
              </a:lnSpc>
              <a:buClr>
                <a:schemeClr val="tx2"/>
              </a:buClr>
              <a:buSzTx/>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结点</a:t>
            </a:r>
            <a:r>
              <a:rPr lang="en-US" altLang="zh-CN" sz="3000" b="1" i="1">
                <a:solidFill>
                  <a:schemeClr val="tx2"/>
                </a:solidFill>
                <a:latin typeface="Times New Roman" panose="02020603050405020304" pitchFamily="18" charset="0"/>
                <a:ea typeface="仿宋_GB2312" pitchFamily="49" charset="-122"/>
              </a:rPr>
              <a:t>r</a:t>
            </a:r>
            <a:r>
              <a:rPr lang="zh-CN" altLang="en-US" sz="3000" b="1">
                <a:latin typeface="Times New Roman" panose="02020603050405020304" pitchFamily="18" charset="0"/>
                <a:ea typeface="仿宋_GB2312" pitchFamily="49" charset="-122"/>
              </a:rPr>
              <a:t>是黑色结点，这时还要看结点</a:t>
            </a:r>
            <a:r>
              <a:rPr lang="en-US" altLang="zh-CN" sz="3000" b="1" i="1">
                <a:solidFill>
                  <a:schemeClr val="tx2"/>
                </a:solidFill>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的颜色。如果</a:t>
            </a:r>
            <a:r>
              <a:rPr lang="en-US" altLang="zh-CN" sz="3000" b="1" i="1">
                <a:solidFill>
                  <a:schemeClr val="tx2"/>
                </a:solidFill>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是红色结点，只要交换结</a:t>
            </a:r>
          </a:p>
        </p:txBody>
      </p:sp>
      <p:sp>
        <p:nvSpPr>
          <p:cNvPr id="406614" name="Text Box 86">
            <a:extLst>
              <a:ext uri="{FF2B5EF4-FFF2-40B4-BE49-F238E27FC236}">
                <a16:creationId xmlns:a16="http://schemas.microsoft.com/office/drawing/2014/main" id="{5CFAF3C9-DBBC-4241-BCC5-9BFA7F219ADC}"/>
              </a:ext>
            </a:extLst>
          </p:cNvPr>
          <p:cNvSpPr txBox="1">
            <a:spLocks noChangeArrowheads="1"/>
          </p:cNvSpPr>
          <p:nvPr/>
        </p:nvSpPr>
        <p:spPr bwMode="auto">
          <a:xfrm>
            <a:off x="2987675" y="3789363"/>
            <a:ext cx="219075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L</a:t>
            </a:r>
            <a:r>
              <a:rPr lang="en-US" altLang="zh-CN" sz="2600" b="1" i="1">
                <a:latin typeface="Times New Roman" panose="02020603050405020304" pitchFamily="18" charset="0"/>
              </a:rPr>
              <a:t>        u</a:t>
            </a:r>
            <a:r>
              <a:rPr lang="en-US" altLang="zh-CN" sz="2600" b="1" i="1" baseline="-25000">
                <a:latin typeface="Times New Roman" panose="02020603050405020304" pitchFamily="18" charset="0"/>
              </a:rPr>
              <a:t>R</a:t>
            </a:r>
            <a:r>
              <a:rPr lang="en-US" altLang="zh-CN" sz="900">
                <a:latin typeface="Courier New" panose="02070309020205020404" pitchFamily="49" charset="0"/>
              </a:rPr>
              <a:t> </a:t>
            </a:r>
            <a:r>
              <a:rPr lang="en-US" altLang="zh-CN" sz="900" baseline="-25000">
                <a:latin typeface="Courier New" panose="02070309020205020404" pitchFamily="49" charset="0"/>
              </a:rPr>
              <a:t> </a:t>
            </a:r>
            <a:endParaRPr lang="en-US" altLang="zh-CN"/>
          </a:p>
        </p:txBody>
      </p:sp>
      <p:sp>
        <p:nvSpPr>
          <p:cNvPr id="406615" name="Text Box 87">
            <a:extLst>
              <a:ext uri="{FF2B5EF4-FFF2-40B4-BE49-F238E27FC236}">
                <a16:creationId xmlns:a16="http://schemas.microsoft.com/office/drawing/2014/main" id="{4F9C69A6-1D4B-45F5-BAE2-428C8A182609}"/>
              </a:ext>
            </a:extLst>
          </p:cNvPr>
          <p:cNvSpPr txBox="1">
            <a:spLocks noChangeArrowheads="1"/>
          </p:cNvSpPr>
          <p:nvPr/>
        </p:nvSpPr>
        <p:spPr bwMode="auto">
          <a:xfrm>
            <a:off x="1090613" y="4513263"/>
            <a:ext cx="1033462"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w</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06616" name="Text Box 88">
            <a:extLst>
              <a:ext uri="{FF2B5EF4-FFF2-40B4-BE49-F238E27FC236}">
                <a16:creationId xmlns:a16="http://schemas.microsoft.com/office/drawing/2014/main" id="{FC1F9621-0547-4AF2-8140-FB1693D18E0E}"/>
              </a:ext>
            </a:extLst>
          </p:cNvPr>
          <p:cNvSpPr txBox="1">
            <a:spLocks noChangeArrowheads="1"/>
          </p:cNvSpPr>
          <p:nvPr/>
        </p:nvSpPr>
        <p:spPr bwMode="auto">
          <a:xfrm>
            <a:off x="190500" y="4508500"/>
            <a:ext cx="1033463"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w</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sp>
        <p:nvSpPr>
          <p:cNvPr id="406618" name="Freeform 90">
            <a:extLst>
              <a:ext uri="{FF2B5EF4-FFF2-40B4-BE49-F238E27FC236}">
                <a16:creationId xmlns:a16="http://schemas.microsoft.com/office/drawing/2014/main" id="{A0FA439C-F937-446A-A500-448960F70984}"/>
              </a:ext>
            </a:extLst>
          </p:cNvPr>
          <p:cNvSpPr>
            <a:spLocks/>
          </p:cNvSpPr>
          <p:nvPr/>
        </p:nvSpPr>
        <p:spPr bwMode="auto">
          <a:xfrm>
            <a:off x="2138363" y="3162300"/>
            <a:ext cx="1020762" cy="228600"/>
          </a:xfrm>
          <a:custGeom>
            <a:avLst/>
            <a:gdLst>
              <a:gd name="T0" fmla="*/ 0 w 616"/>
              <a:gd name="T1" fmla="*/ 127 h 127"/>
              <a:gd name="T2" fmla="*/ 106 w 616"/>
              <a:gd name="T3" fmla="*/ 52 h 127"/>
              <a:gd name="T4" fmla="*/ 300 w 616"/>
              <a:gd name="T5" fmla="*/ 7 h 127"/>
              <a:gd name="T6" fmla="*/ 616 w 616"/>
              <a:gd name="T7" fmla="*/ 97 h 127"/>
            </a:gdLst>
            <a:ahLst/>
            <a:cxnLst>
              <a:cxn ang="0">
                <a:pos x="T0" y="T1"/>
              </a:cxn>
              <a:cxn ang="0">
                <a:pos x="T2" y="T3"/>
              </a:cxn>
              <a:cxn ang="0">
                <a:pos x="T4" y="T5"/>
              </a:cxn>
              <a:cxn ang="0">
                <a:pos x="T6" y="T7"/>
              </a:cxn>
            </a:cxnLst>
            <a:rect l="0" t="0" r="r" b="b"/>
            <a:pathLst>
              <a:path w="616" h="127">
                <a:moveTo>
                  <a:pt x="0" y="127"/>
                </a:moveTo>
                <a:cubicBezTo>
                  <a:pt x="28" y="99"/>
                  <a:pt x="56" y="72"/>
                  <a:pt x="106" y="52"/>
                </a:cubicBezTo>
                <a:cubicBezTo>
                  <a:pt x="156" y="32"/>
                  <a:pt x="215" y="0"/>
                  <a:pt x="300" y="7"/>
                </a:cubicBezTo>
                <a:cubicBezTo>
                  <a:pt x="385" y="14"/>
                  <a:pt x="563" y="82"/>
                  <a:pt x="616" y="97"/>
                </a:cubicBezTo>
              </a:path>
            </a:pathLst>
          </a:custGeom>
          <a:noFill/>
          <a:ln w="25400"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06671" name="Group 143">
            <a:extLst>
              <a:ext uri="{FF2B5EF4-FFF2-40B4-BE49-F238E27FC236}">
                <a16:creationId xmlns:a16="http://schemas.microsoft.com/office/drawing/2014/main" id="{78340FCE-5CC1-437E-883A-20216902C997}"/>
              </a:ext>
            </a:extLst>
          </p:cNvPr>
          <p:cNvGrpSpPr>
            <a:grpSpLocks/>
          </p:cNvGrpSpPr>
          <p:nvPr/>
        </p:nvGrpSpPr>
        <p:grpSpPr bwMode="auto">
          <a:xfrm>
            <a:off x="395288" y="2278063"/>
            <a:ext cx="3889375" cy="2301875"/>
            <a:chOff x="453" y="1458"/>
            <a:chExt cx="2450" cy="1450"/>
          </a:xfrm>
        </p:grpSpPr>
        <p:sp>
          <p:nvSpPr>
            <p:cNvPr id="406611" name="Text Box 83">
              <a:extLst>
                <a:ext uri="{FF2B5EF4-FFF2-40B4-BE49-F238E27FC236}">
                  <a16:creationId xmlns:a16="http://schemas.microsoft.com/office/drawing/2014/main" id="{88E2B1E8-5B92-49FA-B7C2-B6C10B07A87C}"/>
                </a:ext>
              </a:extLst>
            </p:cNvPr>
            <p:cNvSpPr txBox="1">
              <a:spLocks noChangeArrowheads="1"/>
            </p:cNvSpPr>
            <p:nvPr/>
          </p:nvSpPr>
          <p:spPr bwMode="auto">
            <a:xfrm>
              <a:off x="1568" y="1458"/>
              <a:ext cx="586"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g</a:t>
              </a:r>
            </a:p>
          </p:txBody>
        </p:sp>
        <p:sp>
          <p:nvSpPr>
            <p:cNvPr id="406612" name="Text Box 84">
              <a:extLst>
                <a:ext uri="{FF2B5EF4-FFF2-40B4-BE49-F238E27FC236}">
                  <a16:creationId xmlns:a16="http://schemas.microsoft.com/office/drawing/2014/main" id="{8484B82B-8786-4218-88BF-F700026EB948}"/>
                </a:ext>
              </a:extLst>
            </p:cNvPr>
            <p:cNvSpPr txBox="1">
              <a:spLocks noChangeArrowheads="1"/>
            </p:cNvSpPr>
            <p:nvPr/>
          </p:nvSpPr>
          <p:spPr bwMode="auto">
            <a:xfrm>
              <a:off x="975" y="1777"/>
              <a:ext cx="586"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p>
          </p:txBody>
        </p:sp>
        <p:sp>
          <p:nvSpPr>
            <p:cNvPr id="406613" name="Text Box 85">
              <a:extLst>
                <a:ext uri="{FF2B5EF4-FFF2-40B4-BE49-F238E27FC236}">
                  <a16:creationId xmlns:a16="http://schemas.microsoft.com/office/drawing/2014/main" id="{D5AF05EF-E0AB-4A64-AA82-50937F4C10C7}"/>
                </a:ext>
              </a:extLst>
            </p:cNvPr>
            <p:cNvSpPr txBox="1">
              <a:spLocks noChangeArrowheads="1"/>
            </p:cNvSpPr>
            <p:nvPr/>
          </p:nvSpPr>
          <p:spPr bwMode="auto">
            <a:xfrm>
              <a:off x="2615" y="1776"/>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p>
          </p:txBody>
        </p:sp>
        <p:sp>
          <p:nvSpPr>
            <p:cNvPr id="406617" name="Text Box 89">
              <a:extLst>
                <a:ext uri="{FF2B5EF4-FFF2-40B4-BE49-F238E27FC236}">
                  <a16:creationId xmlns:a16="http://schemas.microsoft.com/office/drawing/2014/main" id="{6F6A4E54-8BEF-4546-BB88-7D268CCD0AFA}"/>
                </a:ext>
              </a:extLst>
            </p:cNvPr>
            <p:cNvSpPr txBox="1">
              <a:spLocks noChangeArrowheads="1"/>
            </p:cNvSpPr>
            <p:nvPr/>
          </p:nvSpPr>
          <p:spPr bwMode="auto">
            <a:xfrm>
              <a:off x="476" y="2228"/>
              <a:ext cx="651"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w</a:t>
              </a:r>
            </a:p>
          </p:txBody>
        </p:sp>
        <p:grpSp>
          <p:nvGrpSpPr>
            <p:cNvPr id="406670" name="Group 142">
              <a:extLst>
                <a:ext uri="{FF2B5EF4-FFF2-40B4-BE49-F238E27FC236}">
                  <a16:creationId xmlns:a16="http://schemas.microsoft.com/office/drawing/2014/main" id="{1CA57C5F-05C3-4DC9-8DCF-495DB5BBCD4A}"/>
                </a:ext>
              </a:extLst>
            </p:cNvPr>
            <p:cNvGrpSpPr>
              <a:grpSpLocks/>
            </p:cNvGrpSpPr>
            <p:nvPr/>
          </p:nvGrpSpPr>
          <p:grpSpPr bwMode="auto">
            <a:xfrm>
              <a:off x="453" y="1663"/>
              <a:ext cx="2427" cy="1245"/>
              <a:chOff x="453" y="1663"/>
              <a:chExt cx="2427" cy="1245"/>
            </a:xfrm>
          </p:grpSpPr>
          <p:sp>
            <p:nvSpPr>
              <p:cNvPr id="406620" name="Line 92">
                <a:extLst>
                  <a:ext uri="{FF2B5EF4-FFF2-40B4-BE49-F238E27FC236}">
                    <a16:creationId xmlns:a16="http://schemas.microsoft.com/office/drawing/2014/main" id="{FD72DBFF-2ABE-4817-B056-676757CDCF67}"/>
                  </a:ext>
                </a:extLst>
              </p:cNvPr>
              <p:cNvSpPr>
                <a:spLocks noChangeShapeType="1"/>
              </p:cNvSpPr>
              <p:nvPr/>
            </p:nvSpPr>
            <p:spPr bwMode="auto">
              <a:xfrm>
                <a:off x="1910" y="1796"/>
                <a:ext cx="550" cy="238"/>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621" name="Line 93">
                <a:extLst>
                  <a:ext uri="{FF2B5EF4-FFF2-40B4-BE49-F238E27FC236}">
                    <a16:creationId xmlns:a16="http://schemas.microsoft.com/office/drawing/2014/main" id="{8F4F4B91-2532-4785-8848-90E75A1E7F17}"/>
                  </a:ext>
                </a:extLst>
              </p:cNvPr>
              <p:cNvSpPr>
                <a:spLocks noChangeShapeType="1"/>
              </p:cNvSpPr>
              <p:nvPr/>
            </p:nvSpPr>
            <p:spPr bwMode="auto">
              <a:xfrm flipH="1">
                <a:off x="2190" y="2153"/>
                <a:ext cx="297" cy="3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622" name="Line 94">
                <a:extLst>
                  <a:ext uri="{FF2B5EF4-FFF2-40B4-BE49-F238E27FC236}">
                    <a16:creationId xmlns:a16="http://schemas.microsoft.com/office/drawing/2014/main" id="{C1726701-25EC-4D68-8765-ECEEA1296A2B}"/>
                  </a:ext>
                </a:extLst>
              </p:cNvPr>
              <p:cNvSpPr>
                <a:spLocks noChangeShapeType="1"/>
              </p:cNvSpPr>
              <p:nvPr/>
            </p:nvSpPr>
            <p:spPr bwMode="auto">
              <a:xfrm>
                <a:off x="2583" y="2153"/>
                <a:ext cx="297" cy="3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623" name="Line 95">
                <a:extLst>
                  <a:ext uri="{FF2B5EF4-FFF2-40B4-BE49-F238E27FC236}">
                    <a16:creationId xmlns:a16="http://schemas.microsoft.com/office/drawing/2014/main" id="{C3321593-8BE1-4602-BC5D-11BBFB9E73FB}"/>
                  </a:ext>
                </a:extLst>
              </p:cNvPr>
              <p:cNvSpPr>
                <a:spLocks noChangeShapeType="1"/>
              </p:cNvSpPr>
              <p:nvPr/>
            </p:nvSpPr>
            <p:spPr bwMode="auto">
              <a:xfrm>
                <a:off x="1793" y="2602"/>
                <a:ext cx="282" cy="306"/>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624" name="Line 96">
                <a:extLst>
                  <a:ext uri="{FF2B5EF4-FFF2-40B4-BE49-F238E27FC236}">
                    <a16:creationId xmlns:a16="http://schemas.microsoft.com/office/drawing/2014/main" id="{AC7EF838-C693-4A40-80EE-AB96B5298378}"/>
                  </a:ext>
                </a:extLst>
              </p:cNvPr>
              <p:cNvSpPr>
                <a:spLocks noChangeShapeType="1"/>
              </p:cNvSpPr>
              <p:nvPr/>
            </p:nvSpPr>
            <p:spPr bwMode="auto">
              <a:xfrm>
                <a:off x="1260" y="2153"/>
                <a:ext cx="424" cy="323"/>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625" name="Line 97">
                <a:extLst>
                  <a:ext uri="{FF2B5EF4-FFF2-40B4-BE49-F238E27FC236}">
                    <a16:creationId xmlns:a16="http://schemas.microsoft.com/office/drawing/2014/main" id="{DD27F6BB-85CB-49E7-8191-1402FC2C563E}"/>
                  </a:ext>
                </a:extLst>
              </p:cNvPr>
              <p:cNvSpPr>
                <a:spLocks noChangeShapeType="1"/>
              </p:cNvSpPr>
              <p:nvPr/>
            </p:nvSpPr>
            <p:spPr bwMode="auto">
              <a:xfrm flipH="1">
                <a:off x="1310" y="1779"/>
                <a:ext cx="502" cy="272"/>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626" name="Line 98">
                <a:extLst>
                  <a:ext uri="{FF2B5EF4-FFF2-40B4-BE49-F238E27FC236}">
                    <a16:creationId xmlns:a16="http://schemas.microsoft.com/office/drawing/2014/main" id="{62E0F827-6F7A-4EEA-BE5F-6D0837A7E88C}"/>
                  </a:ext>
                </a:extLst>
              </p:cNvPr>
              <p:cNvSpPr>
                <a:spLocks noChangeShapeType="1"/>
              </p:cNvSpPr>
              <p:nvPr/>
            </p:nvSpPr>
            <p:spPr bwMode="auto">
              <a:xfrm flipH="1">
                <a:off x="794" y="2150"/>
                <a:ext cx="391" cy="322"/>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627" name="Line 99">
                <a:extLst>
                  <a:ext uri="{FF2B5EF4-FFF2-40B4-BE49-F238E27FC236}">
                    <a16:creationId xmlns:a16="http://schemas.microsoft.com/office/drawing/2014/main" id="{005CE7DE-D79C-42AC-8895-6BFB6C037A05}"/>
                  </a:ext>
                </a:extLst>
              </p:cNvPr>
              <p:cNvSpPr>
                <a:spLocks noChangeShapeType="1"/>
              </p:cNvSpPr>
              <p:nvPr/>
            </p:nvSpPr>
            <p:spPr bwMode="auto">
              <a:xfrm flipH="1">
                <a:off x="1455" y="2585"/>
                <a:ext cx="219" cy="306"/>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628" name="Oval 100">
                <a:extLst>
                  <a:ext uri="{FF2B5EF4-FFF2-40B4-BE49-F238E27FC236}">
                    <a16:creationId xmlns:a16="http://schemas.microsoft.com/office/drawing/2014/main" id="{AE503096-E340-4CEF-BA7F-F1FAAEE1378E}"/>
                  </a:ext>
                </a:extLst>
              </p:cNvPr>
              <p:cNvSpPr>
                <a:spLocks noChangeArrowheads="1"/>
              </p:cNvSpPr>
              <p:nvPr/>
            </p:nvSpPr>
            <p:spPr bwMode="auto">
              <a:xfrm>
                <a:off x="1747" y="1663"/>
                <a:ext cx="203" cy="221"/>
              </a:xfrm>
              <a:prstGeom prst="ellipse">
                <a:avLst/>
              </a:prstGeom>
              <a:solidFill>
                <a:schemeClr val="tx2"/>
              </a:solidFill>
              <a:ln w="9525">
                <a:solidFill>
                  <a:schemeClr val="tx2"/>
                </a:solidFill>
                <a:round/>
                <a:headEnd/>
                <a:tailEnd/>
              </a:ln>
            </p:spPr>
            <p:txBody>
              <a:bodyPr/>
              <a:lstStyle/>
              <a:p>
                <a:endParaRPr lang="en-US"/>
              </a:p>
            </p:txBody>
          </p:sp>
          <p:sp>
            <p:nvSpPr>
              <p:cNvPr id="406629" name="Oval 101">
                <a:extLst>
                  <a:ext uri="{FF2B5EF4-FFF2-40B4-BE49-F238E27FC236}">
                    <a16:creationId xmlns:a16="http://schemas.microsoft.com/office/drawing/2014/main" id="{9570EA88-5993-408F-9127-08A622681DEA}"/>
                  </a:ext>
                </a:extLst>
              </p:cNvPr>
              <p:cNvSpPr>
                <a:spLocks noChangeArrowheads="1"/>
              </p:cNvSpPr>
              <p:nvPr/>
            </p:nvSpPr>
            <p:spPr bwMode="auto">
              <a:xfrm>
                <a:off x="1116" y="1976"/>
                <a:ext cx="203" cy="222"/>
              </a:xfrm>
              <a:prstGeom prst="ellipse">
                <a:avLst/>
              </a:prstGeom>
              <a:solidFill>
                <a:srgbClr val="000000"/>
              </a:solidFill>
              <a:ln w="9525">
                <a:solidFill>
                  <a:srgbClr val="000000"/>
                </a:solidFill>
                <a:round/>
                <a:headEnd/>
                <a:tailEnd/>
              </a:ln>
            </p:spPr>
            <p:txBody>
              <a:bodyPr/>
              <a:lstStyle/>
              <a:p>
                <a:endParaRPr lang="en-US"/>
              </a:p>
            </p:txBody>
          </p:sp>
          <p:sp>
            <p:nvSpPr>
              <p:cNvPr id="406630" name="Oval 102">
                <a:extLst>
                  <a:ext uri="{FF2B5EF4-FFF2-40B4-BE49-F238E27FC236}">
                    <a16:creationId xmlns:a16="http://schemas.microsoft.com/office/drawing/2014/main" id="{CC49F295-9B64-4DEC-8A87-A12E19CC9359}"/>
                  </a:ext>
                </a:extLst>
              </p:cNvPr>
              <p:cNvSpPr>
                <a:spLocks noChangeArrowheads="1"/>
              </p:cNvSpPr>
              <p:nvPr/>
            </p:nvSpPr>
            <p:spPr bwMode="auto">
              <a:xfrm>
                <a:off x="1644" y="2421"/>
                <a:ext cx="204" cy="222"/>
              </a:xfrm>
              <a:prstGeom prst="ellipse">
                <a:avLst/>
              </a:prstGeom>
              <a:solidFill>
                <a:schemeClr val="tx2"/>
              </a:solidFill>
              <a:ln w="9525">
                <a:solidFill>
                  <a:schemeClr val="tx2"/>
                </a:solidFill>
                <a:round/>
                <a:headEnd/>
                <a:tailEnd/>
              </a:ln>
            </p:spPr>
            <p:txBody>
              <a:bodyPr/>
              <a:lstStyle/>
              <a:p>
                <a:endParaRPr lang="en-US"/>
              </a:p>
            </p:txBody>
          </p:sp>
          <p:grpSp>
            <p:nvGrpSpPr>
              <p:cNvPr id="406669" name="Group 141">
                <a:extLst>
                  <a:ext uri="{FF2B5EF4-FFF2-40B4-BE49-F238E27FC236}">
                    <a16:creationId xmlns:a16="http://schemas.microsoft.com/office/drawing/2014/main" id="{2325832D-1823-45F3-9E7B-59F9AE3B0EE2}"/>
                  </a:ext>
                </a:extLst>
              </p:cNvPr>
              <p:cNvGrpSpPr>
                <a:grpSpLocks/>
              </p:cNvGrpSpPr>
              <p:nvPr/>
            </p:nvGrpSpPr>
            <p:grpSpPr bwMode="auto">
              <a:xfrm>
                <a:off x="2404" y="1956"/>
                <a:ext cx="249" cy="272"/>
                <a:chOff x="2404" y="1956"/>
                <a:chExt cx="249" cy="272"/>
              </a:xfrm>
            </p:grpSpPr>
            <p:sp>
              <p:nvSpPr>
                <p:cNvPr id="406668" name="Oval 140">
                  <a:extLst>
                    <a:ext uri="{FF2B5EF4-FFF2-40B4-BE49-F238E27FC236}">
                      <a16:creationId xmlns:a16="http://schemas.microsoft.com/office/drawing/2014/main" id="{E1263C29-31F0-47FC-95B7-151D084AE0CC}"/>
                    </a:ext>
                  </a:extLst>
                </p:cNvPr>
                <p:cNvSpPr>
                  <a:spLocks noChangeArrowheads="1"/>
                </p:cNvSpPr>
                <p:nvPr/>
              </p:nvSpPr>
              <p:spPr bwMode="auto">
                <a:xfrm>
                  <a:off x="2404" y="1956"/>
                  <a:ext cx="249" cy="272"/>
                </a:xfrm>
                <a:prstGeom prst="ellipse">
                  <a:avLst/>
                </a:prstGeom>
                <a:solidFill>
                  <a:schemeClr val="accent1"/>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631" name="Oval 103">
                  <a:extLst>
                    <a:ext uri="{FF2B5EF4-FFF2-40B4-BE49-F238E27FC236}">
                      <a16:creationId xmlns:a16="http://schemas.microsoft.com/office/drawing/2014/main" id="{94DDFD05-62C8-44B1-9FBD-B582EF21CE71}"/>
                    </a:ext>
                  </a:extLst>
                </p:cNvPr>
                <p:cNvSpPr>
                  <a:spLocks noChangeArrowheads="1"/>
                </p:cNvSpPr>
                <p:nvPr/>
              </p:nvSpPr>
              <p:spPr bwMode="auto">
                <a:xfrm>
                  <a:off x="2426" y="1978"/>
                  <a:ext cx="204" cy="227"/>
                </a:xfrm>
                <a:prstGeom prst="ellipse">
                  <a:avLst/>
                </a:prstGeom>
                <a:solidFill>
                  <a:srgbClr val="000000"/>
                </a:solidFill>
                <a:ln w="9525">
                  <a:solidFill>
                    <a:schemeClr val="tx1"/>
                  </a:solidFill>
                  <a:round/>
                  <a:headEnd/>
                  <a:tailEnd/>
                </a:ln>
              </p:spPr>
              <p:txBody>
                <a:bodyPr/>
                <a:lstStyle/>
                <a:p>
                  <a:endParaRPr lang="en-US"/>
                </a:p>
              </p:txBody>
            </p:sp>
          </p:grpSp>
          <p:sp>
            <p:nvSpPr>
              <p:cNvPr id="406632" name="Line 104">
                <a:extLst>
                  <a:ext uri="{FF2B5EF4-FFF2-40B4-BE49-F238E27FC236}">
                    <a16:creationId xmlns:a16="http://schemas.microsoft.com/office/drawing/2014/main" id="{DA7CDA39-6F5C-4FB2-ACD4-103ADA91839F}"/>
                  </a:ext>
                </a:extLst>
              </p:cNvPr>
              <p:cNvSpPr>
                <a:spLocks noChangeShapeType="1"/>
              </p:cNvSpPr>
              <p:nvPr/>
            </p:nvSpPr>
            <p:spPr bwMode="auto">
              <a:xfrm>
                <a:off x="821" y="2598"/>
                <a:ext cx="219" cy="306"/>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633" name="Line 105">
                <a:extLst>
                  <a:ext uri="{FF2B5EF4-FFF2-40B4-BE49-F238E27FC236}">
                    <a16:creationId xmlns:a16="http://schemas.microsoft.com/office/drawing/2014/main" id="{D89BF046-DA75-40D9-B499-22E44763B938}"/>
                  </a:ext>
                </a:extLst>
              </p:cNvPr>
              <p:cNvSpPr>
                <a:spLocks noChangeShapeType="1"/>
              </p:cNvSpPr>
              <p:nvPr/>
            </p:nvSpPr>
            <p:spPr bwMode="auto">
              <a:xfrm flipH="1">
                <a:off x="453" y="2581"/>
                <a:ext cx="282" cy="306"/>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634" name="Oval 106">
                <a:extLst>
                  <a:ext uri="{FF2B5EF4-FFF2-40B4-BE49-F238E27FC236}">
                    <a16:creationId xmlns:a16="http://schemas.microsoft.com/office/drawing/2014/main" id="{B2F33F05-F532-404F-8844-554DFE99D0F3}"/>
                  </a:ext>
                </a:extLst>
              </p:cNvPr>
              <p:cNvSpPr>
                <a:spLocks noChangeArrowheads="1"/>
              </p:cNvSpPr>
              <p:nvPr/>
            </p:nvSpPr>
            <p:spPr bwMode="auto">
              <a:xfrm>
                <a:off x="673" y="2418"/>
                <a:ext cx="202" cy="221"/>
              </a:xfrm>
              <a:prstGeom prst="ellipse">
                <a:avLst/>
              </a:prstGeom>
              <a:solidFill>
                <a:srgbClr val="000000"/>
              </a:solidFill>
              <a:ln w="9525">
                <a:solidFill>
                  <a:srgbClr val="000000"/>
                </a:solidFill>
                <a:round/>
                <a:headEnd/>
                <a:tailEnd/>
              </a:ln>
            </p:spPr>
            <p:txBody>
              <a:bodyPr/>
              <a:lstStyle/>
              <a:p>
                <a:endParaRPr lang="en-US"/>
              </a:p>
            </p:txBody>
          </p:sp>
        </p:grpSp>
        <p:sp>
          <p:nvSpPr>
            <p:cNvPr id="406635" name="Text Box 107">
              <a:extLst>
                <a:ext uri="{FF2B5EF4-FFF2-40B4-BE49-F238E27FC236}">
                  <a16:creationId xmlns:a16="http://schemas.microsoft.com/office/drawing/2014/main" id="{905FBC92-30E6-49BB-8724-4BF86AAFB494}"/>
                </a:ext>
              </a:extLst>
            </p:cNvPr>
            <p:cNvSpPr txBox="1">
              <a:spLocks noChangeArrowheads="1"/>
            </p:cNvSpPr>
            <p:nvPr/>
          </p:nvSpPr>
          <p:spPr bwMode="auto">
            <a:xfrm>
              <a:off x="1814" y="2275"/>
              <a:ext cx="651"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r</a:t>
              </a:r>
            </a:p>
          </p:txBody>
        </p:sp>
      </p:grpSp>
      <p:sp>
        <p:nvSpPr>
          <p:cNvPr id="406636" name="Text Box 108">
            <a:extLst>
              <a:ext uri="{FF2B5EF4-FFF2-40B4-BE49-F238E27FC236}">
                <a16:creationId xmlns:a16="http://schemas.microsoft.com/office/drawing/2014/main" id="{161F0EE6-0DCC-4843-8171-E38473559B42}"/>
              </a:ext>
            </a:extLst>
          </p:cNvPr>
          <p:cNvSpPr txBox="1">
            <a:spLocks noChangeArrowheads="1"/>
          </p:cNvSpPr>
          <p:nvPr/>
        </p:nvSpPr>
        <p:spPr bwMode="auto">
          <a:xfrm>
            <a:off x="2808288" y="4473575"/>
            <a:ext cx="53975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r</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06637" name="Text Box 109">
            <a:extLst>
              <a:ext uri="{FF2B5EF4-FFF2-40B4-BE49-F238E27FC236}">
                <a16:creationId xmlns:a16="http://schemas.microsoft.com/office/drawing/2014/main" id="{35930071-FBDE-466F-9FF5-9BD11D329B71}"/>
              </a:ext>
            </a:extLst>
          </p:cNvPr>
          <p:cNvSpPr txBox="1">
            <a:spLocks noChangeArrowheads="1"/>
          </p:cNvSpPr>
          <p:nvPr/>
        </p:nvSpPr>
        <p:spPr bwMode="auto">
          <a:xfrm>
            <a:off x="1763713" y="4508500"/>
            <a:ext cx="53975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r</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sp>
        <p:nvSpPr>
          <p:cNvPr id="406638" name="Freeform 110">
            <a:extLst>
              <a:ext uri="{FF2B5EF4-FFF2-40B4-BE49-F238E27FC236}">
                <a16:creationId xmlns:a16="http://schemas.microsoft.com/office/drawing/2014/main" id="{67CD5F87-7263-417D-BADF-68EC2BA20A54}"/>
              </a:ext>
            </a:extLst>
          </p:cNvPr>
          <p:cNvSpPr>
            <a:spLocks/>
          </p:cNvSpPr>
          <p:nvPr/>
        </p:nvSpPr>
        <p:spPr bwMode="auto">
          <a:xfrm>
            <a:off x="1187450" y="3789363"/>
            <a:ext cx="873125" cy="241300"/>
          </a:xfrm>
          <a:custGeom>
            <a:avLst/>
            <a:gdLst>
              <a:gd name="T0" fmla="*/ 0 w 480"/>
              <a:gd name="T1" fmla="*/ 103 h 148"/>
              <a:gd name="T2" fmla="*/ 120 w 480"/>
              <a:gd name="T3" fmla="*/ 13 h 148"/>
              <a:gd name="T4" fmla="*/ 270 w 480"/>
              <a:gd name="T5" fmla="*/ 28 h 148"/>
              <a:gd name="T6" fmla="*/ 480 w 480"/>
              <a:gd name="T7" fmla="*/ 148 h 148"/>
            </a:gdLst>
            <a:ahLst/>
            <a:cxnLst>
              <a:cxn ang="0">
                <a:pos x="T0" y="T1"/>
              </a:cxn>
              <a:cxn ang="0">
                <a:pos x="T2" y="T3"/>
              </a:cxn>
              <a:cxn ang="0">
                <a:pos x="T4" y="T5"/>
              </a:cxn>
              <a:cxn ang="0">
                <a:pos x="T6" y="T7"/>
              </a:cxn>
            </a:cxnLst>
            <a:rect l="0" t="0" r="r" b="b"/>
            <a:pathLst>
              <a:path w="480" h="148">
                <a:moveTo>
                  <a:pt x="0" y="103"/>
                </a:moveTo>
                <a:cubicBezTo>
                  <a:pt x="37" y="64"/>
                  <a:pt x="75" y="26"/>
                  <a:pt x="120" y="13"/>
                </a:cubicBezTo>
                <a:cubicBezTo>
                  <a:pt x="165" y="0"/>
                  <a:pt x="210" y="6"/>
                  <a:pt x="270" y="28"/>
                </a:cubicBezTo>
                <a:cubicBezTo>
                  <a:pt x="330" y="50"/>
                  <a:pt x="445" y="128"/>
                  <a:pt x="480" y="148"/>
                </a:cubicBezTo>
              </a:path>
            </a:pathLst>
          </a:custGeom>
          <a:noFill/>
          <a:ln w="25400" cap="flat">
            <a:solidFill>
              <a:srgbClr val="008000"/>
            </a:solidFill>
            <a:prstDash val="dash"/>
            <a:round/>
            <a:headEnd type="stealth" w="lg" len="lg"/>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6666" name="AutoShape 138">
            <a:extLst>
              <a:ext uri="{FF2B5EF4-FFF2-40B4-BE49-F238E27FC236}">
                <a16:creationId xmlns:a16="http://schemas.microsoft.com/office/drawing/2014/main" id="{1BDB8723-37E4-4214-A113-DBE60B8EFCB9}"/>
              </a:ext>
            </a:extLst>
          </p:cNvPr>
          <p:cNvSpPr>
            <a:spLocks noChangeArrowheads="1"/>
          </p:cNvSpPr>
          <p:nvPr/>
        </p:nvSpPr>
        <p:spPr bwMode="auto">
          <a:xfrm>
            <a:off x="4427538" y="3105150"/>
            <a:ext cx="755650" cy="107950"/>
          </a:xfrm>
          <a:prstGeom prst="rightArrow">
            <a:avLst>
              <a:gd name="adj1" fmla="val 50000"/>
              <a:gd name="adj2" fmla="val 175000"/>
            </a:avLst>
          </a:prstGeom>
          <a:solidFill>
            <a:srgbClr val="C0C0C0"/>
          </a:solidFill>
          <a:ln w="9525">
            <a:solidFill>
              <a:schemeClr val="bg2"/>
            </a:solidFill>
            <a:miter lim="800000"/>
            <a:headEnd/>
            <a:tailEnd/>
          </a:ln>
        </p:spPr>
        <p:txBody>
          <a:bodyPr/>
          <a:lstStyle/>
          <a:p>
            <a:endParaRPr lang="en-US"/>
          </a:p>
        </p:txBody>
      </p:sp>
      <p:grpSp>
        <p:nvGrpSpPr>
          <p:cNvPr id="406697" name="Group 169">
            <a:extLst>
              <a:ext uri="{FF2B5EF4-FFF2-40B4-BE49-F238E27FC236}">
                <a16:creationId xmlns:a16="http://schemas.microsoft.com/office/drawing/2014/main" id="{AFE67978-92E5-476F-AF8F-35EC585439D9}"/>
              </a:ext>
            </a:extLst>
          </p:cNvPr>
          <p:cNvGrpSpPr>
            <a:grpSpLocks/>
          </p:cNvGrpSpPr>
          <p:nvPr/>
        </p:nvGrpSpPr>
        <p:grpSpPr bwMode="auto">
          <a:xfrm>
            <a:off x="4606925" y="2312988"/>
            <a:ext cx="4357688" cy="2339975"/>
            <a:chOff x="2970" y="1480"/>
            <a:chExt cx="2745" cy="1474"/>
          </a:xfrm>
        </p:grpSpPr>
        <p:sp>
          <p:nvSpPr>
            <p:cNvPr id="406673" name="Text Box 145">
              <a:extLst>
                <a:ext uri="{FF2B5EF4-FFF2-40B4-BE49-F238E27FC236}">
                  <a16:creationId xmlns:a16="http://schemas.microsoft.com/office/drawing/2014/main" id="{5225AC32-205D-4B47-961E-0CADC7FFC001}"/>
                </a:ext>
              </a:extLst>
            </p:cNvPr>
            <p:cNvSpPr txBox="1">
              <a:spLocks noChangeArrowheads="1"/>
            </p:cNvSpPr>
            <p:nvPr/>
          </p:nvSpPr>
          <p:spPr bwMode="auto">
            <a:xfrm>
              <a:off x="5084" y="1776"/>
              <a:ext cx="586"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g</a:t>
              </a:r>
            </a:p>
          </p:txBody>
        </p:sp>
        <p:sp>
          <p:nvSpPr>
            <p:cNvPr id="406674" name="Text Box 146">
              <a:extLst>
                <a:ext uri="{FF2B5EF4-FFF2-40B4-BE49-F238E27FC236}">
                  <a16:creationId xmlns:a16="http://schemas.microsoft.com/office/drawing/2014/main" id="{3626E916-B528-49B9-99AD-A91C04BFE1A4}"/>
                </a:ext>
              </a:extLst>
            </p:cNvPr>
            <p:cNvSpPr txBox="1">
              <a:spLocks noChangeArrowheads="1"/>
            </p:cNvSpPr>
            <p:nvPr/>
          </p:nvSpPr>
          <p:spPr bwMode="auto">
            <a:xfrm>
              <a:off x="3469" y="1799"/>
              <a:ext cx="586"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p>
          </p:txBody>
        </p:sp>
        <p:sp>
          <p:nvSpPr>
            <p:cNvPr id="406675" name="Text Box 147">
              <a:extLst>
                <a:ext uri="{FF2B5EF4-FFF2-40B4-BE49-F238E27FC236}">
                  <a16:creationId xmlns:a16="http://schemas.microsoft.com/office/drawing/2014/main" id="{BC920C00-AE07-4404-BECC-F94F5197BC1B}"/>
                </a:ext>
              </a:extLst>
            </p:cNvPr>
            <p:cNvSpPr txBox="1">
              <a:spLocks noChangeArrowheads="1"/>
            </p:cNvSpPr>
            <p:nvPr/>
          </p:nvSpPr>
          <p:spPr bwMode="auto">
            <a:xfrm>
              <a:off x="5427" y="2228"/>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p>
          </p:txBody>
        </p:sp>
        <p:sp>
          <p:nvSpPr>
            <p:cNvPr id="406676" name="Text Box 148">
              <a:extLst>
                <a:ext uri="{FF2B5EF4-FFF2-40B4-BE49-F238E27FC236}">
                  <a16:creationId xmlns:a16="http://schemas.microsoft.com/office/drawing/2014/main" id="{871FC929-A74C-4D5A-9FE1-86755977DE2C}"/>
                </a:ext>
              </a:extLst>
            </p:cNvPr>
            <p:cNvSpPr txBox="1">
              <a:spLocks noChangeArrowheads="1"/>
            </p:cNvSpPr>
            <p:nvPr/>
          </p:nvSpPr>
          <p:spPr bwMode="auto">
            <a:xfrm>
              <a:off x="2970" y="2250"/>
              <a:ext cx="651"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w</a:t>
              </a:r>
            </a:p>
          </p:txBody>
        </p:sp>
        <p:grpSp>
          <p:nvGrpSpPr>
            <p:cNvPr id="406696" name="Group 168">
              <a:extLst>
                <a:ext uri="{FF2B5EF4-FFF2-40B4-BE49-F238E27FC236}">
                  <a16:creationId xmlns:a16="http://schemas.microsoft.com/office/drawing/2014/main" id="{1312B648-7923-40FF-8EED-1F23A1AF6BC7}"/>
                </a:ext>
              </a:extLst>
            </p:cNvPr>
            <p:cNvGrpSpPr>
              <a:grpSpLocks/>
            </p:cNvGrpSpPr>
            <p:nvPr/>
          </p:nvGrpSpPr>
          <p:grpSpPr bwMode="auto">
            <a:xfrm>
              <a:off x="3039" y="1661"/>
              <a:ext cx="2585" cy="1293"/>
              <a:chOff x="3039" y="1661"/>
              <a:chExt cx="2585" cy="1293"/>
            </a:xfrm>
          </p:grpSpPr>
          <p:sp>
            <p:nvSpPr>
              <p:cNvPr id="406678" name="Line 150">
                <a:extLst>
                  <a:ext uri="{FF2B5EF4-FFF2-40B4-BE49-F238E27FC236}">
                    <a16:creationId xmlns:a16="http://schemas.microsoft.com/office/drawing/2014/main" id="{4A29B77D-EB1B-4782-8F35-B8BECEF42121}"/>
                  </a:ext>
                </a:extLst>
              </p:cNvPr>
              <p:cNvSpPr>
                <a:spLocks noChangeShapeType="1"/>
              </p:cNvSpPr>
              <p:nvPr/>
            </p:nvSpPr>
            <p:spPr bwMode="auto">
              <a:xfrm>
                <a:off x="4404" y="1818"/>
                <a:ext cx="540" cy="251"/>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679" name="Line 151">
                <a:extLst>
                  <a:ext uri="{FF2B5EF4-FFF2-40B4-BE49-F238E27FC236}">
                    <a16:creationId xmlns:a16="http://schemas.microsoft.com/office/drawing/2014/main" id="{E4FD42DD-9073-4AE7-8182-2294428E3ABE}"/>
                  </a:ext>
                </a:extLst>
              </p:cNvPr>
              <p:cNvSpPr>
                <a:spLocks noChangeShapeType="1"/>
              </p:cNvSpPr>
              <p:nvPr/>
            </p:nvSpPr>
            <p:spPr bwMode="auto">
              <a:xfrm flipH="1">
                <a:off x="4661" y="2175"/>
                <a:ext cx="297" cy="3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680" name="Line 152">
                <a:extLst>
                  <a:ext uri="{FF2B5EF4-FFF2-40B4-BE49-F238E27FC236}">
                    <a16:creationId xmlns:a16="http://schemas.microsoft.com/office/drawing/2014/main" id="{964B0188-1A18-49E5-8C08-71FF73488419}"/>
                  </a:ext>
                </a:extLst>
              </p:cNvPr>
              <p:cNvSpPr>
                <a:spLocks noChangeShapeType="1"/>
              </p:cNvSpPr>
              <p:nvPr/>
            </p:nvSpPr>
            <p:spPr bwMode="auto">
              <a:xfrm>
                <a:off x="5054" y="2175"/>
                <a:ext cx="297" cy="3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681" name="Line 153">
                <a:extLst>
                  <a:ext uri="{FF2B5EF4-FFF2-40B4-BE49-F238E27FC236}">
                    <a16:creationId xmlns:a16="http://schemas.microsoft.com/office/drawing/2014/main" id="{66726164-AB60-4A55-BEA1-1DB7684947EB}"/>
                  </a:ext>
                </a:extLst>
              </p:cNvPr>
              <p:cNvSpPr>
                <a:spLocks noChangeShapeType="1"/>
              </p:cNvSpPr>
              <p:nvPr/>
            </p:nvSpPr>
            <p:spPr bwMode="auto">
              <a:xfrm>
                <a:off x="5420" y="2614"/>
                <a:ext cx="204" cy="34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682" name="Line 154">
                <a:extLst>
                  <a:ext uri="{FF2B5EF4-FFF2-40B4-BE49-F238E27FC236}">
                    <a16:creationId xmlns:a16="http://schemas.microsoft.com/office/drawing/2014/main" id="{D052B254-1150-4DE8-9D62-03665330FF6A}"/>
                  </a:ext>
                </a:extLst>
              </p:cNvPr>
              <p:cNvSpPr>
                <a:spLocks noChangeShapeType="1"/>
              </p:cNvSpPr>
              <p:nvPr/>
            </p:nvSpPr>
            <p:spPr bwMode="auto">
              <a:xfrm>
                <a:off x="3754" y="2175"/>
                <a:ext cx="373" cy="348"/>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683" name="Line 155">
                <a:extLst>
                  <a:ext uri="{FF2B5EF4-FFF2-40B4-BE49-F238E27FC236}">
                    <a16:creationId xmlns:a16="http://schemas.microsoft.com/office/drawing/2014/main" id="{C89A970C-8932-4CA9-A640-061F4007AA4E}"/>
                  </a:ext>
                </a:extLst>
              </p:cNvPr>
              <p:cNvSpPr>
                <a:spLocks noChangeShapeType="1"/>
              </p:cNvSpPr>
              <p:nvPr/>
            </p:nvSpPr>
            <p:spPr bwMode="auto">
              <a:xfrm flipH="1">
                <a:off x="3804" y="1801"/>
                <a:ext cx="502" cy="272"/>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684" name="Line 156">
                <a:extLst>
                  <a:ext uri="{FF2B5EF4-FFF2-40B4-BE49-F238E27FC236}">
                    <a16:creationId xmlns:a16="http://schemas.microsoft.com/office/drawing/2014/main" id="{E9E076DD-89AC-471A-9379-871F95D81813}"/>
                  </a:ext>
                </a:extLst>
              </p:cNvPr>
              <p:cNvSpPr>
                <a:spLocks noChangeShapeType="1"/>
              </p:cNvSpPr>
              <p:nvPr/>
            </p:nvSpPr>
            <p:spPr bwMode="auto">
              <a:xfrm flipH="1">
                <a:off x="3334" y="2160"/>
                <a:ext cx="340" cy="363"/>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685" name="Line 157">
                <a:extLst>
                  <a:ext uri="{FF2B5EF4-FFF2-40B4-BE49-F238E27FC236}">
                    <a16:creationId xmlns:a16="http://schemas.microsoft.com/office/drawing/2014/main" id="{BD44804C-E1C1-4C7D-9812-1D16E14E1483}"/>
                  </a:ext>
                </a:extLst>
              </p:cNvPr>
              <p:cNvSpPr>
                <a:spLocks noChangeShapeType="1"/>
              </p:cNvSpPr>
              <p:nvPr/>
            </p:nvSpPr>
            <p:spPr bwMode="auto">
              <a:xfrm flipH="1">
                <a:off x="5102" y="2614"/>
                <a:ext cx="219" cy="306"/>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686" name="Oval 158">
                <a:extLst>
                  <a:ext uri="{FF2B5EF4-FFF2-40B4-BE49-F238E27FC236}">
                    <a16:creationId xmlns:a16="http://schemas.microsoft.com/office/drawing/2014/main" id="{F92BF258-223F-4A2C-95D6-E393B11989BA}"/>
                  </a:ext>
                </a:extLst>
              </p:cNvPr>
              <p:cNvSpPr>
                <a:spLocks noChangeArrowheads="1"/>
              </p:cNvSpPr>
              <p:nvPr/>
            </p:nvSpPr>
            <p:spPr bwMode="auto">
              <a:xfrm>
                <a:off x="4241" y="1661"/>
                <a:ext cx="203" cy="245"/>
              </a:xfrm>
              <a:prstGeom prst="ellipse">
                <a:avLst/>
              </a:prstGeom>
              <a:solidFill>
                <a:schemeClr val="tx2"/>
              </a:solidFill>
              <a:ln w="9525">
                <a:solidFill>
                  <a:schemeClr val="tx2"/>
                </a:solidFill>
                <a:round/>
                <a:headEnd/>
                <a:tailEnd/>
              </a:ln>
            </p:spPr>
            <p:txBody>
              <a:bodyPr/>
              <a:lstStyle/>
              <a:p>
                <a:endParaRPr lang="en-US"/>
              </a:p>
            </p:txBody>
          </p:sp>
          <p:sp>
            <p:nvSpPr>
              <p:cNvPr id="406687" name="Oval 159">
                <a:extLst>
                  <a:ext uri="{FF2B5EF4-FFF2-40B4-BE49-F238E27FC236}">
                    <a16:creationId xmlns:a16="http://schemas.microsoft.com/office/drawing/2014/main" id="{9841F811-951A-42FC-9434-7F1531D0C967}"/>
                  </a:ext>
                </a:extLst>
              </p:cNvPr>
              <p:cNvSpPr>
                <a:spLocks noChangeArrowheads="1"/>
              </p:cNvSpPr>
              <p:nvPr/>
            </p:nvSpPr>
            <p:spPr bwMode="auto">
              <a:xfrm>
                <a:off x="3610" y="1998"/>
                <a:ext cx="203" cy="222"/>
              </a:xfrm>
              <a:prstGeom prst="ellipse">
                <a:avLst/>
              </a:prstGeom>
              <a:solidFill>
                <a:srgbClr val="000000"/>
              </a:solidFill>
              <a:ln w="9525">
                <a:solidFill>
                  <a:srgbClr val="000000"/>
                </a:solidFill>
                <a:round/>
                <a:headEnd/>
                <a:tailEnd/>
              </a:ln>
            </p:spPr>
            <p:txBody>
              <a:bodyPr/>
              <a:lstStyle/>
              <a:p>
                <a:endParaRPr lang="en-US"/>
              </a:p>
            </p:txBody>
          </p:sp>
          <p:sp>
            <p:nvSpPr>
              <p:cNvPr id="406688" name="Oval 160">
                <a:extLst>
                  <a:ext uri="{FF2B5EF4-FFF2-40B4-BE49-F238E27FC236}">
                    <a16:creationId xmlns:a16="http://schemas.microsoft.com/office/drawing/2014/main" id="{AE564ECF-D397-4C8B-B257-46E083DD77A4}"/>
                  </a:ext>
                </a:extLst>
              </p:cNvPr>
              <p:cNvSpPr>
                <a:spLocks noChangeArrowheads="1"/>
              </p:cNvSpPr>
              <p:nvPr/>
            </p:nvSpPr>
            <p:spPr bwMode="auto">
              <a:xfrm>
                <a:off x="5269" y="2443"/>
                <a:ext cx="204" cy="222"/>
              </a:xfrm>
              <a:prstGeom prst="ellipse">
                <a:avLst/>
              </a:prstGeom>
              <a:solidFill>
                <a:srgbClr val="000000"/>
              </a:solidFill>
              <a:ln w="9525">
                <a:solidFill>
                  <a:srgbClr val="000000"/>
                </a:solidFill>
                <a:round/>
                <a:headEnd/>
                <a:tailEnd/>
              </a:ln>
            </p:spPr>
            <p:txBody>
              <a:bodyPr/>
              <a:lstStyle/>
              <a:p>
                <a:endParaRPr lang="en-US"/>
              </a:p>
            </p:txBody>
          </p:sp>
          <p:sp>
            <p:nvSpPr>
              <p:cNvPr id="406691" name="Oval 163">
                <a:extLst>
                  <a:ext uri="{FF2B5EF4-FFF2-40B4-BE49-F238E27FC236}">
                    <a16:creationId xmlns:a16="http://schemas.microsoft.com/office/drawing/2014/main" id="{3143544A-E7FA-47BC-8A93-98F84AFA3041}"/>
                  </a:ext>
                </a:extLst>
              </p:cNvPr>
              <p:cNvSpPr>
                <a:spLocks noChangeArrowheads="1"/>
              </p:cNvSpPr>
              <p:nvPr/>
            </p:nvSpPr>
            <p:spPr bwMode="auto">
              <a:xfrm>
                <a:off x="4897" y="2000"/>
                <a:ext cx="204" cy="227"/>
              </a:xfrm>
              <a:prstGeom prst="ellipse">
                <a:avLst/>
              </a:prstGeom>
              <a:solidFill>
                <a:srgbClr val="000000"/>
              </a:solidFill>
              <a:ln w="9525">
                <a:solidFill>
                  <a:srgbClr val="000000"/>
                </a:solidFill>
                <a:round/>
                <a:headEnd/>
                <a:tailEnd/>
              </a:ln>
            </p:spPr>
            <p:txBody>
              <a:bodyPr/>
              <a:lstStyle/>
              <a:p>
                <a:endParaRPr lang="en-US"/>
              </a:p>
            </p:txBody>
          </p:sp>
          <p:sp>
            <p:nvSpPr>
              <p:cNvPr id="406692" name="Line 164">
                <a:extLst>
                  <a:ext uri="{FF2B5EF4-FFF2-40B4-BE49-F238E27FC236}">
                    <a16:creationId xmlns:a16="http://schemas.microsoft.com/office/drawing/2014/main" id="{40782AE3-B738-4BAE-B62C-85C633F0D429}"/>
                  </a:ext>
                </a:extLst>
              </p:cNvPr>
              <p:cNvSpPr>
                <a:spLocks noChangeShapeType="1"/>
              </p:cNvSpPr>
              <p:nvPr/>
            </p:nvSpPr>
            <p:spPr bwMode="auto">
              <a:xfrm>
                <a:off x="3384" y="2625"/>
                <a:ext cx="219" cy="306"/>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693" name="Line 165">
                <a:extLst>
                  <a:ext uri="{FF2B5EF4-FFF2-40B4-BE49-F238E27FC236}">
                    <a16:creationId xmlns:a16="http://schemas.microsoft.com/office/drawing/2014/main" id="{1BD80B74-A863-46B6-B26E-C36C427E410D}"/>
                  </a:ext>
                </a:extLst>
              </p:cNvPr>
              <p:cNvSpPr>
                <a:spLocks noChangeShapeType="1"/>
              </p:cNvSpPr>
              <p:nvPr/>
            </p:nvSpPr>
            <p:spPr bwMode="auto">
              <a:xfrm flipH="1">
                <a:off x="3039" y="2608"/>
                <a:ext cx="259" cy="323"/>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694" name="Oval 166">
                <a:extLst>
                  <a:ext uri="{FF2B5EF4-FFF2-40B4-BE49-F238E27FC236}">
                    <a16:creationId xmlns:a16="http://schemas.microsoft.com/office/drawing/2014/main" id="{FCC3BA23-C1A7-4D30-9E63-1CF4B68BD706}"/>
                  </a:ext>
                </a:extLst>
              </p:cNvPr>
              <p:cNvSpPr>
                <a:spLocks noChangeArrowheads="1"/>
              </p:cNvSpPr>
              <p:nvPr/>
            </p:nvSpPr>
            <p:spPr bwMode="auto">
              <a:xfrm>
                <a:off x="3236" y="2445"/>
                <a:ext cx="202" cy="221"/>
              </a:xfrm>
              <a:prstGeom prst="ellipse">
                <a:avLst/>
              </a:prstGeom>
              <a:solidFill>
                <a:srgbClr val="000000"/>
              </a:solidFill>
              <a:ln w="9525">
                <a:solidFill>
                  <a:srgbClr val="000000"/>
                </a:solidFill>
                <a:round/>
                <a:headEnd/>
                <a:tailEnd/>
              </a:ln>
            </p:spPr>
            <p:txBody>
              <a:bodyPr/>
              <a:lstStyle/>
              <a:p>
                <a:endParaRPr lang="en-US"/>
              </a:p>
            </p:txBody>
          </p:sp>
        </p:grpSp>
        <p:sp>
          <p:nvSpPr>
            <p:cNvPr id="406695" name="Text Box 167">
              <a:extLst>
                <a:ext uri="{FF2B5EF4-FFF2-40B4-BE49-F238E27FC236}">
                  <a16:creationId xmlns:a16="http://schemas.microsoft.com/office/drawing/2014/main" id="{D35ECDE5-741B-40FD-B7CE-34317CDEC45F}"/>
                </a:ext>
              </a:extLst>
            </p:cNvPr>
            <p:cNvSpPr txBox="1">
              <a:spLocks noChangeArrowheads="1"/>
            </p:cNvSpPr>
            <p:nvPr/>
          </p:nvSpPr>
          <p:spPr bwMode="auto">
            <a:xfrm>
              <a:off x="4089" y="1480"/>
              <a:ext cx="651"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r</a:t>
              </a:r>
            </a:p>
          </p:txBody>
        </p:sp>
      </p:grpSp>
      <p:sp>
        <p:nvSpPr>
          <p:cNvPr id="406698" name="Text Box 170">
            <a:extLst>
              <a:ext uri="{FF2B5EF4-FFF2-40B4-BE49-F238E27FC236}">
                <a16:creationId xmlns:a16="http://schemas.microsoft.com/office/drawing/2014/main" id="{96CF1368-EBC2-4A67-BE13-03097EC2EFB5}"/>
              </a:ext>
            </a:extLst>
          </p:cNvPr>
          <p:cNvSpPr txBox="1">
            <a:spLocks noChangeArrowheads="1"/>
          </p:cNvSpPr>
          <p:nvPr/>
        </p:nvSpPr>
        <p:spPr bwMode="auto">
          <a:xfrm>
            <a:off x="7816850" y="4546600"/>
            <a:ext cx="132715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L</a:t>
            </a:r>
            <a:r>
              <a:rPr lang="en-US" altLang="zh-CN" sz="2600" b="1" i="1">
                <a:latin typeface="Times New Roman" panose="02020603050405020304" pitchFamily="18" charset="0"/>
              </a:rPr>
              <a:t>     u</a:t>
            </a:r>
            <a:r>
              <a:rPr lang="en-US" altLang="zh-CN" sz="2600" b="1" i="1" baseline="-25000">
                <a:latin typeface="Times New Roman" panose="02020603050405020304" pitchFamily="18" charset="0"/>
              </a:rPr>
              <a:t>R</a:t>
            </a:r>
            <a:r>
              <a:rPr lang="en-US" altLang="zh-CN" sz="900">
                <a:latin typeface="Courier New" panose="02070309020205020404" pitchFamily="49" charset="0"/>
              </a:rPr>
              <a:t> </a:t>
            </a:r>
            <a:r>
              <a:rPr lang="en-US" altLang="zh-CN" sz="900" baseline="-25000">
                <a:latin typeface="Courier New" panose="02070309020205020404" pitchFamily="49" charset="0"/>
              </a:rPr>
              <a:t> </a:t>
            </a:r>
            <a:endParaRPr lang="en-US" altLang="zh-CN"/>
          </a:p>
        </p:txBody>
      </p:sp>
      <p:sp>
        <p:nvSpPr>
          <p:cNvPr id="406699" name="Text Box 171">
            <a:extLst>
              <a:ext uri="{FF2B5EF4-FFF2-40B4-BE49-F238E27FC236}">
                <a16:creationId xmlns:a16="http://schemas.microsoft.com/office/drawing/2014/main" id="{49CB1111-F4F8-42DB-BC4F-9EB2408790BA}"/>
              </a:ext>
            </a:extLst>
          </p:cNvPr>
          <p:cNvSpPr txBox="1">
            <a:spLocks noChangeArrowheads="1"/>
          </p:cNvSpPr>
          <p:nvPr/>
        </p:nvSpPr>
        <p:spPr bwMode="auto">
          <a:xfrm>
            <a:off x="7092950" y="3827463"/>
            <a:ext cx="53975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r</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06700" name="Text Box 172">
            <a:extLst>
              <a:ext uri="{FF2B5EF4-FFF2-40B4-BE49-F238E27FC236}">
                <a16:creationId xmlns:a16="http://schemas.microsoft.com/office/drawing/2014/main" id="{AB9EAEB4-61BA-4201-8D89-90751FF1D91B}"/>
              </a:ext>
            </a:extLst>
          </p:cNvPr>
          <p:cNvSpPr txBox="1">
            <a:spLocks noChangeArrowheads="1"/>
          </p:cNvSpPr>
          <p:nvPr/>
        </p:nvSpPr>
        <p:spPr bwMode="auto">
          <a:xfrm>
            <a:off x="6300788" y="3824288"/>
            <a:ext cx="53975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r</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sp>
        <p:nvSpPr>
          <p:cNvPr id="406701" name="Text Box 173">
            <a:extLst>
              <a:ext uri="{FF2B5EF4-FFF2-40B4-BE49-F238E27FC236}">
                <a16:creationId xmlns:a16="http://schemas.microsoft.com/office/drawing/2014/main" id="{A08649D5-85DF-478F-A6F2-1CFFF1A62A4E}"/>
              </a:ext>
            </a:extLst>
          </p:cNvPr>
          <p:cNvSpPr txBox="1">
            <a:spLocks noChangeArrowheads="1"/>
          </p:cNvSpPr>
          <p:nvPr/>
        </p:nvSpPr>
        <p:spPr bwMode="auto">
          <a:xfrm>
            <a:off x="5410200" y="4508500"/>
            <a:ext cx="103346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w</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06702" name="Text Box 174">
            <a:extLst>
              <a:ext uri="{FF2B5EF4-FFF2-40B4-BE49-F238E27FC236}">
                <a16:creationId xmlns:a16="http://schemas.microsoft.com/office/drawing/2014/main" id="{0B5D421B-743B-453A-9664-2A690B026FB4}"/>
              </a:ext>
            </a:extLst>
          </p:cNvPr>
          <p:cNvSpPr txBox="1">
            <a:spLocks noChangeArrowheads="1"/>
          </p:cNvSpPr>
          <p:nvPr/>
        </p:nvSpPr>
        <p:spPr bwMode="auto">
          <a:xfrm>
            <a:off x="4510088" y="4511675"/>
            <a:ext cx="1033462"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w</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06638"/>
                                        </p:tgtEl>
                                        <p:attrNameLst>
                                          <p:attrName>style.visibility</p:attrName>
                                        </p:attrNameLst>
                                      </p:cBhvr>
                                      <p:to>
                                        <p:strVal val="visible"/>
                                      </p:to>
                                    </p:set>
                                    <p:animEffect transition="in" filter="wipe(right)">
                                      <p:cBhvr>
                                        <p:cTn id="7" dur="500"/>
                                        <p:tgtEl>
                                          <p:spTgt spid="4066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6618"/>
                                        </p:tgtEl>
                                        <p:attrNameLst>
                                          <p:attrName>style.visibility</p:attrName>
                                        </p:attrNameLst>
                                      </p:cBhvr>
                                      <p:to>
                                        <p:strVal val="visible"/>
                                      </p:to>
                                    </p:set>
                                    <p:animEffect transition="in" filter="wipe(left)">
                                      <p:cBhvr>
                                        <p:cTn id="12" dur="500"/>
                                        <p:tgtEl>
                                          <p:spTgt spid="406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24BDD37-F937-4997-9840-77AEE6DCB563}"/>
              </a:ext>
            </a:extLst>
          </p:cNvPr>
          <p:cNvSpPr>
            <a:spLocks noGrp="1"/>
          </p:cNvSpPr>
          <p:nvPr>
            <p:ph type="sldNum" sz="quarter" idx="11"/>
          </p:nvPr>
        </p:nvSpPr>
        <p:spPr/>
        <p:txBody>
          <a:bodyPr/>
          <a:lstStyle/>
          <a:p>
            <a:fld id="{7DC1AB6D-E045-4AFF-989F-500718B8D015}" type="slidenum">
              <a:rPr lang="en-US" altLang="zh-CN"/>
              <a:pPr/>
              <a:t>15</a:t>
            </a:fld>
            <a:endParaRPr lang="en-US" altLang="zh-CN"/>
          </a:p>
        </p:txBody>
      </p:sp>
      <p:sp>
        <p:nvSpPr>
          <p:cNvPr id="321538" name="Rectangle 2">
            <a:extLst>
              <a:ext uri="{FF2B5EF4-FFF2-40B4-BE49-F238E27FC236}">
                <a16:creationId xmlns:a16="http://schemas.microsoft.com/office/drawing/2014/main" id="{684F1159-E9DE-4AF3-BEC1-D410DBE31365}"/>
              </a:ext>
            </a:extLst>
          </p:cNvPr>
          <p:cNvSpPr>
            <a:spLocks noGrp="1" noChangeArrowheads="1"/>
          </p:cNvSpPr>
          <p:nvPr>
            <p:ph type="body" idx="1"/>
          </p:nvPr>
        </p:nvSpPr>
        <p:spPr>
          <a:xfrm>
            <a:off x="590550" y="1484313"/>
            <a:ext cx="8013700" cy="5722937"/>
          </a:xfrm>
        </p:spPr>
        <p:txBody>
          <a:bodyPr/>
          <a:lstStyle/>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顺序搜索主要用于在线性表中搜索。</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设若表中有 </a:t>
            </a:r>
            <a:r>
              <a:rPr lang="en-US" altLang="zh-CN" sz="3000" b="1">
                <a:latin typeface="Times New Roman" panose="02020603050405020304" pitchFamily="18" charset="0"/>
                <a:ea typeface="仿宋_GB2312" pitchFamily="49" charset="-122"/>
              </a:rPr>
              <a:t>CurrentSize </a:t>
            </a:r>
            <a:r>
              <a:rPr lang="zh-CN" altLang="en-US" sz="3000" b="1">
                <a:latin typeface="Times New Roman" panose="02020603050405020304" pitchFamily="18" charset="0"/>
                <a:ea typeface="仿宋_GB2312" pitchFamily="49" charset="-122"/>
              </a:rPr>
              <a:t>个元素，则顺序搜索从表的先端开始，顺序用各元素的关键码与给定值 </a:t>
            </a:r>
            <a:r>
              <a:rPr lang="en-US" altLang="zh-CN" sz="3000" b="1">
                <a:latin typeface="Times New Roman" panose="02020603050405020304" pitchFamily="18" charset="0"/>
                <a:ea typeface="仿宋_GB2312" pitchFamily="49" charset="-122"/>
              </a:rPr>
              <a:t>x </a:t>
            </a:r>
            <a:r>
              <a:rPr lang="zh-CN" altLang="en-US" sz="3000" b="1">
                <a:latin typeface="Times New Roman" panose="02020603050405020304" pitchFamily="18" charset="0"/>
                <a:ea typeface="仿宋_GB2312" pitchFamily="49" charset="-122"/>
              </a:rPr>
              <a:t>进行比较</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若找到与其值相等的元素，则搜索成功，给出该元素在表中的位置。</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若整个表都已检测完仍未找到关键码与 </a:t>
            </a:r>
            <a:r>
              <a:rPr lang="en-US" altLang="zh-CN" sz="3000" b="1">
                <a:latin typeface="Times New Roman" panose="02020603050405020304" pitchFamily="18" charset="0"/>
                <a:ea typeface="仿宋_GB2312" pitchFamily="49" charset="-122"/>
              </a:rPr>
              <a:t>x </a:t>
            </a:r>
            <a:r>
              <a:rPr lang="zh-CN" altLang="en-US" sz="3000" b="1">
                <a:latin typeface="Times New Roman" panose="02020603050405020304" pitchFamily="18" charset="0"/>
                <a:ea typeface="仿宋_GB2312" pitchFamily="49" charset="-122"/>
              </a:rPr>
              <a:t>相等的元素，则搜索失败。给出失败信息。</a:t>
            </a:r>
          </a:p>
        </p:txBody>
      </p:sp>
      <p:sp>
        <p:nvSpPr>
          <p:cNvPr id="321539" name="Rectangle 3">
            <a:extLst>
              <a:ext uri="{FF2B5EF4-FFF2-40B4-BE49-F238E27FC236}">
                <a16:creationId xmlns:a16="http://schemas.microsoft.com/office/drawing/2014/main" id="{ADFFABEB-7094-4E09-809F-AF9B74942D78}"/>
              </a:ext>
            </a:extLst>
          </p:cNvPr>
          <p:cNvSpPr>
            <a:spLocks noGrp="1" noChangeArrowheads="1"/>
          </p:cNvSpPr>
          <p:nvPr>
            <p:ph type="title"/>
          </p:nvPr>
        </p:nvSpPr>
        <p:spPr>
          <a:xfrm>
            <a:off x="611188" y="441325"/>
            <a:ext cx="8229600" cy="1079500"/>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顺序搜索（</a:t>
            </a:r>
            <a:r>
              <a:rPr lang="en-US" altLang="zh-CN" sz="4000" b="1">
                <a:solidFill>
                  <a:schemeClr val="tx2"/>
                </a:solidFill>
                <a:latin typeface="华文新魏" panose="02010800040101010101" pitchFamily="2" charset="-122"/>
                <a:ea typeface="华文新魏" panose="02010800040101010101" pitchFamily="2" charset="-122"/>
              </a:rPr>
              <a:t>Sequential Search</a:t>
            </a:r>
            <a:r>
              <a:rPr lang="zh-CN" altLang="en-US" sz="4000" b="1">
                <a:solidFill>
                  <a:schemeClr val="tx2"/>
                </a:solidFill>
                <a:latin typeface="华文新魏" panose="02010800040101010101" pitchFamily="2" charset="-122"/>
                <a:ea typeface="华文新魏" panose="02010800040101010101" pitchFamily="2" charset="-122"/>
              </a:rPr>
              <a:t>）</a:t>
            </a:r>
            <a:r>
              <a:rPr lang="zh-CN" altLang="en-US"/>
              <a:t> </a:t>
            </a:r>
          </a:p>
        </p:txBody>
      </p:sp>
    </p:spTree>
  </p:cSld>
  <p:clrMapOvr>
    <a:masterClrMapping/>
  </p:clrMapOvr>
  <p:transition>
    <p:wipe dir="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4">
            <a:extLst>
              <a:ext uri="{FF2B5EF4-FFF2-40B4-BE49-F238E27FC236}">
                <a16:creationId xmlns:a16="http://schemas.microsoft.com/office/drawing/2014/main" id="{1178C0DE-0CF4-4867-9B6D-AFC4A6732694}"/>
              </a:ext>
            </a:extLst>
          </p:cNvPr>
          <p:cNvSpPr>
            <a:spLocks noGrp="1"/>
          </p:cNvSpPr>
          <p:nvPr>
            <p:ph type="sldNum" sz="quarter" idx="11"/>
          </p:nvPr>
        </p:nvSpPr>
        <p:spPr/>
        <p:txBody>
          <a:bodyPr/>
          <a:lstStyle/>
          <a:p>
            <a:fld id="{2452A2B8-8810-4B36-B96B-05250A26D28E}" type="slidenum">
              <a:rPr lang="en-US" altLang="zh-CN"/>
              <a:pPr/>
              <a:t>150</a:t>
            </a:fld>
            <a:endParaRPr lang="en-US" altLang="zh-CN"/>
          </a:p>
        </p:txBody>
      </p:sp>
      <p:sp>
        <p:nvSpPr>
          <p:cNvPr id="407555" name="Rectangle 3">
            <a:extLst>
              <a:ext uri="{FF2B5EF4-FFF2-40B4-BE49-F238E27FC236}">
                <a16:creationId xmlns:a16="http://schemas.microsoft.com/office/drawing/2014/main" id="{1FC0DF93-9C7A-4F87-9481-C380799EF172}"/>
              </a:ext>
            </a:extLst>
          </p:cNvPr>
          <p:cNvSpPr>
            <a:spLocks noGrp="1" noChangeArrowheads="1"/>
          </p:cNvSpPr>
          <p:nvPr>
            <p:ph type="body" idx="1"/>
          </p:nvPr>
        </p:nvSpPr>
        <p:spPr>
          <a:xfrm>
            <a:off x="457200" y="757238"/>
            <a:ext cx="8229600" cy="6100762"/>
          </a:xfrm>
        </p:spPr>
        <p:txBody>
          <a:bodyPr/>
          <a:lstStyle/>
          <a:p>
            <a:pPr lvl="2">
              <a:lnSpc>
                <a:spcPct val="105000"/>
              </a:lnSpc>
              <a:buFont typeface="Wingdings" panose="05000000000000000000" pitchFamily="2" charset="2"/>
              <a:buNone/>
            </a:pPr>
            <a:r>
              <a:rPr lang="en-US" altLang="zh-CN" sz="26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点</a:t>
            </a:r>
            <a:r>
              <a:rPr lang="en-US" altLang="zh-CN" sz="3000" b="1" i="1">
                <a:solidFill>
                  <a:schemeClr val="tx2"/>
                </a:solidFill>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和其子女结点</a:t>
            </a:r>
            <a:r>
              <a:rPr lang="en-US" altLang="zh-CN" sz="3000" b="1" i="1">
                <a:solidFill>
                  <a:schemeClr val="tx2"/>
                </a:solidFill>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的颜色就能恢复红黑树的特性。</a:t>
            </a:r>
          </a:p>
          <a:p>
            <a:pPr lvl="2">
              <a:lnSpc>
                <a:spcPct val="105000"/>
              </a:lnSpc>
              <a:buFont typeface="Wingdings" panose="05000000000000000000" pitchFamily="2" charset="2"/>
              <a:buNone/>
            </a:pPr>
            <a:endParaRPr lang="zh-CN" altLang="en-US" sz="3000" b="1">
              <a:latin typeface="Times New Roman" panose="02020603050405020304" pitchFamily="18" charset="0"/>
              <a:ea typeface="仿宋_GB2312" pitchFamily="49" charset="-122"/>
            </a:endParaRPr>
          </a:p>
          <a:p>
            <a:pPr lvl="2">
              <a:lnSpc>
                <a:spcPct val="105000"/>
              </a:lnSpc>
              <a:buFont typeface="Wingdings" panose="05000000000000000000" pitchFamily="2" charset="2"/>
              <a:buNone/>
            </a:pPr>
            <a:endParaRPr lang="zh-CN" altLang="en-US" sz="3000" b="1">
              <a:latin typeface="Times New Roman" panose="02020603050405020304" pitchFamily="18" charset="0"/>
              <a:ea typeface="仿宋_GB2312" pitchFamily="49" charset="-122"/>
            </a:endParaRPr>
          </a:p>
          <a:p>
            <a:pPr lvl="2">
              <a:lnSpc>
                <a:spcPct val="105000"/>
              </a:lnSpc>
              <a:buFont typeface="Wingdings" panose="05000000000000000000" pitchFamily="2" charset="2"/>
              <a:buNone/>
            </a:pPr>
            <a:endParaRPr lang="zh-CN" altLang="en-US" sz="3000" b="1">
              <a:latin typeface="Times New Roman" panose="02020603050405020304" pitchFamily="18" charset="0"/>
              <a:ea typeface="仿宋_GB2312" pitchFamily="49" charset="-122"/>
            </a:endParaRPr>
          </a:p>
          <a:p>
            <a:pPr lvl="2">
              <a:lnSpc>
                <a:spcPct val="105000"/>
              </a:lnSpc>
              <a:buFont typeface="Wingdings" panose="05000000000000000000" pitchFamily="2" charset="2"/>
              <a:buNone/>
            </a:pPr>
            <a:endParaRPr lang="zh-CN" altLang="en-US" sz="3000" b="1">
              <a:latin typeface="Times New Roman" panose="02020603050405020304" pitchFamily="18" charset="0"/>
              <a:ea typeface="仿宋_GB2312" pitchFamily="49" charset="-122"/>
            </a:endParaRPr>
          </a:p>
          <a:p>
            <a:pPr lvl="2">
              <a:lnSpc>
                <a:spcPct val="105000"/>
              </a:lnSpc>
              <a:buFont typeface="Wingdings" panose="05000000000000000000" pitchFamily="2" charset="2"/>
              <a:buNone/>
            </a:pPr>
            <a:r>
              <a:rPr lang="zh-CN" altLang="en-US" sz="3000" b="1">
                <a:latin typeface="Times New Roman" panose="02020603050405020304" pitchFamily="18" charset="0"/>
                <a:ea typeface="仿宋_GB2312" pitchFamily="49" charset="-122"/>
              </a:rPr>
              <a:t>	</a:t>
            </a:r>
          </a:p>
          <a:p>
            <a:pPr lvl="2">
              <a:lnSpc>
                <a:spcPct val="105000"/>
              </a:lnSpc>
              <a:buFont typeface="Wingdings" panose="05000000000000000000" pitchFamily="2" charset="2"/>
              <a:buNone/>
            </a:pPr>
            <a:r>
              <a:rPr lang="zh-CN" altLang="en-US" sz="3000" b="1">
                <a:latin typeface="Times New Roman" panose="02020603050405020304" pitchFamily="18" charset="0"/>
                <a:ea typeface="仿宋_GB2312" pitchFamily="49" charset="-122"/>
              </a:rPr>
              <a:t>	如果</a:t>
            </a:r>
            <a:r>
              <a:rPr lang="en-US" altLang="zh-CN" sz="3000" b="1" i="1">
                <a:solidFill>
                  <a:schemeClr val="tx2"/>
                </a:solidFill>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是黑色结点，可做一次右单旋转，将结点</a:t>
            </a:r>
            <a:r>
              <a:rPr lang="en-US" altLang="zh-CN" sz="3000" b="1" i="1">
                <a:solidFill>
                  <a:schemeClr val="tx2"/>
                </a:solidFill>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上升并染成双重黑色，从而消除结点</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的双重黑色，将双重黑色结点向根</a:t>
            </a:r>
            <a:endParaRPr lang="zh-CN" altLang="en-US" sz="3000"/>
          </a:p>
        </p:txBody>
      </p:sp>
      <p:grpSp>
        <p:nvGrpSpPr>
          <p:cNvPr id="407672" name="Group 120">
            <a:extLst>
              <a:ext uri="{FF2B5EF4-FFF2-40B4-BE49-F238E27FC236}">
                <a16:creationId xmlns:a16="http://schemas.microsoft.com/office/drawing/2014/main" id="{2375CE8D-54B2-463B-B2A8-F689B1AC54EC}"/>
              </a:ext>
            </a:extLst>
          </p:cNvPr>
          <p:cNvGrpSpPr>
            <a:grpSpLocks/>
          </p:cNvGrpSpPr>
          <p:nvPr/>
        </p:nvGrpSpPr>
        <p:grpSpPr bwMode="auto">
          <a:xfrm>
            <a:off x="395288" y="1687513"/>
            <a:ext cx="4572000" cy="3109912"/>
            <a:chOff x="295" y="2061"/>
            <a:chExt cx="2880" cy="1959"/>
          </a:xfrm>
        </p:grpSpPr>
        <p:sp>
          <p:nvSpPr>
            <p:cNvPr id="407614" name="Text Box 62">
              <a:extLst>
                <a:ext uri="{FF2B5EF4-FFF2-40B4-BE49-F238E27FC236}">
                  <a16:creationId xmlns:a16="http://schemas.microsoft.com/office/drawing/2014/main" id="{686A8D7F-7002-42A5-92FE-0A5914BEE919}"/>
                </a:ext>
              </a:extLst>
            </p:cNvPr>
            <p:cNvSpPr txBox="1">
              <a:spLocks noChangeArrowheads="1"/>
            </p:cNvSpPr>
            <p:nvPr/>
          </p:nvSpPr>
          <p:spPr bwMode="auto">
            <a:xfrm>
              <a:off x="1571" y="2061"/>
              <a:ext cx="561"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g</a:t>
              </a:r>
            </a:p>
          </p:txBody>
        </p:sp>
        <p:sp>
          <p:nvSpPr>
            <p:cNvPr id="407615" name="Text Box 63">
              <a:extLst>
                <a:ext uri="{FF2B5EF4-FFF2-40B4-BE49-F238E27FC236}">
                  <a16:creationId xmlns:a16="http://schemas.microsoft.com/office/drawing/2014/main" id="{C4A3DD12-1B34-40BD-9217-DD452C2C26EA}"/>
                </a:ext>
              </a:extLst>
            </p:cNvPr>
            <p:cNvSpPr txBox="1">
              <a:spLocks noChangeArrowheads="1"/>
            </p:cNvSpPr>
            <p:nvPr/>
          </p:nvSpPr>
          <p:spPr bwMode="auto">
            <a:xfrm>
              <a:off x="958" y="2447"/>
              <a:ext cx="561"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v</a:t>
              </a:r>
            </a:p>
          </p:txBody>
        </p:sp>
        <p:sp>
          <p:nvSpPr>
            <p:cNvPr id="407616" name="Text Box 64">
              <a:extLst>
                <a:ext uri="{FF2B5EF4-FFF2-40B4-BE49-F238E27FC236}">
                  <a16:creationId xmlns:a16="http://schemas.microsoft.com/office/drawing/2014/main" id="{A4484953-DE2D-40CF-BBB6-D9F486FCFBCF}"/>
                </a:ext>
              </a:extLst>
            </p:cNvPr>
            <p:cNvSpPr txBox="1">
              <a:spLocks noChangeArrowheads="1"/>
            </p:cNvSpPr>
            <p:nvPr/>
          </p:nvSpPr>
          <p:spPr bwMode="auto">
            <a:xfrm>
              <a:off x="2552" y="2416"/>
              <a:ext cx="623"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u</a:t>
              </a:r>
            </a:p>
          </p:txBody>
        </p:sp>
        <p:sp>
          <p:nvSpPr>
            <p:cNvPr id="407617" name="Text Box 65">
              <a:extLst>
                <a:ext uri="{FF2B5EF4-FFF2-40B4-BE49-F238E27FC236}">
                  <a16:creationId xmlns:a16="http://schemas.microsoft.com/office/drawing/2014/main" id="{80C14343-4E91-41BC-B33A-34DE436ADE5E}"/>
                </a:ext>
              </a:extLst>
            </p:cNvPr>
            <p:cNvSpPr txBox="1">
              <a:spLocks noChangeArrowheads="1"/>
            </p:cNvSpPr>
            <p:nvPr/>
          </p:nvSpPr>
          <p:spPr bwMode="auto">
            <a:xfrm>
              <a:off x="2057" y="3050"/>
              <a:ext cx="959"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u</a:t>
              </a:r>
              <a:r>
                <a:rPr lang="en-US" altLang="zh-CN" sz="2600" b="1" i="1" baseline="-25000">
                  <a:solidFill>
                    <a:schemeClr val="bg2"/>
                  </a:solidFill>
                  <a:latin typeface="Times New Roman" panose="02020603050405020304" pitchFamily="18" charset="0"/>
                </a:rPr>
                <a:t>L</a:t>
              </a:r>
              <a:r>
                <a:rPr lang="en-US" altLang="zh-CN" sz="2600" b="1" i="1">
                  <a:solidFill>
                    <a:schemeClr val="bg2"/>
                  </a:solidFill>
                  <a:latin typeface="Times New Roman" panose="02020603050405020304" pitchFamily="18" charset="0"/>
                </a:rPr>
                <a:t>        u</a:t>
              </a:r>
              <a:r>
                <a:rPr lang="en-US" altLang="zh-CN" sz="2600" b="1" i="1" baseline="-25000">
                  <a:solidFill>
                    <a:schemeClr val="bg2"/>
                  </a:solidFill>
                  <a:latin typeface="Times New Roman" panose="02020603050405020304" pitchFamily="18" charset="0"/>
                </a:rPr>
                <a:t>R</a:t>
              </a:r>
              <a:r>
                <a:rPr lang="en-US" altLang="zh-CN" sz="2600" b="1" i="1">
                  <a:solidFill>
                    <a:schemeClr val="bg2"/>
                  </a:solidFill>
                  <a:latin typeface="Times New Roman" panose="02020603050405020304" pitchFamily="18" charset="0"/>
                </a:rPr>
                <a:t> </a:t>
              </a:r>
              <a:r>
                <a:rPr lang="en-US" altLang="zh-CN" sz="2600" b="1" i="1" baseline="-25000">
                  <a:solidFill>
                    <a:schemeClr val="bg2"/>
                  </a:solidFill>
                  <a:latin typeface="Times New Roman" panose="02020603050405020304" pitchFamily="18" charset="0"/>
                </a:rPr>
                <a:t> </a:t>
              </a:r>
              <a:endParaRPr lang="en-US" altLang="zh-CN" sz="2600" b="1" i="1">
                <a:solidFill>
                  <a:schemeClr val="bg2"/>
                </a:solidFill>
                <a:latin typeface="Times New Roman" panose="02020603050405020304" pitchFamily="18" charset="0"/>
              </a:endParaRPr>
            </a:p>
          </p:txBody>
        </p:sp>
        <p:sp>
          <p:nvSpPr>
            <p:cNvPr id="407618" name="Text Box 66">
              <a:extLst>
                <a:ext uri="{FF2B5EF4-FFF2-40B4-BE49-F238E27FC236}">
                  <a16:creationId xmlns:a16="http://schemas.microsoft.com/office/drawing/2014/main" id="{D8E8F18A-611C-4BF5-BB01-74B969D70BC6}"/>
                </a:ext>
              </a:extLst>
            </p:cNvPr>
            <p:cNvSpPr txBox="1">
              <a:spLocks noChangeArrowheads="1"/>
            </p:cNvSpPr>
            <p:nvPr/>
          </p:nvSpPr>
          <p:spPr bwMode="auto">
            <a:xfrm>
              <a:off x="830" y="3498"/>
              <a:ext cx="623"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 w</a:t>
              </a:r>
              <a:r>
                <a:rPr lang="en-US" altLang="zh-CN" sz="2600" b="1" i="1" baseline="-25000">
                  <a:solidFill>
                    <a:schemeClr val="bg2"/>
                  </a:solidFill>
                  <a:latin typeface="Times New Roman" panose="02020603050405020304" pitchFamily="18" charset="0"/>
                </a:rPr>
                <a:t>R</a:t>
              </a:r>
              <a:endParaRPr lang="en-US" altLang="zh-CN" sz="2600" b="1" i="1">
                <a:solidFill>
                  <a:schemeClr val="bg2"/>
                </a:solidFill>
                <a:latin typeface="Times New Roman" panose="02020603050405020304" pitchFamily="18" charset="0"/>
              </a:endParaRPr>
            </a:p>
          </p:txBody>
        </p:sp>
        <p:sp>
          <p:nvSpPr>
            <p:cNvPr id="407619" name="Text Box 67">
              <a:extLst>
                <a:ext uri="{FF2B5EF4-FFF2-40B4-BE49-F238E27FC236}">
                  <a16:creationId xmlns:a16="http://schemas.microsoft.com/office/drawing/2014/main" id="{3B8E21D1-97EE-4BA8-9CEA-E12DB8B1CA57}"/>
                </a:ext>
              </a:extLst>
            </p:cNvPr>
            <p:cNvSpPr txBox="1">
              <a:spLocks noChangeArrowheads="1"/>
            </p:cNvSpPr>
            <p:nvPr/>
          </p:nvSpPr>
          <p:spPr bwMode="auto">
            <a:xfrm>
              <a:off x="295" y="3475"/>
              <a:ext cx="453"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w</a:t>
              </a:r>
              <a:r>
                <a:rPr lang="en-US" altLang="zh-CN" sz="2600" b="1" i="1" baseline="-25000">
                  <a:solidFill>
                    <a:schemeClr val="bg2"/>
                  </a:solidFill>
                  <a:latin typeface="Times New Roman" panose="02020603050405020304" pitchFamily="18" charset="0"/>
                </a:rPr>
                <a:t>L</a:t>
              </a:r>
              <a:endParaRPr lang="en-US" altLang="zh-CN" sz="2600" b="1" i="1">
                <a:solidFill>
                  <a:schemeClr val="bg2"/>
                </a:solidFill>
                <a:latin typeface="Times New Roman" panose="02020603050405020304" pitchFamily="18" charset="0"/>
              </a:endParaRPr>
            </a:p>
          </p:txBody>
        </p:sp>
        <p:sp>
          <p:nvSpPr>
            <p:cNvPr id="407620" name="Text Box 68">
              <a:extLst>
                <a:ext uri="{FF2B5EF4-FFF2-40B4-BE49-F238E27FC236}">
                  <a16:creationId xmlns:a16="http://schemas.microsoft.com/office/drawing/2014/main" id="{8135100E-87C2-470B-BEDE-AD8D8BE64DA0}"/>
                </a:ext>
              </a:extLst>
            </p:cNvPr>
            <p:cNvSpPr txBox="1">
              <a:spLocks noChangeArrowheads="1"/>
            </p:cNvSpPr>
            <p:nvPr/>
          </p:nvSpPr>
          <p:spPr bwMode="auto">
            <a:xfrm>
              <a:off x="453" y="2899"/>
              <a:ext cx="621"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w</a:t>
              </a:r>
            </a:p>
          </p:txBody>
        </p:sp>
        <p:sp>
          <p:nvSpPr>
            <p:cNvPr id="407622" name="Line 70">
              <a:extLst>
                <a:ext uri="{FF2B5EF4-FFF2-40B4-BE49-F238E27FC236}">
                  <a16:creationId xmlns:a16="http://schemas.microsoft.com/office/drawing/2014/main" id="{CF035F9D-6821-4DE1-BE61-DA413A21B1D4}"/>
                </a:ext>
              </a:extLst>
            </p:cNvPr>
            <p:cNvSpPr>
              <a:spLocks noChangeShapeType="1"/>
            </p:cNvSpPr>
            <p:nvPr/>
          </p:nvSpPr>
          <p:spPr bwMode="auto">
            <a:xfrm>
              <a:off x="1889" y="2455"/>
              <a:ext cx="546" cy="23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623" name="Line 71">
              <a:extLst>
                <a:ext uri="{FF2B5EF4-FFF2-40B4-BE49-F238E27FC236}">
                  <a16:creationId xmlns:a16="http://schemas.microsoft.com/office/drawing/2014/main" id="{798C7745-0A50-41E7-885F-78FA2886517B}"/>
                </a:ext>
              </a:extLst>
            </p:cNvPr>
            <p:cNvSpPr>
              <a:spLocks noChangeShapeType="1"/>
            </p:cNvSpPr>
            <p:nvPr/>
          </p:nvSpPr>
          <p:spPr bwMode="auto">
            <a:xfrm flipH="1">
              <a:off x="2167" y="2810"/>
              <a:ext cx="295" cy="32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624" name="Line 72">
              <a:extLst>
                <a:ext uri="{FF2B5EF4-FFF2-40B4-BE49-F238E27FC236}">
                  <a16:creationId xmlns:a16="http://schemas.microsoft.com/office/drawing/2014/main" id="{3F1897A9-2B13-4E5A-ACDB-EA32306A85CC}"/>
                </a:ext>
              </a:extLst>
            </p:cNvPr>
            <p:cNvSpPr>
              <a:spLocks noChangeShapeType="1"/>
            </p:cNvSpPr>
            <p:nvPr/>
          </p:nvSpPr>
          <p:spPr bwMode="auto">
            <a:xfrm>
              <a:off x="2558" y="2810"/>
              <a:ext cx="295" cy="32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625" name="Line 73">
              <a:extLst>
                <a:ext uri="{FF2B5EF4-FFF2-40B4-BE49-F238E27FC236}">
                  <a16:creationId xmlns:a16="http://schemas.microsoft.com/office/drawing/2014/main" id="{1B2280CE-D774-4B14-96C6-96760DC6D55D}"/>
                </a:ext>
              </a:extLst>
            </p:cNvPr>
            <p:cNvSpPr>
              <a:spLocks noChangeShapeType="1"/>
            </p:cNvSpPr>
            <p:nvPr/>
          </p:nvSpPr>
          <p:spPr bwMode="auto">
            <a:xfrm>
              <a:off x="1772" y="3256"/>
              <a:ext cx="281" cy="30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626" name="Line 74">
              <a:extLst>
                <a:ext uri="{FF2B5EF4-FFF2-40B4-BE49-F238E27FC236}">
                  <a16:creationId xmlns:a16="http://schemas.microsoft.com/office/drawing/2014/main" id="{5F229EDE-CCF4-4CEB-B869-73EBE43156B8}"/>
                </a:ext>
              </a:extLst>
            </p:cNvPr>
            <p:cNvSpPr>
              <a:spLocks noChangeShapeType="1"/>
            </p:cNvSpPr>
            <p:nvPr/>
          </p:nvSpPr>
          <p:spPr bwMode="auto">
            <a:xfrm>
              <a:off x="1242" y="2810"/>
              <a:ext cx="422" cy="32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627" name="Line 75">
              <a:extLst>
                <a:ext uri="{FF2B5EF4-FFF2-40B4-BE49-F238E27FC236}">
                  <a16:creationId xmlns:a16="http://schemas.microsoft.com/office/drawing/2014/main" id="{5766A2AA-C93B-4513-9BA9-87805646E282}"/>
                </a:ext>
              </a:extLst>
            </p:cNvPr>
            <p:cNvSpPr>
              <a:spLocks noChangeShapeType="1"/>
            </p:cNvSpPr>
            <p:nvPr/>
          </p:nvSpPr>
          <p:spPr bwMode="auto">
            <a:xfrm flipH="1">
              <a:off x="1292" y="2438"/>
              <a:ext cx="499" cy="27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628" name="Line 76">
              <a:extLst>
                <a:ext uri="{FF2B5EF4-FFF2-40B4-BE49-F238E27FC236}">
                  <a16:creationId xmlns:a16="http://schemas.microsoft.com/office/drawing/2014/main" id="{D46EE2A4-A53B-4926-9B30-1A5CAA716359}"/>
                </a:ext>
              </a:extLst>
            </p:cNvPr>
            <p:cNvSpPr>
              <a:spLocks noChangeShapeType="1"/>
            </p:cNvSpPr>
            <p:nvPr/>
          </p:nvSpPr>
          <p:spPr bwMode="auto">
            <a:xfrm flipH="1">
              <a:off x="779" y="2806"/>
              <a:ext cx="388" cy="32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629" name="Line 77">
              <a:extLst>
                <a:ext uri="{FF2B5EF4-FFF2-40B4-BE49-F238E27FC236}">
                  <a16:creationId xmlns:a16="http://schemas.microsoft.com/office/drawing/2014/main" id="{B18C1F51-59A8-42C1-B5BE-69FDA5EE797B}"/>
                </a:ext>
              </a:extLst>
            </p:cNvPr>
            <p:cNvSpPr>
              <a:spLocks noChangeShapeType="1"/>
            </p:cNvSpPr>
            <p:nvPr/>
          </p:nvSpPr>
          <p:spPr bwMode="auto">
            <a:xfrm flipH="1">
              <a:off x="1436" y="3239"/>
              <a:ext cx="218" cy="30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630" name="Oval 78">
              <a:extLst>
                <a:ext uri="{FF2B5EF4-FFF2-40B4-BE49-F238E27FC236}">
                  <a16:creationId xmlns:a16="http://schemas.microsoft.com/office/drawing/2014/main" id="{E1EFF676-9CFF-498C-93D3-231191B042E4}"/>
                </a:ext>
              </a:extLst>
            </p:cNvPr>
            <p:cNvSpPr>
              <a:spLocks noChangeArrowheads="1"/>
            </p:cNvSpPr>
            <p:nvPr/>
          </p:nvSpPr>
          <p:spPr bwMode="auto">
            <a:xfrm>
              <a:off x="1727" y="2323"/>
              <a:ext cx="201" cy="220"/>
            </a:xfrm>
            <a:prstGeom prst="ellipse">
              <a:avLst/>
            </a:prstGeom>
            <a:solidFill>
              <a:schemeClr val="tx2"/>
            </a:solidFill>
            <a:ln w="9525">
              <a:solidFill>
                <a:schemeClr val="tx2"/>
              </a:solidFill>
              <a:round/>
              <a:headEnd/>
              <a:tailEnd/>
            </a:ln>
          </p:spPr>
          <p:txBody>
            <a:bodyPr/>
            <a:lstStyle/>
            <a:p>
              <a:endParaRPr lang="en-US"/>
            </a:p>
          </p:txBody>
        </p:sp>
        <p:sp>
          <p:nvSpPr>
            <p:cNvPr id="407631" name="Oval 79">
              <a:extLst>
                <a:ext uri="{FF2B5EF4-FFF2-40B4-BE49-F238E27FC236}">
                  <a16:creationId xmlns:a16="http://schemas.microsoft.com/office/drawing/2014/main" id="{9C5E36C3-8017-479B-A72C-C9E4E9351C74}"/>
                </a:ext>
              </a:extLst>
            </p:cNvPr>
            <p:cNvSpPr>
              <a:spLocks noChangeArrowheads="1"/>
            </p:cNvSpPr>
            <p:nvPr/>
          </p:nvSpPr>
          <p:spPr bwMode="auto">
            <a:xfrm>
              <a:off x="1099" y="2634"/>
              <a:ext cx="201" cy="220"/>
            </a:xfrm>
            <a:prstGeom prst="ellipse">
              <a:avLst/>
            </a:prstGeom>
            <a:solidFill>
              <a:srgbClr val="000000"/>
            </a:solidFill>
            <a:ln w="9525">
              <a:solidFill>
                <a:srgbClr val="000000"/>
              </a:solidFill>
              <a:round/>
              <a:headEnd/>
              <a:tailEnd/>
            </a:ln>
          </p:spPr>
          <p:txBody>
            <a:bodyPr/>
            <a:lstStyle/>
            <a:p>
              <a:endParaRPr lang="en-US"/>
            </a:p>
          </p:txBody>
        </p:sp>
        <p:sp>
          <p:nvSpPr>
            <p:cNvPr id="407632" name="Oval 80">
              <a:extLst>
                <a:ext uri="{FF2B5EF4-FFF2-40B4-BE49-F238E27FC236}">
                  <a16:creationId xmlns:a16="http://schemas.microsoft.com/office/drawing/2014/main" id="{AACF5ED1-3B89-4EBF-8C64-2D0A59E9767A}"/>
                </a:ext>
              </a:extLst>
            </p:cNvPr>
            <p:cNvSpPr>
              <a:spLocks noChangeArrowheads="1"/>
            </p:cNvSpPr>
            <p:nvPr/>
          </p:nvSpPr>
          <p:spPr bwMode="auto">
            <a:xfrm>
              <a:off x="1625" y="3077"/>
              <a:ext cx="201" cy="219"/>
            </a:xfrm>
            <a:prstGeom prst="ellipse">
              <a:avLst/>
            </a:prstGeom>
            <a:solidFill>
              <a:srgbClr val="000000"/>
            </a:solidFill>
            <a:ln w="9525">
              <a:solidFill>
                <a:srgbClr val="000000"/>
              </a:solidFill>
              <a:round/>
              <a:headEnd/>
              <a:tailEnd/>
            </a:ln>
          </p:spPr>
          <p:txBody>
            <a:bodyPr/>
            <a:lstStyle/>
            <a:p>
              <a:endParaRPr lang="en-US"/>
            </a:p>
          </p:txBody>
        </p:sp>
        <p:grpSp>
          <p:nvGrpSpPr>
            <p:cNvPr id="407671" name="Group 119">
              <a:extLst>
                <a:ext uri="{FF2B5EF4-FFF2-40B4-BE49-F238E27FC236}">
                  <a16:creationId xmlns:a16="http://schemas.microsoft.com/office/drawing/2014/main" id="{DEFFBE8E-628C-4B01-8085-776A47C0135F}"/>
                </a:ext>
              </a:extLst>
            </p:cNvPr>
            <p:cNvGrpSpPr>
              <a:grpSpLocks/>
            </p:cNvGrpSpPr>
            <p:nvPr/>
          </p:nvGrpSpPr>
          <p:grpSpPr bwMode="auto">
            <a:xfrm>
              <a:off x="2381" y="2591"/>
              <a:ext cx="249" cy="295"/>
              <a:chOff x="2381" y="2591"/>
              <a:chExt cx="249" cy="295"/>
            </a:xfrm>
          </p:grpSpPr>
          <p:sp>
            <p:nvSpPr>
              <p:cNvPr id="407670" name="Oval 118">
                <a:extLst>
                  <a:ext uri="{FF2B5EF4-FFF2-40B4-BE49-F238E27FC236}">
                    <a16:creationId xmlns:a16="http://schemas.microsoft.com/office/drawing/2014/main" id="{68B98844-B405-493D-BA7C-C069DFE86762}"/>
                  </a:ext>
                </a:extLst>
              </p:cNvPr>
              <p:cNvSpPr>
                <a:spLocks noChangeArrowheads="1"/>
              </p:cNvSpPr>
              <p:nvPr/>
            </p:nvSpPr>
            <p:spPr bwMode="auto">
              <a:xfrm>
                <a:off x="2381" y="2591"/>
                <a:ext cx="249" cy="295"/>
              </a:xfrm>
              <a:prstGeom prst="ellipse">
                <a:avLst/>
              </a:prstGeom>
              <a:solidFill>
                <a:schemeClr val="accent1"/>
              </a:solidFill>
              <a:ln w="2857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633" name="Oval 81">
                <a:extLst>
                  <a:ext uri="{FF2B5EF4-FFF2-40B4-BE49-F238E27FC236}">
                    <a16:creationId xmlns:a16="http://schemas.microsoft.com/office/drawing/2014/main" id="{CE38BD59-FA10-4B1D-B2A4-4FA003E0D460}"/>
                  </a:ext>
                </a:extLst>
              </p:cNvPr>
              <p:cNvSpPr>
                <a:spLocks noChangeArrowheads="1"/>
              </p:cNvSpPr>
              <p:nvPr/>
            </p:nvSpPr>
            <p:spPr bwMode="auto">
              <a:xfrm>
                <a:off x="2408" y="2623"/>
                <a:ext cx="200" cy="240"/>
              </a:xfrm>
              <a:prstGeom prst="ellipse">
                <a:avLst/>
              </a:prstGeom>
              <a:solidFill>
                <a:srgbClr val="000000"/>
              </a:solidFill>
              <a:ln w="9525">
                <a:solidFill>
                  <a:srgbClr val="000000"/>
                </a:solidFill>
                <a:round/>
                <a:headEnd/>
                <a:tailEnd/>
              </a:ln>
            </p:spPr>
            <p:txBody>
              <a:bodyPr/>
              <a:lstStyle/>
              <a:p>
                <a:endParaRPr lang="en-US"/>
              </a:p>
            </p:txBody>
          </p:sp>
        </p:grpSp>
        <p:sp>
          <p:nvSpPr>
            <p:cNvPr id="407634" name="Line 82">
              <a:extLst>
                <a:ext uri="{FF2B5EF4-FFF2-40B4-BE49-F238E27FC236}">
                  <a16:creationId xmlns:a16="http://schemas.microsoft.com/office/drawing/2014/main" id="{AE4FB57F-19AC-48F1-8D5E-1142B5C6BA19}"/>
                </a:ext>
              </a:extLst>
            </p:cNvPr>
            <p:cNvSpPr>
              <a:spLocks noChangeShapeType="1"/>
            </p:cNvSpPr>
            <p:nvPr/>
          </p:nvSpPr>
          <p:spPr bwMode="auto">
            <a:xfrm>
              <a:off x="806" y="3252"/>
              <a:ext cx="218" cy="30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635" name="Line 83">
              <a:extLst>
                <a:ext uri="{FF2B5EF4-FFF2-40B4-BE49-F238E27FC236}">
                  <a16:creationId xmlns:a16="http://schemas.microsoft.com/office/drawing/2014/main" id="{10D48F10-906E-4160-9265-80B915B4B701}"/>
                </a:ext>
              </a:extLst>
            </p:cNvPr>
            <p:cNvSpPr>
              <a:spLocks noChangeShapeType="1"/>
            </p:cNvSpPr>
            <p:nvPr/>
          </p:nvSpPr>
          <p:spPr bwMode="auto">
            <a:xfrm flipH="1">
              <a:off x="440" y="3236"/>
              <a:ext cx="281" cy="30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636" name="Oval 84">
              <a:extLst>
                <a:ext uri="{FF2B5EF4-FFF2-40B4-BE49-F238E27FC236}">
                  <a16:creationId xmlns:a16="http://schemas.microsoft.com/office/drawing/2014/main" id="{91229ABB-721A-4601-B091-10796F665674}"/>
                </a:ext>
              </a:extLst>
            </p:cNvPr>
            <p:cNvSpPr>
              <a:spLocks noChangeArrowheads="1"/>
            </p:cNvSpPr>
            <p:nvPr/>
          </p:nvSpPr>
          <p:spPr bwMode="auto">
            <a:xfrm>
              <a:off x="658" y="3073"/>
              <a:ext cx="202" cy="220"/>
            </a:xfrm>
            <a:prstGeom prst="ellipse">
              <a:avLst/>
            </a:prstGeom>
            <a:solidFill>
              <a:srgbClr val="000000"/>
            </a:solidFill>
            <a:ln w="9525">
              <a:solidFill>
                <a:srgbClr val="000000"/>
              </a:solidFill>
              <a:round/>
              <a:headEnd/>
              <a:tailEnd/>
            </a:ln>
          </p:spPr>
          <p:txBody>
            <a:bodyPr/>
            <a:lstStyle/>
            <a:p>
              <a:endParaRPr lang="en-US"/>
            </a:p>
          </p:txBody>
        </p:sp>
        <p:sp>
          <p:nvSpPr>
            <p:cNvPr id="407637" name="Text Box 85">
              <a:extLst>
                <a:ext uri="{FF2B5EF4-FFF2-40B4-BE49-F238E27FC236}">
                  <a16:creationId xmlns:a16="http://schemas.microsoft.com/office/drawing/2014/main" id="{8B9377DB-E341-410B-A095-613B51B51A05}"/>
                </a:ext>
              </a:extLst>
            </p:cNvPr>
            <p:cNvSpPr txBox="1">
              <a:spLocks noChangeArrowheads="1"/>
            </p:cNvSpPr>
            <p:nvPr/>
          </p:nvSpPr>
          <p:spPr bwMode="auto">
            <a:xfrm>
              <a:off x="1791" y="2878"/>
              <a:ext cx="624"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r</a:t>
              </a:r>
            </a:p>
          </p:txBody>
        </p:sp>
        <p:sp>
          <p:nvSpPr>
            <p:cNvPr id="407638" name="Text Box 86">
              <a:extLst>
                <a:ext uri="{FF2B5EF4-FFF2-40B4-BE49-F238E27FC236}">
                  <a16:creationId xmlns:a16="http://schemas.microsoft.com/office/drawing/2014/main" id="{9337B729-C265-4185-BC70-3C27C74E7185}"/>
                </a:ext>
              </a:extLst>
            </p:cNvPr>
            <p:cNvSpPr txBox="1">
              <a:spLocks noChangeArrowheads="1"/>
            </p:cNvSpPr>
            <p:nvPr/>
          </p:nvSpPr>
          <p:spPr bwMode="auto">
            <a:xfrm>
              <a:off x="1917" y="3513"/>
              <a:ext cx="623"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r</a:t>
              </a:r>
              <a:r>
                <a:rPr lang="en-US" altLang="zh-CN" sz="2600" b="1" i="1" baseline="-25000">
                  <a:solidFill>
                    <a:schemeClr val="bg2"/>
                  </a:solidFill>
                  <a:latin typeface="Times New Roman" panose="02020603050405020304" pitchFamily="18" charset="0"/>
                </a:rPr>
                <a:t>R</a:t>
              </a:r>
              <a:endParaRPr lang="en-US" altLang="zh-CN" sz="2600" b="1" i="1">
                <a:solidFill>
                  <a:schemeClr val="bg2"/>
                </a:solidFill>
                <a:latin typeface="Times New Roman" panose="02020603050405020304" pitchFamily="18" charset="0"/>
              </a:endParaRPr>
            </a:p>
          </p:txBody>
        </p:sp>
        <p:sp>
          <p:nvSpPr>
            <p:cNvPr id="407639" name="Text Box 87">
              <a:extLst>
                <a:ext uri="{FF2B5EF4-FFF2-40B4-BE49-F238E27FC236}">
                  <a16:creationId xmlns:a16="http://schemas.microsoft.com/office/drawing/2014/main" id="{56D8C62C-69C5-4C80-A1A5-922722078A05}"/>
                </a:ext>
              </a:extLst>
            </p:cNvPr>
            <p:cNvSpPr txBox="1">
              <a:spLocks noChangeArrowheads="1"/>
            </p:cNvSpPr>
            <p:nvPr/>
          </p:nvSpPr>
          <p:spPr bwMode="auto">
            <a:xfrm>
              <a:off x="1259" y="3498"/>
              <a:ext cx="623"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r</a:t>
              </a:r>
              <a:r>
                <a:rPr lang="en-US" altLang="zh-CN" sz="2600" b="1" i="1" baseline="-25000">
                  <a:solidFill>
                    <a:schemeClr val="bg2"/>
                  </a:solidFill>
                  <a:latin typeface="Times New Roman" panose="02020603050405020304" pitchFamily="18" charset="0"/>
                </a:rPr>
                <a:t>L</a:t>
              </a:r>
              <a:endParaRPr lang="en-US" altLang="zh-CN" sz="2600" b="1" i="1">
                <a:solidFill>
                  <a:schemeClr val="bg2"/>
                </a:solidFill>
                <a:latin typeface="Times New Roman" panose="02020603050405020304" pitchFamily="18" charset="0"/>
              </a:endParaRPr>
            </a:p>
          </p:txBody>
        </p:sp>
      </p:grpSp>
      <p:sp>
        <p:nvSpPr>
          <p:cNvPr id="407667" name="AutoShape 115">
            <a:extLst>
              <a:ext uri="{FF2B5EF4-FFF2-40B4-BE49-F238E27FC236}">
                <a16:creationId xmlns:a16="http://schemas.microsoft.com/office/drawing/2014/main" id="{3B8E403D-7168-4E61-9BB6-E46E6E610CA7}"/>
              </a:ext>
            </a:extLst>
          </p:cNvPr>
          <p:cNvSpPr>
            <a:spLocks noChangeArrowheads="1"/>
          </p:cNvSpPr>
          <p:nvPr/>
        </p:nvSpPr>
        <p:spPr bwMode="auto">
          <a:xfrm>
            <a:off x="4679950" y="2638425"/>
            <a:ext cx="684213" cy="142875"/>
          </a:xfrm>
          <a:prstGeom prst="rightArrow">
            <a:avLst>
              <a:gd name="adj1" fmla="val 50000"/>
              <a:gd name="adj2" fmla="val 119722"/>
            </a:avLst>
          </a:prstGeom>
          <a:solidFill>
            <a:srgbClr val="C0C0C0"/>
          </a:solidFill>
          <a:ln w="9525">
            <a:solidFill>
              <a:schemeClr val="bg2"/>
            </a:solidFill>
            <a:miter lim="800000"/>
            <a:headEnd/>
            <a:tailEnd/>
          </a:ln>
        </p:spPr>
        <p:txBody>
          <a:bodyPr/>
          <a:lstStyle/>
          <a:p>
            <a:endParaRPr lang="en-US"/>
          </a:p>
        </p:txBody>
      </p:sp>
      <p:grpSp>
        <p:nvGrpSpPr>
          <p:cNvPr id="407701" name="Group 149">
            <a:extLst>
              <a:ext uri="{FF2B5EF4-FFF2-40B4-BE49-F238E27FC236}">
                <a16:creationId xmlns:a16="http://schemas.microsoft.com/office/drawing/2014/main" id="{8FF71635-7487-4807-B6DE-FF9954730F31}"/>
              </a:ext>
            </a:extLst>
          </p:cNvPr>
          <p:cNvGrpSpPr>
            <a:grpSpLocks/>
          </p:cNvGrpSpPr>
          <p:nvPr/>
        </p:nvGrpSpPr>
        <p:grpSpPr bwMode="auto">
          <a:xfrm>
            <a:off x="4608513" y="1724025"/>
            <a:ext cx="4572000" cy="3109913"/>
            <a:chOff x="2903" y="2038"/>
            <a:chExt cx="2880" cy="1959"/>
          </a:xfrm>
        </p:grpSpPr>
        <p:sp>
          <p:nvSpPr>
            <p:cNvPr id="407674" name="Text Box 122">
              <a:extLst>
                <a:ext uri="{FF2B5EF4-FFF2-40B4-BE49-F238E27FC236}">
                  <a16:creationId xmlns:a16="http://schemas.microsoft.com/office/drawing/2014/main" id="{8D424AE4-8F75-4D78-BEF6-E11D3E8B568D}"/>
                </a:ext>
              </a:extLst>
            </p:cNvPr>
            <p:cNvSpPr txBox="1">
              <a:spLocks noChangeArrowheads="1"/>
            </p:cNvSpPr>
            <p:nvPr/>
          </p:nvSpPr>
          <p:spPr bwMode="auto">
            <a:xfrm>
              <a:off x="4179" y="2038"/>
              <a:ext cx="561"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g</a:t>
              </a:r>
            </a:p>
          </p:txBody>
        </p:sp>
        <p:sp>
          <p:nvSpPr>
            <p:cNvPr id="407675" name="Text Box 123">
              <a:extLst>
                <a:ext uri="{FF2B5EF4-FFF2-40B4-BE49-F238E27FC236}">
                  <a16:creationId xmlns:a16="http://schemas.microsoft.com/office/drawing/2014/main" id="{9CF6AD86-060B-4244-A4E2-DA939F0A5813}"/>
                </a:ext>
              </a:extLst>
            </p:cNvPr>
            <p:cNvSpPr txBox="1">
              <a:spLocks noChangeArrowheads="1"/>
            </p:cNvSpPr>
            <p:nvPr/>
          </p:nvSpPr>
          <p:spPr bwMode="auto">
            <a:xfrm>
              <a:off x="3566" y="2424"/>
              <a:ext cx="561"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v</a:t>
              </a:r>
            </a:p>
          </p:txBody>
        </p:sp>
        <p:sp>
          <p:nvSpPr>
            <p:cNvPr id="407676" name="Text Box 124">
              <a:extLst>
                <a:ext uri="{FF2B5EF4-FFF2-40B4-BE49-F238E27FC236}">
                  <a16:creationId xmlns:a16="http://schemas.microsoft.com/office/drawing/2014/main" id="{3963EC26-E72F-4236-9ABA-039EFE7A73DF}"/>
                </a:ext>
              </a:extLst>
            </p:cNvPr>
            <p:cNvSpPr txBox="1">
              <a:spLocks noChangeArrowheads="1"/>
            </p:cNvSpPr>
            <p:nvPr/>
          </p:nvSpPr>
          <p:spPr bwMode="auto">
            <a:xfrm>
              <a:off x="5160" y="2393"/>
              <a:ext cx="623"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u</a:t>
              </a:r>
            </a:p>
          </p:txBody>
        </p:sp>
        <p:sp>
          <p:nvSpPr>
            <p:cNvPr id="407677" name="Text Box 125">
              <a:extLst>
                <a:ext uri="{FF2B5EF4-FFF2-40B4-BE49-F238E27FC236}">
                  <a16:creationId xmlns:a16="http://schemas.microsoft.com/office/drawing/2014/main" id="{EC41954D-6AA3-421D-BCE9-DC7091611BBE}"/>
                </a:ext>
              </a:extLst>
            </p:cNvPr>
            <p:cNvSpPr txBox="1">
              <a:spLocks noChangeArrowheads="1"/>
            </p:cNvSpPr>
            <p:nvPr/>
          </p:nvSpPr>
          <p:spPr bwMode="auto">
            <a:xfrm>
              <a:off x="4665" y="3027"/>
              <a:ext cx="959"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u</a:t>
              </a:r>
              <a:r>
                <a:rPr lang="en-US" altLang="zh-CN" sz="2600" b="1" i="1" baseline="-25000">
                  <a:solidFill>
                    <a:schemeClr val="bg2"/>
                  </a:solidFill>
                  <a:latin typeface="Times New Roman" panose="02020603050405020304" pitchFamily="18" charset="0"/>
                </a:rPr>
                <a:t>L</a:t>
              </a:r>
              <a:r>
                <a:rPr lang="en-US" altLang="zh-CN" sz="2600" b="1" i="1">
                  <a:solidFill>
                    <a:schemeClr val="bg2"/>
                  </a:solidFill>
                  <a:latin typeface="Times New Roman" panose="02020603050405020304" pitchFamily="18" charset="0"/>
                </a:rPr>
                <a:t>        u</a:t>
              </a:r>
              <a:r>
                <a:rPr lang="en-US" altLang="zh-CN" sz="2600" b="1" i="1" baseline="-25000">
                  <a:solidFill>
                    <a:schemeClr val="bg2"/>
                  </a:solidFill>
                  <a:latin typeface="Times New Roman" panose="02020603050405020304" pitchFamily="18" charset="0"/>
                </a:rPr>
                <a:t>R</a:t>
              </a:r>
              <a:r>
                <a:rPr lang="en-US" altLang="zh-CN" sz="2600" b="1" i="1">
                  <a:solidFill>
                    <a:schemeClr val="bg2"/>
                  </a:solidFill>
                  <a:latin typeface="Times New Roman" panose="02020603050405020304" pitchFamily="18" charset="0"/>
                </a:rPr>
                <a:t> </a:t>
              </a:r>
              <a:r>
                <a:rPr lang="en-US" altLang="zh-CN" sz="2600" b="1" i="1" baseline="-25000">
                  <a:solidFill>
                    <a:schemeClr val="bg2"/>
                  </a:solidFill>
                  <a:latin typeface="Times New Roman" panose="02020603050405020304" pitchFamily="18" charset="0"/>
                </a:rPr>
                <a:t> </a:t>
              </a:r>
              <a:endParaRPr lang="en-US" altLang="zh-CN" sz="2600" b="1" i="1">
                <a:solidFill>
                  <a:schemeClr val="bg2"/>
                </a:solidFill>
                <a:latin typeface="Times New Roman" panose="02020603050405020304" pitchFamily="18" charset="0"/>
              </a:endParaRPr>
            </a:p>
          </p:txBody>
        </p:sp>
        <p:sp>
          <p:nvSpPr>
            <p:cNvPr id="407678" name="Text Box 126">
              <a:extLst>
                <a:ext uri="{FF2B5EF4-FFF2-40B4-BE49-F238E27FC236}">
                  <a16:creationId xmlns:a16="http://schemas.microsoft.com/office/drawing/2014/main" id="{2666611C-3D18-4197-A972-576A7AF18357}"/>
                </a:ext>
              </a:extLst>
            </p:cNvPr>
            <p:cNvSpPr txBox="1">
              <a:spLocks noChangeArrowheads="1"/>
            </p:cNvSpPr>
            <p:nvPr/>
          </p:nvSpPr>
          <p:spPr bwMode="auto">
            <a:xfrm>
              <a:off x="3438" y="3475"/>
              <a:ext cx="623"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 w</a:t>
              </a:r>
              <a:r>
                <a:rPr lang="en-US" altLang="zh-CN" sz="2600" b="1" i="1" baseline="-25000">
                  <a:solidFill>
                    <a:schemeClr val="bg2"/>
                  </a:solidFill>
                  <a:latin typeface="Times New Roman" panose="02020603050405020304" pitchFamily="18" charset="0"/>
                </a:rPr>
                <a:t>R</a:t>
              </a:r>
              <a:endParaRPr lang="en-US" altLang="zh-CN" sz="2600" b="1" i="1">
                <a:solidFill>
                  <a:schemeClr val="bg2"/>
                </a:solidFill>
                <a:latin typeface="Times New Roman" panose="02020603050405020304" pitchFamily="18" charset="0"/>
              </a:endParaRPr>
            </a:p>
          </p:txBody>
        </p:sp>
        <p:sp>
          <p:nvSpPr>
            <p:cNvPr id="407679" name="Text Box 127">
              <a:extLst>
                <a:ext uri="{FF2B5EF4-FFF2-40B4-BE49-F238E27FC236}">
                  <a16:creationId xmlns:a16="http://schemas.microsoft.com/office/drawing/2014/main" id="{3E5A6314-8C00-497B-9431-2A4198FE43A1}"/>
                </a:ext>
              </a:extLst>
            </p:cNvPr>
            <p:cNvSpPr txBox="1">
              <a:spLocks noChangeArrowheads="1"/>
            </p:cNvSpPr>
            <p:nvPr/>
          </p:nvSpPr>
          <p:spPr bwMode="auto">
            <a:xfrm>
              <a:off x="2903" y="3452"/>
              <a:ext cx="453"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w</a:t>
              </a:r>
              <a:r>
                <a:rPr lang="en-US" altLang="zh-CN" sz="2600" b="1" i="1" baseline="-25000">
                  <a:solidFill>
                    <a:schemeClr val="bg2"/>
                  </a:solidFill>
                  <a:latin typeface="Times New Roman" panose="02020603050405020304" pitchFamily="18" charset="0"/>
                </a:rPr>
                <a:t>L</a:t>
              </a:r>
              <a:endParaRPr lang="en-US" altLang="zh-CN" sz="2600" b="1" i="1">
                <a:solidFill>
                  <a:schemeClr val="bg2"/>
                </a:solidFill>
                <a:latin typeface="Times New Roman" panose="02020603050405020304" pitchFamily="18" charset="0"/>
              </a:endParaRPr>
            </a:p>
          </p:txBody>
        </p:sp>
        <p:sp>
          <p:nvSpPr>
            <p:cNvPr id="407680" name="Text Box 128">
              <a:extLst>
                <a:ext uri="{FF2B5EF4-FFF2-40B4-BE49-F238E27FC236}">
                  <a16:creationId xmlns:a16="http://schemas.microsoft.com/office/drawing/2014/main" id="{B3935CAD-A336-48A4-A941-3417512F0C37}"/>
                </a:ext>
              </a:extLst>
            </p:cNvPr>
            <p:cNvSpPr txBox="1">
              <a:spLocks noChangeArrowheads="1"/>
            </p:cNvSpPr>
            <p:nvPr/>
          </p:nvSpPr>
          <p:spPr bwMode="auto">
            <a:xfrm>
              <a:off x="3061" y="2876"/>
              <a:ext cx="621"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w</a:t>
              </a:r>
            </a:p>
          </p:txBody>
        </p:sp>
        <p:sp>
          <p:nvSpPr>
            <p:cNvPr id="407681" name="Line 129">
              <a:extLst>
                <a:ext uri="{FF2B5EF4-FFF2-40B4-BE49-F238E27FC236}">
                  <a16:creationId xmlns:a16="http://schemas.microsoft.com/office/drawing/2014/main" id="{37B1B2D1-D509-4B56-BDD1-FA75075B33CE}"/>
                </a:ext>
              </a:extLst>
            </p:cNvPr>
            <p:cNvSpPr>
              <a:spLocks noChangeShapeType="1"/>
            </p:cNvSpPr>
            <p:nvPr/>
          </p:nvSpPr>
          <p:spPr bwMode="auto">
            <a:xfrm>
              <a:off x="4497" y="2432"/>
              <a:ext cx="546" cy="23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682" name="Line 130">
              <a:extLst>
                <a:ext uri="{FF2B5EF4-FFF2-40B4-BE49-F238E27FC236}">
                  <a16:creationId xmlns:a16="http://schemas.microsoft.com/office/drawing/2014/main" id="{AD419FDC-6E94-42C1-8400-6ADAD37C2E81}"/>
                </a:ext>
              </a:extLst>
            </p:cNvPr>
            <p:cNvSpPr>
              <a:spLocks noChangeShapeType="1"/>
            </p:cNvSpPr>
            <p:nvPr/>
          </p:nvSpPr>
          <p:spPr bwMode="auto">
            <a:xfrm flipH="1">
              <a:off x="4775" y="2787"/>
              <a:ext cx="295" cy="32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683" name="Line 131">
              <a:extLst>
                <a:ext uri="{FF2B5EF4-FFF2-40B4-BE49-F238E27FC236}">
                  <a16:creationId xmlns:a16="http://schemas.microsoft.com/office/drawing/2014/main" id="{53E7987C-377D-450E-9A67-5F791AF6B2B7}"/>
                </a:ext>
              </a:extLst>
            </p:cNvPr>
            <p:cNvSpPr>
              <a:spLocks noChangeShapeType="1"/>
            </p:cNvSpPr>
            <p:nvPr/>
          </p:nvSpPr>
          <p:spPr bwMode="auto">
            <a:xfrm>
              <a:off x="5166" y="2787"/>
              <a:ext cx="295" cy="32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684" name="Line 132">
              <a:extLst>
                <a:ext uri="{FF2B5EF4-FFF2-40B4-BE49-F238E27FC236}">
                  <a16:creationId xmlns:a16="http://schemas.microsoft.com/office/drawing/2014/main" id="{5AB9972B-BCEA-45EC-B2CE-F93E122D97CD}"/>
                </a:ext>
              </a:extLst>
            </p:cNvPr>
            <p:cNvSpPr>
              <a:spLocks noChangeShapeType="1"/>
            </p:cNvSpPr>
            <p:nvPr/>
          </p:nvSpPr>
          <p:spPr bwMode="auto">
            <a:xfrm>
              <a:off x="4380" y="3233"/>
              <a:ext cx="281" cy="30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685" name="Line 133">
              <a:extLst>
                <a:ext uri="{FF2B5EF4-FFF2-40B4-BE49-F238E27FC236}">
                  <a16:creationId xmlns:a16="http://schemas.microsoft.com/office/drawing/2014/main" id="{E1F7767A-87CA-47F4-972F-E081FF6B2655}"/>
                </a:ext>
              </a:extLst>
            </p:cNvPr>
            <p:cNvSpPr>
              <a:spLocks noChangeShapeType="1"/>
            </p:cNvSpPr>
            <p:nvPr/>
          </p:nvSpPr>
          <p:spPr bwMode="auto">
            <a:xfrm>
              <a:off x="3850" y="2787"/>
              <a:ext cx="422" cy="32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686" name="Line 134">
              <a:extLst>
                <a:ext uri="{FF2B5EF4-FFF2-40B4-BE49-F238E27FC236}">
                  <a16:creationId xmlns:a16="http://schemas.microsoft.com/office/drawing/2014/main" id="{CF421EE2-8E39-4A5F-BD05-CFAE8168A999}"/>
                </a:ext>
              </a:extLst>
            </p:cNvPr>
            <p:cNvSpPr>
              <a:spLocks noChangeShapeType="1"/>
            </p:cNvSpPr>
            <p:nvPr/>
          </p:nvSpPr>
          <p:spPr bwMode="auto">
            <a:xfrm flipH="1">
              <a:off x="3900" y="2415"/>
              <a:ext cx="499" cy="27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687" name="Line 135">
              <a:extLst>
                <a:ext uri="{FF2B5EF4-FFF2-40B4-BE49-F238E27FC236}">
                  <a16:creationId xmlns:a16="http://schemas.microsoft.com/office/drawing/2014/main" id="{4FA7B3C6-4D72-4F5D-BE9F-277786A55BB4}"/>
                </a:ext>
              </a:extLst>
            </p:cNvPr>
            <p:cNvSpPr>
              <a:spLocks noChangeShapeType="1"/>
            </p:cNvSpPr>
            <p:nvPr/>
          </p:nvSpPr>
          <p:spPr bwMode="auto">
            <a:xfrm flipH="1">
              <a:off x="3387" y="2783"/>
              <a:ext cx="388" cy="32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688" name="Line 136">
              <a:extLst>
                <a:ext uri="{FF2B5EF4-FFF2-40B4-BE49-F238E27FC236}">
                  <a16:creationId xmlns:a16="http://schemas.microsoft.com/office/drawing/2014/main" id="{61F4E8FB-F978-4324-97A6-D60E3C074E76}"/>
                </a:ext>
              </a:extLst>
            </p:cNvPr>
            <p:cNvSpPr>
              <a:spLocks noChangeShapeType="1"/>
            </p:cNvSpPr>
            <p:nvPr/>
          </p:nvSpPr>
          <p:spPr bwMode="auto">
            <a:xfrm flipH="1">
              <a:off x="4044" y="3216"/>
              <a:ext cx="218" cy="30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689" name="Oval 137">
              <a:extLst>
                <a:ext uri="{FF2B5EF4-FFF2-40B4-BE49-F238E27FC236}">
                  <a16:creationId xmlns:a16="http://schemas.microsoft.com/office/drawing/2014/main" id="{05250A55-9F9A-401C-96B5-3312A8DA9BCC}"/>
                </a:ext>
              </a:extLst>
            </p:cNvPr>
            <p:cNvSpPr>
              <a:spLocks noChangeArrowheads="1"/>
            </p:cNvSpPr>
            <p:nvPr/>
          </p:nvSpPr>
          <p:spPr bwMode="auto">
            <a:xfrm>
              <a:off x="4335" y="2300"/>
              <a:ext cx="201" cy="220"/>
            </a:xfrm>
            <a:prstGeom prst="ellipse">
              <a:avLst/>
            </a:prstGeom>
            <a:solidFill>
              <a:srgbClr val="000000"/>
            </a:solidFill>
            <a:ln w="9525">
              <a:solidFill>
                <a:srgbClr val="000000"/>
              </a:solidFill>
              <a:round/>
              <a:headEnd/>
              <a:tailEnd/>
            </a:ln>
          </p:spPr>
          <p:txBody>
            <a:bodyPr/>
            <a:lstStyle/>
            <a:p>
              <a:endParaRPr lang="en-US"/>
            </a:p>
          </p:txBody>
        </p:sp>
        <p:sp>
          <p:nvSpPr>
            <p:cNvPr id="407690" name="Oval 138">
              <a:extLst>
                <a:ext uri="{FF2B5EF4-FFF2-40B4-BE49-F238E27FC236}">
                  <a16:creationId xmlns:a16="http://schemas.microsoft.com/office/drawing/2014/main" id="{34373A0F-B2D4-4FE1-82C2-B5D395C725A2}"/>
                </a:ext>
              </a:extLst>
            </p:cNvPr>
            <p:cNvSpPr>
              <a:spLocks noChangeArrowheads="1"/>
            </p:cNvSpPr>
            <p:nvPr/>
          </p:nvSpPr>
          <p:spPr bwMode="auto">
            <a:xfrm>
              <a:off x="3707" y="2611"/>
              <a:ext cx="201" cy="220"/>
            </a:xfrm>
            <a:prstGeom prst="ellipse">
              <a:avLst/>
            </a:prstGeom>
            <a:solidFill>
              <a:schemeClr val="tx2"/>
            </a:solidFill>
            <a:ln w="9525">
              <a:solidFill>
                <a:schemeClr val="tx2"/>
              </a:solidFill>
              <a:round/>
              <a:headEnd/>
              <a:tailEnd/>
            </a:ln>
          </p:spPr>
          <p:txBody>
            <a:bodyPr/>
            <a:lstStyle/>
            <a:p>
              <a:endParaRPr lang="en-US"/>
            </a:p>
          </p:txBody>
        </p:sp>
        <p:sp>
          <p:nvSpPr>
            <p:cNvPr id="407691" name="Oval 139">
              <a:extLst>
                <a:ext uri="{FF2B5EF4-FFF2-40B4-BE49-F238E27FC236}">
                  <a16:creationId xmlns:a16="http://schemas.microsoft.com/office/drawing/2014/main" id="{0223F55C-E5CB-4106-88E0-D051F1318D49}"/>
                </a:ext>
              </a:extLst>
            </p:cNvPr>
            <p:cNvSpPr>
              <a:spLocks noChangeArrowheads="1"/>
            </p:cNvSpPr>
            <p:nvPr/>
          </p:nvSpPr>
          <p:spPr bwMode="auto">
            <a:xfrm>
              <a:off x="4233" y="3054"/>
              <a:ext cx="201" cy="219"/>
            </a:xfrm>
            <a:prstGeom prst="ellipse">
              <a:avLst/>
            </a:prstGeom>
            <a:solidFill>
              <a:srgbClr val="000000"/>
            </a:solidFill>
            <a:ln w="9525">
              <a:solidFill>
                <a:srgbClr val="000000"/>
              </a:solidFill>
              <a:round/>
              <a:headEnd/>
              <a:tailEnd/>
            </a:ln>
          </p:spPr>
          <p:txBody>
            <a:bodyPr/>
            <a:lstStyle/>
            <a:p>
              <a:endParaRPr lang="en-US"/>
            </a:p>
          </p:txBody>
        </p:sp>
        <p:grpSp>
          <p:nvGrpSpPr>
            <p:cNvPr id="407692" name="Group 140">
              <a:extLst>
                <a:ext uri="{FF2B5EF4-FFF2-40B4-BE49-F238E27FC236}">
                  <a16:creationId xmlns:a16="http://schemas.microsoft.com/office/drawing/2014/main" id="{3B37FF14-6D80-4BA7-8C8A-8D043FF5F353}"/>
                </a:ext>
              </a:extLst>
            </p:cNvPr>
            <p:cNvGrpSpPr>
              <a:grpSpLocks/>
            </p:cNvGrpSpPr>
            <p:nvPr/>
          </p:nvGrpSpPr>
          <p:grpSpPr bwMode="auto">
            <a:xfrm>
              <a:off x="4989" y="2568"/>
              <a:ext cx="249" cy="295"/>
              <a:chOff x="2381" y="2591"/>
              <a:chExt cx="249" cy="295"/>
            </a:xfrm>
          </p:grpSpPr>
          <p:sp>
            <p:nvSpPr>
              <p:cNvPr id="407693" name="Oval 141">
                <a:extLst>
                  <a:ext uri="{FF2B5EF4-FFF2-40B4-BE49-F238E27FC236}">
                    <a16:creationId xmlns:a16="http://schemas.microsoft.com/office/drawing/2014/main" id="{F3AE557F-526D-4678-9AD2-14B6ABAE002A}"/>
                  </a:ext>
                </a:extLst>
              </p:cNvPr>
              <p:cNvSpPr>
                <a:spLocks noChangeArrowheads="1"/>
              </p:cNvSpPr>
              <p:nvPr/>
            </p:nvSpPr>
            <p:spPr bwMode="auto">
              <a:xfrm>
                <a:off x="2381" y="2591"/>
                <a:ext cx="249" cy="295"/>
              </a:xfrm>
              <a:prstGeom prst="ellipse">
                <a:avLst/>
              </a:prstGeom>
              <a:solidFill>
                <a:schemeClr val="accent1"/>
              </a:solidFill>
              <a:ln w="2857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694" name="Oval 142">
                <a:extLst>
                  <a:ext uri="{FF2B5EF4-FFF2-40B4-BE49-F238E27FC236}">
                    <a16:creationId xmlns:a16="http://schemas.microsoft.com/office/drawing/2014/main" id="{8FE0FDFC-8762-4F78-8CF8-5523A3FA7ACE}"/>
                  </a:ext>
                </a:extLst>
              </p:cNvPr>
              <p:cNvSpPr>
                <a:spLocks noChangeArrowheads="1"/>
              </p:cNvSpPr>
              <p:nvPr/>
            </p:nvSpPr>
            <p:spPr bwMode="auto">
              <a:xfrm>
                <a:off x="2408" y="2623"/>
                <a:ext cx="200" cy="240"/>
              </a:xfrm>
              <a:prstGeom prst="ellipse">
                <a:avLst/>
              </a:prstGeom>
              <a:solidFill>
                <a:srgbClr val="000000"/>
              </a:solidFill>
              <a:ln w="9525">
                <a:solidFill>
                  <a:srgbClr val="000000"/>
                </a:solidFill>
                <a:round/>
                <a:headEnd/>
                <a:tailEnd/>
              </a:ln>
            </p:spPr>
            <p:txBody>
              <a:bodyPr/>
              <a:lstStyle/>
              <a:p>
                <a:endParaRPr lang="en-US"/>
              </a:p>
            </p:txBody>
          </p:sp>
        </p:grpSp>
        <p:sp>
          <p:nvSpPr>
            <p:cNvPr id="407695" name="Line 143">
              <a:extLst>
                <a:ext uri="{FF2B5EF4-FFF2-40B4-BE49-F238E27FC236}">
                  <a16:creationId xmlns:a16="http://schemas.microsoft.com/office/drawing/2014/main" id="{EE36ADB2-738D-4C6D-9250-19AB41652705}"/>
                </a:ext>
              </a:extLst>
            </p:cNvPr>
            <p:cNvSpPr>
              <a:spLocks noChangeShapeType="1"/>
            </p:cNvSpPr>
            <p:nvPr/>
          </p:nvSpPr>
          <p:spPr bwMode="auto">
            <a:xfrm>
              <a:off x="3414" y="3229"/>
              <a:ext cx="218" cy="30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696" name="Line 144">
              <a:extLst>
                <a:ext uri="{FF2B5EF4-FFF2-40B4-BE49-F238E27FC236}">
                  <a16:creationId xmlns:a16="http://schemas.microsoft.com/office/drawing/2014/main" id="{823DABF3-8E2E-40B9-A2B5-E8D103647FDC}"/>
                </a:ext>
              </a:extLst>
            </p:cNvPr>
            <p:cNvSpPr>
              <a:spLocks noChangeShapeType="1"/>
            </p:cNvSpPr>
            <p:nvPr/>
          </p:nvSpPr>
          <p:spPr bwMode="auto">
            <a:xfrm flipH="1">
              <a:off x="3048" y="3213"/>
              <a:ext cx="281" cy="30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697" name="Oval 145">
              <a:extLst>
                <a:ext uri="{FF2B5EF4-FFF2-40B4-BE49-F238E27FC236}">
                  <a16:creationId xmlns:a16="http://schemas.microsoft.com/office/drawing/2014/main" id="{7EAD2866-19AA-4793-B2C4-7DEC3499EA9E}"/>
                </a:ext>
              </a:extLst>
            </p:cNvPr>
            <p:cNvSpPr>
              <a:spLocks noChangeArrowheads="1"/>
            </p:cNvSpPr>
            <p:nvPr/>
          </p:nvSpPr>
          <p:spPr bwMode="auto">
            <a:xfrm>
              <a:off x="3266" y="3050"/>
              <a:ext cx="202" cy="220"/>
            </a:xfrm>
            <a:prstGeom prst="ellipse">
              <a:avLst/>
            </a:prstGeom>
            <a:solidFill>
              <a:srgbClr val="000000"/>
            </a:solidFill>
            <a:ln w="9525">
              <a:solidFill>
                <a:srgbClr val="000000"/>
              </a:solidFill>
              <a:round/>
              <a:headEnd/>
              <a:tailEnd/>
            </a:ln>
          </p:spPr>
          <p:txBody>
            <a:bodyPr/>
            <a:lstStyle/>
            <a:p>
              <a:endParaRPr lang="en-US"/>
            </a:p>
          </p:txBody>
        </p:sp>
        <p:sp>
          <p:nvSpPr>
            <p:cNvPr id="407698" name="Text Box 146">
              <a:extLst>
                <a:ext uri="{FF2B5EF4-FFF2-40B4-BE49-F238E27FC236}">
                  <a16:creationId xmlns:a16="http://schemas.microsoft.com/office/drawing/2014/main" id="{29612B71-F444-42C3-B28F-7BDB18D337BD}"/>
                </a:ext>
              </a:extLst>
            </p:cNvPr>
            <p:cNvSpPr txBox="1">
              <a:spLocks noChangeArrowheads="1"/>
            </p:cNvSpPr>
            <p:nvPr/>
          </p:nvSpPr>
          <p:spPr bwMode="auto">
            <a:xfrm>
              <a:off x="4399" y="2855"/>
              <a:ext cx="624"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r</a:t>
              </a:r>
            </a:p>
          </p:txBody>
        </p:sp>
        <p:sp>
          <p:nvSpPr>
            <p:cNvPr id="407699" name="Text Box 147">
              <a:extLst>
                <a:ext uri="{FF2B5EF4-FFF2-40B4-BE49-F238E27FC236}">
                  <a16:creationId xmlns:a16="http://schemas.microsoft.com/office/drawing/2014/main" id="{CEB1E7EA-D003-4A24-AF55-1B41C7D72D9C}"/>
                </a:ext>
              </a:extLst>
            </p:cNvPr>
            <p:cNvSpPr txBox="1">
              <a:spLocks noChangeArrowheads="1"/>
            </p:cNvSpPr>
            <p:nvPr/>
          </p:nvSpPr>
          <p:spPr bwMode="auto">
            <a:xfrm>
              <a:off x="4525" y="3490"/>
              <a:ext cx="623"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r</a:t>
              </a:r>
              <a:r>
                <a:rPr lang="en-US" altLang="zh-CN" sz="2600" b="1" i="1" baseline="-25000">
                  <a:solidFill>
                    <a:schemeClr val="bg2"/>
                  </a:solidFill>
                  <a:latin typeface="Times New Roman" panose="02020603050405020304" pitchFamily="18" charset="0"/>
                </a:rPr>
                <a:t>R</a:t>
              </a:r>
              <a:endParaRPr lang="en-US" altLang="zh-CN" sz="2600" b="1" i="1">
                <a:solidFill>
                  <a:schemeClr val="bg2"/>
                </a:solidFill>
                <a:latin typeface="Times New Roman" panose="02020603050405020304" pitchFamily="18" charset="0"/>
              </a:endParaRPr>
            </a:p>
          </p:txBody>
        </p:sp>
        <p:sp>
          <p:nvSpPr>
            <p:cNvPr id="407700" name="Text Box 148">
              <a:extLst>
                <a:ext uri="{FF2B5EF4-FFF2-40B4-BE49-F238E27FC236}">
                  <a16:creationId xmlns:a16="http://schemas.microsoft.com/office/drawing/2014/main" id="{AC858E0B-265A-4918-8E5F-5891EB95A233}"/>
                </a:ext>
              </a:extLst>
            </p:cNvPr>
            <p:cNvSpPr txBox="1">
              <a:spLocks noChangeArrowheads="1"/>
            </p:cNvSpPr>
            <p:nvPr/>
          </p:nvSpPr>
          <p:spPr bwMode="auto">
            <a:xfrm>
              <a:off x="3867" y="3475"/>
              <a:ext cx="623"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r</a:t>
              </a:r>
              <a:r>
                <a:rPr lang="en-US" altLang="zh-CN" sz="2600" b="1" i="1" baseline="-25000">
                  <a:solidFill>
                    <a:schemeClr val="bg2"/>
                  </a:solidFill>
                  <a:latin typeface="Times New Roman" panose="02020603050405020304" pitchFamily="18" charset="0"/>
                </a:rPr>
                <a:t>L</a:t>
              </a:r>
              <a:endParaRPr lang="en-US" altLang="zh-CN" sz="2600" b="1" i="1">
                <a:solidFill>
                  <a:schemeClr val="bg2"/>
                </a:solidFill>
                <a:latin typeface="Times New Roman" panose="02020603050405020304" pitchFamily="18" charset="0"/>
              </a:endParaRPr>
            </a:p>
          </p:txBody>
        </p:sp>
      </p:grpSp>
    </p:spTree>
  </p:cSld>
  <p:clrMapOvr>
    <a:masterClrMapping/>
  </p:clrMapOvr>
  <p:transition>
    <p:wipe dir="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4">
            <a:extLst>
              <a:ext uri="{FF2B5EF4-FFF2-40B4-BE49-F238E27FC236}">
                <a16:creationId xmlns:a16="http://schemas.microsoft.com/office/drawing/2014/main" id="{5C7D2BA1-F9A7-4012-B021-1A9BEF16D7E5}"/>
              </a:ext>
            </a:extLst>
          </p:cNvPr>
          <p:cNvSpPr>
            <a:spLocks noGrp="1"/>
          </p:cNvSpPr>
          <p:nvPr>
            <p:ph type="sldNum" sz="quarter" idx="11"/>
          </p:nvPr>
        </p:nvSpPr>
        <p:spPr/>
        <p:txBody>
          <a:bodyPr/>
          <a:lstStyle/>
          <a:p>
            <a:fld id="{884AA8EF-251A-4577-8040-E71C683D3551}" type="slidenum">
              <a:rPr lang="en-US" altLang="zh-CN"/>
              <a:pPr/>
              <a:t>151</a:t>
            </a:fld>
            <a:endParaRPr lang="en-US" altLang="zh-CN"/>
          </a:p>
        </p:txBody>
      </p:sp>
      <p:sp>
        <p:nvSpPr>
          <p:cNvPr id="410626" name="Rectangle 2">
            <a:extLst>
              <a:ext uri="{FF2B5EF4-FFF2-40B4-BE49-F238E27FC236}">
                <a16:creationId xmlns:a16="http://schemas.microsoft.com/office/drawing/2014/main" id="{F454F14F-67FE-4366-9644-E5219CD89E89}"/>
              </a:ext>
            </a:extLst>
          </p:cNvPr>
          <p:cNvSpPr>
            <a:spLocks noGrp="1" noChangeArrowheads="1"/>
          </p:cNvSpPr>
          <p:nvPr>
            <p:ph type="body" idx="1"/>
          </p:nvPr>
        </p:nvSpPr>
        <p:spPr>
          <a:xfrm>
            <a:off x="457200" y="657225"/>
            <a:ext cx="8229600" cy="6100763"/>
          </a:xfrm>
        </p:spPr>
        <p:txBody>
          <a:bodyPr/>
          <a:lstStyle/>
          <a:p>
            <a:pPr marL="1295400" lvl="2" indent="-381000">
              <a:lnSpc>
                <a:spcPct val="105000"/>
              </a:lnSpc>
              <a:buFont typeface="Wingdings" panose="05000000000000000000" pitchFamily="2" charset="2"/>
              <a:buNone/>
            </a:pPr>
            <a:r>
              <a:rPr lang="en-US" altLang="zh-CN" sz="26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的方向转移。</a:t>
            </a:r>
          </a:p>
          <a:p>
            <a:pPr marL="1295400" lvl="2" indent="-381000">
              <a:lnSpc>
                <a:spcPct val="105000"/>
              </a:lnSpc>
              <a:buFont typeface="Wingdings" panose="05000000000000000000" pitchFamily="2" charset="2"/>
              <a:buNone/>
            </a:pPr>
            <a:endParaRPr lang="zh-CN" altLang="en-US" sz="3000" b="1">
              <a:latin typeface="Times New Roman" panose="02020603050405020304" pitchFamily="18" charset="0"/>
              <a:ea typeface="仿宋_GB2312" pitchFamily="49" charset="-122"/>
            </a:endParaRPr>
          </a:p>
          <a:p>
            <a:pPr marL="1295400" lvl="2" indent="-381000">
              <a:lnSpc>
                <a:spcPct val="105000"/>
              </a:lnSpc>
              <a:buFont typeface="Wingdings" panose="05000000000000000000" pitchFamily="2" charset="2"/>
              <a:buNone/>
            </a:pPr>
            <a:endParaRPr lang="zh-CN" altLang="en-US" sz="3100" b="1">
              <a:latin typeface="Times New Roman" panose="02020603050405020304" pitchFamily="18" charset="0"/>
              <a:ea typeface="仿宋_GB2312" pitchFamily="49" charset="-122"/>
            </a:endParaRPr>
          </a:p>
          <a:p>
            <a:pPr marL="1295400" lvl="2" indent="-381000">
              <a:lnSpc>
                <a:spcPct val="105000"/>
              </a:lnSpc>
              <a:buFont typeface="Wingdings" panose="05000000000000000000" pitchFamily="2" charset="2"/>
              <a:buNone/>
            </a:pPr>
            <a:endParaRPr lang="zh-CN" altLang="en-US" sz="3100" b="1">
              <a:latin typeface="Times New Roman" panose="02020603050405020304" pitchFamily="18" charset="0"/>
              <a:ea typeface="仿宋_GB2312" pitchFamily="49" charset="-122"/>
            </a:endParaRPr>
          </a:p>
          <a:p>
            <a:pPr marL="1295400" lvl="2" indent="-381000">
              <a:lnSpc>
                <a:spcPct val="105000"/>
              </a:lnSpc>
              <a:buFont typeface="Wingdings" panose="05000000000000000000" pitchFamily="2" charset="2"/>
              <a:buNone/>
            </a:pPr>
            <a:endParaRPr lang="zh-CN" altLang="en-US" sz="3100" b="1">
              <a:latin typeface="Times New Roman" panose="02020603050405020304" pitchFamily="18" charset="0"/>
              <a:ea typeface="仿宋_GB2312" pitchFamily="49" charset="-122"/>
            </a:endParaRPr>
          </a:p>
          <a:p>
            <a:pPr marL="1295400" lvl="2" indent="-381000">
              <a:lnSpc>
                <a:spcPct val="105000"/>
              </a:lnSpc>
              <a:buFont typeface="Wingdings" panose="05000000000000000000" pitchFamily="2" charset="2"/>
              <a:buNone/>
            </a:pPr>
            <a:endParaRPr lang="zh-CN" altLang="en-US" sz="3100" b="1">
              <a:latin typeface="Times New Roman" panose="02020603050405020304" pitchFamily="18" charset="0"/>
              <a:ea typeface="仿宋_GB2312" pitchFamily="49" charset="-122"/>
            </a:endParaRPr>
          </a:p>
          <a:p>
            <a:pPr marL="533400" indent="-533400">
              <a:lnSpc>
                <a:spcPct val="105000"/>
              </a:lnSpc>
              <a:buClr>
                <a:schemeClr val="tx2"/>
              </a:buClr>
              <a:buSzTx/>
              <a:buFont typeface="Wingdings" panose="05000000000000000000" pitchFamily="2" charset="2"/>
              <a:buAutoNum type="arabicPeriod" startAt="2"/>
            </a:pPr>
            <a:r>
              <a:rPr lang="zh-CN" altLang="en-US" sz="3000" b="1">
                <a:latin typeface="Times New Roman" panose="02020603050405020304" pitchFamily="18" charset="0"/>
                <a:ea typeface="仿宋_GB2312" pitchFamily="49" charset="-122"/>
              </a:rPr>
              <a:t>结点</a:t>
            </a:r>
            <a:r>
              <a:rPr lang="en-US" altLang="zh-CN" sz="3000" b="1" i="1">
                <a:solidFill>
                  <a:schemeClr val="tx2"/>
                </a:solidFill>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是红色结点。考查</a:t>
            </a:r>
            <a:r>
              <a:rPr lang="en-US" altLang="zh-CN" sz="3000" b="1" i="1">
                <a:solidFill>
                  <a:schemeClr val="tx2"/>
                </a:solidFill>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的右子女结点</a:t>
            </a:r>
            <a:r>
              <a:rPr lang="en-US" altLang="zh-CN" sz="3000" b="1" i="1">
                <a:solidFill>
                  <a:schemeClr val="tx2"/>
                </a:solidFill>
                <a:latin typeface="Times New Roman" panose="02020603050405020304" pitchFamily="18" charset="0"/>
                <a:ea typeface="仿宋_GB2312" pitchFamily="49" charset="-122"/>
              </a:rPr>
              <a:t>r</a:t>
            </a:r>
            <a:r>
              <a:rPr lang="zh-CN" altLang="en-US" sz="3000" b="1">
                <a:latin typeface="Times New Roman" panose="02020603050405020304" pitchFamily="18" charset="0"/>
                <a:ea typeface="仿宋_GB2312" pitchFamily="49" charset="-122"/>
              </a:rPr>
              <a:t>。根据红黑树的特性</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r</a:t>
            </a:r>
            <a:r>
              <a:rPr lang="zh-CN" altLang="en-US" sz="3000" b="1">
                <a:latin typeface="Times New Roman" panose="02020603050405020304" pitchFamily="18" charset="0"/>
                <a:ea typeface="仿宋_GB2312" pitchFamily="49" charset="-122"/>
              </a:rPr>
              <a:t>一定是黑色结点。再看结点</a:t>
            </a:r>
            <a:r>
              <a:rPr lang="en-US" altLang="zh-CN" sz="3000" b="1" i="1">
                <a:solidFill>
                  <a:schemeClr val="tx2"/>
                </a:solidFill>
                <a:latin typeface="Times New Roman" panose="02020603050405020304" pitchFamily="18" charset="0"/>
                <a:ea typeface="仿宋_GB2312" pitchFamily="49" charset="-122"/>
              </a:rPr>
              <a:t>r</a:t>
            </a:r>
            <a:r>
              <a:rPr lang="zh-CN" altLang="en-US" sz="3000" b="1">
                <a:latin typeface="Times New Roman" panose="02020603050405020304" pitchFamily="18" charset="0"/>
                <a:ea typeface="仿宋_GB2312" pitchFamily="49" charset="-122"/>
              </a:rPr>
              <a:t>的左子女结点</a:t>
            </a:r>
            <a:r>
              <a:rPr lang="en-US" altLang="zh-CN" sz="3000" b="1" i="1">
                <a:solidFill>
                  <a:schemeClr val="tx2"/>
                </a:solidFill>
                <a:latin typeface="Times New Roman" panose="02020603050405020304" pitchFamily="18" charset="0"/>
                <a:ea typeface="仿宋_GB2312" pitchFamily="49" charset="-122"/>
              </a:rPr>
              <a:t>s</a:t>
            </a:r>
            <a:r>
              <a:rPr lang="zh-CN" altLang="en-US" sz="3000" b="1">
                <a:latin typeface="Times New Roman" panose="02020603050405020304" pitchFamily="18" charset="0"/>
                <a:ea typeface="仿宋_GB2312" pitchFamily="49" charset="-122"/>
              </a:rPr>
              <a:t>。根据</a:t>
            </a:r>
            <a:r>
              <a:rPr lang="en-US" altLang="zh-CN" sz="3000" b="1" i="1">
                <a:solidFill>
                  <a:schemeClr val="tx2"/>
                </a:solidFill>
                <a:latin typeface="Times New Roman" panose="02020603050405020304" pitchFamily="18" charset="0"/>
                <a:ea typeface="仿宋_GB2312" pitchFamily="49" charset="-122"/>
              </a:rPr>
              <a:t>s</a:t>
            </a:r>
            <a:r>
              <a:rPr lang="zh-CN" altLang="en-US" sz="3000" b="1">
                <a:latin typeface="Times New Roman" panose="02020603050405020304" pitchFamily="18" charset="0"/>
                <a:ea typeface="仿宋_GB2312" pitchFamily="49" charset="-122"/>
              </a:rPr>
              <a:t>的颜色，可以分为两种情况讨论。</a:t>
            </a:r>
            <a:r>
              <a:rPr lang="zh-CN" altLang="en-US" sz="3000">
                <a:latin typeface="Times New Roman" panose="02020603050405020304" pitchFamily="18" charset="0"/>
                <a:ea typeface="仿宋_GB2312" pitchFamily="49" charset="-122"/>
              </a:rPr>
              <a:t> </a:t>
            </a:r>
          </a:p>
        </p:txBody>
      </p:sp>
      <p:grpSp>
        <p:nvGrpSpPr>
          <p:cNvPr id="410627" name="Group 3">
            <a:extLst>
              <a:ext uri="{FF2B5EF4-FFF2-40B4-BE49-F238E27FC236}">
                <a16:creationId xmlns:a16="http://schemas.microsoft.com/office/drawing/2014/main" id="{703D4B3C-B362-4982-A6C0-A62F3D4B3096}"/>
              </a:ext>
            </a:extLst>
          </p:cNvPr>
          <p:cNvGrpSpPr>
            <a:grpSpLocks/>
          </p:cNvGrpSpPr>
          <p:nvPr/>
        </p:nvGrpSpPr>
        <p:grpSpPr bwMode="auto">
          <a:xfrm>
            <a:off x="395288" y="1196975"/>
            <a:ext cx="4572000" cy="3109913"/>
            <a:chOff x="295" y="2061"/>
            <a:chExt cx="2880" cy="1959"/>
          </a:xfrm>
        </p:grpSpPr>
        <p:sp>
          <p:nvSpPr>
            <p:cNvPr id="410628" name="Text Box 4">
              <a:extLst>
                <a:ext uri="{FF2B5EF4-FFF2-40B4-BE49-F238E27FC236}">
                  <a16:creationId xmlns:a16="http://schemas.microsoft.com/office/drawing/2014/main" id="{D8F97CD5-4E89-4FD0-834F-21F8C9B3304D}"/>
                </a:ext>
              </a:extLst>
            </p:cNvPr>
            <p:cNvSpPr txBox="1">
              <a:spLocks noChangeArrowheads="1"/>
            </p:cNvSpPr>
            <p:nvPr/>
          </p:nvSpPr>
          <p:spPr bwMode="auto">
            <a:xfrm>
              <a:off x="1571" y="2061"/>
              <a:ext cx="561"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g</a:t>
              </a:r>
            </a:p>
          </p:txBody>
        </p:sp>
        <p:sp>
          <p:nvSpPr>
            <p:cNvPr id="410629" name="Text Box 5">
              <a:extLst>
                <a:ext uri="{FF2B5EF4-FFF2-40B4-BE49-F238E27FC236}">
                  <a16:creationId xmlns:a16="http://schemas.microsoft.com/office/drawing/2014/main" id="{1699BD4A-0790-4A76-B32A-A438B194A60E}"/>
                </a:ext>
              </a:extLst>
            </p:cNvPr>
            <p:cNvSpPr txBox="1">
              <a:spLocks noChangeArrowheads="1"/>
            </p:cNvSpPr>
            <p:nvPr/>
          </p:nvSpPr>
          <p:spPr bwMode="auto">
            <a:xfrm>
              <a:off x="958" y="2447"/>
              <a:ext cx="561"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v</a:t>
              </a:r>
            </a:p>
          </p:txBody>
        </p:sp>
        <p:sp>
          <p:nvSpPr>
            <p:cNvPr id="410630" name="Text Box 6">
              <a:extLst>
                <a:ext uri="{FF2B5EF4-FFF2-40B4-BE49-F238E27FC236}">
                  <a16:creationId xmlns:a16="http://schemas.microsoft.com/office/drawing/2014/main" id="{9D340E7A-A6A2-45F2-957B-423B423374E8}"/>
                </a:ext>
              </a:extLst>
            </p:cNvPr>
            <p:cNvSpPr txBox="1">
              <a:spLocks noChangeArrowheads="1"/>
            </p:cNvSpPr>
            <p:nvPr/>
          </p:nvSpPr>
          <p:spPr bwMode="auto">
            <a:xfrm>
              <a:off x="2552" y="2416"/>
              <a:ext cx="623"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u</a:t>
              </a:r>
            </a:p>
          </p:txBody>
        </p:sp>
        <p:sp>
          <p:nvSpPr>
            <p:cNvPr id="410631" name="Text Box 7">
              <a:extLst>
                <a:ext uri="{FF2B5EF4-FFF2-40B4-BE49-F238E27FC236}">
                  <a16:creationId xmlns:a16="http://schemas.microsoft.com/office/drawing/2014/main" id="{3C72C782-39AE-4725-B69A-2DE5AF809627}"/>
                </a:ext>
              </a:extLst>
            </p:cNvPr>
            <p:cNvSpPr txBox="1">
              <a:spLocks noChangeArrowheads="1"/>
            </p:cNvSpPr>
            <p:nvPr/>
          </p:nvSpPr>
          <p:spPr bwMode="auto">
            <a:xfrm>
              <a:off x="2057" y="3050"/>
              <a:ext cx="959"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u</a:t>
              </a:r>
              <a:r>
                <a:rPr lang="en-US" altLang="zh-CN" sz="2600" b="1" i="1" baseline="-25000">
                  <a:solidFill>
                    <a:schemeClr val="bg2"/>
                  </a:solidFill>
                  <a:latin typeface="Times New Roman" panose="02020603050405020304" pitchFamily="18" charset="0"/>
                </a:rPr>
                <a:t>L</a:t>
              </a:r>
              <a:r>
                <a:rPr lang="en-US" altLang="zh-CN" sz="2600" b="1" i="1">
                  <a:solidFill>
                    <a:schemeClr val="bg2"/>
                  </a:solidFill>
                  <a:latin typeface="Times New Roman" panose="02020603050405020304" pitchFamily="18" charset="0"/>
                </a:rPr>
                <a:t>        u</a:t>
              </a:r>
              <a:r>
                <a:rPr lang="en-US" altLang="zh-CN" sz="2600" b="1" i="1" baseline="-25000">
                  <a:solidFill>
                    <a:schemeClr val="bg2"/>
                  </a:solidFill>
                  <a:latin typeface="Times New Roman" panose="02020603050405020304" pitchFamily="18" charset="0"/>
                </a:rPr>
                <a:t>R</a:t>
              </a:r>
              <a:r>
                <a:rPr lang="en-US" altLang="zh-CN" sz="2600" b="1" i="1">
                  <a:solidFill>
                    <a:schemeClr val="bg2"/>
                  </a:solidFill>
                  <a:latin typeface="Times New Roman" panose="02020603050405020304" pitchFamily="18" charset="0"/>
                </a:rPr>
                <a:t> </a:t>
              </a:r>
              <a:r>
                <a:rPr lang="en-US" altLang="zh-CN" sz="2600" b="1" i="1" baseline="-25000">
                  <a:solidFill>
                    <a:schemeClr val="bg2"/>
                  </a:solidFill>
                  <a:latin typeface="Times New Roman" panose="02020603050405020304" pitchFamily="18" charset="0"/>
                </a:rPr>
                <a:t> </a:t>
              </a:r>
              <a:endParaRPr lang="en-US" altLang="zh-CN" sz="2600" b="1" i="1">
                <a:solidFill>
                  <a:schemeClr val="bg2"/>
                </a:solidFill>
                <a:latin typeface="Times New Roman" panose="02020603050405020304" pitchFamily="18" charset="0"/>
              </a:endParaRPr>
            </a:p>
          </p:txBody>
        </p:sp>
        <p:sp>
          <p:nvSpPr>
            <p:cNvPr id="410632" name="Text Box 8">
              <a:extLst>
                <a:ext uri="{FF2B5EF4-FFF2-40B4-BE49-F238E27FC236}">
                  <a16:creationId xmlns:a16="http://schemas.microsoft.com/office/drawing/2014/main" id="{ED2B5563-B082-4DAB-BA42-4C501A6F820E}"/>
                </a:ext>
              </a:extLst>
            </p:cNvPr>
            <p:cNvSpPr txBox="1">
              <a:spLocks noChangeArrowheads="1"/>
            </p:cNvSpPr>
            <p:nvPr/>
          </p:nvSpPr>
          <p:spPr bwMode="auto">
            <a:xfrm>
              <a:off x="830" y="3498"/>
              <a:ext cx="623"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 w</a:t>
              </a:r>
              <a:r>
                <a:rPr lang="en-US" altLang="zh-CN" sz="2600" b="1" i="1" baseline="-25000">
                  <a:solidFill>
                    <a:schemeClr val="bg2"/>
                  </a:solidFill>
                  <a:latin typeface="Times New Roman" panose="02020603050405020304" pitchFamily="18" charset="0"/>
                </a:rPr>
                <a:t>R</a:t>
              </a:r>
              <a:endParaRPr lang="en-US" altLang="zh-CN" sz="2600" b="1" i="1">
                <a:solidFill>
                  <a:schemeClr val="bg2"/>
                </a:solidFill>
                <a:latin typeface="Times New Roman" panose="02020603050405020304" pitchFamily="18" charset="0"/>
              </a:endParaRPr>
            </a:p>
          </p:txBody>
        </p:sp>
        <p:sp>
          <p:nvSpPr>
            <p:cNvPr id="410633" name="Text Box 9">
              <a:extLst>
                <a:ext uri="{FF2B5EF4-FFF2-40B4-BE49-F238E27FC236}">
                  <a16:creationId xmlns:a16="http://schemas.microsoft.com/office/drawing/2014/main" id="{4A827FB7-7778-4228-A632-558E38F52771}"/>
                </a:ext>
              </a:extLst>
            </p:cNvPr>
            <p:cNvSpPr txBox="1">
              <a:spLocks noChangeArrowheads="1"/>
            </p:cNvSpPr>
            <p:nvPr/>
          </p:nvSpPr>
          <p:spPr bwMode="auto">
            <a:xfrm>
              <a:off x="295" y="3475"/>
              <a:ext cx="453"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w</a:t>
              </a:r>
              <a:r>
                <a:rPr lang="en-US" altLang="zh-CN" sz="2600" b="1" i="1" baseline="-25000">
                  <a:solidFill>
                    <a:schemeClr val="bg2"/>
                  </a:solidFill>
                  <a:latin typeface="Times New Roman" panose="02020603050405020304" pitchFamily="18" charset="0"/>
                </a:rPr>
                <a:t>L</a:t>
              </a:r>
              <a:endParaRPr lang="en-US" altLang="zh-CN" sz="2600" b="1" i="1">
                <a:solidFill>
                  <a:schemeClr val="bg2"/>
                </a:solidFill>
                <a:latin typeface="Times New Roman" panose="02020603050405020304" pitchFamily="18" charset="0"/>
              </a:endParaRPr>
            </a:p>
          </p:txBody>
        </p:sp>
        <p:sp>
          <p:nvSpPr>
            <p:cNvPr id="410634" name="Text Box 10">
              <a:extLst>
                <a:ext uri="{FF2B5EF4-FFF2-40B4-BE49-F238E27FC236}">
                  <a16:creationId xmlns:a16="http://schemas.microsoft.com/office/drawing/2014/main" id="{F3B2EAC7-B393-452E-832F-1EE9F5808B97}"/>
                </a:ext>
              </a:extLst>
            </p:cNvPr>
            <p:cNvSpPr txBox="1">
              <a:spLocks noChangeArrowheads="1"/>
            </p:cNvSpPr>
            <p:nvPr/>
          </p:nvSpPr>
          <p:spPr bwMode="auto">
            <a:xfrm>
              <a:off x="453" y="2899"/>
              <a:ext cx="621"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w</a:t>
              </a:r>
            </a:p>
          </p:txBody>
        </p:sp>
        <p:sp>
          <p:nvSpPr>
            <p:cNvPr id="410635" name="Line 11">
              <a:extLst>
                <a:ext uri="{FF2B5EF4-FFF2-40B4-BE49-F238E27FC236}">
                  <a16:creationId xmlns:a16="http://schemas.microsoft.com/office/drawing/2014/main" id="{F88CD5F3-FCC3-42C9-9515-BFEFB10A588C}"/>
                </a:ext>
              </a:extLst>
            </p:cNvPr>
            <p:cNvSpPr>
              <a:spLocks noChangeShapeType="1"/>
            </p:cNvSpPr>
            <p:nvPr/>
          </p:nvSpPr>
          <p:spPr bwMode="auto">
            <a:xfrm>
              <a:off x="1889" y="2455"/>
              <a:ext cx="546" cy="23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36" name="Line 12">
              <a:extLst>
                <a:ext uri="{FF2B5EF4-FFF2-40B4-BE49-F238E27FC236}">
                  <a16:creationId xmlns:a16="http://schemas.microsoft.com/office/drawing/2014/main" id="{41C27276-B209-436A-899C-FC0E8931371F}"/>
                </a:ext>
              </a:extLst>
            </p:cNvPr>
            <p:cNvSpPr>
              <a:spLocks noChangeShapeType="1"/>
            </p:cNvSpPr>
            <p:nvPr/>
          </p:nvSpPr>
          <p:spPr bwMode="auto">
            <a:xfrm flipH="1">
              <a:off x="2167" y="2810"/>
              <a:ext cx="295" cy="32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37" name="Line 13">
              <a:extLst>
                <a:ext uri="{FF2B5EF4-FFF2-40B4-BE49-F238E27FC236}">
                  <a16:creationId xmlns:a16="http://schemas.microsoft.com/office/drawing/2014/main" id="{D9B33B90-0F98-4556-B507-38861D47B13B}"/>
                </a:ext>
              </a:extLst>
            </p:cNvPr>
            <p:cNvSpPr>
              <a:spLocks noChangeShapeType="1"/>
            </p:cNvSpPr>
            <p:nvPr/>
          </p:nvSpPr>
          <p:spPr bwMode="auto">
            <a:xfrm>
              <a:off x="2558" y="2810"/>
              <a:ext cx="295" cy="32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38" name="Line 14">
              <a:extLst>
                <a:ext uri="{FF2B5EF4-FFF2-40B4-BE49-F238E27FC236}">
                  <a16:creationId xmlns:a16="http://schemas.microsoft.com/office/drawing/2014/main" id="{C55FCD9C-0E41-40A0-94C7-28D9AE857D7B}"/>
                </a:ext>
              </a:extLst>
            </p:cNvPr>
            <p:cNvSpPr>
              <a:spLocks noChangeShapeType="1"/>
            </p:cNvSpPr>
            <p:nvPr/>
          </p:nvSpPr>
          <p:spPr bwMode="auto">
            <a:xfrm>
              <a:off x="1772" y="3256"/>
              <a:ext cx="281" cy="30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39" name="Line 15">
              <a:extLst>
                <a:ext uri="{FF2B5EF4-FFF2-40B4-BE49-F238E27FC236}">
                  <a16:creationId xmlns:a16="http://schemas.microsoft.com/office/drawing/2014/main" id="{EC7CAFB2-8AE9-453F-ABEC-B5F0B71C6AD1}"/>
                </a:ext>
              </a:extLst>
            </p:cNvPr>
            <p:cNvSpPr>
              <a:spLocks noChangeShapeType="1"/>
            </p:cNvSpPr>
            <p:nvPr/>
          </p:nvSpPr>
          <p:spPr bwMode="auto">
            <a:xfrm>
              <a:off x="1242" y="2810"/>
              <a:ext cx="422" cy="32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40" name="Line 16">
              <a:extLst>
                <a:ext uri="{FF2B5EF4-FFF2-40B4-BE49-F238E27FC236}">
                  <a16:creationId xmlns:a16="http://schemas.microsoft.com/office/drawing/2014/main" id="{64BFBC28-726B-4076-BCEB-04EC8E8F969D}"/>
                </a:ext>
              </a:extLst>
            </p:cNvPr>
            <p:cNvSpPr>
              <a:spLocks noChangeShapeType="1"/>
            </p:cNvSpPr>
            <p:nvPr/>
          </p:nvSpPr>
          <p:spPr bwMode="auto">
            <a:xfrm flipH="1">
              <a:off x="1292" y="2438"/>
              <a:ext cx="499" cy="27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41" name="Line 17">
              <a:extLst>
                <a:ext uri="{FF2B5EF4-FFF2-40B4-BE49-F238E27FC236}">
                  <a16:creationId xmlns:a16="http://schemas.microsoft.com/office/drawing/2014/main" id="{B33CF5B6-ECC4-411C-A97B-39BA2C1CB3A0}"/>
                </a:ext>
              </a:extLst>
            </p:cNvPr>
            <p:cNvSpPr>
              <a:spLocks noChangeShapeType="1"/>
            </p:cNvSpPr>
            <p:nvPr/>
          </p:nvSpPr>
          <p:spPr bwMode="auto">
            <a:xfrm flipH="1">
              <a:off x="779" y="2806"/>
              <a:ext cx="388" cy="32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42" name="Line 18">
              <a:extLst>
                <a:ext uri="{FF2B5EF4-FFF2-40B4-BE49-F238E27FC236}">
                  <a16:creationId xmlns:a16="http://schemas.microsoft.com/office/drawing/2014/main" id="{02604099-94DD-409B-80A6-6A080B6B3D31}"/>
                </a:ext>
              </a:extLst>
            </p:cNvPr>
            <p:cNvSpPr>
              <a:spLocks noChangeShapeType="1"/>
            </p:cNvSpPr>
            <p:nvPr/>
          </p:nvSpPr>
          <p:spPr bwMode="auto">
            <a:xfrm flipH="1">
              <a:off x="1436" y="3239"/>
              <a:ext cx="218" cy="30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43" name="Oval 19">
              <a:extLst>
                <a:ext uri="{FF2B5EF4-FFF2-40B4-BE49-F238E27FC236}">
                  <a16:creationId xmlns:a16="http://schemas.microsoft.com/office/drawing/2014/main" id="{B6710312-9250-4816-94A4-B2A9E46FED0D}"/>
                </a:ext>
              </a:extLst>
            </p:cNvPr>
            <p:cNvSpPr>
              <a:spLocks noChangeArrowheads="1"/>
            </p:cNvSpPr>
            <p:nvPr/>
          </p:nvSpPr>
          <p:spPr bwMode="auto">
            <a:xfrm>
              <a:off x="1727" y="2323"/>
              <a:ext cx="201" cy="220"/>
            </a:xfrm>
            <a:prstGeom prst="ellipse">
              <a:avLst/>
            </a:prstGeom>
            <a:solidFill>
              <a:srgbClr val="000000"/>
            </a:solidFill>
            <a:ln w="9525">
              <a:solidFill>
                <a:srgbClr val="000000"/>
              </a:solidFill>
              <a:round/>
              <a:headEnd/>
              <a:tailEnd/>
            </a:ln>
          </p:spPr>
          <p:txBody>
            <a:bodyPr/>
            <a:lstStyle/>
            <a:p>
              <a:endParaRPr lang="en-US"/>
            </a:p>
          </p:txBody>
        </p:sp>
        <p:sp>
          <p:nvSpPr>
            <p:cNvPr id="410644" name="Oval 20">
              <a:extLst>
                <a:ext uri="{FF2B5EF4-FFF2-40B4-BE49-F238E27FC236}">
                  <a16:creationId xmlns:a16="http://schemas.microsoft.com/office/drawing/2014/main" id="{5F4EDCC8-E8F0-465A-A022-2697D7C23F7E}"/>
                </a:ext>
              </a:extLst>
            </p:cNvPr>
            <p:cNvSpPr>
              <a:spLocks noChangeArrowheads="1"/>
            </p:cNvSpPr>
            <p:nvPr/>
          </p:nvSpPr>
          <p:spPr bwMode="auto">
            <a:xfrm>
              <a:off x="1099" y="2634"/>
              <a:ext cx="201" cy="220"/>
            </a:xfrm>
            <a:prstGeom prst="ellipse">
              <a:avLst/>
            </a:prstGeom>
            <a:solidFill>
              <a:srgbClr val="000000"/>
            </a:solidFill>
            <a:ln w="9525">
              <a:solidFill>
                <a:srgbClr val="000000"/>
              </a:solidFill>
              <a:round/>
              <a:headEnd/>
              <a:tailEnd/>
            </a:ln>
          </p:spPr>
          <p:txBody>
            <a:bodyPr/>
            <a:lstStyle/>
            <a:p>
              <a:endParaRPr lang="en-US"/>
            </a:p>
          </p:txBody>
        </p:sp>
        <p:sp>
          <p:nvSpPr>
            <p:cNvPr id="410645" name="Oval 21">
              <a:extLst>
                <a:ext uri="{FF2B5EF4-FFF2-40B4-BE49-F238E27FC236}">
                  <a16:creationId xmlns:a16="http://schemas.microsoft.com/office/drawing/2014/main" id="{2A845EA6-5304-4C30-A0BC-BB23E16D1117}"/>
                </a:ext>
              </a:extLst>
            </p:cNvPr>
            <p:cNvSpPr>
              <a:spLocks noChangeArrowheads="1"/>
            </p:cNvSpPr>
            <p:nvPr/>
          </p:nvSpPr>
          <p:spPr bwMode="auto">
            <a:xfrm>
              <a:off x="1625" y="3077"/>
              <a:ext cx="201" cy="219"/>
            </a:xfrm>
            <a:prstGeom prst="ellipse">
              <a:avLst/>
            </a:prstGeom>
            <a:solidFill>
              <a:srgbClr val="000000"/>
            </a:solidFill>
            <a:ln w="9525">
              <a:solidFill>
                <a:srgbClr val="000000"/>
              </a:solidFill>
              <a:round/>
              <a:headEnd/>
              <a:tailEnd/>
            </a:ln>
          </p:spPr>
          <p:txBody>
            <a:bodyPr/>
            <a:lstStyle/>
            <a:p>
              <a:endParaRPr lang="en-US"/>
            </a:p>
          </p:txBody>
        </p:sp>
        <p:grpSp>
          <p:nvGrpSpPr>
            <p:cNvPr id="410646" name="Group 22">
              <a:extLst>
                <a:ext uri="{FF2B5EF4-FFF2-40B4-BE49-F238E27FC236}">
                  <a16:creationId xmlns:a16="http://schemas.microsoft.com/office/drawing/2014/main" id="{F8D4F07A-742E-4007-8A29-4D56D447A211}"/>
                </a:ext>
              </a:extLst>
            </p:cNvPr>
            <p:cNvGrpSpPr>
              <a:grpSpLocks/>
            </p:cNvGrpSpPr>
            <p:nvPr/>
          </p:nvGrpSpPr>
          <p:grpSpPr bwMode="auto">
            <a:xfrm>
              <a:off x="2381" y="2591"/>
              <a:ext cx="249" cy="295"/>
              <a:chOff x="2381" y="2591"/>
              <a:chExt cx="249" cy="295"/>
            </a:xfrm>
          </p:grpSpPr>
          <p:sp>
            <p:nvSpPr>
              <p:cNvPr id="410647" name="Oval 23">
                <a:extLst>
                  <a:ext uri="{FF2B5EF4-FFF2-40B4-BE49-F238E27FC236}">
                    <a16:creationId xmlns:a16="http://schemas.microsoft.com/office/drawing/2014/main" id="{ABA9DBD8-17D1-4A9D-BEF8-0D22C28E33E1}"/>
                  </a:ext>
                </a:extLst>
              </p:cNvPr>
              <p:cNvSpPr>
                <a:spLocks noChangeArrowheads="1"/>
              </p:cNvSpPr>
              <p:nvPr/>
            </p:nvSpPr>
            <p:spPr bwMode="auto">
              <a:xfrm>
                <a:off x="2381" y="2591"/>
                <a:ext cx="249" cy="295"/>
              </a:xfrm>
              <a:prstGeom prst="ellipse">
                <a:avLst/>
              </a:prstGeom>
              <a:solidFill>
                <a:schemeClr val="accent1"/>
              </a:solidFill>
              <a:ln w="2857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48" name="Oval 24">
                <a:extLst>
                  <a:ext uri="{FF2B5EF4-FFF2-40B4-BE49-F238E27FC236}">
                    <a16:creationId xmlns:a16="http://schemas.microsoft.com/office/drawing/2014/main" id="{6E9E4C5B-A835-4375-8959-B235BBDDA96F}"/>
                  </a:ext>
                </a:extLst>
              </p:cNvPr>
              <p:cNvSpPr>
                <a:spLocks noChangeArrowheads="1"/>
              </p:cNvSpPr>
              <p:nvPr/>
            </p:nvSpPr>
            <p:spPr bwMode="auto">
              <a:xfrm>
                <a:off x="2408" y="2623"/>
                <a:ext cx="200" cy="240"/>
              </a:xfrm>
              <a:prstGeom prst="ellipse">
                <a:avLst/>
              </a:prstGeom>
              <a:solidFill>
                <a:srgbClr val="000000"/>
              </a:solidFill>
              <a:ln w="9525">
                <a:solidFill>
                  <a:srgbClr val="000000"/>
                </a:solidFill>
                <a:round/>
                <a:headEnd/>
                <a:tailEnd/>
              </a:ln>
            </p:spPr>
            <p:txBody>
              <a:bodyPr/>
              <a:lstStyle/>
              <a:p>
                <a:endParaRPr lang="en-US"/>
              </a:p>
            </p:txBody>
          </p:sp>
        </p:grpSp>
        <p:sp>
          <p:nvSpPr>
            <p:cNvPr id="410649" name="Line 25">
              <a:extLst>
                <a:ext uri="{FF2B5EF4-FFF2-40B4-BE49-F238E27FC236}">
                  <a16:creationId xmlns:a16="http://schemas.microsoft.com/office/drawing/2014/main" id="{2F8F168F-33E5-459B-B775-8EF2A7054A37}"/>
                </a:ext>
              </a:extLst>
            </p:cNvPr>
            <p:cNvSpPr>
              <a:spLocks noChangeShapeType="1"/>
            </p:cNvSpPr>
            <p:nvPr/>
          </p:nvSpPr>
          <p:spPr bwMode="auto">
            <a:xfrm>
              <a:off x="806" y="3252"/>
              <a:ext cx="218" cy="30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50" name="Line 26">
              <a:extLst>
                <a:ext uri="{FF2B5EF4-FFF2-40B4-BE49-F238E27FC236}">
                  <a16:creationId xmlns:a16="http://schemas.microsoft.com/office/drawing/2014/main" id="{73F1705A-8890-43F0-BBEE-CE37FB85F3DE}"/>
                </a:ext>
              </a:extLst>
            </p:cNvPr>
            <p:cNvSpPr>
              <a:spLocks noChangeShapeType="1"/>
            </p:cNvSpPr>
            <p:nvPr/>
          </p:nvSpPr>
          <p:spPr bwMode="auto">
            <a:xfrm flipH="1">
              <a:off x="440" y="3236"/>
              <a:ext cx="281" cy="30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51" name="Oval 27">
              <a:extLst>
                <a:ext uri="{FF2B5EF4-FFF2-40B4-BE49-F238E27FC236}">
                  <a16:creationId xmlns:a16="http://schemas.microsoft.com/office/drawing/2014/main" id="{47D61879-1E77-47A9-A4AE-F92E16AFEDE6}"/>
                </a:ext>
              </a:extLst>
            </p:cNvPr>
            <p:cNvSpPr>
              <a:spLocks noChangeArrowheads="1"/>
            </p:cNvSpPr>
            <p:nvPr/>
          </p:nvSpPr>
          <p:spPr bwMode="auto">
            <a:xfrm>
              <a:off x="658" y="3073"/>
              <a:ext cx="202" cy="220"/>
            </a:xfrm>
            <a:prstGeom prst="ellipse">
              <a:avLst/>
            </a:prstGeom>
            <a:solidFill>
              <a:srgbClr val="000000"/>
            </a:solidFill>
            <a:ln w="9525">
              <a:solidFill>
                <a:srgbClr val="000000"/>
              </a:solidFill>
              <a:round/>
              <a:headEnd/>
              <a:tailEnd/>
            </a:ln>
          </p:spPr>
          <p:txBody>
            <a:bodyPr/>
            <a:lstStyle/>
            <a:p>
              <a:endParaRPr lang="en-US"/>
            </a:p>
          </p:txBody>
        </p:sp>
        <p:sp>
          <p:nvSpPr>
            <p:cNvPr id="410652" name="Text Box 28">
              <a:extLst>
                <a:ext uri="{FF2B5EF4-FFF2-40B4-BE49-F238E27FC236}">
                  <a16:creationId xmlns:a16="http://schemas.microsoft.com/office/drawing/2014/main" id="{0DB9BDB7-D978-42C3-B13E-88CE3CEF75D8}"/>
                </a:ext>
              </a:extLst>
            </p:cNvPr>
            <p:cNvSpPr txBox="1">
              <a:spLocks noChangeArrowheads="1"/>
            </p:cNvSpPr>
            <p:nvPr/>
          </p:nvSpPr>
          <p:spPr bwMode="auto">
            <a:xfrm>
              <a:off x="1791" y="2878"/>
              <a:ext cx="624"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r</a:t>
              </a:r>
            </a:p>
          </p:txBody>
        </p:sp>
        <p:sp>
          <p:nvSpPr>
            <p:cNvPr id="410653" name="Text Box 29">
              <a:extLst>
                <a:ext uri="{FF2B5EF4-FFF2-40B4-BE49-F238E27FC236}">
                  <a16:creationId xmlns:a16="http://schemas.microsoft.com/office/drawing/2014/main" id="{649E8DAB-A333-43DE-84F0-8AF180DF5CCF}"/>
                </a:ext>
              </a:extLst>
            </p:cNvPr>
            <p:cNvSpPr txBox="1">
              <a:spLocks noChangeArrowheads="1"/>
            </p:cNvSpPr>
            <p:nvPr/>
          </p:nvSpPr>
          <p:spPr bwMode="auto">
            <a:xfrm>
              <a:off x="1917" y="3513"/>
              <a:ext cx="623"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r</a:t>
              </a:r>
              <a:r>
                <a:rPr lang="en-US" altLang="zh-CN" sz="2600" b="1" i="1" baseline="-25000">
                  <a:solidFill>
                    <a:schemeClr val="bg2"/>
                  </a:solidFill>
                  <a:latin typeface="Times New Roman" panose="02020603050405020304" pitchFamily="18" charset="0"/>
                </a:rPr>
                <a:t>R</a:t>
              </a:r>
              <a:endParaRPr lang="en-US" altLang="zh-CN" sz="2600" b="1" i="1">
                <a:solidFill>
                  <a:schemeClr val="bg2"/>
                </a:solidFill>
                <a:latin typeface="Times New Roman" panose="02020603050405020304" pitchFamily="18" charset="0"/>
              </a:endParaRPr>
            </a:p>
          </p:txBody>
        </p:sp>
        <p:sp>
          <p:nvSpPr>
            <p:cNvPr id="410654" name="Text Box 30">
              <a:extLst>
                <a:ext uri="{FF2B5EF4-FFF2-40B4-BE49-F238E27FC236}">
                  <a16:creationId xmlns:a16="http://schemas.microsoft.com/office/drawing/2014/main" id="{614F297C-05B0-4268-A90C-48AAAE45F385}"/>
                </a:ext>
              </a:extLst>
            </p:cNvPr>
            <p:cNvSpPr txBox="1">
              <a:spLocks noChangeArrowheads="1"/>
            </p:cNvSpPr>
            <p:nvPr/>
          </p:nvSpPr>
          <p:spPr bwMode="auto">
            <a:xfrm>
              <a:off x="1259" y="3498"/>
              <a:ext cx="623"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r</a:t>
              </a:r>
              <a:r>
                <a:rPr lang="en-US" altLang="zh-CN" sz="2600" b="1" i="1" baseline="-25000">
                  <a:solidFill>
                    <a:schemeClr val="bg2"/>
                  </a:solidFill>
                  <a:latin typeface="Times New Roman" panose="02020603050405020304" pitchFamily="18" charset="0"/>
                </a:rPr>
                <a:t>L</a:t>
              </a:r>
              <a:endParaRPr lang="en-US" altLang="zh-CN" sz="2600" b="1" i="1">
                <a:solidFill>
                  <a:schemeClr val="bg2"/>
                </a:solidFill>
                <a:latin typeface="Times New Roman" panose="02020603050405020304" pitchFamily="18" charset="0"/>
              </a:endParaRPr>
            </a:p>
          </p:txBody>
        </p:sp>
      </p:grpSp>
      <p:sp>
        <p:nvSpPr>
          <p:cNvPr id="410655" name="AutoShape 31">
            <a:extLst>
              <a:ext uri="{FF2B5EF4-FFF2-40B4-BE49-F238E27FC236}">
                <a16:creationId xmlns:a16="http://schemas.microsoft.com/office/drawing/2014/main" id="{274F3251-5F51-4346-B240-35231EADB6F2}"/>
              </a:ext>
            </a:extLst>
          </p:cNvPr>
          <p:cNvSpPr>
            <a:spLocks noChangeArrowheads="1"/>
          </p:cNvSpPr>
          <p:nvPr/>
        </p:nvSpPr>
        <p:spPr bwMode="auto">
          <a:xfrm>
            <a:off x="4319588" y="3608388"/>
            <a:ext cx="684212" cy="142875"/>
          </a:xfrm>
          <a:prstGeom prst="rightArrow">
            <a:avLst>
              <a:gd name="adj1" fmla="val 50000"/>
              <a:gd name="adj2" fmla="val 119722"/>
            </a:avLst>
          </a:prstGeom>
          <a:solidFill>
            <a:srgbClr val="C0C0C0"/>
          </a:solidFill>
          <a:ln w="9525">
            <a:solidFill>
              <a:schemeClr val="bg2"/>
            </a:solidFill>
            <a:miter lim="800000"/>
            <a:headEnd/>
            <a:tailEnd/>
          </a:ln>
        </p:spPr>
        <p:txBody>
          <a:bodyPr/>
          <a:lstStyle/>
          <a:p>
            <a:endParaRPr lang="en-US"/>
          </a:p>
        </p:txBody>
      </p:sp>
      <p:grpSp>
        <p:nvGrpSpPr>
          <p:cNvPr id="410744" name="Group 120">
            <a:extLst>
              <a:ext uri="{FF2B5EF4-FFF2-40B4-BE49-F238E27FC236}">
                <a16:creationId xmlns:a16="http://schemas.microsoft.com/office/drawing/2014/main" id="{7DB92159-8AC2-4FDB-9CB7-E7382EA2EE88}"/>
              </a:ext>
            </a:extLst>
          </p:cNvPr>
          <p:cNvGrpSpPr>
            <a:grpSpLocks/>
          </p:cNvGrpSpPr>
          <p:nvPr/>
        </p:nvGrpSpPr>
        <p:grpSpPr bwMode="auto">
          <a:xfrm>
            <a:off x="4500563" y="1268413"/>
            <a:ext cx="4679950" cy="3265487"/>
            <a:chOff x="2880" y="777"/>
            <a:chExt cx="2948" cy="2057"/>
          </a:xfrm>
        </p:grpSpPr>
        <p:sp>
          <p:nvSpPr>
            <p:cNvPr id="410657" name="Text Box 33">
              <a:extLst>
                <a:ext uri="{FF2B5EF4-FFF2-40B4-BE49-F238E27FC236}">
                  <a16:creationId xmlns:a16="http://schemas.microsoft.com/office/drawing/2014/main" id="{448D142D-286B-483D-8C2A-CAFAEE67BB19}"/>
                </a:ext>
              </a:extLst>
            </p:cNvPr>
            <p:cNvSpPr txBox="1">
              <a:spLocks noChangeArrowheads="1"/>
            </p:cNvSpPr>
            <p:nvPr/>
          </p:nvSpPr>
          <p:spPr bwMode="auto">
            <a:xfrm flipH="1">
              <a:off x="4944" y="1099"/>
              <a:ext cx="561"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g</a:t>
              </a:r>
            </a:p>
          </p:txBody>
        </p:sp>
        <p:sp>
          <p:nvSpPr>
            <p:cNvPr id="410658" name="Text Box 34">
              <a:extLst>
                <a:ext uri="{FF2B5EF4-FFF2-40B4-BE49-F238E27FC236}">
                  <a16:creationId xmlns:a16="http://schemas.microsoft.com/office/drawing/2014/main" id="{1EE92BE4-C414-4BD2-9F09-B1DF365E7F88}"/>
                </a:ext>
              </a:extLst>
            </p:cNvPr>
            <p:cNvSpPr txBox="1">
              <a:spLocks noChangeArrowheads="1"/>
            </p:cNvSpPr>
            <p:nvPr/>
          </p:nvSpPr>
          <p:spPr bwMode="auto">
            <a:xfrm flipH="1">
              <a:off x="3952" y="777"/>
              <a:ext cx="561"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v</a:t>
              </a:r>
            </a:p>
          </p:txBody>
        </p:sp>
        <p:sp>
          <p:nvSpPr>
            <p:cNvPr id="410659" name="Text Box 35">
              <a:extLst>
                <a:ext uri="{FF2B5EF4-FFF2-40B4-BE49-F238E27FC236}">
                  <a16:creationId xmlns:a16="http://schemas.microsoft.com/office/drawing/2014/main" id="{8D05DA69-138A-4F70-B46B-5DAA09BA0CBE}"/>
                </a:ext>
              </a:extLst>
            </p:cNvPr>
            <p:cNvSpPr txBox="1">
              <a:spLocks noChangeArrowheads="1"/>
            </p:cNvSpPr>
            <p:nvPr/>
          </p:nvSpPr>
          <p:spPr bwMode="auto">
            <a:xfrm flipH="1">
              <a:off x="2880" y="1093"/>
              <a:ext cx="623"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u</a:t>
              </a:r>
            </a:p>
          </p:txBody>
        </p:sp>
        <p:sp>
          <p:nvSpPr>
            <p:cNvPr id="410660" name="Text Box 36">
              <a:extLst>
                <a:ext uri="{FF2B5EF4-FFF2-40B4-BE49-F238E27FC236}">
                  <a16:creationId xmlns:a16="http://schemas.microsoft.com/office/drawing/2014/main" id="{81602C0B-A133-4B36-82A0-AFE3F656FADD}"/>
                </a:ext>
              </a:extLst>
            </p:cNvPr>
            <p:cNvSpPr txBox="1">
              <a:spLocks noChangeArrowheads="1"/>
            </p:cNvSpPr>
            <p:nvPr/>
          </p:nvSpPr>
          <p:spPr bwMode="auto">
            <a:xfrm flipH="1">
              <a:off x="4869" y="2205"/>
              <a:ext cx="959"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u</a:t>
              </a:r>
              <a:r>
                <a:rPr lang="en-US" altLang="zh-CN" sz="2600" b="1" i="1" baseline="-25000">
                  <a:solidFill>
                    <a:schemeClr val="bg2"/>
                  </a:solidFill>
                  <a:latin typeface="Times New Roman" panose="02020603050405020304" pitchFamily="18" charset="0"/>
                </a:rPr>
                <a:t>L</a:t>
              </a:r>
              <a:r>
                <a:rPr lang="en-US" altLang="zh-CN" sz="2600" b="1" i="1">
                  <a:solidFill>
                    <a:schemeClr val="bg2"/>
                  </a:solidFill>
                  <a:latin typeface="Times New Roman" panose="02020603050405020304" pitchFamily="18" charset="0"/>
                </a:rPr>
                <a:t>       u</a:t>
              </a:r>
              <a:r>
                <a:rPr lang="en-US" altLang="zh-CN" sz="2600" b="1" i="1" baseline="-25000">
                  <a:solidFill>
                    <a:schemeClr val="bg2"/>
                  </a:solidFill>
                  <a:latin typeface="Times New Roman" panose="02020603050405020304" pitchFamily="18" charset="0"/>
                </a:rPr>
                <a:t>R</a:t>
              </a:r>
              <a:r>
                <a:rPr lang="en-US" altLang="zh-CN" sz="2600" b="1" i="1">
                  <a:solidFill>
                    <a:schemeClr val="bg2"/>
                  </a:solidFill>
                  <a:latin typeface="Times New Roman" panose="02020603050405020304" pitchFamily="18" charset="0"/>
                </a:rPr>
                <a:t> </a:t>
              </a:r>
              <a:r>
                <a:rPr lang="en-US" altLang="zh-CN" sz="2600" b="1" i="1" baseline="-25000">
                  <a:solidFill>
                    <a:schemeClr val="bg2"/>
                  </a:solidFill>
                  <a:latin typeface="Times New Roman" panose="02020603050405020304" pitchFamily="18" charset="0"/>
                </a:rPr>
                <a:t> </a:t>
              </a:r>
              <a:endParaRPr lang="en-US" altLang="zh-CN" sz="2600" b="1" i="1">
                <a:solidFill>
                  <a:schemeClr val="bg2"/>
                </a:solidFill>
                <a:latin typeface="Times New Roman" panose="02020603050405020304" pitchFamily="18" charset="0"/>
              </a:endParaRPr>
            </a:p>
          </p:txBody>
        </p:sp>
        <p:sp>
          <p:nvSpPr>
            <p:cNvPr id="410661" name="Text Box 37">
              <a:extLst>
                <a:ext uri="{FF2B5EF4-FFF2-40B4-BE49-F238E27FC236}">
                  <a16:creationId xmlns:a16="http://schemas.microsoft.com/office/drawing/2014/main" id="{8D8D41AB-880D-4279-8E26-4C6A0CC832DD}"/>
                </a:ext>
              </a:extLst>
            </p:cNvPr>
            <p:cNvSpPr txBox="1">
              <a:spLocks noChangeArrowheads="1"/>
            </p:cNvSpPr>
            <p:nvPr/>
          </p:nvSpPr>
          <p:spPr bwMode="auto">
            <a:xfrm flipH="1">
              <a:off x="3663" y="1758"/>
              <a:ext cx="623"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 w</a:t>
              </a:r>
              <a:r>
                <a:rPr lang="en-US" altLang="zh-CN" sz="2600" b="1" i="1" baseline="-25000">
                  <a:solidFill>
                    <a:schemeClr val="bg2"/>
                  </a:solidFill>
                  <a:latin typeface="Times New Roman" panose="02020603050405020304" pitchFamily="18" charset="0"/>
                </a:rPr>
                <a:t>R</a:t>
              </a:r>
              <a:endParaRPr lang="en-US" altLang="zh-CN" sz="2600" b="1" i="1">
                <a:solidFill>
                  <a:schemeClr val="bg2"/>
                </a:solidFill>
                <a:latin typeface="Times New Roman" panose="02020603050405020304" pitchFamily="18" charset="0"/>
              </a:endParaRPr>
            </a:p>
          </p:txBody>
        </p:sp>
        <p:sp>
          <p:nvSpPr>
            <p:cNvPr id="410662" name="Text Box 38">
              <a:extLst>
                <a:ext uri="{FF2B5EF4-FFF2-40B4-BE49-F238E27FC236}">
                  <a16:creationId xmlns:a16="http://schemas.microsoft.com/office/drawing/2014/main" id="{252ABFCE-C7F3-4BF9-8391-D921FB8F5B83}"/>
                </a:ext>
              </a:extLst>
            </p:cNvPr>
            <p:cNvSpPr txBox="1">
              <a:spLocks noChangeArrowheads="1"/>
            </p:cNvSpPr>
            <p:nvPr/>
          </p:nvSpPr>
          <p:spPr bwMode="auto">
            <a:xfrm flipH="1">
              <a:off x="3062" y="1757"/>
              <a:ext cx="453"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w</a:t>
              </a:r>
              <a:r>
                <a:rPr lang="en-US" altLang="zh-CN" sz="2600" b="1" i="1" baseline="-25000">
                  <a:solidFill>
                    <a:schemeClr val="bg2"/>
                  </a:solidFill>
                  <a:latin typeface="Times New Roman" panose="02020603050405020304" pitchFamily="18" charset="0"/>
                </a:rPr>
                <a:t>L</a:t>
              </a:r>
              <a:endParaRPr lang="en-US" altLang="zh-CN" sz="2600" b="1" i="1">
                <a:solidFill>
                  <a:schemeClr val="bg2"/>
                </a:solidFill>
                <a:latin typeface="Times New Roman" panose="02020603050405020304" pitchFamily="18" charset="0"/>
              </a:endParaRPr>
            </a:p>
          </p:txBody>
        </p:sp>
        <p:sp>
          <p:nvSpPr>
            <p:cNvPr id="410663" name="Text Box 39">
              <a:extLst>
                <a:ext uri="{FF2B5EF4-FFF2-40B4-BE49-F238E27FC236}">
                  <a16:creationId xmlns:a16="http://schemas.microsoft.com/office/drawing/2014/main" id="{072648F2-DD17-44F2-B8B9-954FD2E146AA}"/>
                </a:ext>
              </a:extLst>
            </p:cNvPr>
            <p:cNvSpPr txBox="1">
              <a:spLocks noChangeArrowheads="1"/>
            </p:cNvSpPr>
            <p:nvPr/>
          </p:nvSpPr>
          <p:spPr bwMode="auto">
            <a:xfrm flipH="1">
              <a:off x="3288" y="1076"/>
              <a:ext cx="621"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w</a:t>
              </a:r>
            </a:p>
          </p:txBody>
        </p:sp>
        <p:sp>
          <p:nvSpPr>
            <p:cNvPr id="410664" name="Line 40">
              <a:extLst>
                <a:ext uri="{FF2B5EF4-FFF2-40B4-BE49-F238E27FC236}">
                  <a16:creationId xmlns:a16="http://schemas.microsoft.com/office/drawing/2014/main" id="{D33586DF-95A8-43BC-9D27-6BA8D123D982}"/>
                </a:ext>
              </a:extLst>
            </p:cNvPr>
            <p:cNvSpPr>
              <a:spLocks noChangeShapeType="1"/>
            </p:cNvSpPr>
            <p:nvPr/>
          </p:nvSpPr>
          <p:spPr bwMode="auto">
            <a:xfrm flipH="1">
              <a:off x="3620" y="1132"/>
              <a:ext cx="546" cy="24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65" name="Line 41">
              <a:extLst>
                <a:ext uri="{FF2B5EF4-FFF2-40B4-BE49-F238E27FC236}">
                  <a16:creationId xmlns:a16="http://schemas.microsoft.com/office/drawing/2014/main" id="{85621A62-3381-4843-96BF-EF2C96C45A66}"/>
                </a:ext>
              </a:extLst>
            </p:cNvPr>
            <p:cNvSpPr>
              <a:spLocks noChangeShapeType="1"/>
            </p:cNvSpPr>
            <p:nvPr/>
          </p:nvSpPr>
          <p:spPr bwMode="auto">
            <a:xfrm>
              <a:off x="3593" y="1494"/>
              <a:ext cx="295" cy="327"/>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66" name="Line 42">
              <a:extLst>
                <a:ext uri="{FF2B5EF4-FFF2-40B4-BE49-F238E27FC236}">
                  <a16:creationId xmlns:a16="http://schemas.microsoft.com/office/drawing/2014/main" id="{ABEEBEF8-B023-4950-A341-4DC22BB0120C}"/>
                </a:ext>
              </a:extLst>
            </p:cNvPr>
            <p:cNvSpPr>
              <a:spLocks noChangeShapeType="1"/>
            </p:cNvSpPr>
            <p:nvPr/>
          </p:nvSpPr>
          <p:spPr bwMode="auto">
            <a:xfrm flipH="1">
              <a:off x="3202" y="1494"/>
              <a:ext cx="295" cy="327"/>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67" name="Line 43">
              <a:extLst>
                <a:ext uri="{FF2B5EF4-FFF2-40B4-BE49-F238E27FC236}">
                  <a16:creationId xmlns:a16="http://schemas.microsoft.com/office/drawing/2014/main" id="{0BB9902F-C422-4C63-B2BD-5C792DFF016A}"/>
                </a:ext>
              </a:extLst>
            </p:cNvPr>
            <p:cNvSpPr>
              <a:spLocks noChangeShapeType="1"/>
            </p:cNvSpPr>
            <p:nvPr/>
          </p:nvSpPr>
          <p:spPr bwMode="auto">
            <a:xfrm flipH="1">
              <a:off x="4002" y="1949"/>
              <a:ext cx="281" cy="309"/>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68" name="Line 44">
              <a:extLst>
                <a:ext uri="{FF2B5EF4-FFF2-40B4-BE49-F238E27FC236}">
                  <a16:creationId xmlns:a16="http://schemas.microsoft.com/office/drawing/2014/main" id="{E9B5F6DC-FF8F-4BCC-AA8F-7C1B5D124851}"/>
                </a:ext>
              </a:extLst>
            </p:cNvPr>
            <p:cNvSpPr>
              <a:spLocks noChangeShapeType="1"/>
            </p:cNvSpPr>
            <p:nvPr/>
          </p:nvSpPr>
          <p:spPr bwMode="auto">
            <a:xfrm flipH="1">
              <a:off x="4391" y="1494"/>
              <a:ext cx="422" cy="327"/>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69" name="Line 45">
              <a:extLst>
                <a:ext uri="{FF2B5EF4-FFF2-40B4-BE49-F238E27FC236}">
                  <a16:creationId xmlns:a16="http://schemas.microsoft.com/office/drawing/2014/main" id="{2EDEE25D-64CF-479D-BB9A-39E37D36F3DC}"/>
                </a:ext>
              </a:extLst>
            </p:cNvPr>
            <p:cNvSpPr>
              <a:spLocks noChangeShapeType="1"/>
            </p:cNvSpPr>
            <p:nvPr/>
          </p:nvSpPr>
          <p:spPr bwMode="auto">
            <a:xfrm>
              <a:off x="4264" y="1115"/>
              <a:ext cx="499" cy="27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70" name="Line 46">
              <a:extLst>
                <a:ext uri="{FF2B5EF4-FFF2-40B4-BE49-F238E27FC236}">
                  <a16:creationId xmlns:a16="http://schemas.microsoft.com/office/drawing/2014/main" id="{DA7E5790-44A3-487A-A429-78164B44DF42}"/>
                </a:ext>
              </a:extLst>
            </p:cNvPr>
            <p:cNvSpPr>
              <a:spLocks noChangeShapeType="1"/>
            </p:cNvSpPr>
            <p:nvPr/>
          </p:nvSpPr>
          <p:spPr bwMode="auto">
            <a:xfrm>
              <a:off x="4888" y="1490"/>
              <a:ext cx="388" cy="327"/>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71" name="Line 47">
              <a:extLst>
                <a:ext uri="{FF2B5EF4-FFF2-40B4-BE49-F238E27FC236}">
                  <a16:creationId xmlns:a16="http://schemas.microsoft.com/office/drawing/2014/main" id="{7F1874BA-998C-42D7-88F1-4D1103F84746}"/>
                </a:ext>
              </a:extLst>
            </p:cNvPr>
            <p:cNvSpPr>
              <a:spLocks noChangeShapeType="1"/>
            </p:cNvSpPr>
            <p:nvPr/>
          </p:nvSpPr>
          <p:spPr bwMode="auto">
            <a:xfrm>
              <a:off x="4401" y="1931"/>
              <a:ext cx="218" cy="31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72" name="Oval 48">
              <a:extLst>
                <a:ext uri="{FF2B5EF4-FFF2-40B4-BE49-F238E27FC236}">
                  <a16:creationId xmlns:a16="http://schemas.microsoft.com/office/drawing/2014/main" id="{B51EEE3F-CD57-461F-892E-E76621A7E63F}"/>
                </a:ext>
              </a:extLst>
            </p:cNvPr>
            <p:cNvSpPr>
              <a:spLocks noChangeArrowheads="1"/>
            </p:cNvSpPr>
            <p:nvPr/>
          </p:nvSpPr>
          <p:spPr bwMode="auto">
            <a:xfrm flipH="1">
              <a:off x="3450" y="1301"/>
              <a:ext cx="201" cy="224"/>
            </a:xfrm>
            <a:prstGeom prst="ellipse">
              <a:avLst/>
            </a:prstGeom>
            <a:solidFill>
              <a:srgbClr val="000000"/>
            </a:solidFill>
            <a:ln w="9525">
              <a:solidFill>
                <a:srgbClr val="000000"/>
              </a:solidFill>
              <a:round/>
              <a:headEnd/>
              <a:tailEnd/>
            </a:ln>
          </p:spPr>
          <p:txBody>
            <a:bodyPr/>
            <a:lstStyle/>
            <a:p>
              <a:endParaRPr lang="en-US"/>
            </a:p>
          </p:txBody>
        </p:sp>
        <p:sp>
          <p:nvSpPr>
            <p:cNvPr id="410673" name="Oval 49">
              <a:extLst>
                <a:ext uri="{FF2B5EF4-FFF2-40B4-BE49-F238E27FC236}">
                  <a16:creationId xmlns:a16="http://schemas.microsoft.com/office/drawing/2014/main" id="{8CB170A0-A382-40DF-8DC7-880B9B6966AD}"/>
                </a:ext>
              </a:extLst>
            </p:cNvPr>
            <p:cNvSpPr>
              <a:spLocks noChangeArrowheads="1"/>
            </p:cNvSpPr>
            <p:nvPr/>
          </p:nvSpPr>
          <p:spPr bwMode="auto">
            <a:xfrm flipH="1">
              <a:off x="4755" y="1315"/>
              <a:ext cx="201" cy="224"/>
            </a:xfrm>
            <a:prstGeom prst="ellipse">
              <a:avLst/>
            </a:prstGeom>
            <a:solidFill>
              <a:srgbClr val="000000"/>
            </a:solidFill>
            <a:ln w="9525">
              <a:solidFill>
                <a:srgbClr val="000000"/>
              </a:solidFill>
              <a:round/>
              <a:headEnd/>
              <a:tailEnd/>
            </a:ln>
          </p:spPr>
          <p:txBody>
            <a:bodyPr/>
            <a:lstStyle/>
            <a:p>
              <a:endParaRPr lang="en-US"/>
            </a:p>
          </p:txBody>
        </p:sp>
        <p:sp>
          <p:nvSpPr>
            <p:cNvPr id="410674" name="Oval 50">
              <a:extLst>
                <a:ext uri="{FF2B5EF4-FFF2-40B4-BE49-F238E27FC236}">
                  <a16:creationId xmlns:a16="http://schemas.microsoft.com/office/drawing/2014/main" id="{AED0BBBB-0757-49E0-A59D-B32F1F1849D0}"/>
                </a:ext>
              </a:extLst>
            </p:cNvPr>
            <p:cNvSpPr>
              <a:spLocks noChangeArrowheads="1"/>
            </p:cNvSpPr>
            <p:nvPr/>
          </p:nvSpPr>
          <p:spPr bwMode="auto">
            <a:xfrm flipH="1">
              <a:off x="4229" y="1766"/>
              <a:ext cx="201" cy="223"/>
            </a:xfrm>
            <a:prstGeom prst="ellipse">
              <a:avLst/>
            </a:prstGeom>
            <a:solidFill>
              <a:srgbClr val="000000"/>
            </a:solidFill>
            <a:ln w="9525">
              <a:solidFill>
                <a:srgbClr val="000000"/>
              </a:solidFill>
              <a:round/>
              <a:headEnd/>
              <a:tailEnd/>
            </a:ln>
          </p:spPr>
          <p:txBody>
            <a:bodyPr/>
            <a:lstStyle/>
            <a:p>
              <a:endParaRPr lang="en-US"/>
            </a:p>
          </p:txBody>
        </p:sp>
        <p:grpSp>
          <p:nvGrpSpPr>
            <p:cNvPr id="410675" name="Group 51">
              <a:extLst>
                <a:ext uri="{FF2B5EF4-FFF2-40B4-BE49-F238E27FC236}">
                  <a16:creationId xmlns:a16="http://schemas.microsoft.com/office/drawing/2014/main" id="{F9EAF3A4-E097-41EB-8951-5BEE497C3DCD}"/>
                </a:ext>
              </a:extLst>
            </p:cNvPr>
            <p:cNvGrpSpPr>
              <a:grpSpLocks/>
            </p:cNvGrpSpPr>
            <p:nvPr/>
          </p:nvGrpSpPr>
          <p:grpSpPr bwMode="auto">
            <a:xfrm flipH="1">
              <a:off x="4082" y="974"/>
              <a:ext cx="249" cy="301"/>
              <a:chOff x="2381" y="2591"/>
              <a:chExt cx="249" cy="295"/>
            </a:xfrm>
          </p:grpSpPr>
          <p:sp>
            <p:nvSpPr>
              <p:cNvPr id="410676" name="Oval 52">
                <a:extLst>
                  <a:ext uri="{FF2B5EF4-FFF2-40B4-BE49-F238E27FC236}">
                    <a16:creationId xmlns:a16="http://schemas.microsoft.com/office/drawing/2014/main" id="{DD38F12E-8011-4191-A5E1-12926EC45BCE}"/>
                  </a:ext>
                </a:extLst>
              </p:cNvPr>
              <p:cNvSpPr>
                <a:spLocks noChangeArrowheads="1"/>
              </p:cNvSpPr>
              <p:nvPr/>
            </p:nvSpPr>
            <p:spPr bwMode="auto">
              <a:xfrm>
                <a:off x="2381" y="2591"/>
                <a:ext cx="249" cy="295"/>
              </a:xfrm>
              <a:prstGeom prst="ellipse">
                <a:avLst/>
              </a:prstGeom>
              <a:solidFill>
                <a:schemeClr val="accent1"/>
              </a:solidFill>
              <a:ln w="2857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77" name="Oval 53">
                <a:extLst>
                  <a:ext uri="{FF2B5EF4-FFF2-40B4-BE49-F238E27FC236}">
                    <a16:creationId xmlns:a16="http://schemas.microsoft.com/office/drawing/2014/main" id="{B2606C3D-F95B-46BC-ADF3-9E3075408CD5}"/>
                  </a:ext>
                </a:extLst>
              </p:cNvPr>
              <p:cNvSpPr>
                <a:spLocks noChangeArrowheads="1"/>
              </p:cNvSpPr>
              <p:nvPr/>
            </p:nvSpPr>
            <p:spPr bwMode="auto">
              <a:xfrm>
                <a:off x="2408" y="2623"/>
                <a:ext cx="200" cy="240"/>
              </a:xfrm>
              <a:prstGeom prst="ellipse">
                <a:avLst/>
              </a:prstGeom>
              <a:solidFill>
                <a:srgbClr val="000000"/>
              </a:solidFill>
              <a:ln w="9525">
                <a:solidFill>
                  <a:srgbClr val="000000"/>
                </a:solidFill>
                <a:round/>
                <a:headEnd/>
                <a:tailEnd/>
              </a:ln>
            </p:spPr>
            <p:txBody>
              <a:bodyPr/>
              <a:lstStyle/>
              <a:p>
                <a:endParaRPr lang="en-US"/>
              </a:p>
            </p:txBody>
          </p:sp>
        </p:grpSp>
        <p:sp>
          <p:nvSpPr>
            <p:cNvPr id="410678" name="Line 54">
              <a:extLst>
                <a:ext uri="{FF2B5EF4-FFF2-40B4-BE49-F238E27FC236}">
                  <a16:creationId xmlns:a16="http://schemas.microsoft.com/office/drawing/2014/main" id="{8EDD88D8-6083-448A-B60D-2824BDB08CC5}"/>
                </a:ext>
              </a:extLst>
            </p:cNvPr>
            <p:cNvSpPr>
              <a:spLocks noChangeShapeType="1"/>
            </p:cNvSpPr>
            <p:nvPr/>
          </p:nvSpPr>
          <p:spPr bwMode="auto">
            <a:xfrm flipH="1">
              <a:off x="5031" y="1944"/>
              <a:ext cx="218" cy="31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79" name="Line 55">
              <a:extLst>
                <a:ext uri="{FF2B5EF4-FFF2-40B4-BE49-F238E27FC236}">
                  <a16:creationId xmlns:a16="http://schemas.microsoft.com/office/drawing/2014/main" id="{6B363F54-5403-44C4-9C5B-B19C8FE97D11}"/>
                </a:ext>
              </a:extLst>
            </p:cNvPr>
            <p:cNvSpPr>
              <a:spLocks noChangeShapeType="1"/>
            </p:cNvSpPr>
            <p:nvPr/>
          </p:nvSpPr>
          <p:spPr bwMode="auto">
            <a:xfrm>
              <a:off x="5334" y="1928"/>
              <a:ext cx="281" cy="31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80" name="Oval 56">
              <a:extLst>
                <a:ext uri="{FF2B5EF4-FFF2-40B4-BE49-F238E27FC236}">
                  <a16:creationId xmlns:a16="http://schemas.microsoft.com/office/drawing/2014/main" id="{A51FA7EF-3CC1-448B-BDBB-D60322655B24}"/>
                </a:ext>
              </a:extLst>
            </p:cNvPr>
            <p:cNvSpPr>
              <a:spLocks noChangeArrowheads="1"/>
            </p:cNvSpPr>
            <p:nvPr/>
          </p:nvSpPr>
          <p:spPr bwMode="auto">
            <a:xfrm flipH="1">
              <a:off x="5195" y="1762"/>
              <a:ext cx="202" cy="224"/>
            </a:xfrm>
            <a:prstGeom prst="ellipse">
              <a:avLst/>
            </a:prstGeom>
            <a:solidFill>
              <a:srgbClr val="000000"/>
            </a:solidFill>
            <a:ln w="9525">
              <a:solidFill>
                <a:srgbClr val="000000"/>
              </a:solidFill>
              <a:round/>
              <a:headEnd/>
              <a:tailEnd/>
            </a:ln>
          </p:spPr>
          <p:txBody>
            <a:bodyPr/>
            <a:lstStyle/>
            <a:p>
              <a:endParaRPr lang="en-US"/>
            </a:p>
          </p:txBody>
        </p:sp>
        <p:sp>
          <p:nvSpPr>
            <p:cNvPr id="410681" name="Text Box 57">
              <a:extLst>
                <a:ext uri="{FF2B5EF4-FFF2-40B4-BE49-F238E27FC236}">
                  <a16:creationId xmlns:a16="http://schemas.microsoft.com/office/drawing/2014/main" id="{F6165709-E1B6-4301-B313-DA3F98B9682B}"/>
                </a:ext>
              </a:extLst>
            </p:cNvPr>
            <p:cNvSpPr txBox="1">
              <a:spLocks noChangeArrowheads="1"/>
            </p:cNvSpPr>
            <p:nvPr/>
          </p:nvSpPr>
          <p:spPr bwMode="auto">
            <a:xfrm flipH="1">
              <a:off x="4105" y="1575"/>
              <a:ext cx="624"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r</a:t>
              </a:r>
            </a:p>
          </p:txBody>
        </p:sp>
        <p:sp>
          <p:nvSpPr>
            <p:cNvPr id="410682" name="Text Box 58">
              <a:extLst>
                <a:ext uri="{FF2B5EF4-FFF2-40B4-BE49-F238E27FC236}">
                  <a16:creationId xmlns:a16="http://schemas.microsoft.com/office/drawing/2014/main" id="{73201309-E86C-477E-A40B-1332F484DC77}"/>
                </a:ext>
              </a:extLst>
            </p:cNvPr>
            <p:cNvSpPr txBox="1">
              <a:spLocks noChangeArrowheads="1"/>
            </p:cNvSpPr>
            <p:nvPr/>
          </p:nvSpPr>
          <p:spPr bwMode="auto">
            <a:xfrm flipH="1">
              <a:off x="4480" y="2187"/>
              <a:ext cx="623"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r</a:t>
              </a:r>
              <a:r>
                <a:rPr lang="en-US" altLang="zh-CN" sz="2600" b="1" i="1" baseline="-25000">
                  <a:solidFill>
                    <a:schemeClr val="bg2"/>
                  </a:solidFill>
                  <a:latin typeface="Times New Roman" panose="02020603050405020304" pitchFamily="18" charset="0"/>
                </a:rPr>
                <a:t>R</a:t>
              </a:r>
              <a:endParaRPr lang="en-US" altLang="zh-CN" sz="2600" b="1" i="1">
                <a:solidFill>
                  <a:schemeClr val="bg2"/>
                </a:solidFill>
                <a:latin typeface="Times New Roman" panose="02020603050405020304" pitchFamily="18" charset="0"/>
              </a:endParaRPr>
            </a:p>
          </p:txBody>
        </p:sp>
        <p:sp>
          <p:nvSpPr>
            <p:cNvPr id="410683" name="Text Box 59">
              <a:extLst>
                <a:ext uri="{FF2B5EF4-FFF2-40B4-BE49-F238E27FC236}">
                  <a16:creationId xmlns:a16="http://schemas.microsoft.com/office/drawing/2014/main" id="{13BDC49E-FAD3-43B5-8782-429D72ACCDB6}"/>
                </a:ext>
              </a:extLst>
            </p:cNvPr>
            <p:cNvSpPr txBox="1">
              <a:spLocks noChangeArrowheads="1"/>
            </p:cNvSpPr>
            <p:nvPr/>
          </p:nvSpPr>
          <p:spPr bwMode="auto">
            <a:xfrm flipH="1">
              <a:off x="3890" y="2183"/>
              <a:ext cx="623" cy="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solidFill>
                    <a:schemeClr val="bg2"/>
                  </a:solidFill>
                  <a:latin typeface="Times New Roman" panose="02020603050405020304" pitchFamily="18" charset="0"/>
                </a:rPr>
                <a:t>r</a:t>
              </a:r>
              <a:r>
                <a:rPr lang="en-US" altLang="zh-CN" sz="2600" b="1" i="1" baseline="-25000">
                  <a:solidFill>
                    <a:schemeClr val="bg2"/>
                  </a:solidFill>
                  <a:latin typeface="Times New Roman" panose="02020603050405020304" pitchFamily="18" charset="0"/>
                </a:rPr>
                <a:t>L</a:t>
              </a:r>
              <a:endParaRPr lang="en-US" altLang="zh-CN" sz="2600" b="1" i="1">
                <a:solidFill>
                  <a:schemeClr val="bg2"/>
                </a:solidFill>
                <a:latin typeface="Times New Roman" panose="02020603050405020304" pitchFamily="18" charset="0"/>
              </a:endParaRPr>
            </a:p>
          </p:txBody>
        </p:sp>
      </p:grpSp>
      <p:sp>
        <p:nvSpPr>
          <p:cNvPr id="410743" name="Freeform 119">
            <a:extLst>
              <a:ext uri="{FF2B5EF4-FFF2-40B4-BE49-F238E27FC236}">
                <a16:creationId xmlns:a16="http://schemas.microsoft.com/office/drawing/2014/main" id="{6EEDDC4A-05D4-4E01-9BBA-C470CAB8E8A7}"/>
              </a:ext>
            </a:extLst>
          </p:cNvPr>
          <p:cNvSpPr>
            <a:spLocks/>
          </p:cNvSpPr>
          <p:nvPr/>
        </p:nvSpPr>
        <p:spPr bwMode="auto">
          <a:xfrm>
            <a:off x="2232025" y="2127250"/>
            <a:ext cx="1187450" cy="293688"/>
          </a:xfrm>
          <a:custGeom>
            <a:avLst/>
            <a:gdLst>
              <a:gd name="T0" fmla="*/ 0 w 748"/>
              <a:gd name="T1" fmla="*/ 185 h 185"/>
              <a:gd name="T2" fmla="*/ 159 w 748"/>
              <a:gd name="T3" fmla="*/ 49 h 185"/>
              <a:gd name="T4" fmla="*/ 408 w 748"/>
              <a:gd name="T5" fmla="*/ 4 h 185"/>
              <a:gd name="T6" fmla="*/ 658 w 748"/>
              <a:gd name="T7" fmla="*/ 72 h 185"/>
              <a:gd name="T8" fmla="*/ 748 w 748"/>
              <a:gd name="T9" fmla="*/ 117 h 185"/>
            </a:gdLst>
            <a:ahLst/>
            <a:cxnLst>
              <a:cxn ang="0">
                <a:pos x="T0" y="T1"/>
              </a:cxn>
              <a:cxn ang="0">
                <a:pos x="T2" y="T3"/>
              </a:cxn>
              <a:cxn ang="0">
                <a:pos x="T4" y="T5"/>
              </a:cxn>
              <a:cxn ang="0">
                <a:pos x="T6" y="T7"/>
              </a:cxn>
              <a:cxn ang="0">
                <a:pos x="T8" y="T9"/>
              </a:cxn>
            </a:cxnLst>
            <a:rect l="0" t="0" r="r" b="b"/>
            <a:pathLst>
              <a:path w="748" h="185">
                <a:moveTo>
                  <a:pt x="0" y="185"/>
                </a:moveTo>
                <a:cubicBezTo>
                  <a:pt x="45" y="132"/>
                  <a:pt x="91" y="79"/>
                  <a:pt x="159" y="49"/>
                </a:cubicBezTo>
                <a:cubicBezTo>
                  <a:pt x="227" y="19"/>
                  <a:pt x="325" y="0"/>
                  <a:pt x="408" y="4"/>
                </a:cubicBezTo>
                <a:cubicBezTo>
                  <a:pt x="491" y="8"/>
                  <a:pt x="601" y="53"/>
                  <a:pt x="658" y="72"/>
                </a:cubicBezTo>
                <a:cubicBezTo>
                  <a:pt x="715" y="91"/>
                  <a:pt x="733" y="110"/>
                  <a:pt x="748" y="117"/>
                </a:cubicBezTo>
              </a:path>
            </a:pathLst>
          </a:custGeom>
          <a:noFill/>
          <a:ln w="28575" cap="flat" cmpd="sng">
            <a:solidFill>
              <a:srgbClr val="0080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0743"/>
                                        </p:tgtEl>
                                        <p:attrNameLst>
                                          <p:attrName>style.visibility</p:attrName>
                                        </p:attrNameLst>
                                      </p:cBhvr>
                                      <p:to>
                                        <p:strVal val="visible"/>
                                      </p:to>
                                    </p:set>
                                    <p:animEffect transition="in" filter="wipe(left)">
                                      <p:cBhvr>
                                        <p:cTn id="7" dur="500"/>
                                        <p:tgtEl>
                                          <p:spTgt spid="410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4">
            <a:extLst>
              <a:ext uri="{FF2B5EF4-FFF2-40B4-BE49-F238E27FC236}">
                <a16:creationId xmlns:a16="http://schemas.microsoft.com/office/drawing/2014/main" id="{80C5171A-9CCA-4CC5-B4BA-D43A26CF5F97}"/>
              </a:ext>
            </a:extLst>
          </p:cNvPr>
          <p:cNvSpPr>
            <a:spLocks noGrp="1"/>
          </p:cNvSpPr>
          <p:nvPr>
            <p:ph type="sldNum" sz="quarter" idx="11"/>
          </p:nvPr>
        </p:nvSpPr>
        <p:spPr/>
        <p:txBody>
          <a:bodyPr/>
          <a:lstStyle/>
          <a:p>
            <a:fld id="{12ED87DF-5B8B-4C9E-88C2-6AC05251335C}" type="slidenum">
              <a:rPr lang="en-US" altLang="zh-CN"/>
              <a:pPr/>
              <a:t>152</a:t>
            </a:fld>
            <a:endParaRPr lang="en-US" altLang="zh-CN"/>
          </a:p>
        </p:txBody>
      </p:sp>
      <p:sp>
        <p:nvSpPr>
          <p:cNvPr id="414723" name="Rectangle 3">
            <a:extLst>
              <a:ext uri="{FF2B5EF4-FFF2-40B4-BE49-F238E27FC236}">
                <a16:creationId xmlns:a16="http://schemas.microsoft.com/office/drawing/2014/main" id="{285D224A-B29C-44E9-B85E-0B5FFE4324FB}"/>
              </a:ext>
            </a:extLst>
          </p:cNvPr>
          <p:cNvSpPr>
            <a:spLocks noGrp="1" noChangeArrowheads="1"/>
          </p:cNvSpPr>
          <p:nvPr>
            <p:ph type="body" idx="1"/>
          </p:nvPr>
        </p:nvSpPr>
        <p:spPr>
          <a:xfrm>
            <a:off x="457200" y="692150"/>
            <a:ext cx="8229600" cy="2197100"/>
          </a:xfrm>
        </p:spPr>
        <p:txBody>
          <a:bodyPr/>
          <a:lstStyle/>
          <a:p>
            <a:pPr marL="990600" lvl="1" indent="-533400">
              <a:lnSpc>
                <a:spcPct val="105000"/>
              </a:lnSpc>
              <a:spcBef>
                <a:spcPct val="15000"/>
              </a:spcBef>
              <a:buSzTx/>
              <a:buFont typeface="Wingdings" panose="05000000000000000000" pitchFamily="2" charset="2"/>
              <a:buNone/>
            </a:pPr>
            <a:r>
              <a:rPr lang="en-US" altLang="zh-CN" sz="3000" b="1">
                <a:solidFill>
                  <a:schemeClr val="tx2"/>
                </a:solidFill>
                <a:latin typeface="Times New Roman" panose="02020603050405020304" pitchFamily="18" charset="0"/>
              </a:rPr>
              <a:t>1)	</a:t>
            </a:r>
            <a:r>
              <a:rPr lang="zh-CN" altLang="en-US" sz="3000" b="1">
                <a:latin typeface="Times New Roman" panose="02020603050405020304" pitchFamily="18" charset="0"/>
                <a:ea typeface="仿宋_GB2312" pitchFamily="49" charset="-122"/>
              </a:rPr>
              <a:t>结点</a:t>
            </a:r>
            <a:r>
              <a:rPr lang="en-US" altLang="zh-CN" sz="3000" b="1" i="1">
                <a:solidFill>
                  <a:schemeClr val="tx2"/>
                </a:solidFill>
                <a:latin typeface="Times New Roman" panose="02020603050405020304" pitchFamily="18" charset="0"/>
                <a:ea typeface="仿宋_GB2312" pitchFamily="49" charset="-122"/>
              </a:rPr>
              <a:t>s</a:t>
            </a:r>
            <a:r>
              <a:rPr lang="zh-CN" altLang="en-US" sz="3000" b="1">
                <a:latin typeface="Times New Roman" panose="02020603050405020304" pitchFamily="18" charset="0"/>
                <a:ea typeface="仿宋_GB2312" pitchFamily="49" charset="-122"/>
              </a:rPr>
              <a:t>是红色结点。通过一次</a:t>
            </a:r>
            <a:r>
              <a:rPr lang="zh-CN" altLang="en-US" sz="3000" b="1">
                <a:solidFill>
                  <a:schemeClr val="tx2"/>
                </a:solidFill>
                <a:latin typeface="Times New Roman" panose="02020603050405020304" pitchFamily="18" charset="0"/>
                <a:ea typeface="仿宋_GB2312" pitchFamily="49" charset="-122"/>
              </a:rPr>
              <a:t>先左后右双旋转</a:t>
            </a:r>
            <a:r>
              <a:rPr lang="zh-CN" altLang="en-US" sz="3000" b="1">
                <a:latin typeface="Times New Roman" panose="02020603050405020304" pitchFamily="18" charset="0"/>
                <a:ea typeface="仿宋_GB2312" pitchFamily="49" charset="-122"/>
              </a:rPr>
              <a:t>，让</a:t>
            </a:r>
            <a:r>
              <a:rPr lang="en-US" altLang="zh-CN" sz="3000" b="1" i="1">
                <a:solidFill>
                  <a:schemeClr val="tx2"/>
                </a:solidFill>
                <a:latin typeface="Times New Roman" panose="02020603050405020304" pitchFamily="18" charset="0"/>
                <a:ea typeface="仿宋_GB2312" pitchFamily="49" charset="-122"/>
              </a:rPr>
              <a:t>r</a:t>
            </a:r>
            <a:r>
              <a:rPr lang="zh-CN" altLang="en-US" sz="3000" b="1">
                <a:latin typeface="Times New Roman" panose="02020603050405020304" pitchFamily="18" charset="0"/>
                <a:ea typeface="仿宋_GB2312" pitchFamily="49" charset="-122"/>
              </a:rPr>
              <a:t>上升，使包含</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的路径的黑高度增</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，从而消除结点</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的双重黑色，恢复红黑树的特性。</a:t>
            </a:r>
            <a:r>
              <a:rPr lang="zh-CN" altLang="en-US"/>
              <a:t> </a:t>
            </a:r>
          </a:p>
        </p:txBody>
      </p:sp>
      <p:grpSp>
        <p:nvGrpSpPr>
          <p:cNvPr id="414784" name="Group 64">
            <a:extLst>
              <a:ext uri="{FF2B5EF4-FFF2-40B4-BE49-F238E27FC236}">
                <a16:creationId xmlns:a16="http://schemas.microsoft.com/office/drawing/2014/main" id="{8B563373-D0D8-4DAE-B33E-25B2A009C492}"/>
              </a:ext>
            </a:extLst>
          </p:cNvPr>
          <p:cNvGrpSpPr>
            <a:grpSpLocks/>
          </p:cNvGrpSpPr>
          <p:nvPr/>
        </p:nvGrpSpPr>
        <p:grpSpPr bwMode="auto">
          <a:xfrm>
            <a:off x="468313" y="2673350"/>
            <a:ext cx="3924300" cy="3605213"/>
            <a:chOff x="295" y="1681"/>
            <a:chExt cx="2472" cy="2271"/>
          </a:xfrm>
        </p:grpSpPr>
        <p:sp>
          <p:nvSpPr>
            <p:cNvPr id="414727" name="Text Box 7">
              <a:extLst>
                <a:ext uri="{FF2B5EF4-FFF2-40B4-BE49-F238E27FC236}">
                  <a16:creationId xmlns:a16="http://schemas.microsoft.com/office/drawing/2014/main" id="{9FE9720F-E9C6-4F4C-BD3A-EC2B67FFF851}"/>
                </a:ext>
              </a:extLst>
            </p:cNvPr>
            <p:cNvSpPr txBox="1">
              <a:spLocks noChangeArrowheads="1"/>
            </p:cNvSpPr>
            <p:nvPr/>
          </p:nvSpPr>
          <p:spPr bwMode="auto">
            <a:xfrm>
              <a:off x="1186" y="1681"/>
              <a:ext cx="537"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g</a:t>
              </a:r>
            </a:p>
          </p:txBody>
        </p:sp>
        <p:sp>
          <p:nvSpPr>
            <p:cNvPr id="414728" name="Text Box 8">
              <a:extLst>
                <a:ext uri="{FF2B5EF4-FFF2-40B4-BE49-F238E27FC236}">
                  <a16:creationId xmlns:a16="http://schemas.microsoft.com/office/drawing/2014/main" id="{CCA73296-F811-4EC7-BA63-7FDB1224B350}"/>
                </a:ext>
              </a:extLst>
            </p:cNvPr>
            <p:cNvSpPr txBox="1">
              <a:spLocks noChangeArrowheads="1"/>
            </p:cNvSpPr>
            <p:nvPr/>
          </p:nvSpPr>
          <p:spPr bwMode="auto">
            <a:xfrm>
              <a:off x="635" y="1998"/>
              <a:ext cx="537"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p>
          </p:txBody>
        </p:sp>
        <p:sp>
          <p:nvSpPr>
            <p:cNvPr id="414729" name="Text Box 9">
              <a:extLst>
                <a:ext uri="{FF2B5EF4-FFF2-40B4-BE49-F238E27FC236}">
                  <a16:creationId xmlns:a16="http://schemas.microsoft.com/office/drawing/2014/main" id="{1600991B-5F39-4C36-954C-4CC68D2E0DD2}"/>
                </a:ext>
              </a:extLst>
            </p:cNvPr>
            <p:cNvSpPr txBox="1">
              <a:spLocks noChangeArrowheads="1"/>
            </p:cNvSpPr>
            <p:nvPr/>
          </p:nvSpPr>
          <p:spPr bwMode="auto">
            <a:xfrm>
              <a:off x="2170" y="1981"/>
              <a:ext cx="597"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p>
          </p:txBody>
        </p:sp>
        <p:sp>
          <p:nvSpPr>
            <p:cNvPr id="414730" name="Text Box 10">
              <a:extLst>
                <a:ext uri="{FF2B5EF4-FFF2-40B4-BE49-F238E27FC236}">
                  <a16:creationId xmlns:a16="http://schemas.microsoft.com/office/drawing/2014/main" id="{9B3E7E4A-4DD0-4DDA-B962-BE621F02766B}"/>
                </a:ext>
              </a:extLst>
            </p:cNvPr>
            <p:cNvSpPr txBox="1">
              <a:spLocks noChangeArrowheads="1"/>
            </p:cNvSpPr>
            <p:nvPr/>
          </p:nvSpPr>
          <p:spPr bwMode="auto">
            <a:xfrm>
              <a:off x="1638" y="2633"/>
              <a:ext cx="103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L</a:t>
              </a:r>
              <a:r>
                <a:rPr lang="en-US" altLang="zh-CN" sz="2600" b="1" i="1">
                  <a:latin typeface="Times New Roman" panose="02020603050405020304" pitchFamily="18" charset="0"/>
                </a:rPr>
                <a:t>        u</a:t>
              </a:r>
              <a:r>
                <a:rPr lang="en-US" altLang="zh-CN" sz="2600" b="1" i="1" baseline="-25000">
                  <a:latin typeface="Times New Roman" panose="02020603050405020304" pitchFamily="18" charset="0"/>
                </a:rPr>
                <a:t>R</a:t>
              </a:r>
              <a:r>
                <a:rPr lang="en-US" altLang="zh-CN" sz="2600" b="1" i="1">
                  <a:latin typeface="Times New Roman" panose="02020603050405020304" pitchFamily="18" charset="0"/>
                </a:rPr>
                <a:t> </a:t>
              </a:r>
              <a:r>
                <a:rPr lang="en-US" altLang="zh-CN" sz="2600" b="1" i="1" baseline="-25000">
                  <a:latin typeface="Times New Roman" panose="02020603050405020304" pitchFamily="18" charset="0"/>
                </a:rPr>
                <a:t> </a:t>
              </a:r>
              <a:endParaRPr lang="en-US" altLang="zh-CN" sz="2600" b="1" i="1">
                <a:latin typeface="Times New Roman" panose="02020603050405020304" pitchFamily="18" charset="0"/>
              </a:endParaRPr>
            </a:p>
          </p:txBody>
        </p:sp>
        <p:sp>
          <p:nvSpPr>
            <p:cNvPr id="414731" name="Text Box 11">
              <a:extLst>
                <a:ext uri="{FF2B5EF4-FFF2-40B4-BE49-F238E27FC236}">
                  <a16:creationId xmlns:a16="http://schemas.microsoft.com/office/drawing/2014/main" id="{86E2B317-F9C4-4DFA-9CCF-141B65C17AA9}"/>
                </a:ext>
              </a:extLst>
            </p:cNvPr>
            <p:cNvSpPr txBox="1">
              <a:spLocks noChangeArrowheads="1"/>
            </p:cNvSpPr>
            <p:nvPr/>
          </p:nvSpPr>
          <p:spPr bwMode="auto">
            <a:xfrm>
              <a:off x="1104" y="3450"/>
              <a:ext cx="597"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s</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14732" name="Text Box 12">
              <a:extLst>
                <a:ext uri="{FF2B5EF4-FFF2-40B4-BE49-F238E27FC236}">
                  <a16:creationId xmlns:a16="http://schemas.microsoft.com/office/drawing/2014/main" id="{54192C5A-5F75-4CF1-A3F3-6669715FD569}"/>
                </a:ext>
              </a:extLst>
            </p:cNvPr>
            <p:cNvSpPr txBox="1">
              <a:spLocks noChangeArrowheads="1"/>
            </p:cNvSpPr>
            <p:nvPr/>
          </p:nvSpPr>
          <p:spPr bwMode="auto">
            <a:xfrm>
              <a:off x="295" y="2611"/>
              <a:ext cx="597"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sp>
          <p:nvSpPr>
            <p:cNvPr id="414733" name="Text Box 13">
              <a:extLst>
                <a:ext uri="{FF2B5EF4-FFF2-40B4-BE49-F238E27FC236}">
                  <a16:creationId xmlns:a16="http://schemas.microsoft.com/office/drawing/2014/main" id="{85C0F46B-5EAE-4D95-AEE2-7E6E6857197E}"/>
                </a:ext>
              </a:extLst>
            </p:cNvPr>
            <p:cNvSpPr txBox="1">
              <a:spLocks noChangeArrowheads="1"/>
            </p:cNvSpPr>
            <p:nvPr/>
          </p:nvSpPr>
          <p:spPr bwMode="auto">
            <a:xfrm>
              <a:off x="718" y="2860"/>
              <a:ext cx="597"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s</a:t>
              </a:r>
            </a:p>
          </p:txBody>
        </p:sp>
        <p:sp>
          <p:nvSpPr>
            <p:cNvPr id="414735" name="Line 15">
              <a:extLst>
                <a:ext uri="{FF2B5EF4-FFF2-40B4-BE49-F238E27FC236}">
                  <a16:creationId xmlns:a16="http://schemas.microsoft.com/office/drawing/2014/main" id="{F9F5824F-D388-49FF-9099-4F9D5A622A62}"/>
                </a:ext>
              </a:extLst>
            </p:cNvPr>
            <p:cNvSpPr>
              <a:spLocks noChangeShapeType="1"/>
            </p:cNvSpPr>
            <p:nvPr/>
          </p:nvSpPr>
          <p:spPr bwMode="auto">
            <a:xfrm>
              <a:off x="1515" y="2021"/>
              <a:ext cx="523" cy="234"/>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36" name="Line 16">
              <a:extLst>
                <a:ext uri="{FF2B5EF4-FFF2-40B4-BE49-F238E27FC236}">
                  <a16:creationId xmlns:a16="http://schemas.microsoft.com/office/drawing/2014/main" id="{141C9B8B-2983-4331-BB03-73D9A9AA0514}"/>
                </a:ext>
              </a:extLst>
            </p:cNvPr>
            <p:cNvSpPr>
              <a:spLocks noChangeShapeType="1"/>
            </p:cNvSpPr>
            <p:nvPr/>
          </p:nvSpPr>
          <p:spPr bwMode="auto">
            <a:xfrm flipH="1">
              <a:off x="1781" y="2372"/>
              <a:ext cx="283" cy="318"/>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37" name="Line 17">
              <a:extLst>
                <a:ext uri="{FF2B5EF4-FFF2-40B4-BE49-F238E27FC236}">
                  <a16:creationId xmlns:a16="http://schemas.microsoft.com/office/drawing/2014/main" id="{E1608462-DB53-4267-8059-47F7A8DA5F42}"/>
                </a:ext>
              </a:extLst>
            </p:cNvPr>
            <p:cNvSpPr>
              <a:spLocks noChangeShapeType="1"/>
            </p:cNvSpPr>
            <p:nvPr/>
          </p:nvSpPr>
          <p:spPr bwMode="auto">
            <a:xfrm>
              <a:off x="2155" y="2372"/>
              <a:ext cx="283" cy="318"/>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38" name="Line 18">
              <a:extLst>
                <a:ext uri="{FF2B5EF4-FFF2-40B4-BE49-F238E27FC236}">
                  <a16:creationId xmlns:a16="http://schemas.microsoft.com/office/drawing/2014/main" id="{C9652C09-BFA1-4BBA-AADA-1E714E17E7BB}"/>
                </a:ext>
              </a:extLst>
            </p:cNvPr>
            <p:cNvSpPr>
              <a:spLocks noChangeShapeType="1"/>
            </p:cNvSpPr>
            <p:nvPr/>
          </p:nvSpPr>
          <p:spPr bwMode="auto">
            <a:xfrm>
              <a:off x="1403" y="2814"/>
              <a:ext cx="269" cy="301"/>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39" name="Line 19">
              <a:extLst>
                <a:ext uri="{FF2B5EF4-FFF2-40B4-BE49-F238E27FC236}">
                  <a16:creationId xmlns:a16="http://schemas.microsoft.com/office/drawing/2014/main" id="{203DBA0A-6E23-4B37-A5A9-6857258D3C7D}"/>
                </a:ext>
              </a:extLst>
            </p:cNvPr>
            <p:cNvSpPr>
              <a:spLocks noChangeShapeType="1"/>
            </p:cNvSpPr>
            <p:nvPr/>
          </p:nvSpPr>
          <p:spPr bwMode="auto">
            <a:xfrm>
              <a:off x="896" y="2372"/>
              <a:ext cx="404" cy="318"/>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40" name="Line 20">
              <a:extLst>
                <a:ext uri="{FF2B5EF4-FFF2-40B4-BE49-F238E27FC236}">
                  <a16:creationId xmlns:a16="http://schemas.microsoft.com/office/drawing/2014/main" id="{9C3FA577-929D-43FC-A33B-378521B3AD36}"/>
                </a:ext>
              </a:extLst>
            </p:cNvPr>
            <p:cNvSpPr>
              <a:spLocks noChangeShapeType="1"/>
            </p:cNvSpPr>
            <p:nvPr/>
          </p:nvSpPr>
          <p:spPr bwMode="auto">
            <a:xfrm flipH="1">
              <a:off x="944" y="2004"/>
              <a:ext cx="477" cy="268"/>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41" name="Line 21">
              <a:extLst>
                <a:ext uri="{FF2B5EF4-FFF2-40B4-BE49-F238E27FC236}">
                  <a16:creationId xmlns:a16="http://schemas.microsoft.com/office/drawing/2014/main" id="{8D4260FB-5E9A-47AC-9FDD-DF78344D9152}"/>
                </a:ext>
              </a:extLst>
            </p:cNvPr>
            <p:cNvSpPr>
              <a:spLocks noChangeShapeType="1"/>
            </p:cNvSpPr>
            <p:nvPr/>
          </p:nvSpPr>
          <p:spPr bwMode="auto">
            <a:xfrm flipH="1">
              <a:off x="452" y="2369"/>
              <a:ext cx="372" cy="318"/>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42" name="Line 22">
              <a:extLst>
                <a:ext uri="{FF2B5EF4-FFF2-40B4-BE49-F238E27FC236}">
                  <a16:creationId xmlns:a16="http://schemas.microsoft.com/office/drawing/2014/main" id="{96394512-543B-47E2-B846-BCDEFD4CB65B}"/>
                </a:ext>
              </a:extLst>
            </p:cNvPr>
            <p:cNvSpPr>
              <a:spLocks noChangeShapeType="1"/>
            </p:cNvSpPr>
            <p:nvPr/>
          </p:nvSpPr>
          <p:spPr bwMode="auto">
            <a:xfrm flipH="1">
              <a:off x="1021" y="2797"/>
              <a:ext cx="269" cy="302"/>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43" name="Oval 23">
              <a:extLst>
                <a:ext uri="{FF2B5EF4-FFF2-40B4-BE49-F238E27FC236}">
                  <a16:creationId xmlns:a16="http://schemas.microsoft.com/office/drawing/2014/main" id="{C8EFBD2F-8CA0-45D6-84DF-FB43A3694A3C}"/>
                </a:ext>
              </a:extLst>
            </p:cNvPr>
            <p:cNvSpPr>
              <a:spLocks noChangeArrowheads="1"/>
            </p:cNvSpPr>
            <p:nvPr/>
          </p:nvSpPr>
          <p:spPr bwMode="auto">
            <a:xfrm>
              <a:off x="1359" y="1890"/>
              <a:ext cx="193" cy="218"/>
            </a:xfrm>
            <a:prstGeom prst="ellipse">
              <a:avLst/>
            </a:prstGeom>
            <a:solidFill>
              <a:srgbClr val="000000"/>
            </a:solidFill>
            <a:ln w="9525">
              <a:solidFill>
                <a:srgbClr val="000000"/>
              </a:solidFill>
              <a:round/>
              <a:headEnd/>
              <a:tailEnd/>
            </a:ln>
          </p:spPr>
          <p:txBody>
            <a:bodyPr/>
            <a:lstStyle/>
            <a:p>
              <a:endParaRPr lang="en-US"/>
            </a:p>
          </p:txBody>
        </p:sp>
        <p:sp>
          <p:nvSpPr>
            <p:cNvPr id="414744" name="Oval 24">
              <a:extLst>
                <a:ext uri="{FF2B5EF4-FFF2-40B4-BE49-F238E27FC236}">
                  <a16:creationId xmlns:a16="http://schemas.microsoft.com/office/drawing/2014/main" id="{1FD088B6-7D80-410D-B29F-37865BA8025F}"/>
                </a:ext>
              </a:extLst>
            </p:cNvPr>
            <p:cNvSpPr>
              <a:spLocks noChangeArrowheads="1"/>
            </p:cNvSpPr>
            <p:nvPr/>
          </p:nvSpPr>
          <p:spPr bwMode="auto">
            <a:xfrm>
              <a:off x="758" y="2198"/>
              <a:ext cx="193" cy="218"/>
            </a:xfrm>
            <a:prstGeom prst="ellipse">
              <a:avLst/>
            </a:prstGeom>
            <a:solidFill>
              <a:schemeClr val="tx2"/>
            </a:solidFill>
            <a:ln w="9525">
              <a:solidFill>
                <a:schemeClr val="tx2"/>
              </a:solidFill>
              <a:round/>
              <a:headEnd/>
              <a:tailEnd/>
            </a:ln>
          </p:spPr>
          <p:txBody>
            <a:bodyPr/>
            <a:lstStyle/>
            <a:p>
              <a:endParaRPr lang="en-US"/>
            </a:p>
          </p:txBody>
        </p:sp>
        <p:sp>
          <p:nvSpPr>
            <p:cNvPr id="414745" name="Oval 25">
              <a:extLst>
                <a:ext uri="{FF2B5EF4-FFF2-40B4-BE49-F238E27FC236}">
                  <a16:creationId xmlns:a16="http://schemas.microsoft.com/office/drawing/2014/main" id="{FB527A45-E5FC-458E-BD7D-A594E601B537}"/>
                </a:ext>
              </a:extLst>
            </p:cNvPr>
            <p:cNvSpPr>
              <a:spLocks noChangeArrowheads="1"/>
            </p:cNvSpPr>
            <p:nvPr/>
          </p:nvSpPr>
          <p:spPr bwMode="auto">
            <a:xfrm>
              <a:off x="1262" y="2637"/>
              <a:ext cx="193" cy="217"/>
            </a:xfrm>
            <a:prstGeom prst="ellipse">
              <a:avLst/>
            </a:prstGeom>
            <a:solidFill>
              <a:srgbClr val="000000"/>
            </a:solidFill>
            <a:ln w="9525">
              <a:solidFill>
                <a:srgbClr val="000000"/>
              </a:solidFill>
              <a:round/>
              <a:headEnd/>
              <a:tailEnd/>
            </a:ln>
          </p:spPr>
          <p:txBody>
            <a:bodyPr/>
            <a:lstStyle/>
            <a:p>
              <a:endParaRPr lang="en-US"/>
            </a:p>
          </p:txBody>
        </p:sp>
        <p:grpSp>
          <p:nvGrpSpPr>
            <p:cNvPr id="414783" name="Group 63">
              <a:extLst>
                <a:ext uri="{FF2B5EF4-FFF2-40B4-BE49-F238E27FC236}">
                  <a16:creationId xmlns:a16="http://schemas.microsoft.com/office/drawing/2014/main" id="{740209A7-908F-409B-97B2-1580082AFF81}"/>
                </a:ext>
              </a:extLst>
            </p:cNvPr>
            <p:cNvGrpSpPr>
              <a:grpSpLocks/>
            </p:cNvGrpSpPr>
            <p:nvPr/>
          </p:nvGrpSpPr>
          <p:grpSpPr bwMode="auto">
            <a:xfrm>
              <a:off x="1973" y="2160"/>
              <a:ext cx="272" cy="295"/>
              <a:chOff x="1973" y="2160"/>
              <a:chExt cx="272" cy="295"/>
            </a:xfrm>
          </p:grpSpPr>
          <p:sp>
            <p:nvSpPr>
              <p:cNvPr id="414782" name="Oval 62">
                <a:extLst>
                  <a:ext uri="{FF2B5EF4-FFF2-40B4-BE49-F238E27FC236}">
                    <a16:creationId xmlns:a16="http://schemas.microsoft.com/office/drawing/2014/main" id="{7B697548-627F-4F99-9EF8-560057BA0C19}"/>
                  </a:ext>
                </a:extLst>
              </p:cNvPr>
              <p:cNvSpPr>
                <a:spLocks noChangeArrowheads="1"/>
              </p:cNvSpPr>
              <p:nvPr/>
            </p:nvSpPr>
            <p:spPr bwMode="auto">
              <a:xfrm>
                <a:off x="1973" y="2160"/>
                <a:ext cx="272" cy="295"/>
              </a:xfrm>
              <a:prstGeom prst="ellipse">
                <a:avLst/>
              </a:prstGeom>
              <a:solidFill>
                <a:schemeClr val="accent1"/>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46" name="Oval 26">
                <a:extLst>
                  <a:ext uri="{FF2B5EF4-FFF2-40B4-BE49-F238E27FC236}">
                    <a16:creationId xmlns:a16="http://schemas.microsoft.com/office/drawing/2014/main" id="{2829F1EA-1EA8-4E27-88DD-ADDD68FB2B56}"/>
                  </a:ext>
                </a:extLst>
              </p:cNvPr>
              <p:cNvSpPr>
                <a:spLocks noChangeArrowheads="1"/>
              </p:cNvSpPr>
              <p:nvPr/>
            </p:nvSpPr>
            <p:spPr bwMode="auto">
              <a:xfrm>
                <a:off x="2012" y="2198"/>
                <a:ext cx="193" cy="218"/>
              </a:xfrm>
              <a:prstGeom prst="ellipse">
                <a:avLst/>
              </a:prstGeom>
              <a:solidFill>
                <a:srgbClr val="000000"/>
              </a:solidFill>
              <a:ln w="9525">
                <a:solidFill>
                  <a:srgbClr val="000000"/>
                </a:solidFill>
                <a:round/>
                <a:headEnd/>
                <a:tailEnd/>
              </a:ln>
            </p:spPr>
            <p:txBody>
              <a:bodyPr/>
              <a:lstStyle/>
              <a:p>
                <a:endParaRPr lang="en-US"/>
              </a:p>
            </p:txBody>
          </p:sp>
        </p:grpSp>
        <p:sp>
          <p:nvSpPr>
            <p:cNvPr id="414747" name="Line 27">
              <a:extLst>
                <a:ext uri="{FF2B5EF4-FFF2-40B4-BE49-F238E27FC236}">
                  <a16:creationId xmlns:a16="http://schemas.microsoft.com/office/drawing/2014/main" id="{43611A02-D3D4-49CB-810B-C70467EE936B}"/>
                </a:ext>
              </a:extLst>
            </p:cNvPr>
            <p:cNvSpPr>
              <a:spLocks noChangeShapeType="1"/>
            </p:cNvSpPr>
            <p:nvPr/>
          </p:nvSpPr>
          <p:spPr bwMode="auto">
            <a:xfrm>
              <a:off x="1003" y="3249"/>
              <a:ext cx="255" cy="285"/>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48" name="Line 28">
              <a:extLst>
                <a:ext uri="{FF2B5EF4-FFF2-40B4-BE49-F238E27FC236}">
                  <a16:creationId xmlns:a16="http://schemas.microsoft.com/office/drawing/2014/main" id="{832C7B55-6F0E-44ED-89DD-2CDCFF1CF1FC}"/>
                </a:ext>
              </a:extLst>
            </p:cNvPr>
            <p:cNvSpPr>
              <a:spLocks noChangeShapeType="1"/>
            </p:cNvSpPr>
            <p:nvPr/>
          </p:nvSpPr>
          <p:spPr bwMode="auto">
            <a:xfrm flipH="1">
              <a:off x="653" y="3216"/>
              <a:ext cx="269" cy="301"/>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49" name="Oval 29">
              <a:extLst>
                <a:ext uri="{FF2B5EF4-FFF2-40B4-BE49-F238E27FC236}">
                  <a16:creationId xmlns:a16="http://schemas.microsoft.com/office/drawing/2014/main" id="{5823FD48-2763-452B-AD97-0D08EBA61858}"/>
                </a:ext>
              </a:extLst>
            </p:cNvPr>
            <p:cNvSpPr>
              <a:spLocks noChangeArrowheads="1"/>
            </p:cNvSpPr>
            <p:nvPr/>
          </p:nvSpPr>
          <p:spPr bwMode="auto">
            <a:xfrm>
              <a:off x="860" y="3072"/>
              <a:ext cx="193" cy="218"/>
            </a:xfrm>
            <a:prstGeom prst="ellipse">
              <a:avLst/>
            </a:prstGeom>
            <a:solidFill>
              <a:schemeClr val="tx2"/>
            </a:solidFill>
            <a:ln w="9525">
              <a:solidFill>
                <a:schemeClr val="tx2"/>
              </a:solidFill>
              <a:round/>
              <a:headEnd/>
              <a:tailEnd/>
            </a:ln>
          </p:spPr>
          <p:txBody>
            <a:bodyPr/>
            <a:lstStyle/>
            <a:p>
              <a:endParaRPr lang="en-US"/>
            </a:p>
          </p:txBody>
        </p:sp>
        <p:sp>
          <p:nvSpPr>
            <p:cNvPr id="414750" name="Text Box 30">
              <a:extLst>
                <a:ext uri="{FF2B5EF4-FFF2-40B4-BE49-F238E27FC236}">
                  <a16:creationId xmlns:a16="http://schemas.microsoft.com/office/drawing/2014/main" id="{406247ED-D2A3-4EBF-A615-00B012C508A5}"/>
                </a:ext>
              </a:extLst>
            </p:cNvPr>
            <p:cNvSpPr txBox="1">
              <a:spLocks noChangeArrowheads="1"/>
            </p:cNvSpPr>
            <p:nvPr/>
          </p:nvSpPr>
          <p:spPr bwMode="auto">
            <a:xfrm>
              <a:off x="1444" y="2474"/>
              <a:ext cx="597"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r</a:t>
              </a:r>
            </a:p>
          </p:txBody>
        </p:sp>
        <p:sp>
          <p:nvSpPr>
            <p:cNvPr id="414751" name="Text Box 31">
              <a:extLst>
                <a:ext uri="{FF2B5EF4-FFF2-40B4-BE49-F238E27FC236}">
                  <a16:creationId xmlns:a16="http://schemas.microsoft.com/office/drawing/2014/main" id="{E221581A-9150-4940-AE9D-9F2D8B30E1D4}"/>
                </a:ext>
              </a:extLst>
            </p:cNvPr>
            <p:cNvSpPr txBox="1">
              <a:spLocks noChangeArrowheads="1"/>
            </p:cNvSpPr>
            <p:nvPr/>
          </p:nvSpPr>
          <p:spPr bwMode="auto">
            <a:xfrm>
              <a:off x="1535" y="3045"/>
              <a:ext cx="597"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r</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14752" name="Text Box 32">
              <a:extLst>
                <a:ext uri="{FF2B5EF4-FFF2-40B4-BE49-F238E27FC236}">
                  <a16:creationId xmlns:a16="http://schemas.microsoft.com/office/drawing/2014/main" id="{6977F280-FCCC-4AE1-A578-47E723A197FC}"/>
                </a:ext>
              </a:extLst>
            </p:cNvPr>
            <p:cNvSpPr txBox="1">
              <a:spLocks noChangeArrowheads="1"/>
            </p:cNvSpPr>
            <p:nvPr/>
          </p:nvSpPr>
          <p:spPr bwMode="auto">
            <a:xfrm>
              <a:off x="514" y="3450"/>
              <a:ext cx="597"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s</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grpSp>
      <p:sp>
        <p:nvSpPr>
          <p:cNvPr id="414781" name="AutoShape 61">
            <a:extLst>
              <a:ext uri="{FF2B5EF4-FFF2-40B4-BE49-F238E27FC236}">
                <a16:creationId xmlns:a16="http://schemas.microsoft.com/office/drawing/2014/main" id="{4586A4DD-EE4D-405A-8CF9-71565EF4E2C5}"/>
              </a:ext>
            </a:extLst>
          </p:cNvPr>
          <p:cNvSpPr>
            <a:spLocks noChangeArrowheads="1"/>
          </p:cNvSpPr>
          <p:nvPr/>
        </p:nvSpPr>
        <p:spPr bwMode="auto">
          <a:xfrm>
            <a:off x="3924300" y="5084763"/>
            <a:ext cx="900113" cy="144462"/>
          </a:xfrm>
          <a:prstGeom prst="rightArrow">
            <a:avLst>
              <a:gd name="adj1" fmla="val 50000"/>
              <a:gd name="adj2" fmla="val 155770"/>
            </a:avLst>
          </a:prstGeom>
          <a:solidFill>
            <a:srgbClr val="C0C0C0"/>
          </a:solidFill>
          <a:ln w="9525">
            <a:solidFill>
              <a:schemeClr val="bg2"/>
            </a:solidFill>
            <a:miter lim="800000"/>
            <a:headEnd/>
            <a:tailEnd/>
          </a:ln>
        </p:spPr>
        <p:txBody>
          <a:bodyPr/>
          <a:lstStyle/>
          <a:p>
            <a:endParaRPr lang="en-US"/>
          </a:p>
        </p:txBody>
      </p:sp>
      <p:sp>
        <p:nvSpPr>
          <p:cNvPr id="414725" name="Freeform 5">
            <a:extLst>
              <a:ext uri="{FF2B5EF4-FFF2-40B4-BE49-F238E27FC236}">
                <a16:creationId xmlns:a16="http://schemas.microsoft.com/office/drawing/2014/main" id="{CA1DE7DE-32F7-4651-87F6-FADAB61CE10E}"/>
              </a:ext>
            </a:extLst>
          </p:cNvPr>
          <p:cNvSpPr>
            <a:spLocks/>
          </p:cNvSpPr>
          <p:nvPr/>
        </p:nvSpPr>
        <p:spPr bwMode="auto">
          <a:xfrm>
            <a:off x="1900238" y="3511550"/>
            <a:ext cx="971550" cy="223838"/>
          </a:xfrm>
          <a:custGeom>
            <a:avLst/>
            <a:gdLst>
              <a:gd name="T0" fmla="*/ 0 w 616"/>
              <a:gd name="T1" fmla="*/ 127 h 127"/>
              <a:gd name="T2" fmla="*/ 106 w 616"/>
              <a:gd name="T3" fmla="*/ 52 h 127"/>
              <a:gd name="T4" fmla="*/ 300 w 616"/>
              <a:gd name="T5" fmla="*/ 7 h 127"/>
              <a:gd name="T6" fmla="*/ 616 w 616"/>
              <a:gd name="T7" fmla="*/ 97 h 127"/>
            </a:gdLst>
            <a:ahLst/>
            <a:cxnLst>
              <a:cxn ang="0">
                <a:pos x="T0" y="T1"/>
              </a:cxn>
              <a:cxn ang="0">
                <a:pos x="T2" y="T3"/>
              </a:cxn>
              <a:cxn ang="0">
                <a:pos x="T4" y="T5"/>
              </a:cxn>
              <a:cxn ang="0">
                <a:pos x="T6" y="T7"/>
              </a:cxn>
            </a:cxnLst>
            <a:rect l="0" t="0" r="r" b="b"/>
            <a:pathLst>
              <a:path w="616" h="127">
                <a:moveTo>
                  <a:pt x="0" y="127"/>
                </a:moveTo>
                <a:cubicBezTo>
                  <a:pt x="28" y="99"/>
                  <a:pt x="56" y="72"/>
                  <a:pt x="106" y="52"/>
                </a:cubicBezTo>
                <a:cubicBezTo>
                  <a:pt x="156" y="32"/>
                  <a:pt x="215" y="0"/>
                  <a:pt x="300" y="7"/>
                </a:cubicBezTo>
                <a:cubicBezTo>
                  <a:pt x="385" y="14"/>
                  <a:pt x="563" y="82"/>
                  <a:pt x="616" y="97"/>
                </a:cubicBezTo>
              </a:path>
            </a:pathLst>
          </a:custGeom>
          <a:noFill/>
          <a:ln w="28575"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4753" name="Freeform 33">
            <a:extLst>
              <a:ext uri="{FF2B5EF4-FFF2-40B4-BE49-F238E27FC236}">
                <a16:creationId xmlns:a16="http://schemas.microsoft.com/office/drawing/2014/main" id="{7359CB89-DC25-440D-A7AC-B60562BDFD8F}"/>
              </a:ext>
            </a:extLst>
          </p:cNvPr>
          <p:cNvSpPr>
            <a:spLocks/>
          </p:cNvSpPr>
          <p:nvPr/>
        </p:nvSpPr>
        <p:spPr bwMode="auto">
          <a:xfrm>
            <a:off x="1093788" y="4054475"/>
            <a:ext cx="638175" cy="168275"/>
          </a:xfrm>
          <a:custGeom>
            <a:avLst/>
            <a:gdLst>
              <a:gd name="T0" fmla="*/ 404 w 404"/>
              <a:gd name="T1" fmla="*/ 95 h 95"/>
              <a:gd name="T2" fmla="*/ 300 w 404"/>
              <a:gd name="T3" fmla="*/ 35 h 95"/>
              <a:gd name="T4" fmla="*/ 180 w 404"/>
              <a:gd name="T5" fmla="*/ 5 h 95"/>
              <a:gd name="T6" fmla="*/ 0 w 404"/>
              <a:gd name="T7" fmla="*/ 65 h 95"/>
            </a:gdLst>
            <a:ahLst/>
            <a:cxnLst>
              <a:cxn ang="0">
                <a:pos x="T0" y="T1"/>
              </a:cxn>
              <a:cxn ang="0">
                <a:pos x="T2" y="T3"/>
              </a:cxn>
              <a:cxn ang="0">
                <a:pos x="T4" y="T5"/>
              </a:cxn>
              <a:cxn ang="0">
                <a:pos x="T6" y="T7"/>
              </a:cxn>
            </a:cxnLst>
            <a:rect l="0" t="0" r="r" b="b"/>
            <a:pathLst>
              <a:path w="404" h="95">
                <a:moveTo>
                  <a:pt x="404" y="95"/>
                </a:moveTo>
                <a:cubicBezTo>
                  <a:pt x="370" y="72"/>
                  <a:pt x="337" y="50"/>
                  <a:pt x="300" y="35"/>
                </a:cubicBezTo>
                <a:cubicBezTo>
                  <a:pt x="263" y="20"/>
                  <a:pt x="230" y="0"/>
                  <a:pt x="180" y="5"/>
                </a:cubicBezTo>
                <a:cubicBezTo>
                  <a:pt x="130" y="10"/>
                  <a:pt x="40" y="45"/>
                  <a:pt x="0" y="65"/>
                </a:cubicBezTo>
              </a:path>
            </a:pathLst>
          </a:custGeom>
          <a:noFill/>
          <a:ln w="28575"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14814" name="Group 94">
            <a:extLst>
              <a:ext uri="{FF2B5EF4-FFF2-40B4-BE49-F238E27FC236}">
                <a16:creationId xmlns:a16="http://schemas.microsoft.com/office/drawing/2014/main" id="{D3D1E04A-EC98-4ABA-B8A2-BBFC0FC4838B}"/>
              </a:ext>
            </a:extLst>
          </p:cNvPr>
          <p:cNvGrpSpPr>
            <a:grpSpLocks/>
          </p:cNvGrpSpPr>
          <p:nvPr/>
        </p:nvGrpSpPr>
        <p:grpSpPr bwMode="auto">
          <a:xfrm>
            <a:off x="4427538" y="2636838"/>
            <a:ext cx="4384675" cy="2987675"/>
            <a:chOff x="2789" y="1661"/>
            <a:chExt cx="2762" cy="1882"/>
          </a:xfrm>
        </p:grpSpPr>
        <p:sp>
          <p:nvSpPr>
            <p:cNvPr id="414786" name="Text Box 66">
              <a:extLst>
                <a:ext uri="{FF2B5EF4-FFF2-40B4-BE49-F238E27FC236}">
                  <a16:creationId xmlns:a16="http://schemas.microsoft.com/office/drawing/2014/main" id="{360F5BAD-50D8-485E-BEEA-67E02C9600CA}"/>
                </a:ext>
              </a:extLst>
            </p:cNvPr>
            <p:cNvSpPr txBox="1">
              <a:spLocks noChangeArrowheads="1"/>
            </p:cNvSpPr>
            <p:nvPr/>
          </p:nvSpPr>
          <p:spPr bwMode="auto">
            <a:xfrm>
              <a:off x="4694" y="1998"/>
              <a:ext cx="295"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g</a:t>
              </a:r>
            </a:p>
          </p:txBody>
        </p:sp>
        <p:sp>
          <p:nvSpPr>
            <p:cNvPr id="414787" name="Text Box 67">
              <a:extLst>
                <a:ext uri="{FF2B5EF4-FFF2-40B4-BE49-F238E27FC236}">
                  <a16:creationId xmlns:a16="http://schemas.microsoft.com/office/drawing/2014/main" id="{613469FF-601C-410D-9E7F-B434D2462C13}"/>
                </a:ext>
              </a:extLst>
            </p:cNvPr>
            <p:cNvSpPr txBox="1">
              <a:spLocks noChangeArrowheads="1"/>
            </p:cNvSpPr>
            <p:nvPr/>
          </p:nvSpPr>
          <p:spPr bwMode="auto">
            <a:xfrm>
              <a:off x="3129" y="2001"/>
              <a:ext cx="537"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p>
          </p:txBody>
        </p:sp>
        <p:sp>
          <p:nvSpPr>
            <p:cNvPr id="414788" name="Text Box 68">
              <a:extLst>
                <a:ext uri="{FF2B5EF4-FFF2-40B4-BE49-F238E27FC236}">
                  <a16:creationId xmlns:a16="http://schemas.microsoft.com/office/drawing/2014/main" id="{D19721C5-1EDE-489C-B37D-FEE8A457BDE5}"/>
                </a:ext>
              </a:extLst>
            </p:cNvPr>
            <p:cNvSpPr txBox="1">
              <a:spLocks noChangeArrowheads="1"/>
            </p:cNvSpPr>
            <p:nvPr/>
          </p:nvSpPr>
          <p:spPr bwMode="auto">
            <a:xfrm>
              <a:off x="5057" y="2409"/>
              <a:ext cx="340"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p>
          </p:txBody>
        </p:sp>
        <p:sp>
          <p:nvSpPr>
            <p:cNvPr id="414789" name="Text Box 69">
              <a:extLst>
                <a:ext uri="{FF2B5EF4-FFF2-40B4-BE49-F238E27FC236}">
                  <a16:creationId xmlns:a16="http://schemas.microsoft.com/office/drawing/2014/main" id="{97F1DE0C-19EA-4607-B0F1-05631CA41209}"/>
                </a:ext>
              </a:extLst>
            </p:cNvPr>
            <p:cNvSpPr txBox="1">
              <a:spLocks noChangeArrowheads="1"/>
            </p:cNvSpPr>
            <p:nvPr/>
          </p:nvSpPr>
          <p:spPr bwMode="auto">
            <a:xfrm>
              <a:off x="4513" y="3041"/>
              <a:ext cx="103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L</a:t>
              </a:r>
              <a:r>
                <a:rPr lang="en-US" altLang="zh-CN" sz="2600" b="1" i="1">
                  <a:latin typeface="Times New Roman" panose="02020603050405020304" pitchFamily="18" charset="0"/>
                </a:rPr>
                <a:t>        u</a:t>
              </a:r>
              <a:r>
                <a:rPr lang="en-US" altLang="zh-CN" sz="2600" b="1" i="1" baseline="-25000">
                  <a:latin typeface="Times New Roman" panose="02020603050405020304" pitchFamily="18" charset="0"/>
                </a:rPr>
                <a:t>R</a:t>
              </a:r>
              <a:r>
                <a:rPr lang="en-US" altLang="zh-CN" sz="2600" b="1" i="1">
                  <a:latin typeface="Times New Roman" panose="02020603050405020304" pitchFamily="18" charset="0"/>
                </a:rPr>
                <a:t> </a:t>
              </a:r>
              <a:r>
                <a:rPr lang="en-US" altLang="zh-CN" sz="2600" b="1" i="1" baseline="-25000">
                  <a:latin typeface="Times New Roman" panose="02020603050405020304" pitchFamily="18" charset="0"/>
                </a:rPr>
                <a:t> </a:t>
              </a:r>
              <a:endParaRPr lang="en-US" altLang="zh-CN" sz="2600" b="1" i="1">
                <a:latin typeface="Times New Roman" panose="02020603050405020304" pitchFamily="18" charset="0"/>
              </a:endParaRPr>
            </a:p>
          </p:txBody>
        </p:sp>
        <p:sp>
          <p:nvSpPr>
            <p:cNvPr id="414790" name="Text Box 70">
              <a:extLst>
                <a:ext uri="{FF2B5EF4-FFF2-40B4-BE49-F238E27FC236}">
                  <a16:creationId xmlns:a16="http://schemas.microsoft.com/office/drawing/2014/main" id="{3E7E163F-1529-4960-85E4-E00B5766E8AC}"/>
                </a:ext>
              </a:extLst>
            </p:cNvPr>
            <p:cNvSpPr txBox="1">
              <a:spLocks noChangeArrowheads="1"/>
            </p:cNvSpPr>
            <p:nvPr/>
          </p:nvSpPr>
          <p:spPr bwMode="auto">
            <a:xfrm>
              <a:off x="4007" y="3041"/>
              <a:ext cx="597"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s</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14791" name="Text Box 71">
              <a:extLst>
                <a:ext uri="{FF2B5EF4-FFF2-40B4-BE49-F238E27FC236}">
                  <a16:creationId xmlns:a16="http://schemas.microsoft.com/office/drawing/2014/main" id="{CB9B3587-D207-43A2-9EE2-DA871D412F46}"/>
                </a:ext>
              </a:extLst>
            </p:cNvPr>
            <p:cNvSpPr txBox="1">
              <a:spLocks noChangeArrowheads="1"/>
            </p:cNvSpPr>
            <p:nvPr/>
          </p:nvSpPr>
          <p:spPr bwMode="auto">
            <a:xfrm>
              <a:off x="2789" y="2614"/>
              <a:ext cx="597"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sp>
          <p:nvSpPr>
            <p:cNvPr id="414792" name="Text Box 72">
              <a:extLst>
                <a:ext uri="{FF2B5EF4-FFF2-40B4-BE49-F238E27FC236}">
                  <a16:creationId xmlns:a16="http://schemas.microsoft.com/office/drawing/2014/main" id="{01DB941A-A923-4AA1-9042-C5C27F5A2B8B}"/>
                </a:ext>
              </a:extLst>
            </p:cNvPr>
            <p:cNvSpPr txBox="1">
              <a:spLocks noChangeArrowheads="1"/>
            </p:cNvSpPr>
            <p:nvPr/>
          </p:nvSpPr>
          <p:spPr bwMode="auto">
            <a:xfrm>
              <a:off x="3916" y="2429"/>
              <a:ext cx="597"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s</a:t>
              </a:r>
            </a:p>
          </p:txBody>
        </p:sp>
        <p:sp>
          <p:nvSpPr>
            <p:cNvPr id="414793" name="Line 73">
              <a:extLst>
                <a:ext uri="{FF2B5EF4-FFF2-40B4-BE49-F238E27FC236}">
                  <a16:creationId xmlns:a16="http://schemas.microsoft.com/office/drawing/2014/main" id="{9574FEB7-F111-4736-BF38-A96E3D3AEAE1}"/>
                </a:ext>
              </a:extLst>
            </p:cNvPr>
            <p:cNvSpPr>
              <a:spLocks noChangeShapeType="1"/>
            </p:cNvSpPr>
            <p:nvPr/>
          </p:nvSpPr>
          <p:spPr bwMode="auto">
            <a:xfrm>
              <a:off x="4009" y="2024"/>
              <a:ext cx="523" cy="234"/>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94" name="Line 74">
              <a:extLst>
                <a:ext uri="{FF2B5EF4-FFF2-40B4-BE49-F238E27FC236}">
                  <a16:creationId xmlns:a16="http://schemas.microsoft.com/office/drawing/2014/main" id="{45EC8788-A31A-4A2B-B13B-38CDAB500FDC}"/>
                </a:ext>
              </a:extLst>
            </p:cNvPr>
            <p:cNvSpPr>
              <a:spLocks noChangeShapeType="1"/>
            </p:cNvSpPr>
            <p:nvPr/>
          </p:nvSpPr>
          <p:spPr bwMode="auto">
            <a:xfrm flipH="1">
              <a:off x="4275" y="2375"/>
              <a:ext cx="283" cy="318"/>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95" name="Line 75">
              <a:extLst>
                <a:ext uri="{FF2B5EF4-FFF2-40B4-BE49-F238E27FC236}">
                  <a16:creationId xmlns:a16="http://schemas.microsoft.com/office/drawing/2014/main" id="{CD53786E-41EF-48B1-9498-0DAFBFB71F7E}"/>
                </a:ext>
              </a:extLst>
            </p:cNvPr>
            <p:cNvSpPr>
              <a:spLocks noChangeShapeType="1"/>
            </p:cNvSpPr>
            <p:nvPr/>
          </p:nvSpPr>
          <p:spPr bwMode="auto">
            <a:xfrm>
              <a:off x="4649" y="2375"/>
              <a:ext cx="318" cy="329"/>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96" name="Line 76">
              <a:extLst>
                <a:ext uri="{FF2B5EF4-FFF2-40B4-BE49-F238E27FC236}">
                  <a16:creationId xmlns:a16="http://schemas.microsoft.com/office/drawing/2014/main" id="{DC734C57-FBD1-495E-BCCF-DEBC47583EDC}"/>
                </a:ext>
              </a:extLst>
            </p:cNvPr>
            <p:cNvSpPr>
              <a:spLocks noChangeShapeType="1"/>
            </p:cNvSpPr>
            <p:nvPr/>
          </p:nvSpPr>
          <p:spPr bwMode="auto">
            <a:xfrm>
              <a:off x="3897" y="2817"/>
              <a:ext cx="269" cy="301"/>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97" name="Line 77">
              <a:extLst>
                <a:ext uri="{FF2B5EF4-FFF2-40B4-BE49-F238E27FC236}">
                  <a16:creationId xmlns:a16="http://schemas.microsoft.com/office/drawing/2014/main" id="{A273309C-C892-4B55-84F8-500B8A00E45F}"/>
                </a:ext>
              </a:extLst>
            </p:cNvPr>
            <p:cNvSpPr>
              <a:spLocks noChangeShapeType="1"/>
            </p:cNvSpPr>
            <p:nvPr/>
          </p:nvSpPr>
          <p:spPr bwMode="auto">
            <a:xfrm>
              <a:off x="3390" y="2375"/>
              <a:ext cx="404" cy="318"/>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98" name="Line 78">
              <a:extLst>
                <a:ext uri="{FF2B5EF4-FFF2-40B4-BE49-F238E27FC236}">
                  <a16:creationId xmlns:a16="http://schemas.microsoft.com/office/drawing/2014/main" id="{4B8622AE-A011-413F-BAE9-9FEA03E25A13}"/>
                </a:ext>
              </a:extLst>
            </p:cNvPr>
            <p:cNvSpPr>
              <a:spLocks noChangeShapeType="1"/>
            </p:cNvSpPr>
            <p:nvPr/>
          </p:nvSpPr>
          <p:spPr bwMode="auto">
            <a:xfrm flipH="1">
              <a:off x="3438" y="2007"/>
              <a:ext cx="477" cy="268"/>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99" name="Line 79">
              <a:extLst>
                <a:ext uri="{FF2B5EF4-FFF2-40B4-BE49-F238E27FC236}">
                  <a16:creationId xmlns:a16="http://schemas.microsoft.com/office/drawing/2014/main" id="{D59D943C-8DDF-4F1F-A337-771EC7C943DC}"/>
                </a:ext>
              </a:extLst>
            </p:cNvPr>
            <p:cNvSpPr>
              <a:spLocks noChangeShapeType="1"/>
            </p:cNvSpPr>
            <p:nvPr/>
          </p:nvSpPr>
          <p:spPr bwMode="auto">
            <a:xfrm flipH="1">
              <a:off x="2946" y="2372"/>
              <a:ext cx="372" cy="318"/>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00" name="Line 80">
              <a:extLst>
                <a:ext uri="{FF2B5EF4-FFF2-40B4-BE49-F238E27FC236}">
                  <a16:creationId xmlns:a16="http://schemas.microsoft.com/office/drawing/2014/main" id="{91012385-2FE2-40EC-AA6B-94F55F83A633}"/>
                </a:ext>
              </a:extLst>
            </p:cNvPr>
            <p:cNvSpPr>
              <a:spLocks noChangeShapeType="1"/>
            </p:cNvSpPr>
            <p:nvPr/>
          </p:nvSpPr>
          <p:spPr bwMode="auto">
            <a:xfrm flipH="1">
              <a:off x="3515" y="2800"/>
              <a:ext cx="269" cy="302"/>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01" name="Oval 81">
              <a:extLst>
                <a:ext uri="{FF2B5EF4-FFF2-40B4-BE49-F238E27FC236}">
                  <a16:creationId xmlns:a16="http://schemas.microsoft.com/office/drawing/2014/main" id="{C6C194C1-FEC8-40D1-B1FA-C15388E1D39B}"/>
                </a:ext>
              </a:extLst>
            </p:cNvPr>
            <p:cNvSpPr>
              <a:spLocks noChangeArrowheads="1"/>
            </p:cNvSpPr>
            <p:nvPr/>
          </p:nvSpPr>
          <p:spPr bwMode="auto">
            <a:xfrm>
              <a:off x="3853" y="1893"/>
              <a:ext cx="193" cy="218"/>
            </a:xfrm>
            <a:prstGeom prst="ellipse">
              <a:avLst/>
            </a:prstGeom>
            <a:solidFill>
              <a:srgbClr val="000000"/>
            </a:solidFill>
            <a:ln w="9525">
              <a:solidFill>
                <a:srgbClr val="000000"/>
              </a:solidFill>
              <a:round/>
              <a:headEnd/>
              <a:tailEnd/>
            </a:ln>
          </p:spPr>
          <p:txBody>
            <a:bodyPr/>
            <a:lstStyle/>
            <a:p>
              <a:endParaRPr lang="en-US"/>
            </a:p>
          </p:txBody>
        </p:sp>
        <p:sp>
          <p:nvSpPr>
            <p:cNvPr id="414802" name="Oval 82">
              <a:extLst>
                <a:ext uri="{FF2B5EF4-FFF2-40B4-BE49-F238E27FC236}">
                  <a16:creationId xmlns:a16="http://schemas.microsoft.com/office/drawing/2014/main" id="{A357C1C8-41AF-4456-A33E-952C7296D226}"/>
                </a:ext>
              </a:extLst>
            </p:cNvPr>
            <p:cNvSpPr>
              <a:spLocks noChangeArrowheads="1"/>
            </p:cNvSpPr>
            <p:nvPr/>
          </p:nvSpPr>
          <p:spPr bwMode="auto">
            <a:xfrm>
              <a:off x="3252" y="2201"/>
              <a:ext cx="193" cy="218"/>
            </a:xfrm>
            <a:prstGeom prst="ellipse">
              <a:avLst/>
            </a:prstGeom>
            <a:solidFill>
              <a:schemeClr val="tx2"/>
            </a:solidFill>
            <a:ln w="9525">
              <a:solidFill>
                <a:schemeClr val="tx2"/>
              </a:solidFill>
              <a:round/>
              <a:headEnd/>
              <a:tailEnd/>
            </a:ln>
          </p:spPr>
          <p:txBody>
            <a:bodyPr/>
            <a:lstStyle/>
            <a:p>
              <a:endParaRPr lang="en-US"/>
            </a:p>
          </p:txBody>
        </p:sp>
        <p:sp>
          <p:nvSpPr>
            <p:cNvPr id="414803" name="Oval 83">
              <a:extLst>
                <a:ext uri="{FF2B5EF4-FFF2-40B4-BE49-F238E27FC236}">
                  <a16:creationId xmlns:a16="http://schemas.microsoft.com/office/drawing/2014/main" id="{576D5300-52A3-4BF8-BC06-CC921FC81C37}"/>
                </a:ext>
              </a:extLst>
            </p:cNvPr>
            <p:cNvSpPr>
              <a:spLocks noChangeArrowheads="1"/>
            </p:cNvSpPr>
            <p:nvPr/>
          </p:nvSpPr>
          <p:spPr bwMode="auto">
            <a:xfrm>
              <a:off x="3756" y="2640"/>
              <a:ext cx="193" cy="217"/>
            </a:xfrm>
            <a:prstGeom prst="ellipse">
              <a:avLst/>
            </a:prstGeom>
            <a:solidFill>
              <a:srgbClr val="000000"/>
            </a:solidFill>
            <a:ln w="9525">
              <a:solidFill>
                <a:srgbClr val="000000"/>
              </a:solidFill>
              <a:round/>
              <a:headEnd/>
              <a:tailEnd/>
            </a:ln>
          </p:spPr>
          <p:txBody>
            <a:bodyPr/>
            <a:lstStyle/>
            <a:p>
              <a:endParaRPr lang="en-US"/>
            </a:p>
          </p:txBody>
        </p:sp>
        <p:sp>
          <p:nvSpPr>
            <p:cNvPr id="414806" name="Oval 86">
              <a:extLst>
                <a:ext uri="{FF2B5EF4-FFF2-40B4-BE49-F238E27FC236}">
                  <a16:creationId xmlns:a16="http://schemas.microsoft.com/office/drawing/2014/main" id="{3D4A2C59-FA08-4CF9-9AEF-289CB47A4E66}"/>
                </a:ext>
              </a:extLst>
            </p:cNvPr>
            <p:cNvSpPr>
              <a:spLocks noChangeArrowheads="1"/>
            </p:cNvSpPr>
            <p:nvPr/>
          </p:nvSpPr>
          <p:spPr bwMode="auto">
            <a:xfrm>
              <a:off x="4506" y="2201"/>
              <a:ext cx="193" cy="218"/>
            </a:xfrm>
            <a:prstGeom prst="ellipse">
              <a:avLst/>
            </a:prstGeom>
            <a:solidFill>
              <a:srgbClr val="000000"/>
            </a:solidFill>
            <a:ln w="9525">
              <a:solidFill>
                <a:srgbClr val="000000"/>
              </a:solidFill>
              <a:round/>
              <a:headEnd/>
              <a:tailEnd/>
            </a:ln>
          </p:spPr>
          <p:txBody>
            <a:bodyPr/>
            <a:lstStyle/>
            <a:p>
              <a:endParaRPr lang="en-US"/>
            </a:p>
          </p:txBody>
        </p:sp>
        <p:sp>
          <p:nvSpPr>
            <p:cNvPr id="414807" name="Line 87">
              <a:extLst>
                <a:ext uri="{FF2B5EF4-FFF2-40B4-BE49-F238E27FC236}">
                  <a16:creationId xmlns:a16="http://schemas.microsoft.com/office/drawing/2014/main" id="{D74A2FEE-F361-4CC5-A5C0-057C59AAB128}"/>
                </a:ext>
              </a:extLst>
            </p:cNvPr>
            <p:cNvSpPr>
              <a:spLocks noChangeShapeType="1"/>
            </p:cNvSpPr>
            <p:nvPr/>
          </p:nvSpPr>
          <p:spPr bwMode="auto">
            <a:xfrm>
              <a:off x="5019" y="2791"/>
              <a:ext cx="242" cy="299"/>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08" name="Line 88">
              <a:extLst>
                <a:ext uri="{FF2B5EF4-FFF2-40B4-BE49-F238E27FC236}">
                  <a16:creationId xmlns:a16="http://schemas.microsoft.com/office/drawing/2014/main" id="{2B9ED30B-2DC4-4174-85F6-0F5F04C3DB63}"/>
                </a:ext>
              </a:extLst>
            </p:cNvPr>
            <p:cNvSpPr>
              <a:spLocks noChangeShapeType="1"/>
            </p:cNvSpPr>
            <p:nvPr/>
          </p:nvSpPr>
          <p:spPr bwMode="auto">
            <a:xfrm flipH="1">
              <a:off x="4694" y="2758"/>
              <a:ext cx="244" cy="332"/>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09" name="Oval 89">
              <a:extLst>
                <a:ext uri="{FF2B5EF4-FFF2-40B4-BE49-F238E27FC236}">
                  <a16:creationId xmlns:a16="http://schemas.microsoft.com/office/drawing/2014/main" id="{B5182418-14C4-4D52-AD88-DA4111467674}"/>
                </a:ext>
              </a:extLst>
            </p:cNvPr>
            <p:cNvSpPr>
              <a:spLocks noChangeArrowheads="1"/>
            </p:cNvSpPr>
            <p:nvPr/>
          </p:nvSpPr>
          <p:spPr bwMode="auto">
            <a:xfrm>
              <a:off x="4876" y="2614"/>
              <a:ext cx="193" cy="218"/>
            </a:xfrm>
            <a:prstGeom prst="ellipse">
              <a:avLst/>
            </a:prstGeom>
            <a:solidFill>
              <a:srgbClr val="000000"/>
            </a:solidFill>
            <a:ln w="9525">
              <a:solidFill>
                <a:srgbClr val="000000"/>
              </a:solidFill>
              <a:round/>
              <a:headEnd/>
              <a:tailEnd/>
            </a:ln>
          </p:spPr>
          <p:txBody>
            <a:bodyPr/>
            <a:lstStyle/>
            <a:p>
              <a:endParaRPr lang="en-US"/>
            </a:p>
          </p:txBody>
        </p:sp>
        <p:sp>
          <p:nvSpPr>
            <p:cNvPr id="414810" name="Text Box 90">
              <a:extLst>
                <a:ext uri="{FF2B5EF4-FFF2-40B4-BE49-F238E27FC236}">
                  <a16:creationId xmlns:a16="http://schemas.microsoft.com/office/drawing/2014/main" id="{D94C1309-28E8-4229-A2BA-BA56EF11C9A1}"/>
                </a:ext>
              </a:extLst>
            </p:cNvPr>
            <p:cNvSpPr txBox="1">
              <a:spLocks noChangeArrowheads="1"/>
            </p:cNvSpPr>
            <p:nvPr/>
          </p:nvSpPr>
          <p:spPr bwMode="auto">
            <a:xfrm>
              <a:off x="3719" y="1661"/>
              <a:ext cx="597"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r</a:t>
              </a:r>
            </a:p>
          </p:txBody>
        </p:sp>
        <p:sp>
          <p:nvSpPr>
            <p:cNvPr id="414811" name="Text Box 91">
              <a:extLst>
                <a:ext uri="{FF2B5EF4-FFF2-40B4-BE49-F238E27FC236}">
                  <a16:creationId xmlns:a16="http://schemas.microsoft.com/office/drawing/2014/main" id="{DF6B0D88-20A9-4792-BF99-39439D038A1C}"/>
                </a:ext>
              </a:extLst>
            </p:cNvPr>
            <p:cNvSpPr txBox="1">
              <a:spLocks noChangeArrowheads="1"/>
            </p:cNvSpPr>
            <p:nvPr/>
          </p:nvSpPr>
          <p:spPr bwMode="auto">
            <a:xfrm>
              <a:off x="4150" y="2633"/>
              <a:ext cx="597"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r</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14812" name="Text Box 92">
              <a:extLst>
                <a:ext uri="{FF2B5EF4-FFF2-40B4-BE49-F238E27FC236}">
                  <a16:creationId xmlns:a16="http://schemas.microsoft.com/office/drawing/2014/main" id="{49229FCD-7FE0-4365-AB81-586A6EE65F71}"/>
                </a:ext>
              </a:extLst>
            </p:cNvPr>
            <p:cNvSpPr txBox="1">
              <a:spLocks noChangeArrowheads="1"/>
            </p:cNvSpPr>
            <p:nvPr/>
          </p:nvSpPr>
          <p:spPr bwMode="auto">
            <a:xfrm>
              <a:off x="3379" y="3041"/>
              <a:ext cx="597"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s</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14753"/>
                                        </p:tgtEl>
                                        <p:attrNameLst>
                                          <p:attrName>style.visibility</p:attrName>
                                        </p:attrNameLst>
                                      </p:cBhvr>
                                      <p:to>
                                        <p:strVal val="visible"/>
                                      </p:to>
                                    </p:set>
                                    <p:animEffect transition="in" filter="wipe(right)">
                                      <p:cBhvr>
                                        <p:cTn id="7" dur="500"/>
                                        <p:tgtEl>
                                          <p:spTgt spid="4147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4725"/>
                                        </p:tgtEl>
                                        <p:attrNameLst>
                                          <p:attrName>style.visibility</p:attrName>
                                        </p:attrNameLst>
                                      </p:cBhvr>
                                      <p:to>
                                        <p:strVal val="visible"/>
                                      </p:to>
                                    </p:set>
                                    <p:animEffect transition="in" filter="wipe(left)">
                                      <p:cBhvr>
                                        <p:cTn id="12" dur="500"/>
                                        <p:tgtEl>
                                          <p:spTgt spid="414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6AB3CEC-733B-410F-8CE3-29CF5E6DC4C8}"/>
              </a:ext>
            </a:extLst>
          </p:cNvPr>
          <p:cNvSpPr>
            <a:spLocks noGrp="1"/>
          </p:cNvSpPr>
          <p:nvPr>
            <p:ph type="sldNum" sz="quarter" idx="11"/>
          </p:nvPr>
        </p:nvSpPr>
        <p:spPr/>
        <p:txBody>
          <a:bodyPr/>
          <a:lstStyle/>
          <a:p>
            <a:fld id="{32AFCE46-E9C6-4A4C-897C-170605A7E33F}" type="slidenum">
              <a:rPr lang="en-US" altLang="zh-CN"/>
              <a:pPr/>
              <a:t>153</a:t>
            </a:fld>
            <a:endParaRPr lang="en-US" altLang="zh-CN"/>
          </a:p>
        </p:txBody>
      </p:sp>
      <p:sp>
        <p:nvSpPr>
          <p:cNvPr id="415747" name="Rectangle 3">
            <a:extLst>
              <a:ext uri="{FF2B5EF4-FFF2-40B4-BE49-F238E27FC236}">
                <a16:creationId xmlns:a16="http://schemas.microsoft.com/office/drawing/2014/main" id="{BE35C6DD-136C-4885-A5C1-B8CDCD0C3312}"/>
              </a:ext>
            </a:extLst>
          </p:cNvPr>
          <p:cNvSpPr>
            <a:spLocks noGrp="1" noChangeArrowheads="1"/>
          </p:cNvSpPr>
          <p:nvPr>
            <p:ph type="body" idx="1"/>
          </p:nvPr>
        </p:nvSpPr>
        <p:spPr>
          <a:xfrm>
            <a:off x="457200" y="800100"/>
            <a:ext cx="8229600" cy="5329238"/>
          </a:xfrm>
        </p:spPr>
        <p:txBody>
          <a:bodyPr/>
          <a:lstStyle/>
          <a:p>
            <a:pPr marL="990600" lvl="1" indent="-533400">
              <a:lnSpc>
                <a:spcPct val="105000"/>
              </a:lnSpc>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结点</a:t>
            </a:r>
            <a:r>
              <a:rPr lang="en-US" altLang="zh-CN" sz="3000" b="1" i="1">
                <a:solidFill>
                  <a:schemeClr val="tx2"/>
                </a:solidFill>
                <a:latin typeface="Times New Roman" panose="02020603050405020304" pitchFamily="18" charset="0"/>
                <a:ea typeface="仿宋_GB2312" pitchFamily="49" charset="-122"/>
              </a:rPr>
              <a:t>s</a:t>
            </a:r>
            <a:r>
              <a:rPr lang="zh-CN" altLang="en-US" sz="3000" b="1">
                <a:latin typeface="Times New Roman" panose="02020603050405020304" pitchFamily="18" charset="0"/>
                <a:ea typeface="仿宋_GB2312" pitchFamily="49" charset="-122"/>
              </a:rPr>
              <a:t>是黑色结点，再看结点</a:t>
            </a:r>
            <a:r>
              <a:rPr lang="en-US" altLang="zh-CN" sz="3000" b="1">
                <a:solidFill>
                  <a:schemeClr val="tx2"/>
                </a:solidFill>
                <a:latin typeface="Times New Roman" panose="02020603050405020304" pitchFamily="18" charset="0"/>
                <a:ea typeface="仿宋_GB2312" pitchFamily="49" charset="-122"/>
              </a:rPr>
              <a:t>s</a:t>
            </a:r>
            <a:r>
              <a:rPr lang="zh-CN" altLang="en-US" sz="3000" b="1">
                <a:latin typeface="Times New Roman" panose="02020603050405020304" pitchFamily="18" charset="0"/>
                <a:ea typeface="仿宋_GB2312" pitchFamily="49" charset="-122"/>
              </a:rPr>
              <a:t>的右兄弟结点</a:t>
            </a:r>
            <a:r>
              <a:rPr lang="en-US" altLang="zh-CN" sz="3000" b="1" i="1">
                <a:solidFill>
                  <a:schemeClr val="tx2"/>
                </a:solidFill>
                <a:latin typeface="Times New Roman" panose="02020603050405020304" pitchFamily="18" charset="0"/>
                <a:ea typeface="仿宋_GB2312" pitchFamily="49" charset="-122"/>
              </a:rPr>
              <a:t>t</a:t>
            </a:r>
            <a:r>
              <a:rPr lang="zh-CN" altLang="en-US" sz="3000" b="1">
                <a:latin typeface="Times New Roman" panose="02020603050405020304" pitchFamily="18" charset="0"/>
                <a:ea typeface="仿宋_GB2312" pitchFamily="49" charset="-122"/>
              </a:rPr>
              <a:t>。根据结点</a:t>
            </a:r>
            <a:r>
              <a:rPr lang="en-US" altLang="zh-CN" sz="3000" b="1" i="1">
                <a:solidFill>
                  <a:schemeClr val="tx2"/>
                </a:solidFill>
                <a:latin typeface="Times New Roman" panose="02020603050405020304" pitchFamily="18" charset="0"/>
                <a:ea typeface="仿宋_GB2312" pitchFamily="49" charset="-122"/>
              </a:rPr>
              <a:t>t</a:t>
            </a:r>
            <a:r>
              <a:rPr lang="zh-CN" altLang="en-US" sz="3000" b="1">
                <a:latin typeface="Times New Roman" panose="02020603050405020304" pitchFamily="18" charset="0"/>
                <a:ea typeface="仿宋_GB2312" pitchFamily="49" charset="-122"/>
              </a:rPr>
              <a:t>的颜色又可分为两种情况进行讨论。</a:t>
            </a:r>
          </a:p>
          <a:p>
            <a:pPr marL="990600" lvl="1" indent="-533400">
              <a:lnSpc>
                <a:spcPct val="105000"/>
              </a:lnSpc>
              <a:buClr>
                <a:schemeClr val="tx2"/>
              </a:buClr>
              <a:buSzTx/>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若结点</a:t>
            </a:r>
            <a:r>
              <a:rPr lang="en-US" altLang="zh-CN" sz="3000" b="1" i="1">
                <a:solidFill>
                  <a:schemeClr val="tx2"/>
                </a:solidFill>
                <a:latin typeface="Times New Roman" panose="02020603050405020304" pitchFamily="18" charset="0"/>
                <a:ea typeface="仿宋_GB2312" pitchFamily="49" charset="-122"/>
              </a:rPr>
              <a:t>t</a:t>
            </a:r>
            <a:r>
              <a:rPr lang="zh-CN" altLang="en-US" sz="3000" b="1">
                <a:latin typeface="Times New Roman" panose="02020603050405020304" pitchFamily="18" charset="0"/>
                <a:ea typeface="仿宋_GB2312" pitchFamily="49" charset="-122"/>
              </a:rPr>
              <a:t>为红色结点，先以</a:t>
            </a:r>
            <a:r>
              <a:rPr lang="en-US" altLang="zh-CN" sz="3000" b="1" i="1">
                <a:solidFill>
                  <a:schemeClr val="tx2"/>
                </a:solidFill>
                <a:latin typeface="Times New Roman" panose="02020603050405020304" pitchFamily="18" charset="0"/>
                <a:ea typeface="仿宋_GB2312" pitchFamily="49" charset="-122"/>
              </a:rPr>
              <a:t>t</a:t>
            </a:r>
            <a:r>
              <a:rPr lang="zh-CN" altLang="en-US" sz="3000" b="1">
                <a:latin typeface="Times New Roman" panose="02020603050405020304" pitchFamily="18" charset="0"/>
                <a:ea typeface="仿宋_GB2312" pitchFamily="49" charset="-122"/>
              </a:rPr>
              <a:t>为旋转轴，做</a:t>
            </a:r>
            <a:r>
              <a:rPr lang="zh-CN" altLang="en-US" sz="3000" b="1">
                <a:solidFill>
                  <a:schemeClr val="tx2"/>
                </a:solidFill>
                <a:latin typeface="Times New Roman" panose="02020603050405020304" pitchFamily="18" charset="0"/>
                <a:ea typeface="仿宋_GB2312" pitchFamily="49" charset="-122"/>
              </a:rPr>
              <a:t>左单旋转</a:t>
            </a:r>
            <a:r>
              <a:rPr lang="zh-CN" altLang="en-US" sz="3000" b="1">
                <a:latin typeface="Times New Roman" panose="02020603050405020304" pitchFamily="18" charset="0"/>
                <a:ea typeface="仿宋_GB2312" pitchFamily="49" charset="-122"/>
              </a:rPr>
              <a:t>，以</a:t>
            </a:r>
            <a:r>
              <a:rPr lang="en-US" altLang="zh-CN" sz="3000" b="1" i="1">
                <a:solidFill>
                  <a:schemeClr val="tx2"/>
                </a:solidFill>
                <a:latin typeface="Times New Roman" panose="02020603050405020304" pitchFamily="18" charset="0"/>
                <a:ea typeface="仿宋_GB2312" pitchFamily="49" charset="-122"/>
              </a:rPr>
              <a:t>t</a:t>
            </a:r>
            <a:r>
              <a:rPr lang="zh-CN" altLang="en-US" sz="3000" b="1">
                <a:latin typeface="Times New Roman" panose="02020603050405020304" pitchFamily="18" charset="0"/>
                <a:ea typeface="仿宋_GB2312" pitchFamily="49" charset="-122"/>
              </a:rPr>
              <a:t>替补</a:t>
            </a:r>
            <a:r>
              <a:rPr lang="en-US" altLang="zh-CN" sz="3000" b="1" i="1">
                <a:solidFill>
                  <a:schemeClr val="tx2"/>
                </a:solidFill>
                <a:latin typeface="Times New Roman" panose="02020603050405020304" pitchFamily="18" charset="0"/>
                <a:ea typeface="仿宋_GB2312" pitchFamily="49" charset="-122"/>
              </a:rPr>
              <a:t>r</a:t>
            </a:r>
            <a:r>
              <a:rPr lang="zh-CN" altLang="en-US" sz="3000" b="1">
                <a:latin typeface="Times New Roman" panose="02020603050405020304" pitchFamily="18" charset="0"/>
                <a:ea typeface="仿宋_GB2312" pitchFamily="49" charset="-122"/>
              </a:rPr>
              <a:t>的位置；然后再以</a:t>
            </a:r>
            <a:r>
              <a:rPr lang="en-US" altLang="zh-CN" sz="3000" b="1" i="1">
                <a:solidFill>
                  <a:schemeClr val="tx2"/>
                </a:solidFill>
                <a:latin typeface="Times New Roman" panose="02020603050405020304" pitchFamily="18" charset="0"/>
                <a:ea typeface="仿宋_GB2312" pitchFamily="49" charset="-122"/>
              </a:rPr>
              <a:t>t</a:t>
            </a:r>
            <a:r>
              <a:rPr lang="zh-CN" altLang="en-US" sz="3000" b="1">
                <a:latin typeface="Times New Roman" panose="02020603050405020304" pitchFamily="18" charset="0"/>
                <a:ea typeface="仿宋_GB2312" pitchFamily="49" charset="-122"/>
              </a:rPr>
              <a:t>为旋转轴，做一次</a:t>
            </a:r>
            <a:r>
              <a:rPr lang="zh-CN" altLang="en-US" sz="3000" b="1">
                <a:solidFill>
                  <a:schemeClr val="tx2"/>
                </a:solidFill>
                <a:latin typeface="Times New Roman" panose="02020603050405020304" pitchFamily="18" charset="0"/>
                <a:ea typeface="仿宋_GB2312" pitchFamily="49" charset="-122"/>
              </a:rPr>
              <a:t>先左后右的双旋转</a:t>
            </a:r>
            <a:r>
              <a:rPr lang="zh-CN" altLang="en-US" sz="3000" b="1">
                <a:latin typeface="Times New Roman" panose="02020603050405020304" pitchFamily="18" charset="0"/>
                <a:ea typeface="仿宋_GB2312" pitchFamily="49" charset="-122"/>
              </a:rPr>
              <a:t>，可消除结点</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的双重黑色，恢复红黑树特性。</a:t>
            </a:r>
            <a:r>
              <a:rPr lang="zh-CN" altLang="en-US"/>
              <a:t> </a:t>
            </a:r>
          </a:p>
        </p:txBody>
      </p:sp>
    </p:spTree>
  </p:cSld>
  <p:clrMapOvr>
    <a:masterClrMapping/>
  </p:clrMapOvr>
  <p:transition>
    <p:wipe dir="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灯片编号占位符 4">
            <a:extLst>
              <a:ext uri="{FF2B5EF4-FFF2-40B4-BE49-F238E27FC236}">
                <a16:creationId xmlns:a16="http://schemas.microsoft.com/office/drawing/2014/main" id="{C1AB6E26-62BE-43D2-BA71-CA31AA53F819}"/>
              </a:ext>
            </a:extLst>
          </p:cNvPr>
          <p:cNvSpPr>
            <a:spLocks noGrp="1"/>
          </p:cNvSpPr>
          <p:nvPr>
            <p:ph type="sldNum" sz="quarter" idx="11"/>
          </p:nvPr>
        </p:nvSpPr>
        <p:spPr/>
        <p:txBody>
          <a:bodyPr/>
          <a:lstStyle/>
          <a:p>
            <a:fld id="{00179F08-FD5A-456A-9633-457915B50979}" type="slidenum">
              <a:rPr lang="en-US" altLang="zh-CN"/>
              <a:pPr/>
              <a:t>154</a:t>
            </a:fld>
            <a:endParaRPr lang="en-US" altLang="zh-CN"/>
          </a:p>
        </p:txBody>
      </p:sp>
      <p:grpSp>
        <p:nvGrpSpPr>
          <p:cNvPr id="411765" name="Group 117">
            <a:extLst>
              <a:ext uri="{FF2B5EF4-FFF2-40B4-BE49-F238E27FC236}">
                <a16:creationId xmlns:a16="http://schemas.microsoft.com/office/drawing/2014/main" id="{29743112-4D52-48D6-9932-84A7DBC3ED28}"/>
              </a:ext>
            </a:extLst>
          </p:cNvPr>
          <p:cNvGrpSpPr>
            <a:grpSpLocks/>
          </p:cNvGrpSpPr>
          <p:nvPr/>
        </p:nvGrpSpPr>
        <p:grpSpPr bwMode="auto">
          <a:xfrm>
            <a:off x="287338" y="354013"/>
            <a:ext cx="3617912" cy="3579812"/>
            <a:chOff x="306" y="1684"/>
            <a:chExt cx="2279" cy="2255"/>
          </a:xfrm>
        </p:grpSpPr>
        <p:sp>
          <p:nvSpPr>
            <p:cNvPr id="411654" name="Text Box 6">
              <a:extLst>
                <a:ext uri="{FF2B5EF4-FFF2-40B4-BE49-F238E27FC236}">
                  <a16:creationId xmlns:a16="http://schemas.microsoft.com/office/drawing/2014/main" id="{B6DF0631-0BD8-4794-8799-322683283DF8}"/>
                </a:ext>
              </a:extLst>
            </p:cNvPr>
            <p:cNvSpPr txBox="1">
              <a:spLocks noChangeArrowheads="1"/>
            </p:cNvSpPr>
            <p:nvPr/>
          </p:nvSpPr>
          <p:spPr bwMode="auto">
            <a:xfrm>
              <a:off x="1110" y="1684"/>
              <a:ext cx="500"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g</a:t>
              </a:r>
            </a:p>
          </p:txBody>
        </p:sp>
        <p:sp>
          <p:nvSpPr>
            <p:cNvPr id="411655" name="Text Box 7">
              <a:extLst>
                <a:ext uri="{FF2B5EF4-FFF2-40B4-BE49-F238E27FC236}">
                  <a16:creationId xmlns:a16="http://schemas.microsoft.com/office/drawing/2014/main" id="{2F1C4C93-49B3-4D00-A005-F908DBB9C75C}"/>
                </a:ext>
              </a:extLst>
            </p:cNvPr>
            <p:cNvSpPr txBox="1">
              <a:spLocks noChangeArrowheads="1"/>
            </p:cNvSpPr>
            <p:nvPr/>
          </p:nvSpPr>
          <p:spPr bwMode="auto">
            <a:xfrm>
              <a:off x="567" y="1995"/>
              <a:ext cx="500"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p>
          </p:txBody>
        </p:sp>
        <p:sp>
          <p:nvSpPr>
            <p:cNvPr id="411656" name="Text Box 8">
              <a:extLst>
                <a:ext uri="{FF2B5EF4-FFF2-40B4-BE49-F238E27FC236}">
                  <a16:creationId xmlns:a16="http://schemas.microsoft.com/office/drawing/2014/main" id="{809DE7A2-79AA-4960-896B-459DE7C37925}"/>
                </a:ext>
              </a:extLst>
            </p:cNvPr>
            <p:cNvSpPr txBox="1">
              <a:spLocks noChangeArrowheads="1"/>
            </p:cNvSpPr>
            <p:nvPr/>
          </p:nvSpPr>
          <p:spPr bwMode="auto">
            <a:xfrm>
              <a:off x="2029" y="1979"/>
              <a:ext cx="556"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p>
          </p:txBody>
        </p:sp>
        <p:sp>
          <p:nvSpPr>
            <p:cNvPr id="411657" name="Text Box 9">
              <a:extLst>
                <a:ext uri="{FF2B5EF4-FFF2-40B4-BE49-F238E27FC236}">
                  <a16:creationId xmlns:a16="http://schemas.microsoft.com/office/drawing/2014/main" id="{57EB6D65-9B90-45EE-AE49-B702B11F4941}"/>
                </a:ext>
              </a:extLst>
            </p:cNvPr>
            <p:cNvSpPr txBox="1">
              <a:spLocks noChangeArrowheads="1"/>
            </p:cNvSpPr>
            <p:nvPr/>
          </p:nvSpPr>
          <p:spPr bwMode="auto">
            <a:xfrm>
              <a:off x="1633" y="2614"/>
              <a:ext cx="930"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L</a:t>
              </a:r>
              <a:r>
                <a:rPr lang="en-US" altLang="zh-CN" sz="2600" b="1" i="1">
                  <a:latin typeface="Times New Roman" panose="02020603050405020304" pitchFamily="18" charset="0"/>
                </a:rPr>
                <a:t>      u</a:t>
              </a:r>
              <a:r>
                <a:rPr lang="en-US" altLang="zh-CN" sz="2600" b="1" i="1" baseline="-25000">
                  <a:latin typeface="Times New Roman" panose="02020603050405020304" pitchFamily="18" charset="0"/>
                </a:rPr>
                <a:t>R</a:t>
              </a:r>
              <a:r>
                <a:rPr lang="en-US" altLang="zh-CN" sz="2600" b="1" i="1">
                  <a:latin typeface="Times New Roman" panose="02020603050405020304" pitchFamily="18" charset="0"/>
                </a:rPr>
                <a:t> </a:t>
              </a:r>
              <a:r>
                <a:rPr lang="en-US" altLang="zh-CN" sz="2600" b="1" i="1" baseline="-25000">
                  <a:latin typeface="Times New Roman" panose="02020603050405020304" pitchFamily="18" charset="0"/>
                </a:rPr>
                <a:t> </a:t>
              </a:r>
              <a:endParaRPr lang="en-US" altLang="zh-CN" sz="2600" b="1" i="1">
                <a:latin typeface="Times New Roman" panose="02020603050405020304" pitchFamily="18" charset="0"/>
              </a:endParaRPr>
            </a:p>
          </p:txBody>
        </p:sp>
        <p:sp>
          <p:nvSpPr>
            <p:cNvPr id="411658" name="Text Box 10">
              <a:extLst>
                <a:ext uri="{FF2B5EF4-FFF2-40B4-BE49-F238E27FC236}">
                  <a16:creationId xmlns:a16="http://schemas.microsoft.com/office/drawing/2014/main" id="{FACE8B03-F01A-42AB-8CA3-92F382EBDFAA}"/>
                </a:ext>
              </a:extLst>
            </p:cNvPr>
            <p:cNvSpPr txBox="1">
              <a:spLocks noChangeArrowheads="1"/>
            </p:cNvSpPr>
            <p:nvPr/>
          </p:nvSpPr>
          <p:spPr bwMode="auto">
            <a:xfrm>
              <a:off x="986" y="3431"/>
              <a:ext cx="556"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s</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11659" name="Text Box 11">
              <a:extLst>
                <a:ext uri="{FF2B5EF4-FFF2-40B4-BE49-F238E27FC236}">
                  <a16:creationId xmlns:a16="http://schemas.microsoft.com/office/drawing/2014/main" id="{A218D0C3-7ADD-4707-87A2-3DF499CF3B52}"/>
                </a:ext>
              </a:extLst>
            </p:cNvPr>
            <p:cNvSpPr txBox="1">
              <a:spLocks noChangeArrowheads="1"/>
            </p:cNvSpPr>
            <p:nvPr/>
          </p:nvSpPr>
          <p:spPr bwMode="auto">
            <a:xfrm>
              <a:off x="306" y="2585"/>
              <a:ext cx="556"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sp>
          <p:nvSpPr>
            <p:cNvPr id="411660" name="Text Box 12">
              <a:extLst>
                <a:ext uri="{FF2B5EF4-FFF2-40B4-BE49-F238E27FC236}">
                  <a16:creationId xmlns:a16="http://schemas.microsoft.com/office/drawing/2014/main" id="{A21711B6-EFB4-446E-B4CA-E755702F61E7}"/>
                </a:ext>
              </a:extLst>
            </p:cNvPr>
            <p:cNvSpPr txBox="1">
              <a:spLocks noChangeArrowheads="1"/>
            </p:cNvSpPr>
            <p:nvPr/>
          </p:nvSpPr>
          <p:spPr bwMode="auto">
            <a:xfrm>
              <a:off x="668" y="2795"/>
              <a:ext cx="556"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s</a:t>
              </a:r>
            </a:p>
          </p:txBody>
        </p:sp>
        <p:sp>
          <p:nvSpPr>
            <p:cNvPr id="411661" name="Text Box 13">
              <a:extLst>
                <a:ext uri="{FF2B5EF4-FFF2-40B4-BE49-F238E27FC236}">
                  <a16:creationId xmlns:a16="http://schemas.microsoft.com/office/drawing/2014/main" id="{817329EB-564A-4B81-AFD9-55CC997D7522}"/>
                </a:ext>
              </a:extLst>
            </p:cNvPr>
            <p:cNvSpPr txBox="1">
              <a:spLocks noChangeArrowheads="1"/>
            </p:cNvSpPr>
            <p:nvPr/>
          </p:nvSpPr>
          <p:spPr bwMode="auto">
            <a:xfrm>
              <a:off x="1349" y="2432"/>
              <a:ext cx="556"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r</a:t>
              </a:r>
            </a:p>
          </p:txBody>
        </p:sp>
        <p:sp>
          <p:nvSpPr>
            <p:cNvPr id="411662" name="Text Box 14">
              <a:extLst>
                <a:ext uri="{FF2B5EF4-FFF2-40B4-BE49-F238E27FC236}">
                  <a16:creationId xmlns:a16="http://schemas.microsoft.com/office/drawing/2014/main" id="{BC8B0AA9-32E5-467C-8655-2A18C0FEA33B}"/>
                </a:ext>
              </a:extLst>
            </p:cNvPr>
            <p:cNvSpPr txBox="1">
              <a:spLocks noChangeArrowheads="1"/>
            </p:cNvSpPr>
            <p:nvPr/>
          </p:nvSpPr>
          <p:spPr bwMode="auto">
            <a:xfrm>
              <a:off x="442" y="3424"/>
              <a:ext cx="556"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s</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sp>
          <p:nvSpPr>
            <p:cNvPr id="411663" name="Text Box 15">
              <a:extLst>
                <a:ext uri="{FF2B5EF4-FFF2-40B4-BE49-F238E27FC236}">
                  <a16:creationId xmlns:a16="http://schemas.microsoft.com/office/drawing/2014/main" id="{6A177DD8-BD46-4419-9982-36A3608D72BC}"/>
                </a:ext>
              </a:extLst>
            </p:cNvPr>
            <p:cNvSpPr txBox="1">
              <a:spLocks noChangeArrowheads="1"/>
            </p:cNvSpPr>
            <p:nvPr/>
          </p:nvSpPr>
          <p:spPr bwMode="auto">
            <a:xfrm>
              <a:off x="1724" y="3431"/>
              <a:ext cx="556"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t</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11664" name="Text Box 16">
              <a:extLst>
                <a:ext uri="{FF2B5EF4-FFF2-40B4-BE49-F238E27FC236}">
                  <a16:creationId xmlns:a16="http://schemas.microsoft.com/office/drawing/2014/main" id="{66D88428-D085-45F8-8B7D-F559C31C87F0}"/>
                </a:ext>
              </a:extLst>
            </p:cNvPr>
            <p:cNvSpPr txBox="1">
              <a:spLocks noChangeArrowheads="1"/>
            </p:cNvSpPr>
            <p:nvPr/>
          </p:nvSpPr>
          <p:spPr bwMode="auto">
            <a:xfrm>
              <a:off x="1688" y="2909"/>
              <a:ext cx="43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t</a:t>
              </a:r>
            </a:p>
          </p:txBody>
        </p:sp>
        <p:grpSp>
          <p:nvGrpSpPr>
            <p:cNvPr id="411764" name="Group 116">
              <a:extLst>
                <a:ext uri="{FF2B5EF4-FFF2-40B4-BE49-F238E27FC236}">
                  <a16:creationId xmlns:a16="http://schemas.microsoft.com/office/drawing/2014/main" id="{6D801CFD-7268-4DE1-92A9-1DA3D689C352}"/>
                </a:ext>
              </a:extLst>
            </p:cNvPr>
            <p:cNvGrpSpPr>
              <a:grpSpLocks/>
            </p:cNvGrpSpPr>
            <p:nvPr/>
          </p:nvGrpSpPr>
          <p:grpSpPr bwMode="auto">
            <a:xfrm>
              <a:off x="433" y="1878"/>
              <a:ext cx="1849" cy="1622"/>
              <a:chOff x="433" y="1878"/>
              <a:chExt cx="1849" cy="1622"/>
            </a:xfrm>
          </p:grpSpPr>
          <p:sp>
            <p:nvSpPr>
              <p:cNvPr id="411666" name="Line 18">
                <a:extLst>
                  <a:ext uri="{FF2B5EF4-FFF2-40B4-BE49-F238E27FC236}">
                    <a16:creationId xmlns:a16="http://schemas.microsoft.com/office/drawing/2014/main" id="{3852B774-82A0-477F-BD28-B6FBD02EAFDF}"/>
                  </a:ext>
                </a:extLst>
              </p:cNvPr>
              <p:cNvSpPr>
                <a:spLocks noChangeShapeType="1"/>
              </p:cNvSpPr>
              <p:nvPr/>
            </p:nvSpPr>
            <p:spPr bwMode="auto">
              <a:xfrm>
                <a:off x="1422" y="2006"/>
                <a:ext cx="488" cy="230"/>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67" name="Line 19">
                <a:extLst>
                  <a:ext uri="{FF2B5EF4-FFF2-40B4-BE49-F238E27FC236}">
                    <a16:creationId xmlns:a16="http://schemas.microsoft.com/office/drawing/2014/main" id="{C5E7F96B-7027-4D9F-B1F5-2DEDAFDB6A1E}"/>
                  </a:ext>
                </a:extLst>
              </p:cNvPr>
              <p:cNvSpPr>
                <a:spLocks noChangeShapeType="1"/>
              </p:cNvSpPr>
              <p:nvPr/>
            </p:nvSpPr>
            <p:spPr bwMode="auto">
              <a:xfrm flipH="1">
                <a:off x="1752" y="2351"/>
                <a:ext cx="182" cy="328"/>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68" name="Line 20">
                <a:extLst>
                  <a:ext uri="{FF2B5EF4-FFF2-40B4-BE49-F238E27FC236}">
                    <a16:creationId xmlns:a16="http://schemas.microsoft.com/office/drawing/2014/main" id="{1A6FE40A-ECDE-4D8E-8E45-D3EA18871AF0}"/>
                  </a:ext>
                </a:extLst>
              </p:cNvPr>
              <p:cNvSpPr>
                <a:spLocks noChangeShapeType="1"/>
              </p:cNvSpPr>
              <p:nvPr/>
            </p:nvSpPr>
            <p:spPr bwMode="auto">
              <a:xfrm>
                <a:off x="2019" y="2351"/>
                <a:ext cx="263" cy="312"/>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69" name="Line 21">
                <a:extLst>
                  <a:ext uri="{FF2B5EF4-FFF2-40B4-BE49-F238E27FC236}">
                    <a16:creationId xmlns:a16="http://schemas.microsoft.com/office/drawing/2014/main" id="{C407CCFE-0758-4939-B822-7587E107B741}"/>
                  </a:ext>
                </a:extLst>
              </p:cNvPr>
              <p:cNvSpPr>
                <a:spLocks noChangeShapeType="1"/>
              </p:cNvSpPr>
              <p:nvPr/>
            </p:nvSpPr>
            <p:spPr bwMode="auto">
              <a:xfrm>
                <a:off x="1319" y="2784"/>
                <a:ext cx="250" cy="296"/>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70" name="Line 22">
                <a:extLst>
                  <a:ext uri="{FF2B5EF4-FFF2-40B4-BE49-F238E27FC236}">
                    <a16:creationId xmlns:a16="http://schemas.microsoft.com/office/drawing/2014/main" id="{2C445F25-DA93-46CF-967C-78D8F3965E41}"/>
                  </a:ext>
                </a:extLst>
              </p:cNvPr>
              <p:cNvSpPr>
                <a:spLocks noChangeShapeType="1"/>
              </p:cNvSpPr>
              <p:nvPr/>
            </p:nvSpPr>
            <p:spPr bwMode="auto">
              <a:xfrm>
                <a:off x="846" y="2351"/>
                <a:ext cx="376" cy="312"/>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71" name="Line 23">
                <a:extLst>
                  <a:ext uri="{FF2B5EF4-FFF2-40B4-BE49-F238E27FC236}">
                    <a16:creationId xmlns:a16="http://schemas.microsoft.com/office/drawing/2014/main" id="{B2D445F1-0754-43BB-B9A7-F48B9EC4F099}"/>
                  </a:ext>
                </a:extLst>
              </p:cNvPr>
              <p:cNvSpPr>
                <a:spLocks noChangeShapeType="1"/>
              </p:cNvSpPr>
              <p:nvPr/>
            </p:nvSpPr>
            <p:spPr bwMode="auto">
              <a:xfrm flipH="1">
                <a:off x="891" y="1990"/>
                <a:ext cx="444" cy="262"/>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72" name="Line 24">
                <a:extLst>
                  <a:ext uri="{FF2B5EF4-FFF2-40B4-BE49-F238E27FC236}">
                    <a16:creationId xmlns:a16="http://schemas.microsoft.com/office/drawing/2014/main" id="{604CA1FF-4F85-43A3-AD8C-0E8BE1905D46}"/>
                  </a:ext>
                </a:extLst>
              </p:cNvPr>
              <p:cNvSpPr>
                <a:spLocks noChangeShapeType="1"/>
              </p:cNvSpPr>
              <p:nvPr/>
            </p:nvSpPr>
            <p:spPr bwMode="auto">
              <a:xfrm flipH="1">
                <a:off x="433" y="2348"/>
                <a:ext cx="346" cy="311"/>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73" name="Line 25">
                <a:extLst>
                  <a:ext uri="{FF2B5EF4-FFF2-40B4-BE49-F238E27FC236}">
                    <a16:creationId xmlns:a16="http://schemas.microsoft.com/office/drawing/2014/main" id="{755004EF-F448-4552-A900-2F681C3788C8}"/>
                  </a:ext>
                </a:extLst>
              </p:cNvPr>
              <p:cNvSpPr>
                <a:spLocks noChangeShapeType="1"/>
              </p:cNvSpPr>
              <p:nvPr/>
            </p:nvSpPr>
            <p:spPr bwMode="auto">
              <a:xfrm flipH="1">
                <a:off x="963" y="2768"/>
                <a:ext cx="250" cy="295"/>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74" name="Oval 26">
                <a:extLst>
                  <a:ext uri="{FF2B5EF4-FFF2-40B4-BE49-F238E27FC236}">
                    <a16:creationId xmlns:a16="http://schemas.microsoft.com/office/drawing/2014/main" id="{D9C78005-36B4-4654-B938-E436F21A7D9E}"/>
                  </a:ext>
                </a:extLst>
              </p:cNvPr>
              <p:cNvSpPr>
                <a:spLocks noChangeArrowheads="1"/>
              </p:cNvSpPr>
              <p:nvPr/>
            </p:nvSpPr>
            <p:spPr bwMode="auto">
              <a:xfrm>
                <a:off x="1278" y="1878"/>
                <a:ext cx="180" cy="213"/>
              </a:xfrm>
              <a:prstGeom prst="ellipse">
                <a:avLst/>
              </a:prstGeom>
              <a:solidFill>
                <a:srgbClr val="000000"/>
              </a:solidFill>
              <a:ln w="9525">
                <a:solidFill>
                  <a:srgbClr val="000000"/>
                </a:solidFill>
                <a:round/>
                <a:headEnd/>
                <a:tailEnd/>
              </a:ln>
            </p:spPr>
            <p:txBody>
              <a:bodyPr/>
              <a:lstStyle/>
              <a:p>
                <a:endParaRPr lang="en-US"/>
              </a:p>
            </p:txBody>
          </p:sp>
          <p:sp>
            <p:nvSpPr>
              <p:cNvPr id="411675" name="Oval 27">
                <a:extLst>
                  <a:ext uri="{FF2B5EF4-FFF2-40B4-BE49-F238E27FC236}">
                    <a16:creationId xmlns:a16="http://schemas.microsoft.com/office/drawing/2014/main" id="{AF7BDB01-993B-4BAF-9B74-B384442C230B}"/>
                  </a:ext>
                </a:extLst>
              </p:cNvPr>
              <p:cNvSpPr>
                <a:spLocks noChangeArrowheads="1"/>
              </p:cNvSpPr>
              <p:nvPr/>
            </p:nvSpPr>
            <p:spPr bwMode="auto">
              <a:xfrm>
                <a:off x="718" y="2180"/>
                <a:ext cx="180" cy="213"/>
              </a:xfrm>
              <a:prstGeom prst="ellipse">
                <a:avLst/>
              </a:prstGeom>
              <a:solidFill>
                <a:schemeClr val="tx2"/>
              </a:solidFill>
              <a:ln w="9525">
                <a:solidFill>
                  <a:schemeClr val="tx2"/>
                </a:solidFill>
                <a:round/>
                <a:headEnd/>
                <a:tailEnd/>
              </a:ln>
            </p:spPr>
            <p:txBody>
              <a:bodyPr/>
              <a:lstStyle/>
              <a:p>
                <a:endParaRPr lang="en-US"/>
              </a:p>
            </p:txBody>
          </p:sp>
          <p:sp>
            <p:nvSpPr>
              <p:cNvPr id="411676" name="Oval 28">
                <a:extLst>
                  <a:ext uri="{FF2B5EF4-FFF2-40B4-BE49-F238E27FC236}">
                    <a16:creationId xmlns:a16="http://schemas.microsoft.com/office/drawing/2014/main" id="{FE9A5070-7D71-48C4-BD3D-F79A714D5C3B}"/>
                  </a:ext>
                </a:extLst>
              </p:cNvPr>
              <p:cNvSpPr>
                <a:spLocks noChangeArrowheads="1"/>
              </p:cNvSpPr>
              <p:nvPr/>
            </p:nvSpPr>
            <p:spPr bwMode="auto">
              <a:xfrm>
                <a:off x="1187" y="2610"/>
                <a:ext cx="180" cy="214"/>
              </a:xfrm>
              <a:prstGeom prst="ellipse">
                <a:avLst/>
              </a:prstGeom>
              <a:solidFill>
                <a:srgbClr val="000000"/>
              </a:solidFill>
              <a:ln w="9525">
                <a:solidFill>
                  <a:srgbClr val="000000"/>
                </a:solidFill>
                <a:round/>
                <a:headEnd/>
                <a:tailEnd/>
              </a:ln>
            </p:spPr>
            <p:txBody>
              <a:bodyPr/>
              <a:lstStyle/>
              <a:p>
                <a:endParaRPr lang="en-US"/>
              </a:p>
            </p:txBody>
          </p:sp>
          <p:grpSp>
            <p:nvGrpSpPr>
              <p:cNvPr id="411763" name="Group 115">
                <a:extLst>
                  <a:ext uri="{FF2B5EF4-FFF2-40B4-BE49-F238E27FC236}">
                    <a16:creationId xmlns:a16="http://schemas.microsoft.com/office/drawing/2014/main" id="{808DAE2A-F876-4C59-B305-6FC60EC35F20}"/>
                  </a:ext>
                </a:extLst>
              </p:cNvPr>
              <p:cNvGrpSpPr>
                <a:grpSpLocks/>
              </p:cNvGrpSpPr>
              <p:nvPr/>
            </p:nvGrpSpPr>
            <p:grpSpPr bwMode="auto">
              <a:xfrm>
                <a:off x="1859" y="2160"/>
                <a:ext cx="227" cy="272"/>
                <a:chOff x="1859" y="2160"/>
                <a:chExt cx="227" cy="272"/>
              </a:xfrm>
            </p:grpSpPr>
            <p:sp>
              <p:nvSpPr>
                <p:cNvPr id="411760" name="Oval 112">
                  <a:extLst>
                    <a:ext uri="{FF2B5EF4-FFF2-40B4-BE49-F238E27FC236}">
                      <a16:creationId xmlns:a16="http://schemas.microsoft.com/office/drawing/2014/main" id="{F905E21C-A58F-4178-8D56-5611F4D3BB23}"/>
                    </a:ext>
                  </a:extLst>
                </p:cNvPr>
                <p:cNvSpPr>
                  <a:spLocks noChangeArrowheads="1"/>
                </p:cNvSpPr>
                <p:nvPr/>
              </p:nvSpPr>
              <p:spPr bwMode="auto">
                <a:xfrm>
                  <a:off x="1859" y="2160"/>
                  <a:ext cx="227" cy="272"/>
                </a:xfrm>
                <a:prstGeom prst="ellipse">
                  <a:avLst/>
                </a:prstGeom>
                <a:solidFill>
                  <a:schemeClr val="accent1"/>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77" name="Oval 29">
                  <a:extLst>
                    <a:ext uri="{FF2B5EF4-FFF2-40B4-BE49-F238E27FC236}">
                      <a16:creationId xmlns:a16="http://schemas.microsoft.com/office/drawing/2014/main" id="{0868A29C-F274-4B3A-9334-81212D25ED5E}"/>
                    </a:ext>
                  </a:extLst>
                </p:cNvPr>
                <p:cNvSpPr>
                  <a:spLocks noChangeArrowheads="1"/>
                </p:cNvSpPr>
                <p:nvPr/>
              </p:nvSpPr>
              <p:spPr bwMode="auto">
                <a:xfrm>
                  <a:off x="1886" y="2196"/>
                  <a:ext cx="179" cy="213"/>
                </a:xfrm>
                <a:prstGeom prst="ellipse">
                  <a:avLst/>
                </a:prstGeom>
                <a:solidFill>
                  <a:srgbClr val="000000"/>
                </a:solidFill>
                <a:ln w="22225">
                  <a:solidFill>
                    <a:srgbClr val="000000"/>
                  </a:solidFill>
                  <a:round/>
                  <a:headEnd/>
                  <a:tailEnd/>
                </a:ln>
              </p:spPr>
              <p:txBody>
                <a:bodyPr/>
                <a:lstStyle/>
                <a:p>
                  <a:endParaRPr lang="en-US"/>
                </a:p>
              </p:txBody>
            </p:sp>
          </p:grpSp>
          <p:sp>
            <p:nvSpPr>
              <p:cNvPr id="411678" name="Line 30">
                <a:extLst>
                  <a:ext uri="{FF2B5EF4-FFF2-40B4-BE49-F238E27FC236}">
                    <a16:creationId xmlns:a16="http://schemas.microsoft.com/office/drawing/2014/main" id="{BAD71AB4-B37E-4D30-94FC-BD15F33060BB}"/>
                  </a:ext>
                </a:extLst>
              </p:cNvPr>
              <p:cNvSpPr>
                <a:spLocks noChangeShapeType="1"/>
              </p:cNvSpPr>
              <p:nvPr/>
            </p:nvSpPr>
            <p:spPr bwMode="auto">
              <a:xfrm>
                <a:off x="946" y="3211"/>
                <a:ext cx="154" cy="279"/>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79" name="Line 31">
                <a:extLst>
                  <a:ext uri="{FF2B5EF4-FFF2-40B4-BE49-F238E27FC236}">
                    <a16:creationId xmlns:a16="http://schemas.microsoft.com/office/drawing/2014/main" id="{CA96BFF1-6B75-4D3C-8B21-874F00E556C8}"/>
                  </a:ext>
                </a:extLst>
              </p:cNvPr>
              <p:cNvSpPr>
                <a:spLocks noChangeShapeType="1"/>
              </p:cNvSpPr>
              <p:nvPr/>
            </p:nvSpPr>
            <p:spPr bwMode="auto">
              <a:xfrm flipH="1">
                <a:off x="620" y="3178"/>
                <a:ext cx="250" cy="296"/>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80" name="Oval 32">
                <a:extLst>
                  <a:ext uri="{FF2B5EF4-FFF2-40B4-BE49-F238E27FC236}">
                    <a16:creationId xmlns:a16="http://schemas.microsoft.com/office/drawing/2014/main" id="{3C144C36-51E7-4342-9D9A-0C7C9CADB9A0}"/>
                  </a:ext>
                </a:extLst>
              </p:cNvPr>
              <p:cNvSpPr>
                <a:spLocks noChangeArrowheads="1"/>
              </p:cNvSpPr>
              <p:nvPr/>
            </p:nvSpPr>
            <p:spPr bwMode="auto">
              <a:xfrm>
                <a:off x="813" y="3037"/>
                <a:ext cx="180" cy="213"/>
              </a:xfrm>
              <a:prstGeom prst="ellipse">
                <a:avLst/>
              </a:prstGeom>
              <a:solidFill>
                <a:srgbClr val="000000"/>
              </a:solidFill>
              <a:ln w="9525">
                <a:solidFill>
                  <a:srgbClr val="000000"/>
                </a:solidFill>
                <a:round/>
                <a:headEnd/>
                <a:tailEnd/>
              </a:ln>
            </p:spPr>
            <p:txBody>
              <a:bodyPr/>
              <a:lstStyle/>
              <a:p>
                <a:endParaRPr lang="en-US"/>
              </a:p>
            </p:txBody>
          </p:sp>
          <p:sp>
            <p:nvSpPr>
              <p:cNvPr id="411681" name="Line 33">
                <a:extLst>
                  <a:ext uri="{FF2B5EF4-FFF2-40B4-BE49-F238E27FC236}">
                    <a16:creationId xmlns:a16="http://schemas.microsoft.com/office/drawing/2014/main" id="{D506F735-3F57-40EB-B3F4-17B11D0E7AF2}"/>
                  </a:ext>
                </a:extLst>
              </p:cNvPr>
              <p:cNvSpPr>
                <a:spLocks noChangeShapeType="1"/>
              </p:cNvSpPr>
              <p:nvPr/>
            </p:nvSpPr>
            <p:spPr bwMode="auto">
              <a:xfrm>
                <a:off x="1652" y="3204"/>
                <a:ext cx="196" cy="280"/>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82" name="Line 34">
                <a:extLst>
                  <a:ext uri="{FF2B5EF4-FFF2-40B4-BE49-F238E27FC236}">
                    <a16:creationId xmlns:a16="http://schemas.microsoft.com/office/drawing/2014/main" id="{E457BFD9-A1FA-4451-B40D-151FADC79ACC}"/>
                  </a:ext>
                </a:extLst>
              </p:cNvPr>
              <p:cNvSpPr>
                <a:spLocks noChangeShapeType="1"/>
              </p:cNvSpPr>
              <p:nvPr/>
            </p:nvSpPr>
            <p:spPr bwMode="auto">
              <a:xfrm flipH="1">
                <a:off x="1395" y="3172"/>
                <a:ext cx="181" cy="328"/>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83" name="Oval 35">
                <a:extLst>
                  <a:ext uri="{FF2B5EF4-FFF2-40B4-BE49-F238E27FC236}">
                    <a16:creationId xmlns:a16="http://schemas.microsoft.com/office/drawing/2014/main" id="{3A23A8ED-2F0C-4D26-BF2D-4D99392D315C}"/>
                  </a:ext>
                </a:extLst>
              </p:cNvPr>
              <p:cNvSpPr>
                <a:spLocks noChangeArrowheads="1"/>
              </p:cNvSpPr>
              <p:nvPr/>
            </p:nvSpPr>
            <p:spPr bwMode="auto">
              <a:xfrm>
                <a:off x="1519" y="3030"/>
                <a:ext cx="179" cy="214"/>
              </a:xfrm>
              <a:prstGeom prst="ellipse">
                <a:avLst/>
              </a:prstGeom>
              <a:solidFill>
                <a:schemeClr val="tx2"/>
              </a:solidFill>
              <a:ln w="9525">
                <a:solidFill>
                  <a:schemeClr val="tx2"/>
                </a:solidFill>
                <a:round/>
                <a:headEnd/>
                <a:tailEnd/>
              </a:ln>
            </p:spPr>
            <p:txBody>
              <a:bodyPr/>
              <a:lstStyle/>
              <a:p>
                <a:endParaRPr lang="en-US"/>
              </a:p>
            </p:txBody>
          </p:sp>
        </p:grpSp>
        <p:sp>
          <p:nvSpPr>
            <p:cNvPr id="411684" name="Text Box 36">
              <a:extLst>
                <a:ext uri="{FF2B5EF4-FFF2-40B4-BE49-F238E27FC236}">
                  <a16:creationId xmlns:a16="http://schemas.microsoft.com/office/drawing/2014/main" id="{71BE9B7B-34ED-49A3-B797-E10727382EAE}"/>
                </a:ext>
              </a:extLst>
            </p:cNvPr>
            <p:cNvSpPr txBox="1">
              <a:spLocks noChangeArrowheads="1"/>
            </p:cNvSpPr>
            <p:nvPr/>
          </p:nvSpPr>
          <p:spPr bwMode="auto">
            <a:xfrm>
              <a:off x="1305" y="3447"/>
              <a:ext cx="555"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t</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grpSp>
      <p:sp>
        <p:nvSpPr>
          <p:cNvPr id="411687" name="Freeform 39">
            <a:extLst>
              <a:ext uri="{FF2B5EF4-FFF2-40B4-BE49-F238E27FC236}">
                <a16:creationId xmlns:a16="http://schemas.microsoft.com/office/drawing/2014/main" id="{341E981E-888A-41CE-B2FE-1AD3D8872D45}"/>
              </a:ext>
            </a:extLst>
          </p:cNvPr>
          <p:cNvSpPr>
            <a:spLocks/>
          </p:cNvSpPr>
          <p:nvPr/>
        </p:nvSpPr>
        <p:spPr bwMode="auto">
          <a:xfrm>
            <a:off x="6627813" y="1160463"/>
            <a:ext cx="896937" cy="209550"/>
          </a:xfrm>
          <a:custGeom>
            <a:avLst/>
            <a:gdLst>
              <a:gd name="T0" fmla="*/ 0 w 616"/>
              <a:gd name="T1" fmla="*/ 127 h 127"/>
              <a:gd name="T2" fmla="*/ 106 w 616"/>
              <a:gd name="T3" fmla="*/ 52 h 127"/>
              <a:gd name="T4" fmla="*/ 300 w 616"/>
              <a:gd name="T5" fmla="*/ 7 h 127"/>
              <a:gd name="T6" fmla="*/ 616 w 616"/>
              <a:gd name="T7" fmla="*/ 97 h 127"/>
            </a:gdLst>
            <a:ahLst/>
            <a:cxnLst>
              <a:cxn ang="0">
                <a:pos x="T0" y="T1"/>
              </a:cxn>
              <a:cxn ang="0">
                <a:pos x="T2" y="T3"/>
              </a:cxn>
              <a:cxn ang="0">
                <a:pos x="T4" y="T5"/>
              </a:cxn>
              <a:cxn ang="0">
                <a:pos x="T6" y="T7"/>
              </a:cxn>
            </a:cxnLst>
            <a:rect l="0" t="0" r="r" b="b"/>
            <a:pathLst>
              <a:path w="616" h="127">
                <a:moveTo>
                  <a:pt x="0" y="127"/>
                </a:moveTo>
                <a:cubicBezTo>
                  <a:pt x="28" y="99"/>
                  <a:pt x="56" y="72"/>
                  <a:pt x="106" y="52"/>
                </a:cubicBezTo>
                <a:cubicBezTo>
                  <a:pt x="156" y="32"/>
                  <a:pt x="215" y="0"/>
                  <a:pt x="300" y="7"/>
                </a:cubicBezTo>
                <a:cubicBezTo>
                  <a:pt x="385" y="14"/>
                  <a:pt x="563" y="82"/>
                  <a:pt x="616" y="97"/>
                </a:cubicBezTo>
              </a:path>
            </a:pathLst>
          </a:custGeom>
          <a:noFill/>
          <a:ln w="28575"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1685" name="Freeform 37">
            <a:extLst>
              <a:ext uri="{FF2B5EF4-FFF2-40B4-BE49-F238E27FC236}">
                <a16:creationId xmlns:a16="http://schemas.microsoft.com/office/drawing/2014/main" id="{0257FCF6-F0D5-4222-9D35-0CBA7CF6769A}"/>
              </a:ext>
            </a:extLst>
          </p:cNvPr>
          <p:cNvSpPr>
            <a:spLocks/>
          </p:cNvSpPr>
          <p:nvPr/>
        </p:nvSpPr>
        <p:spPr bwMode="auto">
          <a:xfrm>
            <a:off x="1511300" y="2384425"/>
            <a:ext cx="573088" cy="228600"/>
          </a:xfrm>
          <a:custGeom>
            <a:avLst/>
            <a:gdLst>
              <a:gd name="T0" fmla="*/ 390 w 390"/>
              <a:gd name="T1" fmla="*/ 132 h 132"/>
              <a:gd name="T2" fmla="*/ 300 w 390"/>
              <a:gd name="T3" fmla="*/ 42 h 132"/>
              <a:gd name="T4" fmla="*/ 150 w 390"/>
              <a:gd name="T5" fmla="*/ 12 h 132"/>
              <a:gd name="T6" fmla="*/ 0 w 390"/>
              <a:gd name="T7" fmla="*/ 117 h 132"/>
            </a:gdLst>
            <a:ahLst/>
            <a:cxnLst>
              <a:cxn ang="0">
                <a:pos x="T0" y="T1"/>
              </a:cxn>
              <a:cxn ang="0">
                <a:pos x="T2" y="T3"/>
              </a:cxn>
              <a:cxn ang="0">
                <a:pos x="T4" y="T5"/>
              </a:cxn>
              <a:cxn ang="0">
                <a:pos x="T6" y="T7"/>
              </a:cxn>
            </a:cxnLst>
            <a:rect l="0" t="0" r="r" b="b"/>
            <a:pathLst>
              <a:path w="390" h="132">
                <a:moveTo>
                  <a:pt x="390" y="132"/>
                </a:moveTo>
                <a:cubicBezTo>
                  <a:pt x="365" y="97"/>
                  <a:pt x="340" y="62"/>
                  <a:pt x="300" y="42"/>
                </a:cubicBezTo>
                <a:cubicBezTo>
                  <a:pt x="260" y="22"/>
                  <a:pt x="200" y="0"/>
                  <a:pt x="150" y="12"/>
                </a:cubicBezTo>
                <a:cubicBezTo>
                  <a:pt x="100" y="24"/>
                  <a:pt x="25" y="100"/>
                  <a:pt x="0" y="117"/>
                </a:cubicBezTo>
              </a:path>
            </a:pathLst>
          </a:custGeom>
          <a:noFill/>
          <a:ln w="28575"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11772" name="Group 124">
            <a:extLst>
              <a:ext uri="{FF2B5EF4-FFF2-40B4-BE49-F238E27FC236}">
                <a16:creationId xmlns:a16="http://schemas.microsoft.com/office/drawing/2014/main" id="{1A05F13E-6C16-42F3-A5B7-3C2DC2AF881C}"/>
              </a:ext>
            </a:extLst>
          </p:cNvPr>
          <p:cNvGrpSpPr>
            <a:grpSpLocks/>
          </p:cNvGrpSpPr>
          <p:nvPr/>
        </p:nvGrpSpPr>
        <p:grpSpPr bwMode="auto">
          <a:xfrm>
            <a:off x="5248275" y="441325"/>
            <a:ext cx="4040188" cy="3946525"/>
            <a:chOff x="3215" y="232"/>
            <a:chExt cx="2545" cy="2486"/>
          </a:xfrm>
        </p:grpSpPr>
        <p:sp>
          <p:nvSpPr>
            <p:cNvPr id="411689" name="Text Box 41">
              <a:extLst>
                <a:ext uri="{FF2B5EF4-FFF2-40B4-BE49-F238E27FC236}">
                  <a16:creationId xmlns:a16="http://schemas.microsoft.com/office/drawing/2014/main" id="{00481C76-640F-4D6D-B154-D1BCB5C67BEC}"/>
                </a:ext>
              </a:extLst>
            </p:cNvPr>
            <p:cNvSpPr txBox="1">
              <a:spLocks noChangeArrowheads="1"/>
            </p:cNvSpPr>
            <p:nvPr/>
          </p:nvSpPr>
          <p:spPr bwMode="auto">
            <a:xfrm>
              <a:off x="4014" y="232"/>
              <a:ext cx="495"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g</a:t>
              </a:r>
            </a:p>
          </p:txBody>
        </p:sp>
        <p:sp>
          <p:nvSpPr>
            <p:cNvPr id="411690" name="Text Box 42">
              <a:extLst>
                <a:ext uri="{FF2B5EF4-FFF2-40B4-BE49-F238E27FC236}">
                  <a16:creationId xmlns:a16="http://schemas.microsoft.com/office/drawing/2014/main" id="{6B033E88-1B7F-4FD5-A53E-8046EB98E58D}"/>
                </a:ext>
              </a:extLst>
            </p:cNvPr>
            <p:cNvSpPr txBox="1">
              <a:spLocks noChangeArrowheads="1"/>
            </p:cNvSpPr>
            <p:nvPr/>
          </p:nvSpPr>
          <p:spPr bwMode="auto">
            <a:xfrm>
              <a:off x="3520" y="482"/>
              <a:ext cx="494"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p>
          </p:txBody>
        </p:sp>
        <p:sp>
          <p:nvSpPr>
            <p:cNvPr id="411691" name="Text Box 43">
              <a:extLst>
                <a:ext uri="{FF2B5EF4-FFF2-40B4-BE49-F238E27FC236}">
                  <a16:creationId xmlns:a16="http://schemas.microsoft.com/office/drawing/2014/main" id="{B07F9125-D1A5-4A1F-A194-06E03CF50C2B}"/>
                </a:ext>
              </a:extLst>
            </p:cNvPr>
            <p:cNvSpPr txBox="1">
              <a:spLocks noChangeArrowheads="1"/>
            </p:cNvSpPr>
            <p:nvPr/>
          </p:nvSpPr>
          <p:spPr bwMode="auto">
            <a:xfrm>
              <a:off x="4984" y="503"/>
              <a:ext cx="55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p>
          </p:txBody>
        </p:sp>
        <p:sp>
          <p:nvSpPr>
            <p:cNvPr id="411692" name="Text Box 44">
              <a:extLst>
                <a:ext uri="{FF2B5EF4-FFF2-40B4-BE49-F238E27FC236}">
                  <a16:creationId xmlns:a16="http://schemas.microsoft.com/office/drawing/2014/main" id="{99E0A2B4-A504-4438-847F-29361C288538}"/>
                </a:ext>
              </a:extLst>
            </p:cNvPr>
            <p:cNvSpPr txBox="1">
              <a:spLocks noChangeArrowheads="1"/>
            </p:cNvSpPr>
            <p:nvPr/>
          </p:nvSpPr>
          <p:spPr bwMode="auto">
            <a:xfrm>
              <a:off x="4595" y="1071"/>
              <a:ext cx="1165"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L</a:t>
              </a:r>
              <a:r>
                <a:rPr lang="en-US" altLang="zh-CN" sz="2600" b="1" i="1">
                  <a:latin typeface="Times New Roman" panose="02020603050405020304" pitchFamily="18" charset="0"/>
                </a:rPr>
                <a:t>     u</a:t>
              </a:r>
              <a:r>
                <a:rPr lang="en-US" altLang="zh-CN" sz="2600" b="1" i="1" baseline="-25000">
                  <a:latin typeface="Times New Roman" panose="02020603050405020304" pitchFamily="18" charset="0"/>
                </a:rPr>
                <a:t>R</a:t>
              </a:r>
              <a:r>
                <a:rPr lang="en-US" altLang="zh-CN" sz="2600" b="1" i="1">
                  <a:latin typeface="Times New Roman" panose="02020603050405020304" pitchFamily="18" charset="0"/>
                </a:rPr>
                <a:t> </a:t>
              </a:r>
              <a:r>
                <a:rPr lang="en-US" altLang="zh-CN" sz="2600" b="1" i="1" baseline="-25000">
                  <a:latin typeface="Times New Roman" panose="02020603050405020304" pitchFamily="18" charset="0"/>
                </a:rPr>
                <a:t> </a:t>
              </a:r>
              <a:endParaRPr lang="en-US" altLang="zh-CN" sz="2600" b="1" i="1">
                <a:latin typeface="Times New Roman" panose="02020603050405020304" pitchFamily="18" charset="0"/>
              </a:endParaRPr>
            </a:p>
          </p:txBody>
        </p:sp>
        <p:sp>
          <p:nvSpPr>
            <p:cNvPr id="411693" name="Text Box 45">
              <a:extLst>
                <a:ext uri="{FF2B5EF4-FFF2-40B4-BE49-F238E27FC236}">
                  <a16:creationId xmlns:a16="http://schemas.microsoft.com/office/drawing/2014/main" id="{5ABC6AEA-F5DB-4ACD-B442-05580386632D}"/>
                </a:ext>
              </a:extLst>
            </p:cNvPr>
            <p:cNvSpPr txBox="1">
              <a:spLocks noChangeArrowheads="1"/>
            </p:cNvSpPr>
            <p:nvPr/>
          </p:nvSpPr>
          <p:spPr bwMode="auto">
            <a:xfrm>
              <a:off x="3583" y="2251"/>
              <a:ext cx="549"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s</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11694" name="Text Box 46">
              <a:extLst>
                <a:ext uri="{FF2B5EF4-FFF2-40B4-BE49-F238E27FC236}">
                  <a16:creationId xmlns:a16="http://schemas.microsoft.com/office/drawing/2014/main" id="{27599D4C-9B90-4B15-803F-982784E6F059}"/>
                </a:ext>
              </a:extLst>
            </p:cNvPr>
            <p:cNvSpPr txBox="1">
              <a:spLocks noChangeArrowheads="1"/>
            </p:cNvSpPr>
            <p:nvPr/>
          </p:nvSpPr>
          <p:spPr bwMode="auto">
            <a:xfrm>
              <a:off x="3243" y="1049"/>
              <a:ext cx="550"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sp>
          <p:nvSpPr>
            <p:cNvPr id="411695" name="Text Box 47">
              <a:extLst>
                <a:ext uri="{FF2B5EF4-FFF2-40B4-BE49-F238E27FC236}">
                  <a16:creationId xmlns:a16="http://schemas.microsoft.com/office/drawing/2014/main" id="{442A3AF3-81FB-4670-BA64-97405289A369}"/>
                </a:ext>
              </a:extLst>
            </p:cNvPr>
            <p:cNvSpPr txBox="1">
              <a:spLocks noChangeArrowheads="1"/>
            </p:cNvSpPr>
            <p:nvPr/>
          </p:nvSpPr>
          <p:spPr bwMode="auto">
            <a:xfrm>
              <a:off x="3306" y="1684"/>
              <a:ext cx="549"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s</a:t>
              </a:r>
            </a:p>
          </p:txBody>
        </p:sp>
        <p:sp>
          <p:nvSpPr>
            <p:cNvPr id="411696" name="Text Box 48">
              <a:extLst>
                <a:ext uri="{FF2B5EF4-FFF2-40B4-BE49-F238E27FC236}">
                  <a16:creationId xmlns:a16="http://schemas.microsoft.com/office/drawing/2014/main" id="{E182501F-7AD5-4006-A23C-94CDC4C58F94}"/>
                </a:ext>
              </a:extLst>
            </p:cNvPr>
            <p:cNvSpPr txBox="1">
              <a:spLocks noChangeArrowheads="1"/>
            </p:cNvSpPr>
            <p:nvPr/>
          </p:nvSpPr>
          <p:spPr bwMode="auto">
            <a:xfrm>
              <a:off x="3623" y="1289"/>
              <a:ext cx="550"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r</a:t>
              </a:r>
            </a:p>
          </p:txBody>
        </p:sp>
        <p:sp>
          <p:nvSpPr>
            <p:cNvPr id="411697" name="Text Box 49">
              <a:extLst>
                <a:ext uri="{FF2B5EF4-FFF2-40B4-BE49-F238E27FC236}">
                  <a16:creationId xmlns:a16="http://schemas.microsoft.com/office/drawing/2014/main" id="{A97B61CA-027A-4F5A-9546-2F5CECA7AF83}"/>
                </a:ext>
              </a:extLst>
            </p:cNvPr>
            <p:cNvSpPr txBox="1">
              <a:spLocks noChangeArrowheads="1"/>
            </p:cNvSpPr>
            <p:nvPr/>
          </p:nvSpPr>
          <p:spPr bwMode="auto">
            <a:xfrm>
              <a:off x="3215" y="2251"/>
              <a:ext cx="550"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s</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sp>
          <p:nvSpPr>
            <p:cNvPr id="411698" name="Text Box 50">
              <a:extLst>
                <a:ext uri="{FF2B5EF4-FFF2-40B4-BE49-F238E27FC236}">
                  <a16:creationId xmlns:a16="http://schemas.microsoft.com/office/drawing/2014/main" id="{81CBF425-0666-4CBE-9810-1199D58538D6}"/>
                </a:ext>
              </a:extLst>
            </p:cNvPr>
            <p:cNvSpPr txBox="1">
              <a:spLocks noChangeArrowheads="1"/>
            </p:cNvSpPr>
            <p:nvPr/>
          </p:nvSpPr>
          <p:spPr bwMode="auto">
            <a:xfrm>
              <a:off x="4326" y="1502"/>
              <a:ext cx="550"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t</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11699" name="Text Box 51">
              <a:extLst>
                <a:ext uri="{FF2B5EF4-FFF2-40B4-BE49-F238E27FC236}">
                  <a16:creationId xmlns:a16="http://schemas.microsoft.com/office/drawing/2014/main" id="{F554A706-2734-494C-81A4-BBAA31B8B04B}"/>
                </a:ext>
              </a:extLst>
            </p:cNvPr>
            <p:cNvSpPr txBox="1">
              <a:spLocks noChangeArrowheads="1"/>
            </p:cNvSpPr>
            <p:nvPr/>
          </p:nvSpPr>
          <p:spPr bwMode="auto">
            <a:xfrm>
              <a:off x="4267" y="958"/>
              <a:ext cx="427"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t</a:t>
              </a:r>
            </a:p>
          </p:txBody>
        </p:sp>
        <p:sp>
          <p:nvSpPr>
            <p:cNvPr id="411701" name="Line 53">
              <a:extLst>
                <a:ext uri="{FF2B5EF4-FFF2-40B4-BE49-F238E27FC236}">
                  <a16:creationId xmlns:a16="http://schemas.microsoft.com/office/drawing/2014/main" id="{88B0DBEE-B592-4678-8A0E-8646B2026934}"/>
                </a:ext>
              </a:extLst>
            </p:cNvPr>
            <p:cNvSpPr>
              <a:spLocks noChangeShapeType="1"/>
            </p:cNvSpPr>
            <p:nvPr/>
          </p:nvSpPr>
          <p:spPr bwMode="auto">
            <a:xfrm>
              <a:off x="4362" y="510"/>
              <a:ext cx="482" cy="218"/>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02" name="Line 54">
              <a:extLst>
                <a:ext uri="{FF2B5EF4-FFF2-40B4-BE49-F238E27FC236}">
                  <a16:creationId xmlns:a16="http://schemas.microsoft.com/office/drawing/2014/main" id="{C1FD53E8-C4E9-4155-9D85-6677E127B169}"/>
                </a:ext>
              </a:extLst>
            </p:cNvPr>
            <p:cNvSpPr>
              <a:spLocks noChangeShapeType="1"/>
            </p:cNvSpPr>
            <p:nvPr/>
          </p:nvSpPr>
          <p:spPr bwMode="auto">
            <a:xfrm flipH="1">
              <a:off x="4688" y="837"/>
              <a:ext cx="179" cy="311"/>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03" name="Line 55">
              <a:extLst>
                <a:ext uri="{FF2B5EF4-FFF2-40B4-BE49-F238E27FC236}">
                  <a16:creationId xmlns:a16="http://schemas.microsoft.com/office/drawing/2014/main" id="{2E1524A2-9876-4455-B763-39A5BCDEFF2C}"/>
                </a:ext>
              </a:extLst>
            </p:cNvPr>
            <p:cNvSpPr>
              <a:spLocks noChangeShapeType="1"/>
            </p:cNvSpPr>
            <p:nvPr/>
          </p:nvSpPr>
          <p:spPr bwMode="auto">
            <a:xfrm>
              <a:off x="4952" y="837"/>
              <a:ext cx="260" cy="296"/>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04" name="Line 56">
              <a:extLst>
                <a:ext uri="{FF2B5EF4-FFF2-40B4-BE49-F238E27FC236}">
                  <a16:creationId xmlns:a16="http://schemas.microsoft.com/office/drawing/2014/main" id="{13FFE5E5-8410-47FA-95A8-EBD4EEC39E1B}"/>
                </a:ext>
              </a:extLst>
            </p:cNvPr>
            <p:cNvSpPr>
              <a:spLocks noChangeShapeType="1"/>
            </p:cNvSpPr>
            <p:nvPr/>
          </p:nvSpPr>
          <p:spPr bwMode="auto">
            <a:xfrm>
              <a:off x="4218" y="1221"/>
              <a:ext cx="232" cy="354"/>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05" name="Line 57">
              <a:extLst>
                <a:ext uri="{FF2B5EF4-FFF2-40B4-BE49-F238E27FC236}">
                  <a16:creationId xmlns:a16="http://schemas.microsoft.com/office/drawing/2014/main" id="{5E7FEDED-1B8F-451A-9BCE-DFF44D3FBB32}"/>
                </a:ext>
              </a:extLst>
            </p:cNvPr>
            <p:cNvSpPr>
              <a:spLocks noChangeShapeType="1"/>
            </p:cNvSpPr>
            <p:nvPr/>
          </p:nvSpPr>
          <p:spPr bwMode="auto">
            <a:xfrm>
              <a:off x="3792" y="837"/>
              <a:ext cx="372" cy="296"/>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06" name="Line 58">
              <a:extLst>
                <a:ext uri="{FF2B5EF4-FFF2-40B4-BE49-F238E27FC236}">
                  <a16:creationId xmlns:a16="http://schemas.microsoft.com/office/drawing/2014/main" id="{71B23369-E255-4C4A-B03D-C3351AC5DA98}"/>
                </a:ext>
              </a:extLst>
            </p:cNvPr>
            <p:cNvSpPr>
              <a:spLocks noChangeShapeType="1"/>
            </p:cNvSpPr>
            <p:nvPr/>
          </p:nvSpPr>
          <p:spPr bwMode="auto">
            <a:xfrm flipH="1">
              <a:off x="3836" y="494"/>
              <a:ext cx="440" cy="249"/>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07" name="Line 59">
              <a:extLst>
                <a:ext uri="{FF2B5EF4-FFF2-40B4-BE49-F238E27FC236}">
                  <a16:creationId xmlns:a16="http://schemas.microsoft.com/office/drawing/2014/main" id="{905097D2-2410-40AB-BD5D-C0DDDFEFAB72}"/>
                </a:ext>
              </a:extLst>
            </p:cNvPr>
            <p:cNvSpPr>
              <a:spLocks noChangeShapeType="1"/>
            </p:cNvSpPr>
            <p:nvPr/>
          </p:nvSpPr>
          <p:spPr bwMode="auto">
            <a:xfrm flipH="1">
              <a:off x="3383" y="834"/>
              <a:ext cx="343" cy="295"/>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08" name="Line 60">
              <a:extLst>
                <a:ext uri="{FF2B5EF4-FFF2-40B4-BE49-F238E27FC236}">
                  <a16:creationId xmlns:a16="http://schemas.microsoft.com/office/drawing/2014/main" id="{A2F66D7C-2AC6-4F82-8BEA-E22DEE637BFC}"/>
                </a:ext>
              </a:extLst>
            </p:cNvPr>
            <p:cNvSpPr>
              <a:spLocks noChangeShapeType="1"/>
            </p:cNvSpPr>
            <p:nvPr/>
          </p:nvSpPr>
          <p:spPr bwMode="auto">
            <a:xfrm flipH="1">
              <a:off x="3510" y="1232"/>
              <a:ext cx="645" cy="732"/>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09" name="Oval 61">
              <a:extLst>
                <a:ext uri="{FF2B5EF4-FFF2-40B4-BE49-F238E27FC236}">
                  <a16:creationId xmlns:a16="http://schemas.microsoft.com/office/drawing/2014/main" id="{46A79A25-A60C-4619-B3B8-AFA4BACB18FD}"/>
                </a:ext>
              </a:extLst>
            </p:cNvPr>
            <p:cNvSpPr>
              <a:spLocks noChangeArrowheads="1"/>
            </p:cNvSpPr>
            <p:nvPr/>
          </p:nvSpPr>
          <p:spPr bwMode="auto">
            <a:xfrm>
              <a:off x="4219" y="388"/>
              <a:ext cx="178" cy="203"/>
            </a:xfrm>
            <a:prstGeom prst="ellipse">
              <a:avLst/>
            </a:prstGeom>
            <a:solidFill>
              <a:srgbClr val="000000"/>
            </a:solidFill>
            <a:ln w="9525">
              <a:solidFill>
                <a:srgbClr val="000000"/>
              </a:solidFill>
              <a:round/>
              <a:headEnd/>
              <a:tailEnd/>
            </a:ln>
          </p:spPr>
          <p:txBody>
            <a:bodyPr/>
            <a:lstStyle/>
            <a:p>
              <a:endParaRPr lang="en-US"/>
            </a:p>
          </p:txBody>
        </p:sp>
        <p:sp>
          <p:nvSpPr>
            <p:cNvPr id="411710" name="Oval 62">
              <a:extLst>
                <a:ext uri="{FF2B5EF4-FFF2-40B4-BE49-F238E27FC236}">
                  <a16:creationId xmlns:a16="http://schemas.microsoft.com/office/drawing/2014/main" id="{0A101CAA-224F-45F0-927C-9475C23E6160}"/>
                </a:ext>
              </a:extLst>
            </p:cNvPr>
            <p:cNvSpPr>
              <a:spLocks noChangeArrowheads="1"/>
            </p:cNvSpPr>
            <p:nvPr/>
          </p:nvSpPr>
          <p:spPr bwMode="auto">
            <a:xfrm>
              <a:off x="3665" y="675"/>
              <a:ext cx="178" cy="202"/>
            </a:xfrm>
            <a:prstGeom prst="ellipse">
              <a:avLst/>
            </a:prstGeom>
            <a:solidFill>
              <a:schemeClr val="tx2"/>
            </a:solidFill>
            <a:ln w="9525">
              <a:solidFill>
                <a:schemeClr val="tx2"/>
              </a:solidFill>
              <a:round/>
              <a:headEnd/>
              <a:tailEnd/>
            </a:ln>
          </p:spPr>
          <p:txBody>
            <a:bodyPr/>
            <a:lstStyle/>
            <a:p>
              <a:endParaRPr lang="en-US"/>
            </a:p>
          </p:txBody>
        </p:sp>
        <p:sp>
          <p:nvSpPr>
            <p:cNvPr id="411711" name="Oval 63">
              <a:extLst>
                <a:ext uri="{FF2B5EF4-FFF2-40B4-BE49-F238E27FC236}">
                  <a16:creationId xmlns:a16="http://schemas.microsoft.com/office/drawing/2014/main" id="{36539924-610F-4622-8B63-9189357B6725}"/>
                </a:ext>
              </a:extLst>
            </p:cNvPr>
            <p:cNvSpPr>
              <a:spLocks noChangeArrowheads="1"/>
            </p:cNvSpPr>
            <p:nvPr/>
          </p:nvSpPr>
          <p:spPr bwMode="auto">
            <a:xfrm>
              <a:off x="3444" y="1893"/>
              <a:ext cx="177" cy="202"/>
            </a:xfrm>
            <a:prstGeom prst="ellipse">
              <a:avLst/>
            </a:prstGeom>
            <a:solidFill>
              <a:srgbClr val="000000"/>
            </a:solidFill>
            <a:ln w="9525">
              <a:solidFill>
                <a:srgbClr val="000000"/>
              </a:solidFill>
              <a:round/>
              <a:headEnd/>
              <a:tailEnd/>
            </a:ln>
          </p:spPr>
          <p:txBody>
            <a:bodyPr/>
            <a:lstStyle/>
            <a:p>
              <a:endParaRPr lang="en-US"/>
            </a:p>
          </p:txBody>
        </p:sp>
        <p:grpSp>
          <p:nvGrpSpPr>
            <p:cNvPr id="411767" name="Group 119">
              <a:extLst>
                <a:ext uri="{FF2B5EF4-FFF2-40B4-BE49-F238E27FC236}">
                  <a16:creationId xmlns:a16="http://schemas.microsoft.com/office/drawing/2014/main" id="{121D4A40-700A-4682-B8A1-8667FA40D4F4}"/>
                </a:ext>
              </a:extLst>
            </p:cNvPr>
            <p:cNvGrpSpPr>
              <a:grpSpLocks/>
            </p:cNvGrpSpPr>
            <p:nvPr/>
          </p:nvGrpSpPr>
          <p:grpSpPr bwMode="auto">
            <a:xfrm>
              <a:off x="4785" y="640"/>
              <a:ext cx="250" cy="263"/>
              <a:chOff x="4354" y="2183"/>
              <a:chExt cx="250" cy="249"/>
            </a:xfrm>
          </p:grpSpPr>
          <p:sp>
            <p:nvSpPr>
              <p:cNvPr id="411766" name="Oval 118">
                <a:extLst>
                  <a:ext uri="{FF2B5EF4-FFF2-40B4-BE49-F238E27FC236}">
                    <a16:creationId xmlns:a16="http://schemas.microsoft.com/office/drawing/2014/main" id="{7504BFE9-EC12-4A38-9E49-D9D14B99A4D8}"/>
                  </a:ext>
                </a:extLst>
              </p:cNvPr>
              <p:cNvSpPr>
                <a:spLocks noChangeArrowheads="1"/>
              </p:cNvSpPr>
              <p:nvPr/>
            </p:nvSpPr>
            <p:spPr bwMode="auto">
              <a:xfrm>
                <a:off x="4354" y="2183"/>
                <a:ext cx="250" cy="249"/>
              </a:xfrm>
              <a:prstGeom prst="ellipse">
                <a:avLst/>
              </a:prstGeom>
              <a:solidFill>
                <a:schemeClr val="accent1"/>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712" name="Oval 64">
                <a:extLst>
                  <a:ext uri="{FF2B5EF4-FFF2-40B4-BE49-F238E27FC236}">
                    <a16:creationId xmlns:a16="http://schemas.microsoft.com/office/drawing/2014/main" id="{1847179B-4527-4A5B-9377-E6D0C6E0ADB1}"/>
                  </a:ext>
                </a:extLst>
              </p:cNvPr>
              <p:cNvSpPr>
                <a:spLocks noChangeArrowheads="1"/>
              </p:cNvSpPr>
              <p:nvPr/>
            </p:nvSpPr>
            <p:spPr bwMode="auto">
              <a:xfrm>
                <a:off x="4389" y="2204"/>
                <a:ext cx="178" cy="202"/>
              </a:xfrm>
              <a:prstGeom prst="ellipse">
                <a:avLst/>
              </a:prstGeom>
              <a:solidFill>
                <a:srgbClr val="000000"/>
              </a:solidFill>
              <a:ln w="22225">
                <a:solidFill>
                  <a:srgbClr val="003366"/>
                </a:solidFill>
                <a:round/>
                <a:headEnd/>
                <a:tailEnd/>
              </a:ln>
            </p:spPr>
            <p:txBody>
              <a:bodyPr/>
              <a:lstStyle/>
              <a:p>
                <a:endParaRPr lang="en-US"/>
              </a:p>
            </p:txBody>
          </p:sp>
        </p:grpSp>
        <p:sp>
          <p:nvSpPr>
            <p:cNvPr id="411713" name="Line 65">
              <a:extLst>
                <a:ext uri="{FF2B5EF4-FFF2-40B4-BE49-F238E27FC236}">
                  <a16:creationId xmlns:a16="http://schemas.microsoft.com/office/drawing/2014/main" id="{075F5D57-36F5-4BAA-971B-F08371D4D55A}"/>
                </a:ext>
              </a:extLst>
            </p:cNvPr>
            <p:cNvSpPr>
              <a:spLocks noChangeShapeType="1"/>
            </p:cNvSpPr>
            <p:nvPr/>
          </p:nvSpPr>
          <p:spPr bwMode="auto">
            <a:xfrm>
              <a:off x="3891" y="1653"/>
              <a:ext cx="152" cy="265"/>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14" name="Oval 66">
              <a:extLst>
                <a:ext uri="{FF2B5EF4-FFF2-40B4-BE49-F238E27FC236}">
                  <a16:creationId xmlns:a16="http://schemas.microsoft.com/office/drawing/2014/main" id="{96A92398-623E-450E-A66F-A20F1DA63176}"/>
                </a:ext>
              </a:extLst>
            </p:cNvPr>
            <p:cNvSpPr>
              <a:spLocks noChangeArrowheads="1"/>
            </p:cNvSpPr>
            <p:nvPr/>
          </p:nvSpPr>
          <p:spPr bwMode="auto">
            <a:xfrm>
              <a:off x="3759" y="1488"/>
              <a:ext cx="178" cy="202"/>
            </a:xfrm>
            <a:prstGeom prst="ellipse">
              <a:avLst/>
            </a:prstGeom>
            <a:solidFill>
              <a:srgbClr val="000000"/>
            </a:solidFill>
            <a:ln w="9525">
              <a:solidFill>
                <a:srgbClr val="000000"/>
              </a:solidFill>
              <a:round/>
              <a:headEnd/>
              <a:tailEnd/>
            </a:ln>
          </p:spPr>
          <p:txBody>
            <a:bodyPr/>
            <a:lstStyle/>
            <a:p>
              <a:endParaRPr lang="en-US"/>
            </a:p>
          </p:txBody>
        </p:sp>
        <p:sp>
          <p:nvSpPr>
            <p:cNvPr id="411715" name="Line 67">
              <a:extLst>
                <a:ext uri="{FF2B5EF4-FFF2-40B4-BE49-F238E27FC236}">
                  <a16:creationId xmlns:a16="http://schemas.microsoft.com/office/drawing/2014/main" id="{ED5D3295-E1B0-431F-9B9D-898CF68C8246}"/>
                </a:ext>
              </a:extLst>
            </p:cNvPr>
            <p:cNvSpPr>
              <a:spLocks noChangeShapeType="1"/>
            </p:cNvSpPr>
            <p:nvPr/>
          </p:nvSpPr>
          <p:spPr bwMode="auto">
            <a:xfrm>
              <a:off x="3587" y="2052"/>
              <a:ext cx="126" cy="280"/>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16" name="Line 68">
              <a:extLst>
                <a:ext uri="{FF2B5EF4-FFF2-40B4-BE49-F238E27FC236}">
                  <a16:creationId xmlns:a16="http://schemas.microsoft.com/office/drawing/2014/main" id="{B77BD013-821A-4729-B2DC-7DF999E09180}"/>
                </a:ext>
              </a:extLst>
            </p:cNvPr>
            <p:cNvSpPr>
              <a:spLocks noChangeShapeType="1"/>
            </p:cNvSpPr>
            <p:nvPr/>
          </p:nvSpPr>
          <p:spPr bwMode="auto">
            <a:xfrm flipH="1">
              <a:off x="3319" y="2036"/>
              <a:ext cx="165" cy="296"/>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17" name="Oval 69">
              <a:extLst>
                <a:ext uri="{FF2B5EF4-FFF2-40B4-BE49-F238E27FC236}">
                  <a16:creationId xmlns:a16="http://schemas.microsoft.com/office/drawing/2014/main" id="{278DF4D2-B130-4CAC-8913-616A94C773A3}"/>
                </a:ext>
              </a:extLst>
            </p:cNvPr>
            <p:cNvSpPr>
              <a:spLocks noChangeArrowheads="1"/>
            </p:cNvSpPr>
            <p:nvPr/>
          </p:nvSpPr>
          <p:spPr bwMode="auto">
            <a:xfrm>
              <a:off x="4098" y="1092"/>
              <a:ext cx="178" cy="203"/>
            </a:xfrm>
            <a:prstGeom prst="ellipse">
              <a:avLst/>
            </a:prstGeom>
            <a:solidFill>
              <a:schemeClr val="tx2"/>
            </a:solidFill>
            <a:ln w="9525">
              <a:solidFill>
                <a:schemeClr val="tx2"/>
              </a:solidFill>
              <a:round/>
              <a:headEnd/>
              <a:tailEnd/>
            </a:ln>
          </p:spPr>
          <p:txBody>
            <a:bodyPr/>
            <a:lstStyle/>
            <a:p>
              <a:endParaRPr lang="en-US"/>
            </a:p>
          </p:txBody>
        </p:sp>
        <p:sp>
          <p:nvSpPr>
            <p:cNvPr id="411718" name="Text Box 70">
              <a:extLst>
                <a:ext uri="{FF2B5EF4-FFF2-40B4-BE49-F238E27FC236}">
                  <a16:creationId xmlns:a16="http://schemas.microsoft.com/office/drawing/2014/main" id="{436D1058-742A-466C-A97C-B8AF512594D4}"/>
                </a:ext>
              </a:extLst>
            </p:cNvPr>
            <p:cNvSpPr txBox="1">
              <a:spLocks noChangeArrowheads="1"/>
            </p:cNvSpPr>
            <p:nvPr/>
          </p:nvSpPr>
          <p:spPr bwMode="auto">
            <a:xfrm>
              <a:off x="3986" y="1833"/>
              <a:ext cx="550"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t</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grpSp>
      <p:sp>
        <p:nvSpPr>
          <p:cNvPr id="411719" name="Freeform 71">
            <a:extLst>
              <a:ext uri="{FF2B5EF4-FFF2-40B4-BE49-F238E27FC236}">
                <a16:creationId xmlns:a16="http://schemas.microsoft.com/office/drawing/2014/main" id="{307C55E1-3B29-4CEF-8510-3D917BB49093}"/>
              </a:ext>
            </a:extLst>
          </p:cNvPr>
          <p:cNvSpPr>
            <a:spLocks/>
          </p:cNvSpPr>
          <p:nvPr/>
        </p:nvSpPr>
        <p:spPr bwMode="auto">
          <a:xfrm>
            <a:off x="5795963" y="1700213"/>
            <a:ext cx="633412" cy="192087"/>
          </a:xfrm>
          <a:custGeom>
            <a:avLst/>
            <a:gdLst>
              <a:gd name="T0" fmla="*/ 390 w 390"/>
              <a:gd name="T1" fmla="*/ 132 h 132"/>
              <a:gd name="T2" fmla="*/ 300 w 390"/>
              <a:gd name="T3" fmla="*/ 42 h 132"/>
              <a:gd name="T4" fmla="*/ 150 w 390"/>
              <a:gd name="T5" fmla="*/ 12 h 132"/>
              <a:gd name="T6" fmla="*/ 0 w 390"/>
              <a:gd name="T7" fmla="*/ 117 h 132"/>
            </a:gdLst>
            <a:ahLst/>
            <a:cxnLst>
              <a:cxn ang="0">
                <a:pos x="T0" y="T1"/>
              </a:cxn>
              <a:cxn ang="0">
                <a:pos x="T2" y="T3"/>
              </a:cxn>
              <a:cxn ang="0">
                <a:pos x="T4" y="T5"/>
              </a:cxn>
              <a:cxn ang="0">
                <a:pos x="T6" y="T7"/>
              </a:cxn>
            </a:cxnLst>
            <a:rect l="0" t="0" r="r" b="b"/>
            <a:pathLst>
              <a:path w="390" h="132">
                <a:moveTo>
                  <a:pt x="390" y="132"/>
                </a:moveTo>
                <a:cubicBezTo>
                  <a:pt x="365" y="97"/>
                  <a:pt x="340" y="62"/>
                  <a:pt x="300" y="42"/>
                </a:cubicBezTo>
                <a:cubicBezTo>
                  <a:pt x="260" y="22"/>
                  <a:pt x="200" y="0"/>
                  <a:pt x="150" y="12"/>
                </a:cubicBezTo>
                <a:cubicBezTo>
                  <a:pt x="100" y="24"/>
                  <a:pt x="25" y="100"/>
                  <a:pt x="0" y="117"/>
                </a:cubicBezTo>
              </a:path>
            </a:pathLst>
          </a:custGeom>
          <a:noFill/>
          <a:ln w="25400"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1751" name="AutoShape 103">
            <a:extLst>
              <a:ext uri="{FF2B5EF4-FFF2-40B4-BE49-F238E27FC236}">
                <a16:creationId xmlns:a16="http://schemas.microsoft.com/office/drawing/2014/main" id="{A5ADCCE7-2F27-4C9C-83FF-CBD6B7713A8A}"/>
              </a:ext>
            </a:extLst>
          </p:cNvPr>
          <p:cNvSpPr>
            <a:spLocks noChangeArrowheads="1"/>
          </p:cNvSpPr>
          <p:nvPr/>
        </p:nvSpPr>
        <p:spPr bwMode="auto">
          <a:xfrm rot="8742738">
            <a:off x="5626100" y="4576763"/>
            <a:ext cx="900113" cy="144462"/>
          </a:xfrm>
          <a:prstGeom prst="rightArrow">
            <a:avLst>
              <a:gd name="adj1" fmla="val 50000"/>
              <a:gd name="adj2" fmla="val 155770"/>
            </a:avLst>
          </a:prstGeom>
          <a:solidFill>
            <a:srgbClr val="C0C0C0"/>
          </a:solidFill>
          <a:ln w="9525">
            <a:solidFill>
              <a:schemeClr val="tx1"/>
            </a:solidFill>
            <a:miter lim="800000"/>
            <a:headEnd/>
            <a:tailEnd/>
          </a:ln>
        </p:spPr>
        <p:txBody>
          <a:bodyPr/>
          <a:lstStyle/>
          <a:p>
            <a:endParaRPr lang="en-US"/>
          </a:p>
        </p:txBody>
      </p:sp>
      <p:sp>
        <p:nvSpPr>
          <p:cNvPr id="411752" name="AutoShape 104">
            <a:extLst>
              <a:ext uri="{FF2B5EF4-FFF2-40B4-BE49-F238E27FC236}">
                <a16:creationId xmlns:a16="http://schemas.microsoft.com/office/drawing/2014/main" id="{A9C97834-D0A8-48BB-A18D-639F608248F4}"/>
              </a:ext>
            </a:extLst>
          </p:cNvPr>
          <p:cNvSpPr>
            <a:spLocks noChangeArrowheads="1"/>
          </p:cNvSpPr>
          <p:nvPr/>
        </p:nvSpPr>
        <p:spPr bwMode="auto">
          <a:xfrm>
            <a:off x="4067175" y="2708275"/>
            <a:ext cx="755650" cy="142875"/>
          </a:xfrm>
          <a:prstGeom prst="rightArrow">
            <a:avLst>
              <a:gd name="adj1" fmla="val 50000"/>
              <a:gd name="adj2" fmla="val 132222"/>
            </a:avLst>
          </a:prstGeom>
          <a:solidFill>
            <a:srgbClr val="C0C0C0"/>
          </a:solidFill>
          <a:ln w="9525">
            <a:solidFill>
              <a:schemeClr val="tx1"/>
            </a:solidFill>
            <a:miter lim="800000"/>
            <a:headEnd/>
            <a:tailEnd/>
          </a:ln>
        </p:spPr>
        <p:txBody>
          <a:bodyPr/>
          <a:lstStyle/>
          <a:p>
            <a:endParaRPr lang="en-US" altLang="en-US"/>
          </a:p>
        </p:txBody>
      </p:sp>
      <p:grpSp>
        <p:nvGrpSpPr>
          <p:cNvPr id="411773" name="Group 125">
            <a:extLst>
              <a:ext uri="{FF2B5EF4-FFF2-40B4-BE49-F238E27FC236}">
                <a16:creationId xmlns:a16="http://schemas.microsoft.com/office/drawing/2014/main" id="{4A27B4AE-91CE-4097-8D86-62D76A7F9805}"/>
              </a:ext>
            </a:extLst>
          </p:cNvPr>
          <p:cNvGrpSpPr>
            <a:grpSpLocks/>
          </p:cNvGrpSpPr>
          <p:nvPr/>
        </p:nvGrpSpPr>
        <p:grpSpPr bwMode="auto">
          <a:xfrm>
            <a:off x="1765300" y="3284538"/>
            <a:ext cx="4751388" cy="3317875"/>
            <a:chOff x="1202" y="546"/>
            <a:chExt cx="2993" cy="2090"/>
          </a:xfrm>
        </p:grpSpPr>
        <p:sp>
          <p:nvSpPr>
            <p:cNvPr id="411774" name="Text Box 126">
              <a:extLst>
                <a:ext uri="{FF2B5EF4-FFF2-40B4-BE49-F238E27FC236}">
                  <a16:creationId xmlns:a16="http://schemas.microsoft.com/office/drawing/2014/main" id="{E1EC4CF7-828B-47A1-9385-D5D5A4E4597C}"/>
                </a:ext>
              </a:extLst>
            </p:cNvPr>
            <p:cNvSpPr txBox="1">
              <a:spLocks noChangeArrowheads="1"/>
            </p:cNvSpPr>
            <p:nvPr/>
          </p:nvSpPr>
          <p:spPr bwMode="auto">
            <a:xfrm>
              <a:off x="3108" y="795"/>
              <a:ext cx="543"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g</a:t>
              </a:r>
            </a:p>
          </p:txBody>
        </p:sp>
        <p:sp>
          <p:nvSpPr>
            <p:cNvPr id="411775" name="Text Box 127">
              <a:extLst>
                <a:ext uri="{FF2B5EF4-FFF2-40B4-BE49-F238E27FC236}">
                  <a16:creationId xmlns:a16="http://schemas.microsoft.com/office/drawing/2014/main" id="{8BDB311A-AC28-4C13-8A2E-A2DAC2474004}"/>
                </a:ext>
              </a:extLst>
            </p:cNvPr>
            <p:cNvSpPr txBox="1">
              <a:spLocks noChangeArrowheads="1"/>
            </p:cNvSpPr>
            <p:nvPr/>
          </p:nvSpPr>
          <p:spPr bwMode="auto">
            <a:xfrm>
              <a:off x="1519" y="799"/>
              <a:ext cx="543"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p>
          </p:txBody>
        </p:sp>
        <p:sp>
          <p:nvSpPr>
            <p:cNvPr id="411776" name="Text Box 128">
              <a:extLst>
                <a:ext uri="{FF2B5EF4-FFF2-40B4-BE49-F238E27FC236}">
                  <a16:creationId xmlns:a16="http://schemas.microsoft.com/office/drawing/2014/main" id="{6ADD6B7B-E244-4AAF-95C7-CF17A379B42E}"/>
                </a:ext>
              </a:extLst>
            </p:cNvPr>
            <p:cNvSpPr txBox="1">
              <a:spLocks noChangeArrowheads="1"/>
            </p:cNvSpPr>
            <p:nvPr/>
          </p:nvSpPr>
          <p:spPr bwMode="auto">
            <a:xfrm>
              <a:off x="3356" y="1249"/>
              <a:ext cx="603"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p>
          </p:txBody>
        </p:sp>
        <p:sp>
          <p:nvSpPr>
            <p:cNvPr id="411777" name="Text Box 129">
              <a:extLst>
                <a:ext uri="{FF2B5EF4-FFF2-40B4-BE49-F238E27FC236}">
                  <a16:creationId xmlns:a16="http://schemas.microsoft.com/office/drawing/2014/main" id="{1D5D4C8D-450C-4DD1-9531-9D627C3EFB60}"/>
                </a:ext>
              </a:extLst>
            </p:cNvPr>
            <p:cNvSpPr txBox="1">
              <a:spLocks noChangeArrowheads="1"/>
            </p:cNvSpPr>
            <p:nvPr/>
          </p:nvSpPr>
          <p:spPr bwMode="auto">
            <a:xfrm>
              <a:off x="2916" y="1797"/>
              <a:ext cx="1279"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L</a:t>
              </a:r>
              <a:r>
                <a:rPr lang="en-US" altLang="zh-CN" sz="2600" b="1" i="1">
                  <a:latin typeface="Times New Roman" panose="02020603050405020304" pitchFamily="18" charset="0"/>
                </a:rPr>
                <a:t>    u</a:t>
              </a:r>
              <a:r>
                <a:rPr lang="en-US" altLang="zh-CN" sz="2600" b="1" i="1" baseline="-25000">
                  <a:latin typeface="Times New Roman" panose="02020603050405020304" pitchFamily="18" charset="0"/>
                </a:rPr>
                <a:t>R</a:t>
              </a:r>
              <a:r>
                <a:rPr lang="en-US" altLang="zh-CN" sz="900">
                  <a:latin typeface="Courier New" panose="02070309020205020404" pitchFamily="49" charset="0"/>
                </a:rPr>
                <a:t> </a:t>
              </a:r>
              <a:r>
                <a:rPr lang="en-US" altLang="zh-CN" sz="900" baseline="-25000">
                  <a:latin typeface="Courier New" panose="02070309020205020404" pitchFamily="49" charset="0"/>
                </a:rPr>
                <a:t> </a:t>
              </a:r>
              <a:endParaRPr lang="en-US" altLang="zh-CN"/>
            </a:p>
          </p:txBody>
        </p:sp>
        <p:sp>
          <p:nvSpPr>
            <p:cNvPr id="411778" name="Text Box 130">
              <a:extLst>
                <a:ext uri="{FF2B5EF4-FFF2-40B4-BE49-F238E27FC236}">
                  <a16:creationId xmlns:a16="http://schemas.microsoft.com/office/drawing/2014/main" id="{6318D9D3-5956-455D-8CD4-67EA4A5A77C0}"/>
                </a:ext>
              </a:extLst>
            </p:cNvPr>
            <p:cNvSpPr txBox="1">
              <a:spLocks noChangeArrowheads="1"/>
            </p:cNvSpPr>
            <p:nvPr/>
          </p:nvSpPr>
          <p:spPr bwMode="auto">
            <a:xfrm>
              <a:off x="1846" y="2201"/>
              <a:ext cx="603"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s</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11779" name="Text Box 131">
              <a:extLst>
                <a:ext uri="{FF2B5EF4-FFF2-40B4-BE49-F238E27FC236}">
                  <a16:creationId xmlns:a16="http://schemas.microsoft.com/office/drawing/2014/main" id="{B4B6AA64-6007-449E-8088-75F00265AAA5}"/>
                </a:ext>
              </a:extLst>
            </p:cNvPr>
            <p:cNvSpPr txBox="1">
              <a:spLocks noChangeArrowheads="1"/>
            </p:cNvSpPr>
            <p:nvPr/>
          </p:nvSpPr>
          <p:spPr bwMode="auto">
            <a:xfrm>
              <a:off x="1202" y="1344"/>
              <a:ext cx="603"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sp>
          <p:nvSpPr>
            <p:cNvPr id="411780" name="Text Box 132">
              <a:extLst>
                <a:ext uri="{FF2B5EF4-FFF2-40B4-BE49-F238E27FC236}">
                  <a16:creationId xmlns:a16="http://schemas.microsoft.com/office/drawing/2014/main" id="{7217C25E-2231-478E-BFC7-0ADE8CA3A817}"/>
                </a:ext>
              </a:extLst>
            </p:cNvPr>
            <p:cNvSpPr txBox="1">
              <a:spLocks noChangeArrowheads="1"/>
            </p:cNvSpPr>
            <p:nvPr/>
          </p:nvSpPr>
          <p:spPr bwMode="auto">
            <a:xfrm>
              <a:off x="1519" y="1588"/>
              <a:ext cx="604"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s</a:t>
              </a:r>
            </a:p>
          </p:txBody>
        </p:sp>
        <p:sp>
          <p:nvSpPr>
            <p:cNvPr id="411781" name="Text Box 133">
              <a:extLst>
                <a:ext uri="{FF2B5EF4-FFF2-40B4-BE49-F238E27FC236}">
                  <a16:creationId xmlns:a16="http://schemas.microsoft.com/office/drawing/2014/main" id="{DE2C20CF-7145-4C5A-A4DC-68795174FE9F}"/>
                </a:ext>
              </a:extLst>
            </p:cNvPr>
            <p:cNvSpPr txBox="1">
              <a:spLocks noChangeArrowheads="1"/>
            </p:cNvSpPr>
            <p:nvPr/>
          </p:nvSpPr>
          <p:spPr bwMode="auto">
            <a:xfrm>
              <a:off x="2200" y="1249"/>
              <a:ext cx="603"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r</a:t>
              </a:r>
            </a:p>
          </p:txBody>
        </p:sp>
        <p:sp>
          <p:nvSpPr>
            <p:cNvPr id="411782" name="Text Box 134">
              <a:extLst>
                <a:ext uri="{FF2B5EF4-FFF2-40B4-BE49-F238E27FC236}">
                  <a16:creationId xmlns:a16="http://schemas.microsoft.com/office/drawing/2014/main" id="{14C45C63-20C9-4B3A-98B2-70C1D846EFA0}"/>
                </a:ext>
              </a:extLst>
            </p:cNvPr>
            <p:cNvSpPr txBox="1">
              <a:spLocks noChangeArrowheads="1"/>
            </p:cNvSpPr>
            <p:nvPr/>
          </p:nvSpPr>
          <p:spPr bwMode="auto">
            <a:xfrm>
              <a:off x="1301" y="2201"/>
              <a:ext cx="604"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s</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sp>
          <p:nvSpPr>
            <p:cNvPr id="411783" name="Text Box 135">
              <a:extLst>
                <a:ext uri="{FF2B5EF4-FFF2-40B4-BE49-F238E27FC236}">
                  <a16:creationId xmlns:a16="http://schemas.microsoft.com/office/drawing/2014/main" id="{FEB13BA9-AC50-4457-AF69-0FBFB92342B8}"/>
                </a:ext>
              </a:extLst>
            </p:cNvPr>
            <p:cNvSpPr txBox="1">
              <a:spLocks noChangeArrowheads="1"/>
            </p:cNvSpPr>
            <p:nvPr/>
          </p:nvSpPr>
          <p:spPr bwMode="auto">
            <a:xfrm>
              <a:off x="2653" y="1366"/>
              <a:ext cx="604"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t</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11784" name="Text Box 136">
              <a:extLst>
                <a:ext uri="{FF2B5EF4-FFF2-40B4-BE49-F238E27FC236}">
                  <a16:creationId xmlns:a16="http://schemas.microsoft.com/office/drawing/2014/main" id="{D9481AC5-C056-4C9F-A269-D11E7BCF8410}"/>
                </a:ext>
              </a:extLst>
            </p:cNvPr>
            <p:cNvSpPr txBox="1">
              <a:spLocks noChangeArrowheads="1"/>
            </p:cNvSpPr>
            <p:nvPr/>
          </p:nvSpPr>
          <p:spPr bwMode="auto">
            <a:xfrm>
              <a:off x="2093" y="546"/>
              <a:ext cx="469"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t</a:t>
              </a:r>
            </a:p>
          </p:txBody>
        </p:sp>
        <p:sp>
          <p:nvSpPr>
            <p:cNvPr id="411785" name="Line 137">
              <a:extLst>
                <a:ext uri="{FF2B5EF4-FFF2-40B4-BE49-F238E27FC236}">
                  <a16:creationId xmlns:a16="http://schemas.microsoft.com/office/drawing/2014/main" id="{DC58347C-BBB8-4920-A6AE-F115EA1E3A3F}"/>
                </a:ext>
              </a:extLst>
            </p:cNvPr>
            <p:cNvSpPr>
              <a:spLocks noChangeShapeType="1"/>
            </p:cNvSpPr>
            <p:nvPr/>
          </p:nvSpPr>
          <p:spPr bwMode="auto">
            <a:xfrm>
              <a:off x="2408" y="825"/>
              <a:ext cx="529" cy="222"/>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86" name="Line 138">
              <a:extLst>
                <a:ext uri="{FF2B5EF4-FFF2-40B4-BE49-F238E27FC236}">
                  <a16:creationId xmlns:a16="http://schemas.microsoft.com/office/drawing/2014/main" id="{EB4C148A-E0C9-4E30-BEC3-7DD576BD6974}"/>
                </a:ext>
              </a:extLst>
            </p:cNvPr>
            <p:cNvSpPr>
              <a:spLocks noChangeShapeType="1"/>
            </p:cNvSpPr>
            <p:nvPr/>
          </p:nvSpPr>
          <p:spPr bwMode="auto">
            <a:xfrm flipH="1">
              <a:off x="2776" y="1159"/>
              <a:ext cx="187" cy="254"/>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87" name="Line 139">
              <a:extLst>
                <a:ext uri="{FF2B5EF4-FFF2-40B4-BE49-F238E27FC236}">
                  <a16:creationId xmlns:a16="http://schemas.microsoft.com/office/drawing/2014/main" id="{F863482B-AEA9-46D9-8556-35BF3CDB07AF}"/>
                </a:ext>
              </a:extLst>
            </p:cNvPr>
            <p:cNvSpPr>
              <a:spLocks noChangeShapeType="1"/>
            </p:cNvSpPr>
            <p:nvPr/>
          </p:nvSpPr>
          <p:spPr bwMode="auto">
            <a:xfrm>
              <a:off x="3070" y="1142"/>
              <a:ext cx="241" cy="350"/>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88" name="Line 140">
              <a:extLst>
                <a:ext uri="{FF2B5EF4-FFF2-40B4-BE49-F238E27FC236}">
                  <a16:creationId xmlns:a16="http://schemas.microsoft.com/office/drawing/2014/main" id="{E29F5BCB-224F-46AB-BAA9-F5ACE09B2636}"/>
                </a:ext>
              </a:extLst>
            </p:cNvPr>
            <p:cNvSpPr>
              <a:spLocks noChangeShapeType="1"/>
            </p:cNvSpPr>
            <p:nvPr/>
          </p:nvSpPr>
          <p:spPr bwMode="auto">
            <a:xfrm>
              <a:off x="2152" y="1593"/>
              <a:ext cx="198" cy="301"/>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89" name="Line 141">
              <a:extLst>
                <a:ext uri="{FF2B5EF4-FFF2-40B4-BE49-F238E27FC236}">
                  <a16:creationId xmlns:a16="http://schemas.microsoft.com/office/drawing/2014/main" id="{B78E444F-AED2-47DB-B008-932348213F78}"/>
                </a:ext>
              </a:extLst>
            </p:cNvPr>
            <p:cNvSpPr>
              <a:spLocks noChangeShapeType="1"/>
            </p:cNvSpPr>
            <p:nvPr/>
          </p:nvSpPr>
          <p:spPr bwMode="auto">
            <a:xfrm>
              <a:off x="1782" y="1159"/>
              <a:ext cx="334" cy="349"/>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90" name="Line 142">
              <a:extLst>
                <a:ext uri="{FF2B5EF4-FFF2-40B4-BE49-F238E27FC236}">
                  <a16:creationId xmlns:a16="http://schemas.microsoft.com/office/drawing/2014/main" id="{703A9A8E-5628-4C1F-A89B-0B50F761D699}"/>
                </a:ext>
              </a:extLst>
            </p:cNvPr>
            <p:cNvSpPr>
              <a:spLocks noChangeShapeType="1"/>
            </p:cNvSpPr>
            <p:nvPr/>
          </p:nvSpPr>
          <p:spPr bwMode="auto">
            <a:xfrm flipH="1">
              <a:off x="1831" y="810"/>
              <a:ext cx="482" cy="254"/>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91" name="Line 143">
              <a:extLst>
                <a:ext uri="{FF2B5EF4-FFF2-40B4-BE49-F238E27FC236}">
                  <a16:creationId xmlns:a16="http://schemas.microsoft.com/office/drawing/2014/main" id="{5CEBC0DF-80D9-4954-B7DF-B1BD9741609B}"/>
                </a:ext>
              </a:extLst>
            </p:cNvPr>
            <p:cNvSpPr>
              <a:spLocks noChangeShapeType="1"/>
            </p:cNvSpPr>
            <p:nvPr/>
          </p:nvSpPr>
          <p:spPr bwMode="auto">
            <a:xfrm flipH="1">
              <a:off x="1364" y="1156"/>
              <a:ext cx="346" cy="269"/>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92" name="Line 144">
              <a:extLst>
                <a:ext uri="{FF2B5EF4-FFF2-40B4-BE49-F238E27FC236}">
                  <a16:creationId xmlns:a16="http://schemas.microsoft.com/office/drawing/2014/main" id="{D17E666F-2ED0-46E8-9E7D-9C0A602B3DE6}"/>
                </a:ext>
              </a:extLst>
            </p:cNvPr>
            <p:cNvSpPr>
              <a:spLocks noChangeShapeType="1"/>
            </p:cNvSpPr>
            <p:nvPr/>
          </p:nvSpPr>
          <p:spPr bwMode="auto">
            <a:xfrm flipH="1">
              <a:off x="1422" y="1562"/>
              <a:ext cx="662" cy="698"/>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93" name="Oval 145">
              <a:extLst>
                <a:ext uri="{FF2B5EF4-FFF2-40B4-BE49-F238E27FC236}">
                  <a16:creationId xmlns:a16="http://schemas.microsoft.com/office/drawing/2014/main" id="{97989748-D0D8-4B1E-B925-DD8511A8BA62}"/>
                </a:ext>
              </a:extLst>
            </p:cNvPr>
            <p:cNvSpPr>
              <a:spLocks noChangeArrowheads="1"/>
            </p:cNvSpPr>
            <p:nvPr/>
          </p:nvSpPr>
          <p:spPr bwMode="auto">
            <a:xfrm>
              <a:off x="2245" y="686"/>
              <a:ext cx="195" cy="207"/>
            </a:xfrm>
            <a:prstGeom prst="ellipse">
              <a:avLst/>
            </a:prstGeom>
            <a:solidFill>
              <a:srgbClr val="000000"/>
            </a:solidFill>
            <a:ln w="9525">
              <a:solidFill>
                <a:srgbClr val="000000"/>
              </a:solidFill>
              <a:round/>
              <a:headEnd/>
              <a:tailEnd/>
            </a:ln>
          </p:spPr>
          <p:txBody>
            <a:bodyPr/>
            <a:lstStyle/>
            <a:p>
              <a:endParaRPr lang="en-US"/>
            </a:p>
          </p:txBody>
        </p:sp>
        <p:sp>
          <p:nvSpPr>
            <p:cNvPr id="411794" name="Oval 146">
              <a:extLst>
                <a:ext uri="{FF2B5EF4-FFF2-40B4-BE49-F238E27FC236}">
                  <a16:creationId xmlns:a16="http://schemas.microsoft.com/office/drawing/2014/main" id="{56E271AC-DD45-41D4-B33A-644B55FA11D2}"/>
                </a:ext>
              </a:extLst>
            </p:cNvPr>
            <p:cNvSpPr>
              <a:spLocks noChangeArrowheads="1"/>
            </p:cNvSpPr>
            <p:nvPr/>
          </p:nvSpPr>
          <p:spPr bwMode="auto">
            <a:xfrm>
              <a:off x="1644" y="994"/>
              <a:ext cx="195" cy="205"/>
            </a:xfrm>
            <a:prstGeom prst="ellipse">
              <a:avLst/>
            </a:prstGeom>
            <a:solidFill>
              <a:schemeClr val="tx2"/>
            </a:solidFill>
            <a:ln w="9525">
              <a:solidFill>
                <a:schemeClr val="tx2"/>
              </a:solidFill>
              <a:round/>
              <a:headEnd/>
              <a:tailEnd/>
            </a:ln>
          </p:spPr>
          <p:txBody>
            <a:bodyPr/>
            <a:lstStyle/>
            <a:p>
              <a:endParaRPr lang="en-US"/>
            </a:p>
          </p:txBody>
        </p:sp>
        <p:sp>
          <p:nvSpPr>
            <p:cNvPr id="411795" name="Oval 147">
              <a:extLst>
                <a:ext uri="{FF2B5EF4-FFF2-40B4-BE49-F238E27FC236}">
                  <a16:creationId xmlns:a16="http://schemas.microsoft.com/office/drawing/2014/main" id="{A0B98728-B37A-4FD0-9C04-15D2E99A7835}"/>
                </a:ext>
              </a:extLst>
            </p:cNvPr>
            <p:cNvSpPr>
              <a:spLocks noChangeArrowheads="1"/>
            </p:cNvSpPr>
            <p:nvPr/>
          </p:nvSpPr>
          <p:spPr bwMode="auto">
            <a:xfrm>
              <a:off x="3182" y="1418"/>
              <a:ext cx="195" cy="207"/>
            </a:xfrm>
            <a:prstGeom prst="ellipse">
              <a:avLst/>
            </a:prstGeom>
            <a:solidFill>
              <a:srgbClr val="000000"/>
            </a:solidFill>
            <a:ln w="9525">
              <a:solidFill>
                <a:srgbClr val="000000"/>
              </a:solidFill>
              <a:round/>
              <a:headEnd/>
              <a:tailEnd/>
            </a:ln>
          </p:spPr>
          <p:txBody>
            <a:bodyPr/>
            <a:lstStyle/>
            <a:p>
              <a:endParaRPr lang="en-US"/>
            </a:p>
          </p:txBody>
        </p:sp>
        <p:sp>
          <p:nvSpPr>
            <p:cNvPr id="411796" name="Oval 148">
              <a:extLst>
                <a:ext uri="{FF2B5EF4-FFF2-40B4-BE49-F238E27FC236}">
                  <a16:creationId xmlns:a16="http://schemas.microsoft.com/office/drawing/2014/main" id="{4EA184C2-8425-42E1-A88A-A5F8C0F19330}"/>
                </a:ext>
              </a:extLst>
            </p:cNvPr>
            <p:cNvSpPr>
              <a:spLocks noChangeArrowheads="1"/>
            </p:cNvSpPr>
            <p:nvPr/>
          </p:nvSpPr>
          <p:spPr bwMode="auto">
            <a:xfrm>
              <a:off x="2911" y="994"/>
              <a:ext cx="195" cy="205"/>
            </a:xfrm>
            <a:prstGeom prst="ellipse">
              <a:avLst/>
            </a:prstGeom>
            <a:solidFill>
              <a:srgbClr val="000000"/>
            </a:solidFill>
            <a:ln w="9525">
              <a:solidFill>
                <a:srgbClr val="000000"/>
              </a:solidFill>
              <a:round/>
              <a:headEnd/>
              <a:tailEnd/>
            </a:ln>
          </p:spPr>
          <p:txBody>
            <a:bodyPr/>
            <a:lstStyle/>
            <a:p>
              <a:endParaRPr lang="en-US"/>
            </a:p>
          </p:txBody>
        </p:sp>
        <p:sp>
          <p:nvSpPr>
            <p:cNvPr id="411797" name="Line 149">
              <a:extLst>
                <a:ext uri="{FF2B5EF4-FFF2-40B4-BE49-F238E27FC236}">
                  <a16:creationId xmlns:a16="http://schemas.microsoft.com/office/drawing/2014/main" id="{FCD7459B-F10F-4595-A827-B234B66D37A5}"/>
                </a:ext>
              </a:extLst>
            </p:cNvPr>
            <p:cNvSpPr>
              <a:spLocks noChangeShapeType="1"/>
            </p:cNvSpPr>
            <p:nvPr/>
          </p:nvSpPr>
          <p:spPr bwMode="auto">
            <a:xfrm>
              <a:off x="1794" y="1990"/>
              <a:ext cx="167" cy="270"/>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98" name="Oval 150">
              <a:extLst>
                <a:ext uri="{FF2B5EF4-FFF2-40B4-BE49-F238E27FC236}">
                  <a16:creationId xmlns:a16="http://schemas.microsoft.com/office/drawing/2014/main" id="{DDB19D81-845A-4AE9-9076-FBAE74AF951B}"/>
                </a:ext>
              </a:extLst>
            </p:cNvPr>
            <p:cNvSpPr>
              <a:spLocks noChangeArrowheads="1"/>
            </p:cNvSpPr>
            <p:nvPr/>
          </p:nvSpPr>
          <p:spPr bwMode="auto">
            <a:xfrm>
              <a:off x="1650" y="1822"/>
              <a:ext cx="195" cy="206"/>
            </a:xfrm>
            <a:prstGeom prst="ellipse">
              <a:avLst/>
            </a:prstGeom>
            <a:solidFill>
              <a:srgbClr val="000000"/>
            </a:solidFill>
            <a:ln w="9525">
              <a:solidFill>
                <a:srgbClr val="000000"/>
              </a:solidFill>
              <a:round/>
              <a:headEnd/>
              <a:tailEnd/>
            </a:ln>
          </p:spPr>
          <p:txBody>
            <a:bodyPr/>
            <a:lstStyle/>
            <a:p>
              <a:endParaRPr lang="en-US"/>
            </a:p>
          </p:txBody>
        </p:sp>
        <p:sp>
          <p:nvSpPr>
            <p:cNvPr id="411799" name="Line 151">
              <a:extLst>
                <a:ext uri="{FF2B5EF4-FFF2-40B4-BE49-F238E27FC236}">
                  <a16:creationId xmlns:a16="http://schemas.microsoft.com/office/drawing/2014/main" id="{11DC9863-E695-4996-B57E-8278D32C4971}"/>
                </a:ext>
              </a:extLst>
            </p:cNvPr>
            <p:cNvSpPr>
              <a:spLocks noChangeShapeType="1"/>
            </p:cNvSpPr>
            <p:nvPr/>
          </p:nvSpPr>
          <p:spPr bwMode="auto">
            <a:xfrm>
              <a:off x="3339" y="1580"/>
              <a:ext cx="157" cy="318"/>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800" name="Line 152">
              <a:extLst>
                <a:ext uri="{FF2B5EF4-FFF2-40B4-BE49-F238E27FC236}">
                  <a16:creationId xmlns:a16="http://schemas.microsoft.com/office/drawing/2014/main" id="{09FA3D49-3F44-42D7-80E8-9BFBCC5617B9}"/>
                </a:ext>
              </a:extLst>
            </p:cNvPr>
            <p:cNvSpPr>
              <a:spLocks noChangeShapeType="1"/>
            </p:cNvSpPr>
            <p:nvPr/>
          </p:nvSpPr>
          <p:spPr bwMode="auto">
            <a:xfrm flipH="1">
              <a:off x="3031" y="1565"/>
              <a:ext cx="212" cy="301"/>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801" name="Oval 153">
              <a:extLst>
                <a:ext uri="{FF2B5EF4-FFF2-40B4-BE49-F238E27FC236}">
                  <a16:creationId xmlns:a16="http://schemas.microsoft.com/office/drawing/2014/main" id="{8AFF15BA-15C6-4FA4-8495-D4190837816B}"/>
                </a:ext>
              </a:extLst>
            </p:cNvPr>
            <p:cNvSpPr>
              <a:spLocks noChangeArrowheads="1"/>
            </p:cNvSpPr>
            <p:nvPr/>
          </p:nvSpPr>
          <p:spPr bwMode="auto">
            <a:xfrm>
              <a:off x="2022" y="1418"/>
              <a:ext cx="195" cy="207"/>
            </a:xfrm>
            <a:prstGeom prst="ellipse">
              <a:avLst/>
            </a:prstGeom>
            <a:solidFill>
              <a:srgbClr val="000000"/>
            </a:solidFill>
            <a:ln w="9525">
              <a:solidFill>
                <a:srgbClr val="000000"/>
              </a:solidFill>
              <a:round/>
              <a:headEnd/>
              <a:tailEnd/>
            </a:ln>
          </p:spPr>
          <p:txBody>
            <a:bodyPr/>
            <a:lstStyle/>
            <a:p>
              <a:endParaRPr lang="en-US"/>
            </a:p>
          </p:txBody>
        </p:sp>
        <p:sp>
          <p:nvSpPr>
            <p:cNvPr id="411802" name="Text Box 154">
              <a:extLst>
                <a:ext uri="{FF2B5EF4-FFF2-40B4-BE49-F238E27FC236}">
                  <a16:creationId xmlns:a16="http://schemas.microsoft.com/office/drawing/2014/main" id="{A72E91E7-6F57-40E5-87E8-7296D671D85E}"/>
                </a:ext>
              </a:extLst>
            </p:cNvPr>
            <p:cNvSpPr txBox="1">
              <a:spLocks noChangeArrowheads="1"/>
            </p:cNvSpPr>
            <p:nvPr/>
          </p:nvSpPr>
          <p:spPr bwMode="auto">
            <a:xfrm>
              <a:off x="2208" y="1825"/>
              <a:ext cx="604"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t</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11685"/>
                                        </p:tgtEl>
                                        <p:attrNameLst>
                                          <p:attrName>style.visibility</p:attrName>
                                        </p:attrNameLst>
                                      </p:cBhvr>
                                      <p:to>
                                        <p:strVal val="visible"/>
                                      </p:to>
                                    </p:set>
                                    <p:animEffect transition="in" filter="wipe(right)">
                                      <p:cBhvr>
                                        <p:cTn id="7" dur="500"/>
                                        <p:tgtEl>
                                          <p:spTgt spid="4116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11719"/>
                                        </p:tgtEl>
                                        <p:attrNameLst>
                                          <p:attrName>style.visibility</p:attrName>
                                        </p:attrNameLst>
                                      </p:cBhvr>
                                      <p:to>
                                        <p:strVal val="visible"/>
                                      </p:to>
                                    </p:set>
                                    <p:animEffect transition="in" filter="wipe(right)">
                                      <p:cBhvr>
                                        <p:cTn id="12" dur="500"/>
                                        <p:tgtEl>
                                          <p:spTgt spid="4117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1687"/>
                                        </p:tgtEl>
                                        <p:attrNameLst>
                                          <p:attrName>style.visibility</p:attrName>
                                        </p:attrNameLst>
                                      </p:cBhvr>
                                      <p:to>
                                        <p:strVal val="visible"/>
                                      </p:to>
                                    </p:set>
                                    <p:animEffect transition="in" filter="wipe(left)">
                                      <p:cBhvr>
                                        <p:cTn id="17" dur="500"/>
                                        <p:tgtEl>
                                          <p:spTgt spid="411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4">
            <a:extLst>
              <a:ext uri="{FF2B5EF4-FFF2-40B4-BE49-F238E27FC236}">
                <a16:creationId xmlns:a16="http://schemas.microsoft.com/office/drawing/2014/main" id="{58C56DC7-1745-4F1F-89C7-82FB5ED06340}"/>
              </a:ext>
            </a:extLst>
          </p:cNvPr>
          <p:cNvSpPr>
            <a:spLocks noGrp="1"/>
          </p:cNvSpPr>
          <p:nvPr>
            <p:ph type="sldNum" sz="quarter" idx="11"/>
          </p:nvPr>
        </p:nvSpPr>
        <p:spPr/>
        <p:txBody>
          <a:bodyPr/>
          <a:lstStyle/>
          <a:p>
            <a:fld id="{72F52CAA-5F88-43CF-9E41-BBAB0A769179}" type="slidenum">
              <a:rPr lang="en-US" altLang="zh-CN"/>
              <a:pPr/>
              <a:t>155</a:t>
            </a:fld>
            <a:endParaRPr lang="en-US" altLang="zh-CN"/>
          </a:p>
        </p:txBody>
      </p:sp>
      <p:sp>
        <p:nvSpPr>
          <p:cNvPr id="412675" name="Rectangle 3">
            <a:extLst>
              <a:ext uri="{FF2B5EF4-FFF2-40B4-BE49-F238E27FC236}">
                <a16:creationId xmlns:a16="http://schemas.microsoft.com/office/drawing/2014/main" id="{C74DE833-DCAC-44E1-B98F-36688FE230C7}"/>
              </a:ext>
            </a:extLst>
          </p:cNvPr>
          <p:cNvSpPr>
            <a:spLocks noGrp="1" noChangeArrowheads="1"/>
          </p:cNvSpPr>
          <p:nvPr>
            <p:ph type="body" idx="1"/>
          </p:nvPr>
        </p:nvSpPr>
        <p:spPr>
          <a:xfrm>
            <a:off x="457200" y="692150"/>
            <a:ext cx="8229600" cy="2268538"/>
          </a:xfrm>
          <a:ln/>
          <a:extLst>
            <a:ext uri="{91240B29-F687-4F45-9708-019B960494DF}">
              <a14:hiddenLine xmlns:a14="http://schemas.microsoft.com/office/drawing/2010/main" w="9525">
                <a:solidFill>
                  <a:schemeClr val="tx2"/>
                </a:solidFill>
                <a:miter lim="800000"/>
                <a:headEnd/>
                <a:tailEnd/>
              </a14:hiddenLine>
            </a:ext>
          </a:extLst>
        </p:spPr>
        <p:txBody>
          <a:bodyPr/>
          <a:lstStyle/>
          <a:p>
            <a:pPr marL="990600" lvl="1" indent="-533400">
              <a:lnSpc>
                <a:spcPct val="110000"/>
              </a:lnSpc>
              <a:buClr>
                <a:schemeClr val="tx2"/>
              </a:buClr>
              <a:buSzTx/>
              <a:buFont typeface="Wingdings" panose="05000000000000000000" pitchFamily="2" charset="2"/>
              <a:buAutoNum type="alphaLcParenR" startAt="2"/>
            </a:pPr>
            <a:r>
              <a:rPr lang="zh-CN" altLang="en-US" sz="3000" b="1">
                <a:latin typeface="Times New Roman" panose="02020603050405020304" pitchFamily="18" charset="0"/>
                <a:ea typeface="仿宋_GB2312" pitchFamily="49" charset="-122"/>
              </a:rPr>
              <a:t>若结点</a:t>
            </a:r>
            <a:r>
              <a:rPr lang="en-US" altLang="zh-CN" sz="3000" b="1" i="1">
                <a:solidFill>
                  <a:schemeClr val="tx2"/>
                </a:solidFill>
                <a:latin typeface="Times New Roman" panose="02020603050405020304" pitchFamily="18" charset="0"/>
                <a:ea typeface="仿宋_GB2312" pitchFamily="49" charset="-122"/>
              </a:rPr>
              <a:t>t</a:t>
            </a:r>
            <a:r>
              <a:rPr lang="zh-CN" altLang="en-US" sz="3000" b="1">
                <a:latin typeface="Times New Roman" panose="02020603050405020304" pitchFamily="18" charset="0"/>
                <a:ea typeface="仿宋_GB2312" pitchFamily="49" charset="-122"/>
              </a:rPr>
              <a:t>为黑色结点，以</a:t>
            </a:r>
            <a:r>
              <a:rPr lang="en-US" altLang="zh-CN" sz="3000" b="1" i="1">
                <a:solidFill>
                  <a:schemeClr val="tx2"/>
                </a:solidFill>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为旋转轴，做一次</a:t>
            </a:r>
            <a:r>
              <a:rPr lang="zh-CN" altLang="en-US" sz="3000" b="1">
                <a:solidFill>
                  <a:schemeClr val="tx2"/>
                </a:solidFill>
                <a:latin typeface="Times New Roman" panose="02020603050405020304" pitchFamily="18" charset="0"/>
                <a:ea typeface="仿宋_GB2312" pitchFamily="49" charset="-122"/>
              </a:rPr>
              <a:t>右单旋转</a:t>
            </a:r>
            <a:r>
              <a:rPr lang="zh-CN" altLang="en-US" sz="3000" b="1">
                <a:latin typeface="Times New Roman" panose="02020603050405020304" pitchFamily="18" charset="0"/>
                <a:ea typeface="仿宋_GB2312" pitchFamily="49" charset="-122"/>
              </a:rPr>
              <a:t>，并改变</a:t>
            </a:r>
            <a:r>
              <a:rPr lang="en-US" altLang="zh-CN" sz="3000" b="1" i="1">
                <a:solidFill>
                  <a:schemeClr val="tx2"/>
                </a:solidFill>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和</a:t>
            </a:r>
            <a:r>
              <a:rPr lang="en-US" altLang="zh-CN" sz="3000" b="1" i="1">
                <a:solidFill>
                  <a:schemeClr val="tx2"/>
                </a:solidFill>
                <a:latin typeface="Times New Roman" panose="02020603050405020304" pitchFamily="18" charset="0"/>
                <a:ea typeface="仿宋_GB2312" pitchFamily="49" charset="-122"/>
              </a:rPr>
              <a:t>r</a:t>
            </a:r>
            <a:r>
              <a:rPr lang="zh-CN" altLang="en-US" sz="3000" b="1">
                <a:latin typeface="Times New Roman" panose="02020603050405020304" pitchFamily="18" charset="0"/>
                <a:ea typeface="仿宋_GB2312" pitchFamily="49" charset="-122"/>
              </a:rPr>
              <a:t>的颜色，即可消除结点</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的双重黑色，恢复红黑树的特色。 </a:t>
            </a:r>
          </a:p>
        </p:txBody>
      </p:sp>
      <p:grpSp>
        <p:nvGrpSpPr>
          <p:cNvPr id="412709" name="Group 37">
            <a:extLst>
              <a:ext uri="{FF2B5EF4-FFF2-40B4-BE49-F238E27FC236}">
                <a16:creationId xmlns:a16="http://schemas.microsoft.com/office/drawing/2014/main" id="{34383F27-CC10-45B5-B975-A9609FA4D572}"/>
              </a:ext>
            </a:extLst>
          </p:cNvPr>
          <p:cNvGrpSpPr>
            <a:grpSpLocks/>
          </p:cNvGrpSpPr>
          <p:nvPr/>
        </p:nvGrpSpPr>
        <p:grpSpPr bwMode="auto">
          <a:xfrm>
            <a:off x="701675" y="2852738"/>
            <a:ext cx="3617913" cy="3579812"/>
            <a:chOff x="442" y="291"/>
            <a:chExt cx="2279" cy="2255"/>
          </a:xfrm>
        </p:grpSpPr>
        <p:sp>
          <p:nvSpPr>
            <p:cNvPr id="412710" name="Text Box 38">
              <a:extLst>
                <a:ext uri="{FF2B5EF4-FFF2-40B4-BE49-F238E27FC236}">
                  <a16:creationId xmlns:a16="http://schemas.microsoft.com/office/drawing/2014/main" id="{62414F76-3707-4397-AE8F-581C44AE1C20}"/>
                </a:ext>
              </a:extLst>
            </p:cNvPr>
            <p:cNvSpPr txBox="1">
              <a:spLocks noChangeArrowheads="1"/>
            </p:cNvSpPr>
            <p:nvPr/>
          </p:nvSpPr>
          <p:spPr bwMode="auto">
            <a:xfrm>
              <a:off x="1246" y="291"/>
              <a:ext cx="500"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g</a:t>
              </a:r>
            </a:p>
          </p:txBody>
        </p:sp>
        <p:sp>
          <p:nvSpPr>
            <p:cNvPr id="412711" name="Text Box 39">
              <a:extLst>
                <a:ext uri="{FF2B5EF4-FFF2-40B4-BE49-F238E27FC236}">
                  <a16:creationId xmlns:a16="http://schemas.microsoft.com/office/drawing/2014/main" id="{E724C33A-95DE-4360-AD37-3866CADF3FF6}"/>
                </a:ext>
              </a:extLst>
            </p:cNvPr>
            <p:cNvSpPr txBox="1">
              <a:spLocks noChangeArrowheads="1"/>
            </p:cNvSpPr>
            <p:nvPr/>
          </p:nvSpPr>
          <p:spPr bwMode="auto">
            <a:xfrm>
              <a:off x="703" y="602"/>
              <a:ext cx="500"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p>
          </p:txBody>
        </p:sp>
        <p:sp>
          <p:nvSpPr>
            <p:cNvPr id="412712" name="Text Box 40">
              <a:extLst>
                <a:ext uri="{FF2B5EF4-FFF2-40B4-BE49-F238E27FC236}">
                  <a16:creationId xmlns:a16="http://schemas.microsoft.com/office/drawing/2014/main" id="{2006B8AC-72D5-401F-848A-54E32BBEDA63}"/>
                </a:ext>
              </a:extLst>
            </p:cNvPr>
            <p:cNvSpPr txBox="1">
              <a:spLocks noChangeArrowheads="1"/>
            </p:cNvSpPr>
            <p:nvPr/>
          </p:nvSpPr>
          <p:spPr bwMode="auto">
            <a:xfrm>
              <a:off x="2165" y="586"/>
              <a:ext cx="556"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p>
          </p:txBody>
        </p:sp>
        <p:sp>
          <p:nvSpPr>
            <p:cNvPr id="412713" name="Text Box 41">
              <a:extLst>
                <a:ext uri="{FF2B5EF4-FFF2-40B4-BE49-F238E27FC236}">
                  <a16:creationId xmlns:a16="http://schemas.microsoft.com/office/drawing/2014/main" id="{5E592E3D-3AE0-4CEF-832D-FD2F15496DDC}"/>
                </a:ext>
              </a:extLst>
            </p:cNvPr>
            <p:cNvSpPr txBox="1">
              <a:spLocks noChangeArrowheads="1"/>
            </p:cNvSpPr>
            <p:nvPr/>
          </p:nvSpPr>
          <p:spPr bwMode="auto">
            <a:xfrm>
              <a:off x="1769" y="1221"/>
              <a:ext cx="930"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L</a:t>
              </a:r>
              <a:r>
                <a:rPr lang="en-US" altLang="zh-CN" sz="2600" b="1" i="1">
                  <a:latin typeface="Times New Roman" panose="02020603050405020304" pitchFamily="18" charset="0"/>
                </a:rPr>
                <a:t>      u</a:t>
              </a:r>
              <a:r>
                <a:rPr lang="en-US" altLang="zh-CN" sz="2600" b="1" i="1" baseline="-25000">
                  <a:latin typeface="Times New Roman" panose="02020603050405020304" pitchFamily="18" charset="0"/>
                </a:rPr>
                <a:t>R</a:t>
              </a:r>
              <a:r>
                <a:rPr lang="en-US" altLang="zh-CN" sz="2600" b="1" i="1">
                  <a:latin typeface="Times New Roman" panose="02020603050405020304" pitchFamily="18" charset="0"/>
                </a:rPr>
                <a:t> </a:t>
              </a:r>
              <a:r>
                <a:rPr lang="en-US" altLang="zh-CN" sz="2600" b="1" i="1" baseline="-25000">
                  <a:latin typeface="Times New Roman" panose="02020603050405020304" pitchFamily="18" charset="0"/>
                </a:rPr>
                <a:t> </a:t>
              </a:r>
              <a:endParaRPr lang="en-US" altLang="zh-CN" sz="2600" b="1" i="1">
                <a:latin typeface="Times New Roman" panose="02020603050405020304" pitchFamily="18" charset="0"/>
              </a:endParaRPr>
            </a:p>
          </p:txBody>
        </p:sp>
        <p:sp>
          <p:nvSpPr>
            <p:cNvPr id="412714" name="Text Box 42">
              <a:extLst>
                <a:ext uri="{FF2B5EF4-FFF2-40B4-BE49-F238E27FC236}">
                  <a16:creationId xmlns:a16="http://schemas.microsoft.com/office/drawing/2014/main" id="{F4275DE2-FB8A-4F6C-B3F2-D26B58C0E17A}"/>
                </a:ext>
              </a:extLst>
            </p:cNvPr>
            <p:cNvSpPr txBox="1">
              <a:spLocks noChangeArrowheads="1"/>
            </p:cNvSpPr>
            <p:nvPr/>
          </p:nvSpPr>
          <p:spPr bwMode="auto">
            <a:xfrm>
              <a:off x="1122" y="2038"/>
              <a:ext cx="556"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s</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12715" name="Text Box 43">
              <a:extLst>
                <a:ext uri="{FF2B5EF4-FFF2-40B4-BE49-F238E27FC236}">
                  <a16:creationId xmlns:a16="http://schemas.microsoft.com/office/drawing/2014/main" id="{C4317827-ADF1-44F3-B923-2F840DA20157}"/>
                </a:ext>
              </a:extLst>
            </p:cNvPr>
            <p:cNvSpPr txBox="1">
              <a:spLocks noChangeArrowheads="1"/>
            </p:cNvSpPr>
            <p:nvPr/>
          </p:nvSpPr>
          <p:spPr bwMode="auto">
            <a:xfrm>
              <a:off x="442" y="1192"/>
              <a:ext cx="556"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sp>
          <p:nvSpPr>
            <p:cNvPr id="412716" name="Text Box 44">
              <a:extLst>
                <a:ext uri="{FF2B5EF4-FFF2-40B4-BE49-F238E27FC236}">
                  <a16:creationId xmlns:a16="http://schemas.microsoft.com/office/drawing/2014/main" id="{DEAE0C16-29F1-4D59-91E1-41DCC7714082}"/>
                </a:ext>
              </a:extLst>
            </p:cNvPr>
            <p:cNvSpPr txBox="1">
              <a:spLocks noChangeArrowheads="1"/>
            </p:cNvSpPr>
            <p:nvPr/>
          </p:nvSpPr>
          <p:spPr bwMode="auto">
            <a:xfrm>
              <a:off x="804" y="1402"/>
              <a:ext cx="556"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s</a:t>
              </a:r>
            </a:p>
          </p:txBody>
        </p:sp>
        <p:sp>
          <p:nvSpPr>
            <p:cNvPr id="412717" name="Text Box 45">
              <a:extLst>
                <a:ext uri="{FF2B5EF4-FFF2-40B4-BE49-F238E27FC236}">
                  <a16:creationId xmlns:a16="http://schemas.microsoft.com/office/drawing/2014/main" id="{221ABD2A-92F1-4415-B912-FDD32FC6BAF2}"/>
                </a:ext>
              </a:extLst>
            </p:cNvPr>
            <p:cNvSpPr txBox="1">
              <a:spLocks noChangeArrowheads="1"/>
            </p:cNvSpPr>
            <p:nvPr/>
          </p:nvSpPr>
          <p:spPr bwMode="auto">
            <a:xfrm>
              <a:off x="1485" y="1039"/>
              <a:ext cx="556"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r</a:t>
              </a:r>
            </a:p>
          </p:txBody>
        </p:sp>
        <p:sp>
          <p:nvSpPr>
            <p:cNvPr id="412718" name="Text Box 46">
              <a:extLst>
                <a:ext uri="{FF2B5EF4-FFF2-40B4-BE49-F238E27FC236}">
                  <a16:creationId xmlns:a16="http://schemas.microsoft.com/office/drawing/2014/main" id="{FEA0C85C-6033-4FB1-8EC0-128FF5B41E90}"/>
                </a:ext>
              </a:extLst>
            </p:cNvPr>
            <p:cNvSpPr txBox="1">
              <a:spLocks noChangeArrowheads="1"/>
            </p:cNvSpPr>
            <p:nvPr/>
          </p:nvSpPr>
          <p:spPr bwMode="auto">
            <a:xfrm>
              <a:off x="578" y="2031"/>
              <a:ext cx="556"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s</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sp>
          <p:nvSpPr>
            <p:cNvPr id="412719" name="Text Box 47">
              <a:extLst>
                <a:ext uri="{FF2B5EF4-FFF2-40B4-BE49-F238E27FC236}">
                  <a16:creationId xmlns:a16="http://schemas.microsoft.com/office/drawing/2014/main" id="{48E001FB-2592-456B-88E8-849DFAC400A5}"/>
                </a:ext>
              </a:extLst>
            </p:cNvPr>
            <p:cNvSpPr txBox="1">
              <a:spLocks noChangeArrowheads="1"/>
            </p:cNvSpPr>
            <p:nvPr/>
          </p:nvSpPr>
          <p:spPr bwMode="auto">
            <a:xfrm>
              <a:off x="1860" y="2038"/>
              <a:ext cx="556"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t</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12720" name="Text Box 48">
              <a:extLst>
                <a:ext uri="{FF2B5EF4-FFF2-40B4-BE49-F238E27FC236}">
                  <a16:creationId xmlns:a16="http://schemas.microsoft.com/office/drawing/2014/main" id="{F7827087-D10D-43DE-9792-7CACD46D8900}"/>
                </a:ext>
              </a:extLst>
            </p:cNvPr>
            <p:cNvSpPr txBox="1">
              <a:spLocks noChangeArrowheads="1"/>
            </p:cNvSpPr>
            <p:nvPr/>
          </p:nvSpPr>
          <p:spPr bwMode="auto">
            <a:xfrm>
              <a:off x="1824" y="1516"/>
              <a:ext cx="43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t</a:t>
              </a:r>
            </a:p>
          </p:txBody>
        </p:sp>
        <p:sp>
          <p:nvSpPr>
            <p:cNvPr id="412721" name="Line 49">
              <a:extLst>
                <a:ext uri="{FF2B5EF4-FFF2-40B4-BE49-F238E27FC236}">
                  <a16:creationId xmlns:a16="http://schemas.microsoft.com/office/drawing/2014/main" id="{AA68CA11-83D3-4AE5-9089-1632D44CE702}"/>
                </a:ext>
              </a:extLst>
            </p:cNvPr>
            <p:cNvSpPr>
              <a:spLocks noChangeShapeType="1"/>
            </p:cNvSpPr>
            <p:nvPr/>
          </p:nvSpPr>
          <p:spPr bwMode="auto">
            <a:xfrm>
              <a:off x="1558" y="613"/>
              <a:ext cx="488" cy="230"/>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22" name="Line 50">
              <a:extLst>
                <a:ext uri="{FF2B5EF4-FFF2-40B4-BE49-F238E27FC236}">
                  <a16:creationId xmlns:a16="http://schemas.microsoft.com/office/drawing/2014/main" id="{206C1DB5-1F12-4361-958F-1173484B36FA}"/>
                </a:ext>
              </a:extLst>
            </p:cNvPr>
            <p:cNvSpPr>
              <a:spLocks noChangeShapeType="1"/>
            </p:cNvSpPr>
            <p:nvPr/>
          </p:nvSpPr>
          <p:spPr bwMode="auto">
            <a:xfrm flipH="1">
              <a:off x="1888" y="958"/>
              <a:ext cx="182" cy="328"/>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23" name="Line 51">
              <a:extLst>
                <a:ext uri="{FF2B5EF4-FFF2-40B4-BE49-F238E27FC236}">
                  <a16:creationId xmlns:a16="http://schemas.microsoft.com/office/drawing/2014/main" id="{1DDDDE3B-F7E0-458E-8704-D23DABCB3DB9}"/>
                </a:ext>
              </a:extLst>
            </p:cNvPr>
            <p:cNvSpPr>
              <a:spLocks noChangeShapeType="1"/>
            </p:cNvSpPr>
            <p:nvPr/>
          </p:nvSpPr>
          <p:spPr bwMode="auto">
            <a:xfrm>
              <a:off x="2155" y="958"/>
              <a:ext cx="263" cy="312"/>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24" name="Line 52">
              <a:extLst>
                <a:ext uri="{FF2B5EF4-FFF2-40B4-BE49-F238E27FC236}">
                  <a16:creationId xmlns:a16="http://schemas.microsoft.com/office/drawing/2014/main" id="{D2994359-31D5-4A7A-ABCF-7C6EFB3CAC04}"/>
                </a:ext>
              </a:extLst>
            </p:cNvPr>
            <p:cNvSpPr>
              <a:spLocks noChangeShapeType="1"/>
            </p:cNvSpPr>
            <p:nvPr/>
          </p:nvSpPr>
          <p:spPr bwMode="auto">
            <a:xfrm>
              <a:off x="1455" y="1391"/>
              <a:ext cx="250" cy="296"/>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25" name="Line 53">
              <a:extLst>
                <a:ext uri="{FF2B5EF4-FFF2-40B4-BE49-F238E27FC236}">
                  <a16:creationId xmlns:a16="http://schemas.microsoft.com/office/drawing/2014/main" id="{5F24F082-53CF-4CD9-8CAB-F94D72D247DA}"/>
                </a:ext>
              </a:extLst>
            </p:cNvPr>
            <p:cNvSpPr>
              <a:spLocks noChangeShapeType="1"/>
            </p:cNvSpPr>
            <p:nvPr/>
          </p:nvSpPr>
          <p:spPr bwMode="auto">
            <a:xfrm>
              <a:off x="982" y="958"/>
              <a:ext cx="376" cy="312"/>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26" name="Line 54">
              <a:extLst>
                <a:ext uri="{FF2B5EF4-FFF2-40B4-BE49-F238E27FC236}">
                  <a16:creationId xmlns:a16="http://schemas.microsoft.com/office/drawing/2014/main" id="{59DE6063-36A9-47D7-9C6E-676287224017}"/>
                </a:ext>
              </a:extLst>
            </p:cNvPr>
            <p:cNvSpPr>
              <a:spLocks noChangeShapeType="1"/>
            </p:cNvSpPr>
            <p:nvPr/>
          </p:nvSpPr>
          <p:spPr bwMode="auto">
            <a:xfrm flipH="1">
              <a:off x="1027" y="597"/>
              <a:ext cx="444" cy="262"/>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27" name="Line 55">
              <a:extLst>
                <a:ext uri="{FF2B5EF4-FFF2-40B4-BE49-F238E27FC236}">
                  <a16:creationId xmlns:a16="http://schemas.microsoft.com/office/drawing/2014/main" id="{B11C4F17-F694-42AD-9024-2995C287BD79}"/>
                </a:ext>
              </a:extLst>
            </p:cNvPr>
            <p:cNvSpPr>
              <a:spLocks noChangeShapeType="1"/>
            </p:cNvSpPr>
            <p:nvPr/>
          </p:nvSpPr>
          <p:spPr bwMode="auto">
            <a:xfrm flipH="1">
              <a:off x="569" y="955"/>
              <a:ext cx="346" cy="311"/>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28" name="Line 56">
              <a:extLst>
                <a:ext uri="{FF2B5EF4-FFF2-40B4-BE49-F238E27FC236}">
                  <a16:creationId xmlns:a16="http://schemas.microsoft.com/office/drawing/2014/main" id="{CD7F9140-3DE5-430E-867D-C01FF5B4D292}"/>
                </a:ext>
              </a:extLst>
            </p:cNvPr>
            <p:cNvSpPr>
              <a:spLocks noChangeShapeType="1"/>
            </p:cNvSpPr>
            <p:nvPr/>
          </p:nvSpPr>
          <p:spPr bwMode="auto">
            <a:xfrm flipH="1">
              <a:off x="1099" y="1375"/>
              <a:ext cx="250" cy="295"/>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29" name="Oval 57">
              <a:extLst>
                <a:ext uri="{FF2B5EF4-FFF2-40B4-BE49-F238E27FC236}">
                  <a16:creationId xmlns:a16="http://schemas.microsoft.com/office/drawing/2014/main" id="{9FAF7E8D-161A-462D-BB73-95F1B6A7298D}"/>
                </a:ext>
              </a:extLst>
            </p:cNvPr>
            <p:cNvSpPr>
              <a:spLocks noChangeArrowheads="1"/>
            </p:cNvSpPr>
            <p:nvPr/>
          </p:nvSpPr>
          <p:spPr bwMode="auto">
            <a:xfrm>
              <a:off x="1414" y="485"/>
              <a:ext cx="180" cy="213"/>
            </a:xfrm>
            <a:prstGeom prst="ellipse">
              <a:avLst/>
            </a:prstGeom>
            <a:solidFill>
              <a:srgbClr val="000000"/>
            </a:solidFill>
            <a:ln w="9525">
              <a:solidFill>
                <a:srgbClr val="000000"/>
              </a:solidFill>
              <a:round/>
              <a:headEnd/>
              <a:tailEnd/>
            </a:ln>
          </p:spPr>
          <p:txBody>
            <a:bodyPr/>
            <a:lstStyle/>
            <a:p>
              <a:endParaRPr lang="en-US"/>
            </a:p>
          </p:txBody>
        </p:sp>
        <p:sp>
          <p:nvSpPr>
            <p:cNvPr id="412730" name="Oval 58">
              <a:extLst>
                <a:ext uri="{FF2B5EF4-FFF2-40B4-BE49-F238E27FC236}">
                  <a16:creationId xmlns:a16="http://schemas.microsoft.com/office/drawing/2014/main" id="{ADFD3FA5-126C-4CC8-AC97-FABEE817D58B}"/>
                </a:ext>
              </a:extLst>
            </p:cNvPr>
            <p:cNvSpPr>
              <a:spLocks noChangeArrowheads="1"/>
            </p:cNvSpPr>
            <p:nvPr/>
          </p:nvSpPr>
          <p:spPr bwMode="auto">
            <a:xfrm>
              <a:off x="854" y="787"/>
              <a:ext cx="180" cy="213"/>
            </a:xfrm>
            <a:prstGeom prst="ellipse">
              <a:avLst/>
            </a:prstGeom>
            <a:solidFill>
              <a:schemeClr val="tx2"/>
            </a:solidFill>
            <a:ln w="9525">
              <a:solidFill>
                <a:schemeClr val="tx2"/>
              </a:solidFill>
              <a:round/>
              <a:headEnd/>
              <a:tailEnd/>
            </a:ln>
          </p:spPr>
          <p:txBody>
            <a:bodyPr/>
            <a:lstStyle/>
            <a:p>
              <a:endParaRPr lang="en-US"/>
            </a:p>
          </p:txBody>
        </p:sp>
        <p:sp>
          <p:nvSpPr>
            <p:cNvPr id="412731" name="Oval 59">
              <a:extLst>
                <a:ext uri="{FF2B5EF4-FFF2-40B4-BE49-F238E27FC236}">
                  <a16:creationId xmlns:a16="http://schemas.microsoft.com/office/drawing/2014/main" id="{2C428D61-2E12-41B2-885A-91EE456EFBFA}"/>
                </a:ext>
              </a:extLst>
            </p:cNvPr>
            <p:cNvSpPr>
              <a:spLocks noChangeArrowheads="1"/>
            </p:cNvSpPr>
            <p:nvPr/>
          </p:nvSpPr>
          <p:spPr bwMode="auto">
            <a:xfrm>
              <a:off x="1323" y="1217"/>
              <a:ext cx="180" cy="214"/>
            </a:xfrm>
            <a:prstGeom prst="ellipse">
              <a:avLst/>
            </a:prstGeom>
            <a:solidFill>
              <a:srgbClr val="000000"/>
            </a:solidFill>
            <a:ln w="9525">
              <a:solidFill>
                <a:srgbClr val="000000"/>
              </a:solidFill>
              <a:round/>
              <a:headEnd/>
              <a:tailEnd/>
            </a:ln>
          </p:spPr>
          <p:txBody>
            <a:bodyPr/>
            <a:lstStyle/>
            <a:p>
              <a:endParaRPr lang="en-US"/>
            </a:p>
          </p:txBody>
        </p:sp>
        <p:grpSp>
          <p:nvGrpSpPr>
            <p:cNvPr id="412732" name="Group 60">
              <a:extLst>
                <a:ext uri="{FF2B5EF4-FFF2-40B4-BE49-F238E27FC236}">
                  <a16:creationId xmlns:a16="http://schemas.microsoft.com/office/drawing/2014/main" id="{AEB571A9-7D21-4517-8BF1-498D416A612C}"/>
                </a:ext>
              </a:extLst>
            </p:cNvPr>
            <p:cNvGrpSpPr>
              <a:grpSpLocks/>
            </p:cNvGrpSpPr>
            <p:nvPr/>
          </p:nvGrpSpPr>
          <p:grpSpPr bwMode="auto">
            <a:xfrm>
              <a:off x="1995" y="767"/>
              <a:ext cx="227" cy="272"/>
              <a:chOff x="1859" y="2160"/>
              <a:chExt cx="227" cy="272"/>
            </a:xfrm>
          </p:grpSpPr>
          <p:sp>
            <p:nvSpPr>
              <p:cNvPr id="412733" name="Oval 61">
                <a:extLst>
                  <a:ext uri="{FF2B5EF4-FFF2-40B4-BE49-F238E27FC236}">
                    <a16:creationId xmlns:a16="http://schemas.microsoft.com/office/drawing/2014/main" id="{8F0CA8F2-EEDD-4BBD-8DD4-2020AE29D02E}"/>
                  </a:ext>
                </a:extLst>
              </p:cNvPr>
              <p:cNvSpPr>
                <a:spLocks noChangeArrowheads="1"/>
              </p:cNvSpPr>
              <p:nvPr/>
            </p:nvSpPr>
            <p:spPr bwMode="auto">
              <a:xfrm>
                <a:off x="1859" y="2160"/>
                <a:ext cx="227" cy="272"/>
              </a:xfrm>
              <a:prstGeom prst="ellipse">
                <a:avLst/>
              </a:prstGeom>
              <a:solidFill>
                <a:schemeClr val="accent1"/>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734" name="Oval 62">
                <a:extLst>
                  <a:ext uri="{FF2B5EF4-FFF2-40B4-BE49-F238E27FC236}">
                    <a16:creationId xmlns:a16="http://schemas.microsoft.com/office/drawing/2014/main" id="{BA64351E-216C-49EE-9D51-A029D063298F}"/>
                  </a:ext>
                </a:extLst>
              </p:cNvPr>
              <p:cNvSpPr>
                <a:spLocks noChangeArrowheads="1"/>
              </p:cNvSpPr>
              <p:nvPr/>
            </p:nvSpPr>
            <p:spPr bwMode="auto">
              <a:xfrm>
                <a:off x="1886" y="2196"/>
                <a:ext cx="179" cy="213"/>
              </a:xfrm>
              <a:prstGeom prst="ellipse">
                <a:avLst/>
              </a:prstGeom>
              <a:solidFill>
                <a:srgbClr val="000000"/>
              </a:solidFill>
              <a:ln w="22225">
                <a:solidFill>
                  <a:srgbClr val="000000"/>
                </a:solidFill>
                <a:round/>
                <a:headEnd/>
                <a:tailEnd/>
              </a:ln>
            </p:spPr>
            <p:txBody>
              <a:bodyPr/>
              <a:lstStyle/>
              <a:p>
                <a:endParaRPr lang="en-US"/>
              </a:p>
            </p:txBody>
          </p:sp>
        </p:grpSp>
        <p:sp>
          <p:nvSpPr>
            <p:cNvPr id="412735" name="Line 63">
              <a:extLst>
                <a:ext uri="{FF2B5EF4-FFF2-40B4-BE49-F238E27FC236}">
                  <a16:creationId xmlns:a16="http://schemas.microsoft.com/office/drawing/2014/main" id="{695E1E6F-16C5-4AEF-8EE9-CDB7D721ED84}"/>
                </a:ext>
              </a:extLst>
            </p:cNvPr>
            <p:cNvSpPr>
              <a:spLocks noChangeShapeType="1"/>
            </p:cNvSpPr>
            <p:nvPr/>
          </p:nvSpPr>
          <p:spPr bwMode="auto">
            <a:xfrm>
              <a:off x="1082" y="1818"/>
              <a:ext cx="154" cy="279"/>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36" name="Line 64">
              <a:extLst>
                <a:ext uri="{FF2B5EF4-FFF2-40B4-BE49-F238E27FC236}">
                  <a16:creationId xmlns:a16="http://schemas.microsoft.com/office/drawing/2014/main" id="{FAA07E49-2BF9-4F12-AD3F-F093D8FC2224}"/>
                </a:ext>
              </a:extLst>
            </p:cNvPr>
            <p:cNvSpPr>
              <a:spLocks noChangeShapeType="1"/>
            </p:cNvSpPr>
            <p:nvPr/>
          </p:nvSpPr>
          <p:spPr bwMode="auto">
            <a:xfrm flipH="1">
              <a:off x="756" y="1785"/>
              <a:ext cx="250" cy="296"/>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37" name="Oval 65">
              <a:extLst>
                <a:ext uri="{FF2B5EF4-FFF2-40B4-BE49-F238E27FC236}">
                  <a16:creationId xmlns:a16="http://schemas.microsoft.com/office/drawing/2014/main" id="{D404EE10-D165-4B59-A0A5-96D708BE6C02}"/>
                </a:ext>
              </a:extLst>
            </p:cNvPr>
            <p:cNvSpPr>
              <a:spLocks noChangeArrowheads="1"/>
            </p:cNvSpPr>
            <p:nvPr/>
          </p:nvSpPr>
          <p:spPr bwMode="auto">
            <a:xfrm>
              <a:off x="949" y="1644"/>
              <a:ext cx="180" cy="213"/>
            </a:xfrm>
            <a:prstGeom prst="ellipse">
              <a:avLst/>
            </a:prstGeom>
            <a:solidFill>
              <a:srgbClr val="000000"/>
            </a:solidFill>
            <a:ln w="9525">
              <a:solidFill>
                <a:srgbClr val="000000"/>
              </a:solidFill>
              <a:round/>
              <a:headEnd/>
              <a:tailEnd/>
            </a:ln>
          </p:spPr>
          <p:txBody>
            <a:bodyPr/>
            <a:lstStyle/>
            <a:p>
              <a:endParaRPr lang="en-US"/>
            </a:p>
          </p:txBody>
        </p:sp>
        <p:sp>
          <p:nvSpPr>
            <p:cNvPr id="412738" name="Line 66">
              <a:extLst>
                <a:ext uri="{FF2B5EF4-FFF2-40B4-BE49-F238E27FC236}">
                  <a16:creationId xmlns:a16="http://schemas.microsoft.com/office/drawing/2014/main" id="{B6BD93DD-2C44-437C-B017-4C1FBC2F92BB}"/>
                </a:ext>
              </a:extLst>
            </p:cNvPr>
            <p:cNvSpPr>
              <a:spLocks noChangeShapeType="1"/>
            </p:cNvSpPr>
            <p:nvPr/>
          </p:nvSpPr>
          <p:spPr bwMode="auto">
            <a:xfrm>
              <a:off x="1788" y="1811"/>
              <a:ext cx="196" cy="280"/>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39" name="Line 67">
              <a:extLst>
                <a:ext uri="{FF2B5EF4-FFF2-40B4-BE49-F238E27FC236}">
                  <a16:creationId xmlns:a16="http://schemas.microsoft.com/office/drawing/2014/main" id="{300F2C57-D959-4A72-8C05-EA3391F93EAA}"/>
                </a:ext>
              </a:extLst>
            </p:cNvPr>
            <p:cNvSpPr>
              <a:spLocks noChangeShapeType="1"/>
            </p:cNvSpPr>
            <p:nvPr/>
          </p:nvSpPr>
          <p:spPr bwMode="auto">
            <a:xfrm flipH="1">
              <a:off x="1531" y="1779"/>
              <a:ext cx="181" cy="328"/>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40" name="Oval 68">
              <a:extLst>
                <a:ext uri="{FF2B5EF4-FFF2-40B4-BE49-F238E27FC236}">
                  <a16:creationId xmlns:a16="http://schemas.microsoft.com/office/drawing/2014/main" id="{E5844124-B040-414A-8644-199830ED7517}"/>
                </a:ext>
              </a:extLst>
            </p:cNvPr>
            <p:cNvSpPr>
              <a:spLocks noChangeArrowheads="1"/>
            </p:cNvSpPr>
            <p:nvPr/>
          </p:nvSpPr>
          <p:spPr bwMode="auto">
            <a:xfrm>
              <a:off x="1655" y="1637"/>
              <a:ext cx="179" cy="214"/>
            </a:xfrm>
            <a:prstGeom prst="ellipse">
              <a:avLst/>
            </a:prstGeom>
            <a:solidFill>
              <a:srgbClr val="000000"/>
            </a:solidFill>
            <a:ln w="9525">
              <a:solidFill>
                <a:srgbClr val="000000"/>
              </a:solidFill>
              <a:round/>
              <a:headEnd/>
              <a:tailEnd/>
            </a:ln>
          </p:spPr>
          <p:txBody>
            <a:bodyPr/>
            <a:lstStyle/>
            <a:p>
              <a:endParaRPr lang="en-US"/>
            </a:p>
          </p:txBody>
        </p:sp>
        <p:sp>
          <p:nvSpPr>
            <p:cNvPr id="412741" name="Text Box 69">
              <a:extLst>
                <a:ext uri="{FF2B5EF4-FFF2-40B4-BE49-F238E27FC236}">
                  <a16:creationId xmlns:a16="http://schemas.microsoft.com/office/drawing/2014/main" id="{7E1979C6-B007-4104-97BD-1D7CDC04B7F0}"/>
                </a:ext>
              </a:extLst>
            </p:cNvPr>
            <p:cNvSpPr txBox="1">
              <a:spLocks noChangeArrowheads="1"/>
            </p:cNvSpPr>
            <p:nvPr/>
          </p:nvSpPr>
          <p:spPr bwMode="auto">
            <a:xfrm>
              <a:off x="1441" y="2054"/>
              <a:ext cx="555"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t</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grpSp>
      <p:sp>
        <p:nvSpPr>
          <p:cNvPr id="412775" name="Freeform 103">
            <a:extLst>
              <a:ext uri="{FF2B5EF4-FFF2-40B4-BE49-F238E27FC236}">
                <a16:creationId xmlns:a16="http://schemas.microsoft.com/office/drawing/2014/main" id="{7A6CDE6D-9244-456E-B65E-981FEE031B2A}"/>
              </a:ext>
            </a:extLst>
          </p:cNvPr>
          <p:cNvSpPr>
            <a:spLocks/>
          </p:cNvSpPr>
          <p:nvPr/>
        </p:nvSpPr>
        <p:spPr bwMode="auto">
          <a:xfrm>
            <a:off x="2016125" y="3608388"/>
            <a:ext cx="792163" cy="215900"/>
          </a:xfrm>
          <a:custGeom>
            <a:avLst/>
            <a:gdLst>
              <a:gd name="T0" fmla="*/ 0 w 630"/>
              <a:gd name="T1" fmla="*/ 95 h 110"/>
              <a:gd name="T2" fmla="*/ 240 w 630"/>
              <a:gd name="T3" fmla="*/ 5 h 110"/>
              <a:gd name="T4" fmla="*/ 510 w 630"/>
              <a:gd name="T5" fmla="*/ 65 h 110"/>
              <a:gd name="T6" fmla="*/ 630 w 630"/>
              <a:gd name="T7" fmla="*/ 110 h 110"/>
            </a:gdLst>
            <a:ahLst/>
            <a:cxnLst>
              <a:cxn ang="0">
                <a:pos x="T0" y="T1"/>
              </a:cxn>
              <a:cxn ang="0">
                <a:pos x="T2" y="T3"/>
              </a:cxn>
              <a:cxn ang="0">
                <a:pos x="T4" y="T5"/>
              </a:cxn>
              <a:cxn ang="0">
                <a:pos x="T6" y="T7"/>
              </a:cxn>
            </a:cxnLst>
            <a:rect l="0" t="0" r="r" b="b"/>
            <a:pathLst>
              <a:path w="630" h="110">
                <a:moveTo>
                  <a:pt x="0" y="95"/>
                </a:moveTo>
                <a:cubicBezTo>
                  <a:pt x="77" y="52"/>
                  <a:pt x="155" y="10"/>
                  <a:pt x="240" y="5"/>
                </a:cubicBezTo>
                <a:cubicBezTo>
                  <a:pt x="325" y="0"/>
                  <a:pt x="445" y="48"/>
                  <a:pt x="510" y="65"/>
                </a:cubicBezTo>
                <a:cubicBezTo>
                  <a:pt x="575" y="82"/>
                  <a:pt x="610" y="103"/>
                  <a:pt x="630" y="110"/>
                </a:cubicBezTo>
              </a:path>
            </a:pathLst>
          </a:custGeom>
          <a:noFill/>
          <a:ln w="28575"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12810" name="Group 138">
            <a:extLst>
              <a:ext uri="{FF2B5EF4-FFF2-40B4-BE49-F238E27FC236}">
                <a16:creationId xmlns:a16="http://schemas.microsoft.com/office/drawing/2014/main" id="{5AEB1781-5E7A-423D-B185-C5B9E44FB44C}"/>
              </a:ext>
            </a:extLst>
          </p:cNvPr>
          <p:cNvGrpSpPr>
            <a:grpSpLocks/>
          </p:cNvGrpSpPr>
          <p:nvPr/>
        </p:nvGrpSpPr>
        <p:grpSpPr bwMode="auto">
          <a:xfrm>
            <a:off x="4967288" y="2913063"/>
            <a:ext cx="3673475" cy="3648075"/>
            <a:chOff x="3129" y="1835"/>
            <a:chExt cx="2314" cy="2298"/>
          </a:xfrm>
        </p:grpSpPr>
        <p:sp>
          <p:nvSpPr>
            <p:cNvPr id="412777" name="Text Box 105">
              <a:extLst>
                <a:ext uri="{FF2B5EF4-FFF2-40B4-BE49-F238E27FC236}">
                  <a16:creationId xmlns:a16="http://schemas.microsoft.com/office/drawing/2014/main" id="{1A44C395-99CA-4DEF-A76B-D269AC9AA609}"/>
                </a:ext>
              </a:extLst>
            </p:cNvPr>
            <p:cNvSpPr txBox="1">
              <a:spLocks noChangeArrowheads="1"/>
            </p:cNvSpPr>
            <p:nvPr/>
          </p:nvSpPr>
          <p:spPr bwMode="auto">
            <a:xfrm>
              <a:off x="4530" y="2130"/>
              <a:ext cx="527"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g</a:t>
              </a:r>
            </a:p>
          </p:txBody>
        </p:sp>
        <p:sp>
          <p:nvSpPr>
            <p:cNvPr id="412778" name="Text Box 106">
              <a:extLst>
                <a:ext uri="{FF2B5EF4-FFF2-40B4-BE49-F238E27FC236}">
                  <a16:creationId xmlns:a16="http://schemas.microsoft.com/office/drawing/2014/main" id="{6B465028-6473-41EF-A5F2-AE8577DEB73E}"/>
                </a:ext>
              </a:extLst>
            </p:cNvPr>
            <p:cNvSpPr txBox="1">
              <a:spLocks noChangeArrowheads="1"/>
            </p:cNvSpPr>
            <p:nvPr/>
          </p:nvSpPr>
          <p:spPr bwMode="auto">
            <a:xfrm>
              <a:off x="3578" y="1835"/>
              <a:ext cx="527"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p>
          </p:txBody>
        </p:sp>
        <p:sp>
          <p:nvSpPr>
            <p:cNvPr id="412779" name="Text Box 107">
              <a:extLst>
                <a:ext uri="{FF2B5EF4-FFF2-40B4-BE49-F238E27FC236}">
                  <a16:creationId xmlns:a16="http://schemas.microsoft.com/office/drawing/2014/main" id="{670DF621-CB71-491B-AC3D-A37FCE186A00}"/>
                </a:ext>
              </a:extLst>
            </p:cNvPr>
            <p:cNvSpPr txBox="1">
              <a:spLocks noChangeArrowheads="1"/>
            </p:cNvSpPr>
            <p:nvPr/>
          </p:nvSpPr>
          <p:spPr bwMode="auto">
            <a:xfrm>
              <a:off x="4967" y="2523"/>
              <a:ext cx="340"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p>
          </p:txBody>
        </p:sp>
        <p:sp>
          <p:nvSpPr>
            <p:cNvPr id="412780" name="Text Box 108">
              <a:extLst>
                <a:ext uri="{FF2B5EF4-FFF2-40B4-BE49-F238E27FC236}">
                  <a16:creationId xmlns:a16="http://schemas.microsoft.com/office/drawing/2014/main" id="{4F058CC4-48E1-474D-A8AE-9CB3D9F93CF0}"/>
                </a:ext>
              </a:extLst>
            </p:cNvPr>
            <p:cNvSpPr txBox="1">
              <a:spLocks noChangeArrowheads="1"/>
            </p:cNvSpPr>
            <p:nvPr/>
          </p:nvSpPr>
          <p:spPr bwMode="auto">
            <a:xfrm>
              <a:off x="4604" y="3180"/>
              <a:ext cx="839"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u</a:t>
              </a:r>
              <a:r>
                <a:rPr lang="en-US" altLang="zh-CN" sz="2600" b="1" i="1" baseline="-25000">
                  <a:latin typeface="Times New Roman" panose="02020603050405020304" pitchFamily="18" charset="0"/>
                </a:rPr>
                <a:t>L</a:t>
              </a:r>
              <a:r>
                <a:rPr lang="en-US" altLang="zh-CN" sz="2600" b="1" i="1">
                  <a:latin typeface="Times New Roman" panose="02020603050405020304" pitchFamily="18" charset="0"/>
                </a:rPr>
                <a:t>    u</a:t>
              </a:r>
              <a:r>
                <a:rPr lang="en-US" altLang="zh-CN" sz="2600" b="1" i="1" baseline="-25000">
                  <a:latin typeface="Times New Roman" panose="02020603050405020304" pitchFamily="18" charset="0"/>
                </a:rPr>
                <a:t>R</a:t>
              </a:r>
              <a:r>
                <a:rPr lang="en-US" altLang="zh-CN" sz="900">
                  <a:latin typeface="Courier New" panose="02070309020205020404" pitchFamily="49" charset="0"/>
                </a:rPr>
                <a:t> </a:t>
              </a:r>
              <a:r>
                <a:rPr lang="en-US" altLang="zh-CN" sz="900" baseline="-25000">
                  <a:latin typeface="Courier New" panose="02070309020205020404" pitchFamily="49" charset="0"/>
                </a:rPr>
                <a:t> </a:t>
              </a:r>
              <a:endParaRPr lang="en-US" altLang="zh-CN"/>
            </a:p>
          </p:txBody>
        </p:sp>
        <p:sp>
          <p:nvSpPr>
            <p:cNvPr id="412781" name="Text Box 109">
              <a:extLst>
                <a:ext uri="{FF2B5EF4-FFF2-40B4-BE49-F238E27FC236}">
                  <a16:creationId xmlns:a16="http://schemas.microsoft.com/office/drawing/2014/main" id="{508A1907-0D54-4FF7-8655-985D1FE753E0}"/>
                </a:ext>
              </a:extLst>
            </p:cNvPr>
            <p:cNvSpPr txBox="1">
              <a:spLocks noChangeArrowheads="1"/>
            </p:cNvSpPr>
            <p:nvPr/>
          </p:nvSpPr>
          <p:spPr bwMode="auto">
            <a:xfrm>
              <a:off x="3747" y="3611"/>
              <a:ext cx="585"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s</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12782" name="Text Box 110">
              <a:extLst>
                <a:ext uri="{FF2B5EF4-FFF2-40B4-BE49-F238E27FC236}">
                  <a16:creationId xmlns:a16="http://schemas.microsoft.com/office/drawing/2014/main" id="{D07182CA-6315-4DC8-A8BC-6FE5BCD06E3E}"/>
                </a:ext>
              </a:extLst>
            </p:cNvPr>
            <p:cNvSpPr txBox="1">
              <a:spLocks noChangeArrowheads="1"/>
            </p:cNvSpPr>
            <p:nvPr/>
          </p:nvSpPr>
          <p:spPr bwMode="auto">
            <a:xfrm>
              <a:off x="3129" y="2311"/>
              <a:ext cx="585"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v</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sp>
          <p:nvSpPr>
            <p:cNvPr id="412783" name="Text Box 111">
              <a:extLst>
                <a:ext uri="{FF2B5EF4-FFF2-40B4-BE49-F238E27FC236}">
                  <a16:creationId xmlns:a16="http://schemas.microsoft.com/office/drawing/2014/main" id="{DD8D558E-10F2-4296-81E5-86BCE93B8643}"/>
                </a:ext>
              </a:extLst>
            </p:cNvPr>
            <p:cNvSpPr txBox="1">
              <a:spLocks noChangeArrowheads="1"/>
            </p:cNvSpPr>
            <p:nvPr/>
          </p:nvSpPr>
          <p:spPr bwMode="auto">
            <a:xfrm>
              <a:off x="3470" y="2976"/>
              <a:ext cx="585"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s</a:t>
              </a:r>
            </a:p>
          </p:txBody>
        </p:sp>
        <p:sp>
          <p:nvSpPr>
            <p:cNvPr id="412784" name="Text Box 112">
              <a:extLst>
                <a:ext uri="{FF2B5EF4-FFF2-40B4-BE49-F238E27FC236}">
                  <a16:creationId xmlns:a16="http://schemas.microsoft.com/office/drawing/2014/main" id="{C143BDA5-27B2-4913-98BD-6202E905C5F9}"/>
                </a:ext>
              </a:extLst>
            </p:cNvPr>
            <p:cNvSpPr txBox="1">
              <a:spLocks noChangeArrowheads="1"/>
            </p:cNvSpPr>
            <p:nvPr/>
          </p:nvSpPr>
          <p:spPr bwMode="auto">
            <a:xfrm>
              <a:off x="3860" y="2568"/>
              <a:ext cx="585"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r</a:t>
              </a:r>
            </a:p>
          </p:txBody>
        </p:sp>
        <p:sp>
          <p:nvSpPr>
            <p:cNvPr id="412785" name="Text Box 113">
              <a:extLst>
                <a:ext uri="{FF2B5EF4-FFF2-40B4-BE49-F238E27FC236}">
                  <a16:creationId xmlns:a16="http://schemas.microsoft.com/office/drawing/2014/main" id="{659E1069-A55A-4136-A1AB-A73287CFA24F}"/>
                </a:ext>
              </a:extLst>
            </p:cNvPr>
            <p:cNvSpPr txBox="1">
              <a:spLocks noChangeArrowheads="1"/>
            </p:cNvSpPr>
            <p:nvPr/>
          </p:nvSpPr>
          <p:spPr bwMode="auto">
            <a:xfrm>
              <a:off x="3270" y="3589"/>
              <a:ext cx="585"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s</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sp>
          <p:nvSpPr>
            <p:cNvPr id="412786" name="Text Box 114">
              <a:extLst>
                <a:ext uri="{FF2B5EF4-FFF2-40B4-BE49-F238E27FC236}">
                  <a16:creationId xmlns:a16="http://schemas.microsoft.com/office/drawing/2014/main" id="{3D418459-097F-48B5-A1BC-9128935768AF}"/>
                </a:ext>
              </a:extLst>
            </p:cNvPr>
            <p:cNvSpPr txBox="1">
              <a:spLocks noChangeArrowheads="1"/>
            </p:cNvSpPr>
            <p:nvPr/>
          </p:nvSpPr>
          <p:spPr bwMode="auto">
            <a:xfrm>
              <a:off x="4513" y="3627"/>
              <a:ext cx="585"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t</a:t>
              </a:r>
              <a:r>
                <a:rPr lang="en-US" altLang="zh-CN" sz="2600" b="1" i="1" baseline="-25000">
                  <a:latin typeface="Times New Roman" panose="02020603050405020304" pitchFamily="18" charset="0"/>
                </a:rPr>
                <a:t>R</a:t>
              </a:r>
              <a:endParaRPr lang="en-US" altLang="zh-CN" sz="2600" b="1" i="1">
                <a:latin typeface="Times New Roman" panose="02020603050405020304" pitchFamily="18" charset="0"/>
              </a:endParaRPr>
            </a:p>
          </p:txBody>
        </p:sp>
        <p:sp>
          <p:nvSpPr>
            <p:cNvPr id="412787" name="Text Box 115">
              <a:extLst>
                <a:ext uri="{FF2B5EF4-FFF2-40B4-BE49-F238E27FC236}">
                  <a16:creationId xmlns:a16="http://schemas.microsoft.com/office/drawing/2014/main" id="{59AA819D-7F4B-4C5D-B36D-74B8D1D8F6CD}"/>
                </a:ext>
              </a:extLst>
            </p:cNvPr>
            <p:cNvSpPr txBox="1">
              <a:spLocks noChangeArrowheads="1"/>
            </p:cNvSpPr>
            <p:nvPr/>
          </p:nvSpPr>
          <p:spPr bwMode="auto">
            <a:xfrm>
              <a:off x="4445" y="2999"/>
              <a:ext cx="455"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t</a:t>
              </a:r>
            </a:p>
          </p:txBody>
        </p:sp>
        <p:sp>
          <p:nvSpPr>
            <p:cNvPr id="412789" name="Line 117">
              <a:extLst>
                <a:ext uri="{FF2B5EF4-FFF2-40B4-BE49-F238E27FC236}">
                  <a16:creationId xmlns:a16="http://schemas.microsoft.com/office/drawing/2014/main" id="{EC5E1862-3A5D-4986-B35D-11A910217A6C}"/>
                </a:ext>
              </a:extLst>
            </p:cNvPr>
            <p:cNvSpPr>
              <a:spLocks noChangeShapeType="1"/>
            </p:cNvSpPr>
            <p:nvPr/>
          </p:nvSpPr>
          <p:spPr bwMode="auto">
            <a:xfrm>
              <a:off x="3876" y="2138"/>
              <a:ext cx="524" cy="271"/>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90" name="Line 118">
              <a:extLst>
                <a:ext uri="{FF2B5EF4-FFF2-40B4-BE49-F238E27FC236}">
                  <a16:creationId xmlns:a16="http://schemas.microsoft.com/office/drawing/2014/main" id="{459D378D-4A4D-452E-8A20-E99CA45B8891}"/>
                </a:ext>
              </a:extLst>
            </p:cNvPr>
            <p:cNvSpPr>
              <a:spLocks noChangeShapeType="1"/>
            </p:cNvSpPr>
            <p:nvPr/>
          </p:nvSpPr>
          <p:spPr bwMode="auto">
            <a:xfrm flipH="1">
              <a:off x="4090" y="2492"/>
              <a:ext cx="324" cy="371"/>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91" name="Line 119">
              <a:extLst>
                <a:ext uri="{FF2B5EF4-FFF2-40B4-BE49-F238E27FC236}">
                  <a16:creationId xmlns:a16="http://schemas.microsoft.com/office/drawing/2014/main" id="{9ABE8F50-CCCF-4A18-AA43-375A6434A0EE}"/>
                </a:ext>
              </a:extLst>
            </p:cNvPr>
            <p:cNvSpPr>
              <a:spLocks noChangeShapeType="1"/>
            </p:cNvSpPr>
            <p:nvPr/>
          </p:nvSpPr>
          <p:spPr bwMode="auto">
            <a:xfrm>
              <a:off x="4504" y="2492"/>
              <a:ext cx="378" cy="303"/>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92" name="Line 120">
              <a:extLst>
                <a:ext uri="{FF2B5EF4-FFF2-40B4-BE49-F238E27FC236}">
                  <a16:creationId xmlns:a16="http://schemas.microsoft.com/office/drawing/2014/main" id="{2D21607B-F3F2-40A2-8EB9-CDD87041093E}"/>
                </a:ext>
              </a:extLst>
            </p:cNvPr>
            <p:cNvSpPr>
              <a:spLocks noChangeShapeType="1"/>
            </p:cNvSpPr>
            <p:nvPr/>
          </p:nvSpPr>
          <p:spPr bwMode="auto">
            <a:xfrm>
              <a:off x="4151" y="2944"/>
              <a:ext cx="234" cy="320"/>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93" name="Line 121">
              <a:extLst>
                <a:ext uri="{FF2B5EF4-FFF2-40B4-BE49-F238E27FC236}">
                  <a16:creationId xmlns:a16="http://schemas.microsoft.com/office/drawing/2014/main" id="{16706F65-F59A-41D5-8690-629563149989}"/>
                </a:ext>
              </a:extLst>
            </p:cNvPr>
            <p:cNvSpPr>
              <a:spLocks noChangeShapeType="1"/>
            </p:cNvSpPr>
            <p:nvPr/>
          </p:nvSpPr>
          <p:spPr bwMode="auto">
            <a:xfrm>
              <a:off x="4967" y="2908"/>
              <a:ext cx="206" cy="343"/>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94" name="Line 122">
              <a:extLst>
                <a:ext uri="{FF2B5EF4-FFF2-40B4-BE49-F238E27FC236}">
                  <a16:creationId xmlns:a16="http://schemas.microsoft.com/office/drawing/2014/main" id="{CDBC0D07-D681-4334-A2CD-F7E49536FE66}"/>
                </a:ext>
              </a:extLst>
            </p:cNvPr>
            <p:cNvSpPr>
              <a:spLocks noChangeShapeType="1"/>
            </p:cNvSpPr>
            <p:nvPr/>
          </p:nvSpPr>
          <p:spPr bwMode="auto">
            <a:xfrm flipH="1">
              <a:off x="3316" y="2121"/>
              <a:ext cx="468" cy="270"/>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95" name="Line 123">
              <a:extLst>
                <a:ext uri="{FF2B5EF4-FFF2-40B4-BE49-F238E27FC236}">
                  <a16:creationId xmlns:a16="http://schemas.microsoft.com/office/drawing/2014/main" id="{97CB7CC9-A1BD-4A41-8872-B094EE3F8345}"/>
                </a:ext>
              </a:extLst>
            </p:cNvPr>
            <p:cNvSpPr>
              <a:spLocks noChangeShapeType="1"/>
            </p:cNvSpPr>
            <p:nvPr/>
          </p:nvSpPr>
          <p:spPr bwMode="auto">
            <a:xfrm flipH="1">
              <a:off x="4722" y="2931"/>
              <a:ext cx="176" cy="316"/>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96" name="Line 124">
              <a:extLst>
                <a:ext uri="{FF2B5EF4-FFF2-40B4-BE49-F238E27FC236}">
                  <a16:creationId xmlns:a16="http://schemas.microsoft.com/office/drawing/2014/main" id="{BE073E67-74FB-4C44-8C4D-DEB07CCD663C}"/>
                </a:ext>
              </a:extLst>
            </p:cNvPr>
            <p:cNvSpPr>
              <a:spLocks noChangeShapeType="1"/>
            </p:cNvSpPr>
            <p:nvPr/>
          </p:nvSpPr>
          <p:spPr bwMode="auto">
            <a:xfrm flipH="1">
              <a:off x="3776" y="2927"/>
              <a:ext cx="264" cy="303"/>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97" name="Oval 125">
              <a:extLst>
                <a:ext uri="{FF2B5EF4-FFF2-40B4-BE49-F238E27FC236}">
                  <a16:creationId xmlns:a16="http://schemas.microsoft.com/office/drawing/2014/main" id="{75960816-A9E1-4BC3-AB54-22FFA63DE13C}"/>
                </a:ext>
              </a:extLst>
            </p:cNvPr>
            <p:cNvSpPr>
              <a:spLocks noChangeArrowheads="1"/>
            </p:cNvSpPr>
            <p:nvPr/>
          </p:nvSpPr>
          <p:spPr bwMode="auto">
            <a:xfrm>
              <a:off x="3726" y="2006"/>
              <a:ext cx="189" cy="219"/>
            </a:xfrm>
            <a:prstGeom prst="ellipse">
              <a:avLst/>
            </a:prstGeom>
            <a:solidFill>
              <a:srgbClr val="000000"/>
            </a:solidFill>
            <a:ln w="9525">
              <a:solidFill>
                <a:srgbClr val="000000"/>
              </a:solidFill>
              <a:round/>
              <a:headEnd/>
              <a:tailEnd/>
            </a:ln>
          </p:spPr>
          <p:txBody>
            <a:bodyPr/>
            <a:lstStyle/>
            <a:p>
              <a:endParaRPr lang="en-US"/>
            </a:p>
          </p:txBody>
        </p:sp>
        <p:sp>
          <p:nvSpPr>
            <p:cNvPr id="412798" name="Oval 126">
              <a:extLst>
                <a:ext uri="{FF2B5EF4-FFF2-40B4-BE49-F238E27FC236}">
                  <a16:creationId xmlns:a16="http://schemas.microsoft.com/office/drawing/2014/main" id="{DEC54A82-2F4F-438D-9A55-AD3B49526729}"/>
                </a:ext>
              </a:extLst>
            </p:cNvPr>
            <p:cNvSpPr>
              <a:spLocks noChangeArrowheads="1"/>
            </p:cNvSpPr>
            <p:nvPr/>
          </p:nvSpPr>
          <p:spPr bwMode="auto">
            <a:xfrm>
              <a:off x="4847" y="2755"/>
              <a:ext cx="189" cy="219"/>
            </a:xfrm>
            <a:prstGeom prst="ellipse">
              <a:avLst/>
            </a:prstGeom>
            <a:solidFill>
              <a:srgbClr val="000000"/>
            </a:solidFill>
            <a:ln w="9525">
              <a:solidFill>
                <a:srgbClr val="000000"/>
              </a:solidFill>
              <a:round/>
              <a:headEnd/>
              <a:tailEnd/>
            </a:ln>
          </p:spPr>
          <p:txBody>
            <a:bodyPr/>
            <a:lstStyle/>
            <a:p>
              <a:endParaRPr lang="en-US"/>
            </a:p>
          </p:txBody>
        </p:sp>
        <p:sp>
          <p:nvSpPr>
            <p:cNvPr id="412799" name="Oval 127">
              <a:extLst>
                <a:ext uri="{FF2B5EF4-FFF2-40B4-BE49-F238E27FC236}">
                  <a16:creationId xmlns:a16="http://schemas.microsoft.com/office/drawing/2014/main" id="{78B1EC90-F079-4B70-A048-C1109F2393BB}"/>
                </a:ext>
              </a:extLst>
            </p:cNvPr>
            <p:cNvSpPr>
              <a:spLocks noChangeArrowheads="1"/>
            </p:cNvSpPr>
            <p:nvPr/>
          </p:nvSpPr>
          <p:spPr bwMode="auto">
            <a:xfrm>
              <a:off x="4012" y="2765"/>
              <a:ext cx="190" cy="219"/>
            </a:xfrm>
            <a:prstGeom prst="ellipse">
              <a:avLst/>
            </a:prstGeom>
            <a:solidFill>
              <a:schemeClr val="tx2"/>
            </a:solidFill>
            <a:ln w="9525">
              <a:solidFill>
                <a:schemeClr val="tx2"/>
              </a:solidFill>
              <a:round/>
              <a:headEnd/>
              <a:tailEnd/>
            </a:ln>
          </p:spPr>
          <p:txBody>
            <a:bodyPr/>
            <a:lstStyle/>
            <a:p>
              <a:endParaRPr lang="en-US"/>
            </a:p>
          </p:txBody>
        </p:sp>
        <p:sp>
          <p:nvSpPr>
            <p:cNvPr id="412800" name="Oval 128">
              <a:extLst>
                <a:ext uri="{FF2B5EF4-FFF2-40B4-BE49-F238E27FC236}">
                  <a16:creationId xmlns:a16="http://schemas.microsoft.com/office/drawing/2014/main" id="{ED3A8027-0564-4F99-8B9C-9E2A558C89C3}"/>
                </a:ext>
              </a:extLst>
            </p:cNvPr>
            <p:cNvSpPr>
              <a:spLocks noChangeArrowheads="1"/>
            </p:cNvSpPr>
            <p:nvPr/>
          </p:nvSpPr>
          <p:spPr bwMode="auto">
            <a:xfrm>
              <a:off x="4363" y="2316"/>
              <a:ext cx="190" cy="220"/>
            </a:xfrm>
            <a:prstGeom prst="ellipse">
              <a:avLst/>
            </a:prstGeom>
            <a:solidFill>
              <a:srgbClr val="000000"/>
            </a:solidFill>
            <a:ln w="9525">
              <a:solidFill>
                <a:srgbClr val="000000"/>
              </a:solidFill>
              <a:round/>
              <a:headEnd/>
              <a:tailEnd/>
            </a:ln>
          </p:spPr>
          <p:txBody>
            <a:bodyPr/>
            <a:lstStyle/>
            <a:p>
              <a:endParaRPr lang="en-US"/>
            </a:p>
          </p:txBody>
        </p:sp>
        <p:sp>
          <p:nvSpPr>
            <p:cNvPr id="412801" name="Line 129">
              <a:extLst>
                <a:ext uri="{FF2B5EF4-FFF2-40B4-BE49-F238E27FC236}">
                  <a16:creationId xmlns:a16="http://schemas.microsoft.com/office/drawing/2014/main" id="{C8340D13-F4E3-4278-84D4-3C53AD3F970D}"/>
                </a:ext>
              </a:extLst>
            </p:cNvPr>
            <p:cNvSpPr>
              <a:spLocks noChangeShapeType="1"/>
            </p:cNvSpPr>
            <p:nvPr/>
          </p:nvSpPr>
          <p:spPr bwMode="auto">
            <a:xfrm>
              <a:off x="3759" y="3382"/>
              <a:ext cx="162" cy="287"/>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802" name="Line 130">
              <a:extLst>
                <a:ext uri="{FF2B5EF4-FFF2-40B4-BE49-F238E27FC236}">
                  <a16:creationId xmlns:a16="http://schemas.microsoft.com/office/drawing/2014/main" id="{4F3C6274-3DD2-4F2A-B1EE-D5D57231FFCC}"/>
                </a:ext>
              </a:extLst>
            </p:cNvPr>
            <p:cNvSpPr>
              <a:spLocks noChangeShapeType="1"/>
            </p:cNvSpPr>
            <p:nvPr/>
          </p:nvSpPr>
          <p:spPr bwMode="auto">
            <a:xfrm flipH="1">
              <a:off x="3415" y="3348"/>
              <a:ext cx="264" cy="304"/>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803" name="Oval 131">
              <a:extLst>
                <a:ext uri="{FF2B5EF4-FFF2-40B4-BE49-F238E27FC236}">
                  <a16:creationId xmlns:a16="http://schemas.microsoft.com/office/drawing/2014/main" id="{C2AC3A5C-E4BE-4FEA-9FF2-FC010C890C7C}"/>
                </a:ext>
              </a:extLst>
            </p:cNvPr>
            <p:cNvSpPr>
              <a:spLocks noChangeArrowheads="1"/>
            </p:cNvSpPr>
            <p:nvPr/>
          </p:nvSpPr>
          <p:spPr bwMode="auto">
            <a:xfrm>
              <a:off x="3618" y="3203"/>
              <a:ext cx="190" cy="220"/>
            </a:xfrm>
            <a:prstGeom prst="ellipse">
              <a:avLst/>
            </a:prstGeom>
            <a:solidFill>
              <a:srgbClr val="000000"/>
            </a:solidFill>
            <a:ln w="9525">
              <a:solidFill>
                <a:srgbClr val="000000"/>
              </a:solidFill>
              <a:round/>
              <a:headEnd/>
              <a:tailEnd/>
            </a:ln>
          </p:spPr>
          <p:txBody>
            <a:bodyPr/>
            <a:lstStyle/>
            <a:p>
              <a:endParaRPr lang="en-US"/>
            </a:p>
          </p:txBody>
        </p:sp>
        <p:sp>
          <p:nvSpPr>
            <p:cNvPr id="412804" name="Line 132">
              <a:extLst>
                <a:ext uri="{FF2B5EF4-FFF2-40B4-BE49-F238E27FC236}">
                  <a16:creationId xmlns:a16="http://schemas.microsoft.com/office/drawing/2014/main" id="{400208DB-B096-4C19-AFF9-BF8CBF9F025D}"/>
                </a:ext>
              </a:extLst>
            </p:cNvPr>
            <p:cNvSpPr>
              <a:spLocks noChangeShapeType="1"/>
            </p:cNvSpPr>
            <p:nvPr/>
          </p:nvSpPr>
          <p:spPr bwMode="auto">
            <a:xfrm>
              <a:off x="4422" y="3339"/>
              <a:ext cx="218" cy="340"/>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805" name="Line 133">
              <a:extLst>
                <a:ext uri="{FF2B5EF4-FFF2-40B4-BE49-F238E27FC236}">
                  <a16:creationId xmlns:a16="http://schemas.microsoft.com/office/drawing/2014/main" id="{097E1C3C-D84F-4688-B775-CF016B7E3029}"/>
                </a:ext>
              </a:extLst>
            </p:cNvPr>
            <p:cNvSpPr>
              <a:spLocks noChangeShapeType="1"/>
            </p:cNvSpPr>
            <p:nvPr/>
          </p:nvSpPr>
          <p:spPr bwMode="auto">
            <a:xfrm flipH="1">
              <a:off x="4176" y="3339"/>
              <a:ext cx="224" cy="340"/>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806" name="Oval 134">
              <a:extLst>
                <a:ext uri="{FF2B5EF4-FFF2-40B4-BE49-F238E27FC236}">
                  <a16:creationId xmlns:a16="http://schemas.microsoft.com/office/drawing/2014/main" id="{17483391-997E-4CE8-BCE3-88F59B8FE891}"/>
                </a:ext>
              </a:extLst>
            </p:cNvPr>
            <p:cNvSpPr>
              <a:spLocks noChangeArrowheads="1"/>
            </p:cNvSpPr>
            <p:nvPr/>
          </p:nvSpPr>
          <p:spPr bwMode="auto">
            <a:xfrm>
              <a:off x="4307" y="3197"/>
              <a:ext cx="189" cy="219"/>
            </a:xfrm>
            <a:prstGeom prst="ellipse">
              <a:avLst/>
            </a:prstGeom>
            <a:solidFill>
              <a:srgbClr val="000000"/>
            </a:solidFill>
            <a:ln w="9525">
              <a:solidFill>
                <a:srgbClr val="000000"/>
              </a:solidFill>
              <a:round/>
              <a:headEnd/>
              <a:tailEnd/>
            </a:ln>
          </p:spPr>
          <p:txBody>
            <a:bodyPr/>
            <a:lstStyle/>
            <a:p>
              <a:endParaRPr lang="en-US"/>
            </a:p>
          </p:txBody>
        </p:sp>
        <p:sp>
          <p:nvSpPr>
            <p:cNvPr id="412807" name="Text Box 135">
              <a:extLst>
                <a:ext uri="{FF2B5EF4-FFF2-40B4-BE49-F238E27FC236}">
                  <a16:creationId xmlns:a16="http://schemas.microsoft.com/office/drawing/2014/main" id="{AB2B9B5B-5227-443F-82A5-7B55910E4649}"/>
                </a:ext>
              </a:extLst>
            </p:cNvPr>
            <p:cNvSpPr txBox="1">
              <a:spLocks noChangeArrowheads="1"/>
            </p:cNvSpPr>
            <p:nvPr/>
          </p:nvSpPr>
          <p:spPr bwMode="auto">
            <a:xfrm>
              <a:off x="4041" y="3627"/>
              <a:ext cx="585"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600" b="1" i="1">
                  <a:latin typeface="Times New Roman" panose="02020603050405020304" pitchFamily="18" charset="0"/>
                </a:rPr>
                <a:t>t</a:t>
              </a:r>
              <a:r>
                <a:rPr lang="en-US" altLang="zh-CN" sz="2600" b="1" i="1" baseline="-25000">
                  <a:latin typeface="Times New Roman" panose="02020603050405020304" pitchFamily="18" charset="0"/>
                </a:rPr>
                <a:t>L</a:t>
              </a:r>
              <a:endParaRPr lang="en-US" altLang="zh-CN" sz="2600" b="1" i="1">
                <a:latin typeface="Times New Roman" panose="02020603050405020304" pitchFamily="18" charset="0"/>
              </a:endParaRPr>
            </a:p>
          </p:txBody>
        </p:sp>
      </p:grpSp>
      <p:sp>
        <p:nvSpPr>
          <p:cNvPr id="412808" name="AutoShape 136">
            <a:extLst>
              <a:ext uri="{FF2B5EF4-FFF2-40B4-BE49-F238E27FC236}">
                <a16:creationId xmlns:a16="http://schemas.microsoft.com/office/drawing/2014/main" id="{AC98B1B0-0EFB-45DC-A918-E6CD830B767A}"/>
              </a:ext>
            </a:extLst>
          </p:cNvPr>
          <p:cNvSpPr>
            <a:spLocks noChangeArrowheads="1"/>
          </p:cNvSpPr>
          <p:nvPr/>
        </p:nvSpPr>
        <p:spPr bwMode="auto">
          <a:xfrm>
            <a:off x="4284663" y="4833938"/>
            <a:ext cx="863600" cy="142875"/>
          </a:xfrm>
          <a:prstGeom prst="rightArrow">
            <a:avLst>
              <a:gd name="adj1" fmla="val 50000"/>
              <a:gd name="adj2" fmla="val 151111"/>
            </a:avLst>
          </a:prstGeom>
          <a:solidFill>
            <a:srgbClr val="C0C0C0"/>
          </a:solidFill>
          <a:ln w="9525">
            <a:solidFill>
              <a:schemeClr val="bg2"/>
            </a:solidFill>
            <a:miter lim="800000"/>
            <a:headEnd/>
            <a:tailEnd/>
          </a:ln>
        </p:spPr>
        <p:txBody>
          <a:bodyPr/>
          <a:lstStyle/>
          <a:p>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2775"/>
                                        </p:tgtEl>
                                        <p:attrNameLst>
                                          <p:attrName>style.visibility</p:attrName>
                                        </p:attrNameLst>
                                      </p:cBhvr>
                                      <p:to>
                                        <p:strVal val="visible"/>
                                      </p:to>
                                    </p:set>
                                    <p:animEffect transition="in" filter="wipe(left)">
                                      <p:cBhvr>
                                        <p:cTn id="7" dur="500"/>
                                        <p:tgtEl>
                                          <p:spTgt spid="41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6193A60C-3459-41B9-8F96-4F66D48EBC08}"/>
              </a:ext>
            </a:extLst>
          </p:cNvPr>
          <p:cNvSpPr>
            <a:spLocks noGrp="1"/>
          </p:cNvSpPr>
          <p:nvPr>
            <p:ph type="sldNum" sz="quarter" idx="11"/>
          </p:nvPr>
        </p:nvSpPr>
        <p:spPr/>
        <p:txBody>
          <a:bodyPr/>
          <a:lstStyle/>
          <a:p>
            <a:fld id="{15BB3526-00B8-4FE2-9BB0-BDE2BCA6AD30}" type="slidenum">
              <a:rPr lang="en-US" altLang="zh-CN"/>
              <a:pPr/>
              <a:t>156</a:t>
            </a:fld>
            <a:endParaRPr lang="en-US" altLang="zh-CN"/>
          </a:p>
        </p:txBody>
      </p:sp>
      <p:sp>
        <p:nvSpPr>
          <p:cNvPr id="416771" name="Rectangle 3">
            <a:extLst>
              <a:ext uri="{FF2B5EF4-FFF2-40B4-BE49-F238E27FC236}">
                <a16:creationId xmlns:a16="http://schemas.microsoft.com/office/drawing/2014/main" id="{AC614EE5-F1BD-49ED-971E-832A014A4E09}"/>
              </a:ext>
            </a:extLst>
          </p:cNvPr>
          <p:cNvSpPr>
            <a:spLocks noGrp="1" noChangeArrowheads="1"/>
          </p:cNvSpPr>
          <p:nvPr>
            <p:ph type="body" sz="half" idx="1"/>
          </p:nvPr>
        </p:nvSpPr>
        <p:spPr>
          <a:xfrm>
            <a:off x="468313" y="765175"/>
            <a:ext cx="8280400" cy="2087563"/>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当删除结点</a:t>
            </a:r>
            <a:r>
              <a:rPr lang="en-US" altLang="zh-CN" sz="3000" b="1" i="1">
                <a:solidFill>
                  <a:schemeClr val="tx2"/>
                </a:solidFill>
                <a:latin typeface="Times New Roman" panose="02020603050405020304" pitchFamily="18" charset="0"/>
                <a:ea typeface="仿宋_GB2312" pitchFamily="49" charset="-122"/>
              </a:rPr>
              <a:t>p</a:t>
            </a:r>
            <a:r>
              <a:rPr lang="zh-CN" altLang="en-US" sz="3000" b="1">
                <a:latin typeface="Times New Roman" panose="02020603050405020304" pitchFamily="18" charset="0"/>
                <a:ea typeface="仿宋_GB2312" pitchFamily="49" charset="-122"/>
              </a:rPr>
              <a:t>之后结点</a:t>
            </a:r>
            <a:r>
              <a:rPr lang="en-US" altLang="zh-CN" sz="3000" b="1" i="1">
                <a:solidFill>
                  <a:schemeClr val="tx2"/>
                </a:solidFill>
                <a:latin typeface="Times New Roman" panose="02020603050405020304" pitchFamily="18" charset="0"/>
                <a:ea typeface="仿宋_GB2312" pitchFamily="49" charset="-122"/>
              </a:rPr>
              <a:t>u</a:t>
            </a:r>
            <a:r>
              <a:rPr lang="zh-CN" altLang="en-US" sz="3000" b="1">
                <a:latin typeface="Times New Roman" panose="02020603050405020304" pitchFamily="18" charset="0"/>
                <a:ea typeface="仿宋_GB2312" pitchFamily="49" charset="-122"/>
              </a:rPr>
              <a:t>成为结点</a:t>
            </a:r>
            <a:r>
              <a:rPr lang="en-US" altLang="zh-CN" sz="3000" b="1" i="1">
                <a:solidFill>
                  <a:schemeClr val="tx2"/>
                </a:solidFill>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的左子女，这种情况与上面讨论的情况是镜像的，只要左、右指针互换就可以了。</a:t>
            </a:r>
            <a:r>
              <a:rPr lang="zh-CN" altLang="en-US" sz="2800"/>
              <a:t> </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A170F5BB-D90A-41D4-96D8-CBF1D5507BA4}"/>
              </a:ext>
            </a:extLst>
          </p:cNvPr>
          <p:cNvSpPr>
            <a:spLocks noGrp="1"/>
          </p:cNvSpPr>
          <p:nvPr>
            <p:ph type="sldNum" sz="quarter" idx="11"/>
          </p:nvPr>
        </p:nvSpPr>
        <p:spPr/>
        <p:txBody>
          <a:bodyPr/>
          <a:lstStyle/>
          <a:p>
            <a:fld id="{DA49A20F-C83C-44D0-93E4-CCB834330616}" type="slidenum">
              <a:rPr lang="en-US" altLang="zh-CN"/>
              <a:pPr/>
              <a:t>16</a:t>
            </a:fld>
            <a:endParaRPr lang="en-US" altLang="zh-CN"/>
          </a:p>
        </p:txBody>
      </p:sp>
      <p:sp>
        <p:nvSpPr>
          <p:cNvPr id="318466" name="Rectangle 2">
            <a:extLst>
              <a:ext uri="{FF2B5EF4-FFF2-40B4-BE49-F238E27FC236}">
                <a16:creationId xmlns:a16="http://schemas.microsoft.com/office/drawing/2014/main" id="{DF95E2D1-9104-4B20-836E-8962CB1793BB}"/>
              </a:ext>
            </a:extLst>
          </p:cNvPr>
          <p:cNvSpPr>
            <a:spLocks noGrp="1" noChangeArrowheads="1"/>
          </p:cNvSpPr>
          <p:nvPr>
            <p:ph type="body" idx="1"/>
          </p:nvPr>
        </p:nvSpPr>
        <p:spPr>
          <a:xfrm>
            <a:off x="628650" y="657225"/>
            <a:ext cx="7904163" cy="5722938"/>
          </a:xfrm>
        </p:spPr>
        <p:txBody>
          <a:bodyPr/>
          <a:lstStyle/>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一般的顺序搜索算法在第二章已经讨论过，本章介绍一种使用“监视哨”的顺序搜索方法。</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设在</a:t>
            </a:r>
            <a:r>
              <a:rPr lang="zh-CN" altLang="en-US" sz="3000" b="1">
                <a:solidFill>
                  <a:schemeClr val="tx2"/>
                </a:solidFill>
                <a:latin typeface="Times New Roman" panose="02020603050405020304" pitchFamily="18" charset="0"/>
                <a:ea typeface="仿宋_GB2312" pitchFamily="49" charset="-122"/>
              </a:rPr>
              <a:t>数据表 </a:t>
            </a:r>
            <a:r>
              <a:rPr lang="en-US" altLang="zh-CN" sz="3000" b="1">
                <a:solidFill>
                  <a:schemeClr val="tx2"/>
                </a:solidFill>
                <a:latin typeface="Times New Roman" panose="02020603050405020304" pitchFamily="18" charset="0"/>
                <a:ea typeface="仿宋_GB2312" pitchFamily="49" charset="-122"/>
              </a:rPr>
              <a:t>dataList </a:t>
            </a:r>
            <a:r>
              <a:rPr lang="zh-CN" altLang="en-US" sz="3000" b="1">
                <a:latin typeface="Times New Roman" panose="02020603050405020304" pitchFamily="18" charset="0"/>
                <a:ea typeface="仿宋_GB2312" pitchFamily="49" charset="-122"/>
              </a:rPr>
              <a:t>中顺序搜索关键码与 给定值 </a:t>
            </a:r>
            <a:r>
              <a:rPr lang="en-US" altLang="zh-CN" sz="3000" b="1">
                <a:latin typeface="Times New Roman" panose="02020603050405020304" pitchFamily="18" charset="0"/>
                <a:ea typeface="仿宋_GB2312" pitchFamily="49" charset="-122"/>
              </a:rPr>
              <a:t>x </a:t>
            </a:r>
            <a:r>
              <a:rPr lang="zh-CN" altLang="en-US" sz="3000" b="1">
                <a:latin typeface="Times New Roman" panose="02020603050405020304" pitchFamily="18" charset="0"/>
                <a:ea typeface="仿宋_GB2312" pitchFamily="49" charset="-122"/>
              </a:rPr>
              <a:t>相等的数据元素，要求数据元素在表中从下标 </a:t>
            </a:r>
            <a:r>
              <a:rPr lang="en-US" altLang="zh-CN" sz="3000" b="1">
                <a:latin typeface="Times New Roman" panose="02020603050405020304" pitchFamily="18" charset="0"/>
                <a:ea typeface="仿宋_GB2312" pitchFamily="49" charset="-122"/>
              </a:rPr>
              <a:t>0 </a:t>
            </a:r>
            <a:r>
              <a:rPr lang="zh-CN" altLang="en-US" sz="3000" b="1">
                <a:latin typeface="Times New Roman" panose="02020603050405020304" pitchFamily="18" charset="0"/>
                <a:ea typeface="仿宋_GB2312" pitchFamily="49" charset="-122"/>
              </a:rPr>
              <a:t>开始存放</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下标为 </a:t>
            </a:r>
            <a:r>
              <a:rPr lang="en-US" altLang="zh-CN" sz="3000" b="1">
                <a:solidFill>
                  <a:schemeClr val="tx2"/>
                </a:solidFill>
                <a:latin typeface="Times New Roman" panose="02020603050405020304" pitchFamily="18" charset="0"/>
                <a:ea typeface="仿宋_GB2312" pitchFamily="49" charset="-122"/>
              </a:rPr>
              <a:t>CurrentSize </a:t>
            </a:r>
            <a:r>
              <a:rPr lang="zh-CN" altLang="en-US" sz="3000" b="1">
                <a:latin typeface="Times New Roman" panose="02020603050405020304" pitchFamily="18" charset="0"/>
                <a:ea typeface="仿宋_GB2312" pitchFamily="49" charset="-122"/>
              </a:rPr>
              <a:t>的元素作为控制搜索过程自动结束的“监视哨”使用。</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若搜索成功，则函数返回该元素在表中序号 </a:t>
            </a:r>
            <a:r>
              <a:rPr lang="en-US" altLang="zh-CN" sz="3000" b="1">
                <a:latin typeface="Times New Roman" panose="02020603050405020304" pitchFamily="18" charset="0"/>
                <a:ea typeface="仿宋_GB2312" pitchFamily="49" charset="-122"/>
              </a:rPr>
              <a:t>Location</a:t>
            </a:r>
            <a:r>
              <a:rPr lang="zh-CN" altLang="en-US" sz="3000" b="1">
                <a:latin typeface="Times New Roman" panose="02020603050405020304" pitchFamily="18" charset="0"/>
                <a:ea typeface="仿宋_GB2312" pitchFamily="49" charset="-122"/>
              </a:rPr>
              <a:t>（比下标大 </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若搜索失败，则函数返回 </a:t>
            </a:r>
            <a:r>
              <a:rPr lang="en-US" altLang="zh-CN" sz="3000" b="1">
                <a:solidFill>
                  <a:schemeClr val="tx2"/>
                </a:solidFill>
                <a:latin typeface="Times New Roman" panose="02020603050405020304" pitchFamily="18" charset="0"/>
                <a:ea typeface="仿宋_GB2312" pitchFamily="49" charset="-122"/>
              </a:rPr>
              <a:t>CurrentSize+1</a:t>
            </a:r>
            <a:r>
              <a:rPr lang="zh-CN" altLang="en-US" sz="3000" b="1">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58D2A0EF-EAEB-4B7F-A4A5-B381777ACD5F}"/>
              </a:ext>
            </a:extLst>
          </p:cNvPr>
          <p:cNvSpPr>
            <a:spLocks noGrp="1"/>
          </p:cNvSpPr>
          <p:nvPr>
            <p:ph type="sldNum" sz="quarter" idx="11"/>
          </p:nvPr>
        </p:nvSpPr>
        <p:spPr/>
        <p:txBody>
          <a:bodyPr/>
          <a:lstStyle/>
          <a:p>
            <a:fld id="{7C129D33-5B0E-4B29-93D7-FF77D36A1559}" type="slidenum">
              <a:rPr lang="en-US" altLang="zh-CN"/>
              <a:pPr/>
              <a:t>17</a:t>
            </a:fld>
            <a:endParaRPr lang="en-US" altLang="zh-CN"/>
          </a:p>
        </p:txBody>
      </p:sp>
      <p:sp>
        <p:nvSpPr>
          <p:cNvPr id="319490" name="Rectangle 2">
            <a:extLst>
              <a:ext uri="{FF2B5EF4-FFF2-40B4-BE49-F238E27FC236}">
                <a16:creationId xmlns:a16="http://schemas.microsoft.com/office/drawing/2014/main" id="{D33BFCD2-0B4D-448B-A9E5-B980E5507D81}"/>
              </a:ext>
            </a:extLst>
          </p:cNvPr>
          <p:cNvSpPr>
            <a:spLocks noGrp="1" noChangeArrowheads="1"/>
          </p:cNvSpPr>
          <p:nvPr>
            <p:ph type="title"/>
          </p:nvPr>
        </p:nvSpPr>
        <p:spPr>
          <a:xfrm>
            <a:off x="457200" y="441325"/>
            <a:ext cx="8229600" cy="1027113"/>
          </a:xfrm>
        </p:spPr>
        <p:txBody>
          <a:bodyPr/>
          <a:lstStyle/>
          <a:p>
            <a:pPr algn="ctr"/>
            <a:r>
              <a:rPr lang="zh-CN" altLang="en-US" sz="4000" b="1">
                <a:solidFill>
                  <a:schemeClr val="tx2"/>
                </a:solidFill>
                <a:ea typeface="华文新魏" panose="02010800040101010101" pitchFamily="2" charset="-122"/>
              </a:rPr>
              <a:t>使用监视哨的顺序搜索算法</a:t>
            </a:r>
            <a:r>
              <a:rPr lang="zh-CN" altLang="en-US"/>
              <a:t> </a:t>
            </a:r>
          </a:p>
        </p:txBody>
      </p:sp>
      <p:sp>
        <p:nvSpPr>
          <p:cNvPr id="319491" name="Rectangle 3">
            <a:extLst>
              <a:ext uri="{FF2B5EF4-FFF2-40B4-BE49-F238E27FC236}">
                <a16:creationId xmlns:a16="http://schemas.microsoft.com/office/drawing/2014/main" id="{A66FB710-0D96-4F9E-B776-775138FFBF4D}"/>
              </a:ext>
            </a:extLst>
          </p:cNvPr>
          <p:cNvSpPr>
            <a:spLocks noGrp="1" noChangeArrowheads="1"/>
          </p:cNvSpPr>
          <p:nvPr>
            <p:ph type="body" idx="1"/>
          </p:nvPr>
        </p:nvSpPr>
        <p:spPr>
          <a:xfrm>
            <a:off x="555625" y="1376363"/>
            <a:ext cx="8229600" cy="5040312"/>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dataList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SeqSearch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K x)</a:t>
            </a:r>
            <a:r>
              <a:rPr lang="en-US" altLang="zh-CN" sz="2800" b="1">
                <a:latin typeface="Times New Roman" panose="02020603050405020304" pitchFamily="18" charset="0"/>
                <a:ea typeface="隶书" panose="02010509060101010101" pitchFamily="49" charset="-122"/>
              </a:rPr>
              <a:t> const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Element[CurrentSize].key = x</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将</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设置为监视哨</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a:latin typeface="Times New Roman" panose="02020603050405020304" pitchFamily="18" charset="0"/>
                <a:ea typeface="隶书" panose="02010509060101010101" pitchFamily="49" charset="-122"/>
              </a:rPr>
              <a:t>(Element[i].key</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x) i++</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从前向后顺序搜索</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 </a:t>
            </a:r>
            <a:r>
              <a:rPr lang="en-US" altLang="zh-CN" sz="2800">
                <a:latin typeface="Times New Roman" panose="02020603050405020304" pitchFamily="18" charset="0"/>
                <a:ea typeface="隶书" panose="02010509060101010101" pitchFamily="49" charset="-122"/>
              </a:rPr>
              <a:t>i+1</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spcBef>
                <a:spcPct val="5000"/>
              </a:spcBef>
              <a:buClr>
                <a:srgbClr val="800080"/>
              </a:buClr>
              <a:buSzPct val="50000"/>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Size = 10</a:t>
            </a:r>
            <a:r>
              <a:rPr lang="en-US" altLang="zh-CN" sz="2800" b="1">
                <a:latin typeface="Times New Roman" panose="02020603050405020304" pitchFamily="18" charset="0"/>
                <a:ea typeface="隶书" panose="02010509060101010101" pitchFamily="49" charset="-122"/>
              </a:rPr>
              <a:t>;</a:t>
            </a:r>
          </a:p>
          <a:p>
            <a:pPr>
              <a:spcBef>
                <a:spcPct val="5000"/>
              </a:spcBef>
              <a:buClr>
                <a:srgbClr val="800080"/>
              </a:buClr>
              <a:buSzPct val="50000"/>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main () {</a:t>
            </a: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4016811-F07C-4078-AAB6-8EC6A9EA0674}"/>
              </a:ext>
            </a:extLst>
          </p:cNvPr>
          <p:cNvSpPr>
            <a:spLocks noGrp="1"/>
          </p:cNvSpPr>
          <p:nvPr>
            <p:ph type="sldNum" sz="quarter" idx="11"/>
          </p:nvPr>
        </p:nvSpPr>
        <p:spPr/>
        <p:txBody>
          <a:bodyPr/>
          <a:lstStyle/>
          <a:p>
            <a:fld id="{DF46BD7C-12CC-433B-9AFB-3EC6125B4CF3}" type="slidenum">
              <a:rPr lang="en-US" altLang="zh-CN"/>
              <a:pPr/>
              <a:t>18</a:t>
            </a:fld>
            <a:endParaRPr lang="en-US" altLang="zh-CN"/>
          </a:p>
        </p:txBody>
      </p:sp>
      <p:sp>
        <p:nvSpPr>
          <p:cNvPr id="320515" name="Rectangle 3">
            <a:extLst>
              <a:ext uri="{FF2B5EF4-FFF2-40B4-BE49-F238E27FC236}">
                <a16:creationId xmlns:a16="http://schemas.microsoft.com/office/drawing/2014/main" id="{03FCCB11-F526-4431-AA6C-1717DA674919}"/>
              </a:ext>
            </a:extLst>
          </p:cNvPr>
          <p:cNvSpPr>
            <a:spLocks noGrp="1" noChangeArrowheads="1"/>
          </p:cNvSpPr>
          <p:nvPr>
            <p:ph type="body" idx="1"/>
          </p:nvPr>
        </p:nvSpPr>
        <p:spPr>
          <a:xfrm>
            <a:off x="482600" y="692150"/>
            <a:ext cx="8229600" cy="5545138"/>
          </a:xfrm>
        </p:spPr>
        <p:txBody>
          <a:bodyPr/>
          <a:lstStyle/>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dataList</a:t>
            </a:r>
            <a:r>
              <a:rPr lang="en-US" altLang="zh-CN" sz="2800" b="1">
                <a:latin typeface="Times New Roman" panose="02020603050405020304" pitchFamily="18" charset="0"/>
                <a:ea typeface="隶书" panose="02010509060101010101" pitchFamily="49" charset="-122"/>
              </a:rPr>
              <a:t>&lt;int&gt; </a:t>
            </a:r>
            <a:r>
              <a:rPr lang="en-US" altLang="zh-CN" sz="2800">
                <a:latin typeface="Times New Roman" panose="02020603050405020304" pitchFamily="18" charset="0"/>
                <a:ea typeface="隶书" panose="02010509060101010101" pitchFamily="49" charset="-122"/>
              </a:rPr>
              <a:t>L1 (Size)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定义</a:t>
            </a:r>
            <a:r>
              <a:rPr lang="en-US" altLang="zh-CN" sz="2800" b="1">
                <a:solidFill>
                  <a:schemeClr val="tx2"/>
                </a:solidFill>
                <a:latin typeface="Times New Roman" panose="02020603050405020304" pitchFamily="18" charset="0"/>
                <a:ea typeface="隶书" panose="02010509060101010101" pitchFamily="49" charset="-122"/>
              </a:rPr>
              <a:t>int</a:t>
            </a:r>
            <a:r>
              <a:rPr lang="zh-CN" altLang="en-US" sz="2800">
                <a:solidFill>
                  <a:schemeClr val="tx2"/>
                </a:solidFill>
                <a:latin typeface="Times New Roman" panose="02020603050405020304" pitchFamily="18" charset="0"/>
                <a:ea typeface="隶书" panose="02010509060101010101" pitchFamily="49" charset="-122"/>
              </a:rPr>
              <a:t>型搜索表</a:t>
            </a:r>
            <a:r>
              <a:rPr lang="en-US" altLang="zh-CN" sz="2800" b="1">
                <a:solidFill>
                  <a:schemeClr val="tx2"/>
                </a:solidFill>
                <a:latin typeface="Times New Roman" panose="02020603050405020304" pitchFamily="18" charset="0"/>
                <a:ea typeface="隶书" panose="02010509060101010101" pitchFamily="49" charset="-122"/>
              </a:rPr>
              <a:t>L1</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Target</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Loc</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cin &gt;&gt; </a:t>
            </a:r>
            <a:r>
              <a:rPr lang="en-US" altLang="zh-CN" sz="2800">
                <a:latin typeface="Times New Roman" panose="02020603050405020304" pitchFamily="18" charset="0"/>
                <a:ea typeface="隶书" panose="02010509060101010101" pitchFamily="49" charset="-122"/>
              </a:rPr>
              <a:t>L1</a:t>
            </a:r>
            <a:r>
              <a:rPr lang="en-US" altLang="zh-CN" sz="2800" b="1">
                <a:latin typeface="Times New Roman" panose="02020603050405020304" pitchFamily="18" charset="0"/>
                <a:ea typeface="隶书" panose="02010509060101010101" pitchFamily="49" charset="-122"/>
              </a:rPr>
              <a:t>;  cout &lt;&lt; </a:t>
            </a:r>
            <a:r>
              <a:rPr lang="en-US" altLang="zh-CN" sz="2800">
                <a:latin typeface="Times New Roman" panose="02020603050405020304" pitchFamily="18" charset="0"/>
                <a:ea typeface="隶书" panose="02010509060101010101" pitchFamily="49" charset="-122"/>
              </a:rPr>
              <a:t>L1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输入</a:t>
            </a:r>
            <a:r>
              <a:rPr lang="en-US" altLang="zh-CN" sz="2800" b="1">
                <a:solidFill>
                  <a:schemeClr val="tx2"/>
                </a:solidFill>
                <a:latin typeface="Times New Roman" panose="02020603050405020304" pitchFamily="18" charset="0"/>
                <a:ea typeface="隶书" panose="02010509060101010101" pitchFamily="49" charset="-122"/>
              </a:rPr>
              <a:t>L1</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cout &lt;&lt; “Search for a integer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cin &gt;&gt; </a:t>
            </a:r>
            <a:r>
              <a:rPr lang="en-US" altLang="zh-CN" sz="2800">
                <a:latin typeface="Times New Roman" panose="02020603050405020304" pitchFamily="18" charset="0"/>
                <a:ea typeface="隶书" panose="02010509060101010101" pitchFamily="49" charset="-122"/>
              </a:rPr>
              <a:t>Target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输入要搜索的数据</a:t>
            </a:r>
            <a:r>
              <a:rPr lang="zh-CN" altLang="en-US"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 (Location = L1.Seqsearch(Target))</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L1.Length()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cout &lt;&lt; “</a:t>
            </a:r>
            <a:r>
              <a:rPr lang="zh-CN" altLang="en-US" sz="2800" b="1">
                <a:latin typeface="Times New Roman" panose="02020603050405020304" pitchFamily="18" charset="0"/>
                <a:ea typeface="隶书" panose="02010509060101010101" pitchFamily="49" charset="-122"/>
              </a:rPr>
              <a:t>找到待查元素位置在：” </a:t>
            </a:r>
            <a:r>
              <a:rPr lang="en-US" altLang="zh-CN" sz="2800" b="1">
                <a:latin typeface="Times New Roman" panose="02020603050405020304" pitchFamily="18" charset="0"/>
                <a:ea typeface="隶书" panose="02010509060101010101" pitchFamily="49" charset="-122"/>
              </a:rPr>
              <a:t>&lt;&lt; </a:t>
            </a:r>
            <a:r>
              <a:rPr lang="en-US" altLang="zh-CN" sz="2800">
                <a:latin typeface="Times New Roman" panose="02020603050405020304" pitchFamily="18" charset="0"/>
                <a:ea typeface="隶书" panose="02010509060101010101" pitchFamily="49" charset="-122"/>
              </a:rPr>
              <a:t>Loc+1</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&lt;&lt; endl;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搜索成功</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cout &lt;&lt; “ </a:t>
            </a:r>
            <a:r>
              <a:rPr lang="zh-CN" altLang="en-US" sz="2800" b="1">
                <a:latin typeface="Times New Roman" panose="02020603050405020304" pitchFamily="18" charset="0"/>
                <a:ea typeface="隶书" panose="02010509060101010101" pitchFamily="49" charset="-122"/>
              </a:rPr>
              <a:t>没有找到待查元素</a:t>
            </a:r>
            <a:r>
              <a:rPr lang="en-US" altLang="zh-CN" sz="2800" b="1">
                <a:latin typeface="Times New Roman" panose="02020603050405020304" pitchFamily="18" charset="0"/>
                <a:ea typeface="隶书" panose="02010509060101010101" pitchFamily="49" charset="-122"/>
              </a:rPr>
              <a:t>\n”;</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搜索不成功</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772A4FB6-D138-4986-9D9E-82E28882645E}"/>
              </a:ext>
            </a:extLst>
          </p:cNvPr>
          <p:cNvSpPr>
            <a:spLocks noGrp="1"/>
          </p:cNvSpPr>
          <p:nvPr>
            <p:ph type="sldNum" sz="quarter" idx="11"/>
          </p:nvPr>
        </p:nvSpPr>
        <p:spPr/>
        <p:txBody>
          <a:bodyPr/>
          <a:lstStyle/>
          <a:p>
            <a:fld id="{29237CD7-679D-4F00-AE2A-AC4A312596C0}" type="slidenum">
              <a:rPr lang="en-US" altLang="zh-CN"/>
              <a:pPr/>
              <a:t>19</a:t>
            </a:fld>
            <a:endParaRPr lang="en-US" altLang="zh-CN"/>
          </a:p>
        </p:txBody>
      </p:sp>
      <p:sp>
        <p:nvSpPr>
          <p:cNvPr id="194568" name="Rectangle 8">
            <a:extLst>
              <a:ext uri="{FF2B5EF4-FFF2-40B4-BE49-F238E27FC236}">
                <a16:creationId xmlns:a16="http://schemas.microsoft.com/office/drawing/2014/main" id="{95B3F924-2E97-4CFB-A37C-9387CF025EF4}"/>
              </a:ext>
            </a:extLst>
          </p:cNvPr>
          <p:cNvSpPr>
            <a:spLocks noGrp="1" noChangeArrowheads="1"/>
          </p:cNvSpPr>
          <p:nvPr>
            <p:ph type="body" idx="1"/>
          </p:nvPr>
        </p:nvSpPr>
        <p:spPr>
          <a:xfrm>
            <a:off x="611188" y="1306513"/>
            <a:ext cx="7885112" cy="3886200"/>
          </a:xfrm>
        </p:spPr>
        <p:txBody>
          <a:bodyPr/>
          <a:lstStyle/>
          <a:p>
            <a:pPr>
              <a:lnSpc>
                <a:spcPct val="105000"/>
              </a:lnSpc>
              <a:spcBef>
                <a:spcPct val="0"/>
              </a:spcBef>
              <a:buClr>
                <a:srgbClr val="800080"/>
              </a:buClr>
              <a:buSzPct val="50000"/>
            </a:pPr>
            <a:r>
              <a:rPr lang="zh-CN" altLang="en-US" sz="3000" b="1">
                <a:latin typeface="Times New Roman" panose="02020603050405020304" pitchFamily="18" charset="0"/>
                <a:ea typeface="仿宋_GB2312" pitchFamily="49" charset="-122"/>
              </a:rPr>
              <a:t>设数据表中有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个元素，搜索第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个元素的概率为 </a:t>
            </a:r>
            <a:r>
              <a:rPr lang="en-US" altLang="zh-CN" sz="3000" b="1" i="1">
                <a:latin typeface="Times New Roman" panose="02020603050405020304" pitchFamily="18" charset="0"/>
                <a:ea typeface="仿宋_GB2312" pitchFamily="49" charset="-122"/>
              </a:rPr>
              <a:t>p</a:t>
            </a:r>
            <a:r>
              <a:rPr lang="en-US" altLang="zh-CN" sz="3000" b="1" i="1" baseline="-25000">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，搜索到第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个元素所需比较次数为 </a:t>
            </a:r>
            <a:r>
              <a:rPr lang="en-US" altLang="zh-CN" sz="3000" b="1" i="1">
                <a:latin typeface="Times New Roman" panose="02020603050405020304" pitchFamily="18" charset="0"/>
                <a:ea typeface="仿宋_GB2312" pitchFamily="49" charset="-122"/>
              </a:rPr>
              <a:t>c</a:t>
            </a:r>
            <a:r>
              <a:rPr lang="en-US" altLang="zh-CN" sz="3000" b="1" i="1" baseline="-25000">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，则搜索成功的平均搜索长度</a:t>
            </a:r>
            <a:r>
              <a:rPr lang="en-US" altLang="zh-CN" sz="3000" b="1">
                <a:latin typeface="Times New Roman" panose="02020603050405020304" pitchFamily="18" charset="0"/>
                <a:ea typeface="仿宋_GB2312" pitchFamily="49" charset="-122"/>
              </a:rPr>
              <a:t>:</a:t>
            </a:r>
          </a:p>
          <a:p>
            <a:pPr>
              <a:lnSpc>
                <a:spcPct val="105000"/>
              </a:lnSpc>
              <a:spcBef>
                <a:spcPct val="0"/>
              </a:spcBef>
              <a:buClr>
                <a:srgbClr val="800080"/>
              </a:buClr>
              <a:buSzPct val="50000"/>
            </a:pPr>
            <a:endParaRPr lang="en-US" altLang="zh-CN" sz="3000" b="1">
              <a:latin typeface="Times New Roman" panose="02020603050405020304" pitchFamily="18" charset="0"/>
              <a:ea typeface="仿宋_GB2312" pitchFamily="49" charset="-122"/>
            </a:endParaRPr>
          </a:p>
          <a:p>
            <a:pPr>
              <a:lnSpc>
                <a:spcPct val="105000"/>
              </a:lnSpc>
              <a:spcBef>
                <a:spcPct val="0"/>
              </a:spcBef>
              <a:buClr>
                <a:srgbClr val="800080"/>
              </a:buClr>
              <a:buSzPct val="50000"/>
            </a:pPr>
            <a:endParaRPr lang="en-US" altLang="zh-CN" sz="3000" b="1">
              <a:latin typeface="Times New Roman" panose="02020603050405020304" pitchFamily="18" charset="0"/>
              <a:ea typeface="仿宋_GB2312" pitchFamily="49" charset="-122"/>
            </a:endParaRPr>
          </a:p>
          <a:p>
            <a:pPr>
              <a:buClr>
                <a:srgbClr val="800080"/>
              </a:buClr>
              <a:buSzPct val="50000"/>
            </a:pPr>
            <a:r>
              <a:rPr lang="zh-CN" altLang="en-US" sz="3000" b="1">
                <a:latin typeface="Times New Roman" panose="02020603050405020304" pitchFamily="18" charset="0"/>
                <a:ea typeface="仿宋_GB2312" pitchFamily="49" charset="-122"/>
              </a:rPr>
              <a:t>在顺序搜索并设置“监视哨”情形：</a:t>
            </a:r>
          </a:p>
          <a:p>
            <a:pPr>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c</a:t>
            </a:r>
            <a:r>
              <a:rPr lang="en-US" altLang="zh-CN" sz="3000" b="1" i="1" baseline="-25000">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i </a:t>
            </a:r>
            <a:r>
              <a:rPr lang="en-US" altLang="zh-CN" sz="3000" b="1">
                <a:latin typeface="Times New Roman" panose="02020603050405020304" pitchFamily="18" charset="0"/>
                <a:ea typeface="仿宋_GB2312" pitchFamily="49" charset="-122"/>
              </a:rPr>
              <a:t>+1,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 0</a:t>
            </a:r>
            <a:r>
              <a:rPr lang="en-US" altLang="zh-CN" sz="3000" b="1" i="1">
                <a:latin typeface="Times New Roman" panose="02020603050405020304" pitchFamily="18" charset="0"/>
                <a:ea typeface="仿宋_GB2312" pitchFamily="49" charset="-122"/>
                <a:sym typeface="Symbol" panose="05050102010706020507" pitchFamily="18" charset="2"/>
              </a:rPr>
              <a:t>, </a:t>
            </a:r>
            <a:r>
              <a:rPr lang="en-US" altLang="zh-CN" sz="3000" b="1">
                <a:latin typeface="Times New Roman" panose="02020603050405020304" pitchFamily="18" charset="0"/>
                <a:ea typeface="仿宋_GB2312" pitchFamily="49" charset="-122"/>
                <a:sym typeface="Symbol" panose="05050102010706020507" pitchFamily="18" charset="2"/>
              </a:rPr>
              <a:t>1, , </a:t>
            </a:r>
            <a:r>
              <a:rPr lang="en-US" altLang="zh-CN" sz="3000" b="1" i="1">
                <a:latin typeface="Times New Roman" panose="02020603050405020304" pitchFamily="18" charset="0"/>
                <a:ea typeface="仿宋_GB2312" pitchFamily="49" charset="-122"/>
                <a:sym typeface="Symbol" panose="05050102010706020507" pitchFamily="18" charset="2"/>
              </a:rPr>
              <a:t>n</a:t>
            </a:r>
            <a:r>
              <a:rPr lang="en-US" altLang="zh-CN" sz="3000">
                <a:latin typeface="Courier New" panose="02070309020205020404" pitchFamily="49"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sym typeface="Symbol" panose="05050102010706020507" pitchFamily="18" charset="2"/>
              </a:rPr>
              <a:t>1</a:t>
            </a:r>
            <a:r>
              <a:rPr lang="zh-CN" altLang="en-US" sz="3000" b="1">
                <a:latin typeface="Times New Roman" panose="02020603050405020304" pitchFamily="18" charset="0"/>
                <a:ea typeface="仿宋_GB2312" pitchFamily="49" charset="-122"/>
                <a:sym typeface="Symbol" panose="05050102010706020507" pitchFamily="18" charset="2"/>
              </a:rPr>
              <a:t>，因此</a:t>
            </a:r>
            <a:endParaRPr lang="zh-CN" altLang="en-US" sz="3000">
              <a:latin typeface="Times New Roman" panose="02020603050405020304" pitchFamily="18" charset="0"/>
              <a:ea typeface="仿宋_GB2312" pitchFamily="49" charset="-122"/>
            </a:endParaRPr>
          </a:p>
        </p:txBody>
      </p:sp>
      <p:graphicFrame>
        <p:nvGraphicFramePr>
          <p:cNvPr id="194563" name="Object 3">
            <a:extLst>
              <a:ext uri="{FF2B5EF4-FFF2-40B4-BE49-F238E27FC236}">
                <a16:creationId xmlns:a16="http://schemas.microsoft.com/office/drawing/2014/main" id="{39B68FE2-43BD-4640-9C6E-B3D14E9F155D}"/>
              </a:ext>
            </a:extLst>
          </p:cNvPr>
          <p:cNvGraphicFramePr>
            <a:graphicFrameLocks noChangeAspect="1"/>
          </p:cNvGraphicFramePr>
          <p:nvPr/>
        </p:nvGraphicFramePr>
        <p:xfrm>
          <a:off x="1655763" y="2781300"/>
          <a:ext cx="5395912" cy="1125538"/>
        </p:xfrm>
        <a:graphic>
          <a:graphicData uri="http://schemas.openxmlformats.org/presentationml/2006/ole">
            <mc:AlternateContent xmlns:mc="http://schemas.openxmlformats.org/markup-compatibility/2006">
              <mc:Choice xmlns:v="urn:schemas-microsoft-com:vml" Requires="v">
                <p:oleObj spid="_x0000_s194571" name="公式" r:id="rId3" imgW="2120760" imgH="431640" progId="Equation.3">
                  <p:embed/>
                </p:oleObj>
              </mc:Choice>
              <mc:Fallback>
                <p:oleObj name="公式" r:id="rId3" imgW="212076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763" y="2781300"/>
                        <a:ext cx="5395912" cy="112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64" name="Object 4">
            <a:extLst>
              <a:ext uri="{FF2B5EF4-FFF2-40B4-BE49-F238E27FC236}">
                <a16:creationId xmlns:a16="http://schemas.microsoft.com/office/drawing/2014/main" id="{75C6989C-2C27-4BC4-BC05-41C774ADAEBF}"/>
              </a:ext>
            </a:extLst>
          </p:cNvPr>
          <p:cNvGraphicFramePr>
            <a:graphicFrameLocks noChangeAspect="1"/>
          </p:cNvGraphicFramePr>
          <p:nvPr/>
        </p:nvGraphicFramePr>
        <p:xfrm>
          <a:off x="1619250" y="4833938"/>
          <a:ext cx="4116388" cy="1150937"/>
        </p:xfrm>
        <a:graphic>
          <a:graphicData uri="http://schemas.openxmlformats.org/presentationml/2006/ole">
            <mc:AlternateContent xmlns:mc="http://schemas.openxmlformats.org/markup-compatibility/2006">
              <mc:Choice xmlns:v="urn:schemas-microsoft-com:vml" Requires="v">
                <p:oleObj spid="_x0000_s194572" name="公式" r:id="rId5" imgW="1434960" imgH="431640" progId="Equation.3">
                  <p:embed/>
                </p:oleObj>
              </mc:Choice>
              <mc:Fallback>
                <p:oleObj name="公式" r:id="rId5" imgW="143496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833938"/>
                        <a:ext cx="4116388"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567" name="Rectangle 7">
            <a:extLst>
              <a:ext uri="{FF2B5EF4-FFF2-40B4-BE49-F238E27FC236}">
                <a16:creationId xmlns:a16="http://schemas.microsoft.com/office/drawing/2014/main" id="{23076703-6E83-44D5-A4B7-555A1023AD32}"/>
              </a:ext>
            </a:extLst>
          </p:cNvPr>
          <p:cNvSpPr>
            <a:spLocks noGrp="1" noChangeArrowheads="1"/>
          </p:cNvSpPr>
          <p:nvPr>
            <p:ph type="title"/>
          </p:nvPr>
        </p:nvSpPr>
        <p:spPr>
          <a:xfrm>
            <a:off x="468313" y="441325"/>
            <a:ext cx="8229600" cy="863600"/>
          </a:xfrm>
        </p:spPr>
        <p:txBody>
          <a:bodyPr/>
          <a:lstStyle/>
          <a:p>
            <a:pPr algn="ctr"/>
            <a:r>
              <a:rPr kumimoji="1" lang="zh-CN" altLang="en-US" sz="4000" b="1">
                <a:solidFill>
                  <a:srgbClr val="CC3300"/>
                </a:solidFill>
                <a:ea typeface="华文新魏" panose="02010800040101010101" pitchFamily="2" charset="-122"/>
              </a:rPr>
              <a:t>顺序搜索的平均搜索长度</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BB00492-DB81-4C8C-8C58-CEB101DA4616}"/>
              </a:ext>
            </a:extLst>
          </p:cNvPr>
          <p:cNvSpPr>
            <a:spLocks noGrp="1"/>
          </p:cNvSpPr>
          <p:nvPr>
            <p:ph type="sldNum" sz="quarter" idx="11"/>
          </p:nvPr>
        </p:nvSpPr>
        <p:spPr/>
        <p:txBody>
          <a:bodyPr/>
          <a:lstStyle/>
          <a:p>
            <a:fld id="{2BE965DB-2BEF-4128-B6B2-B615C51D1430}" type="slidenum">
              <a:rPr lang="en-US" altLang="zh-CN"/>
              <a:pPr/>
              <a:t>2</a:t>
            </a:fld>
            <a:endParaRPr lang="en-US" altLang="zh-CN"/>
          </a:p>
        </p:txBody>
      </p:sp>
      <p:sp>
        <p:nvSpPr>
          <p:cNvPr id="116738" name="Rectangle 2">
            <a:extLst>
              <a:ext uri="{FF2B5EF4-FFF2-40B4-BE49-F238E27FC236}">
                <a16:creationId xmlns:a16="http://schemas.microsoft.com/office/drawing/2014/main" id="{B50C06CF-7974-4B05-BCC7-4A0CB53CFE77}"/>
              </a:ext>
            </a:extLst>
          </p:cNvPr>
          <p:cNvSpPr>
            <a:spLocks noGrp="1" noChangeArrowheads="1"/>
          </p:cNvSpPr>
          <p:nvPr>
            <p:ph type="body" idx="1"/>
          </p:nvPr>
        </p:nvSpPr>
        <p:spPr>
          <a:xfrm>
            <a:off x="2401888" y="1916113"/>
            <a:ext cx="4114800" cy="4176712"/>
          </a:xfrm>
        </p:spPr>
        <p:txBody>
          <a:bodyPr/>
          <a:lstStyle/>
          <a:p>
            <a:pPr>
              <a:buClr>
                <a:srgbClr val="800080"/>
              </a:buClr>
              <a:buSzPct val="50000"/>
            </a:pPr>
            <a:r>
              <a:rPr lang="zh-CN" altLang="en-US" sz="3600" b="1">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hlinkClick r:id="rId2" action="ppaction://hlinksldjump"/>
              </a:rPr>
              <a:t>静态搜索表</a:t>
            </a:r>
            <a:endParaRPr lang="zh-CN" altLang="en-US" sz="3600" b="1">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hlinkClick r:id="rId3" action="ppaction://hlinksldjump"/>
            </a:endParaRPr>
          </a:p>
          <a:p>
            <a:pPr>
              <a:buClr>
                <a:srgbClr val="800080"/>
              </a:buClr>
              <a:buSzPct val="50000"/>
            </a:pPr>
            <a:r>
              <a:rPr lang="zh-CN" altLang="en-US" sz="3600" b="1">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hlinkClick r:id="rId4" action="ppaction://hlinksldjump"/>
              </a:rPr>
              <a:t>二叉搜索树</a:t>
            </a:r>
            <a:endParaRPr lang="zh-CN" altLang="en-US" sz="3600" b="1">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endParaRPr>
          </a:p>
          <a:p>
            <a:pPr>
              <a:buClr>
                <a:srgbClr val="800080"/>
              </a:buClr>
              <a:buSzPct val="50000"/>
            </a:pPr>
            <a:r>
              <a:rPr lang="zh-CN" altLang="en-US" sz="3600" b="1">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hlinkClick r:id="rId5" action="ppaction://hlinksldjump"/>
              </a:rPr>
              <a:t>最优二叉搜索树</a:t>
            </a:r>
            <a:endParaRPr lang="zh-CN" altLang="en-US" sz="3600" b="1">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hlinkClick r:id="rId2" action="ppaction://hlinksldjump"/>
            </a:endParaRPr>
          </a:p>
          <a:p>
            <a:pPr>
              <a:buClr>
                <a:srgbClr val="800080"/>
              </a:buClr>
              <a:buSzPct val="50000"/>
            </a:pPr>
            <a:r>
              <a:rPr lang="en-US" altLang="zh-CN" sz="3600" b="1">
                <a:solidFill>
                  <a:srgbClr val="CC3300"/>
                </a:solidFill>
                <a:effectLst>
                  <a:outerShdw blurRad="38100" dist="38100" dir="2700000" algn="tl">
                    <a:srgbClr val="C0C0C0"/>
                  </a:outerShdw>
                </a:effectLst>
                <a:latin typeface="Times New Roman" panose="02020603050405020304" pitchFamily="18" charset="0"/>
                <a:ea typeface="仿宋_GB2312" pitchFamily="49" charset="-122"/>
                <a:hlinkClick r:id="rId6" action="ppaction://hlinksldjump"/>
              </a:rPr>
              <a:t>AVL</a:t>
            </a:r>
            <a:r>
              <a:rPr lang="zh-CN" altLang="en-US" sz="3600" b="1">
                <a:solidFill>
                  <a:srgbClr val="CC3300"/>
                </a:solidFill>
                <a:effectLst>
                  <a:outerShdw blurRad="38100" dist="38100" dir="2700000" algn="tl">
                    <a:srgbClr val="C0C0C0"/>
                  </a:outerShdw>
                </a:effectLst>
                <a:latin typeface="Times New Roman" panose="02020603050405020304" pitchFamily="18" charset="0"/>
                <a:ea typeface="仿宋_GB2312" pitchFamily="49" charset="-122"/>
                <a:hlinkClick r:id="rId6" action="ppaction://hlinksldjump"/>
              </a:rPr>
              <a:t>树</a:t>
            </a:r>
          </a:p>
          <a:p>
            <a:pPr>
              <a:buClr>
                <a:srgbClr val="800080"/>
              </a:buClr>
              <a:buSzPct val="50000"/>
            </a:pPr>
            <a:r>
              <a:rPr lang="zh-CN" altLang="en-US" sz="3600" b="1">
                <a:solidFill>
                  <a:srgbClr val="CC3300"/>
                </a:solidFill>
                <a:effectLst>
                  <a:outerShdw blurRad="38100" dist="38100" dir="2700000" algn="tl">
                    <a:srgbClr val="C0C0C0"/>
                  </a:outerShdw>
                </a:effectLst>
                <a:latin typeface="Times New Roman" panose="02020603050405020304" pitchFamily="18" charset="0"/>
                <a:ea typeface="仿宋_GB2312" pitchFamily="49" charset="-122"/>
                <a:hlinkClick r:id="rId7" action="ppaction://hlinksldjump"/>
              </a:rPr>
              <a:t>伸展树</a:t>
            </a:r>
            <a:endParaRPr lang="zh-CN" altLang="en-US" sz="3600" b="1">
              <a:solidFill>
                <a:srgbClr val="CC3300"/>
              </a:solidFill>
              <a:effectLst>
                <a:outerShdw blurRad="38100" dist="38100" dir="2700000" algn="tl">
                  <a:srgbClr val="C0C0C0"/>
                </a:outerShdw>
              </a:effectLst>
              <a:latin typeface="Times New Roman" panose="02020603050405020304" pitchFamily="18" charset="0"/>
              <a:ea typeface="仿宋_GB2312" pitchFamily="49" charset="-122"/>
              <a:hlinkClick r:id="rId6" action="ppaction://hlinksldjump"/>
            </a:endParaRPr>
          </a:p>
          <a:p>
            <a:pPr>
              <a:buClr>
                <a:srgbClr val="800080"/>
              </a:buClr>
              <a:buSzPct val="50000"/>
            </a:pPr>
            <a:r>
              <a:rPr lang="zh-CN" altLang="en-US" sz="3600" b="1">
                <a:solidFill>
                  <a:srgbClr val="CC3300"/>
                </a:solidFill>
                <a:effectLst>
                  <a:outerShdw blurRad="38100" dist="38100" dir="2700000" algn="tl">
                    <a:srgbClr val="C0C0C0"/>
                  </a:outerShdw>
                </a:effectLst>
                <a:latin typeface="Times New Roman" panose="02020603050405020304" pitchFamily="18" charset="0"/>
                <a:ea typeface="仿宋_GB2312" pitchFamily="49" charset="-122"/>
                <a:hlinkClick r:id="rId8" action="ppaction://hlinksldjump"/>
              </a:rPr>
              <a:t>红黑树</a:t>
            </a:r>
            <a:endParaRPr lang="zh-CN" altLang="en-US" sz="3600" b="1">
              <a:solidFill>
                <a:srgbClr val="CC3300"/>
              </a:solidFill>
              <a:effectLst>
                <a:outerShdw blurRad="38100" dist="38100" dir="2700000" algn="tl">
                  <a:srgbClr val="C0C0C0"/>
                </a:outerShdw>
              </a:effectLst>
              <a:latin typeface="Times New Roman" panose="02020603050405020304" pitchFamily="18" charset="0"/>
              <a:ea typeface="仿宋_GB2312" pitchFamily="49" charset="-122"/>
              <a:hlinkClick r:id="rId9" action="ppaction://hlinksldjump"/>
            </a:endParaRPr>
          </a:p>
        </p:txBody>
      </p:sp>
      <p:sp>
        <p:nvSpPr>
          <p:cNvPr id="116740" name="Rectangle 4">
            <a:extLst>
              <a:ext uri="{FF2B5EF4-FFF2-40B4-BE49-F238E27FC236}">
                <a16:creationId xmlns:a16="http://schemas.microsoft.com/office/drawing/2014/main" id="{BA7149CA-6732-4759-BB81-4D455536173B}"/>
              </a:ext>
            </a:extLst>
          </p:cNvPr>
          <p:cNvSpPr>
            <a:spLocks noGrp="1" noChangeArrowheads="1"/>
          </p:cNvSpPr>
          <p:nvPr>
            <p:ph type="title"/>
          </p:nvPr>
        </p:nvSpPr>
        <p:spPr>
          <a:xfrm>
            <a:off x="457200" y="457200"/>
            <a:ext cx="8229600" cy="1566863"/>
          </a:xfrm>
        </p:spPr>
        <p:txBody>
          <a:bodyPr/>
          <a:lstStyle/>
          <a:p>
            <a:pPr algn="ctr"/>
            <a:r>
              <a:rPr lang="zh-CN" altLang="en-US" sz="5400" b="1">
                <a:solidFill>
                  <a:schemeClr val="tx2"/>
                </a:solidFill>
                <a:latin typeface="华文新魏" panose="02010800040101010101" pitchFamily="2" charset="-122"/>
                <a:ea typeface="华文新魏" panose="02010800040101010101" pitchFamily="2" charset="-122"/>
              </a:rPr>
              <a:t>第七章  搜索结构</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7A484E0E-6305-49A1-AF2F-39A920F94536}"/>
              </a:ext>
            </a:extLst>
          </p:cNvPr>
          <p:cNvSpPr>
            <a:spLocks noGrp="1"/>
          </p:cNvSpPr>
          <p:nvPr>
            <p:ph type="sldNum" sz="quarter" idx="11"/>
          </p:nvPr>
        </p:nvSpPr>
        <p:spPr/>
        <p:txBody>
          <a:bodyPr/>
          <a:lstStyle/>
          <a:p>
            <a:fld id="{537EC4CA-DDF7-425B-8ACD-FDC8EC851C71}" type="slidenum">
              <a:rPr lang="en-US" altLang="zh-CN"/>
              <a:pPr/>
              <a:t>20</a:t>
            </a:fld>
            <a:endParaRPr lang="en-US" altLang="zh-CN"/>
          </a:p>
        </p:txBody>
      </p:sp>
      <p:sp>
        <p:nvSpPr>
          <p:cNvPr id="325635" name="Rectangle 3">
            <a:extLst>
              <a:ext uri="{FF2B5EF4-FFF2-40B4-BE49-F238E27FC236}">
                <a16:creationId xmlns:a16="http://schemas.microsoft.com/office/drawing/2014/main" id="{3144C103-60E2-4086-B2D5-4F0E26F96002}"/>
              </a:ext>
            </a:extLst>
          </p:cNvPr>
          <p:cNvSpPr>
            <a:spLocks noGrp="1" noChangeArrowheads="1"/>
          </p:cNvSpPr>
          <p:nvPr>
            <p:ph type="body" sz="half" idx="1"/>
          </p:nvPr>
        </p:nvSpPr>
        <p:spPr>
          <a:xfrm>
            <a:off x="601663" y="730250"/>
            <a:ext cx="7966075" cy="5686425"/>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一般表中各个元素的搜索概率不同，如果按搜索概率的高低排列表中的元素，从有序顺序表的情况可知，能够得到高的平均搜索长度。</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在等概率情形，</a:t>
            </a:r>
            <a:r>
              <a:rPr lang="en-US" altLang="zh-CN" sz="3000" b="1" i="1">
                <a:solidFill>
                  <a:schemeClr val="tx2"/>
                </a:solidFill>
                <a:latin typeface="Times New Roman" panose="02020603050405020304" pitchFamily="18" charset="0"/>
                <a:ea typeface="仿宋_GB2312" pitchFamily="49" charset="-122"/>
              </a:rPr>
              <a:t>p</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 1/</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 1, 2,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n</a:t>
            </a:r>
            <a:r>
              <a:rPr lang="zh-CN" altLang="en-US" sz="3000" b="1">
                <a:latin typeface="Times New Roman" panose="02020603050405020304" pitchFamily="18" charset="0"/>
                <a:ea typeface="仿宋_GB2312" pitchFamily="49" charset="-122"/>
                <a:sym typeface="Symbol" panose="05050102010706020507" pitchFamily="18" charset="2"/>
              </a:rPr>
              <a:t>。搜索成功的平均搜索程度为：</a:t>
            </a:r>
          </a:p>
          <a:p>
            <a:pPr>
              <a:lnSpc>
                <a:spcPct val="105000"/>
              </a:lnSpc>
              <a:buClr>
                <a:srgbClr val="800080"/>
              </a:buClr>
              <a:buSzPct val="50000"/>
            </a:pPr>
            <a:endParaRPr lang="zh-CN" altLang="en-US" sz="3000" b="1">
              <a:latin typeface="Times New Roman" panose="02020603050405020304" pitchFamily="18" charset="0"/>
              <a:ea typeface="仿宋_GB2312" pitchFamily="49" charset="-122"/>
              <a:sym typeface="Symbol" panose="05050102010706020507" pitchFamily="18" charset="2"/>
            </a:endParaRPr>
          </a:p>
          <a:p>
            <a:pPr>
              <a:lnSpc>
                <a:spcPct val="105000"/>
              </a:lnSpc>
              <a:buClr>
                <a:srgbClr val="800080"/>
              </a:buClr>
              <a:buSzPct val="50000"/>
            </a:pPr>
            <a:endParaRPr lang="zh-CN" altLang="en-US" sz="3000" b="1">
              <a:latin typeface="Times New Roman" panose="02020603050405020304" pitchFamily="18" charset="0"/>
              <a:ea typeface="仿宋_GB2312" pitchFamily="49" charset="-122"/>
              <a:sym typeface="Symbol" panose="05050102010706020507" pitchFamily="18" charset="2"/>
            </a:endParaRP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在搜索不成功情形，</a:t>
            </a:r>
            <a:r>
              <a:rPr lang="en-US" altLang="zh-CN" sz="3000" b="1" i="1">
                <a:solidFill>
                  <a:schemeClr val="tx2"/>
                </a:solidFill>
                <a:latin typeface="Times New Roman" panose="02020603050405020304" pitchFamily="18" charset="0"/>
                <a:ea typeface="仿宋_GB2312" pitchFamily="49" charset="-122"/>
              </a:rPr>
              <a:t>ASL</a:t>
            </a:r>
            <a:r>
              <a:rPr lang="en-US" altLang="zh-CN" sz="3000" b="1" i="1" baseline="-25000">
                <a:solidFill>
                  <a:schemeClr val="tx2"/>
                </a:solidFill>
                <a:latin typeface="Times New Roman" panose="02020603050405020304" pitchFamily="18" charset="0"/>
                <a:ea typeface="仿宋_GB2312" pitchFamily="49" charset="-122"/>
              </a:rPr>
              <a:t>unsucc</a:t>
            </a:r>
            <a:r>
              <a:rPr lang="en-US" altLang="zh-CN" sz="3000" b="1" baseline="-25000">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p>
        </p:txBody>
      </p:sp>
      <p:graphicFrame>
        <p:nvGraphicFramePr>
          <p:cNvPr id="325636" name="Object 4">
            <a:extLst>
              <a:ext uri="{FF2B5EF4-FFF2-40B4-BE49-F238E27FC236}">
                <a16:creationId xmlns:a16="http://schemas.microsoft.com/office/drawing/2014/main" id="{4878AA77-D0E9-4281-9E80-EFF3B7BBE1A0}"/>
              </a:ext>
            </a:extLst>
          </p:cNvPr>
          <p:cNvGraphicFramePr>
            <a:graphicFrameLocks noChangeAspect="1"/>
          </p:cNvGraphicFramePr>
          <p:nvPr>
            <p:ph sz="half" idx="2"/>
          </p:nvPr>
        </p:nvGraphicFramePr>
        <p:xfrm>
          <a:off x="1476375" y="3824288"/>
          <a:ext cx="5759450" cy="1008062"/>
        </p:xfrm>
        <a:graphic>
          <a:graphicData uri="http://schemas.openxmlformats.org/presentationml/2006/ole">
            <mc:AlternateContent xmlns:mc="http://schemas.openxmlformats.org/markup-compatibility/2006">
              <mc:Choice xmlns:v="urn:schemas-microsoft-com:vml" Requires="v">
                <p:oleObj spid="_x0000_s325640" name="公式" r:id="rId3" imgW="2666880" imgH="431640" progId="Equation.3">
                  <p:embed/>
                </p:oleObj>
              </mc:Choice>
              <mc:Fallback>
                <p:oleObj name="公式" r:id="rId3" imgW="26668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824288"/>
                        <a:ext cx="575945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4">
            <a:extLst>
              <a:ext uri="{FF2B5EF4-FFF2-40B4-BE49-F238E27FC236}">
                <a16:creationId xmlns:a16="http://schemas.microsoft.com/office/drawing/2014/main" id="{8F0137A4-E5DF-4FCB-9B3B-0A0A0632D17E}"/>
              </a:ext>
            </a:extLst>
          </p:cNvPr>
          <p:cNvSpPr>
            <a:spLocks noGrp="1"/>
          </p:cNvSpPr>
          <p:nvPr>
            <p:ph type="sldNum" sz="quarter" idx="11"/>
          </p:nvPr>
        </p:nvSpPr>
        <p:spPr/>
        <p:txBody>
          <a:bodyPr/>
          <a:lstStyle/>
          <a:p>
            <a:fld id="{48B7EB9A-F567-43F9-AC8E-3D6DFF0D9797}" type="slidenum">
              <a:rPr lang="en-US" altLang="zh-CN"/>
              <a:pPr/>
              <a:t>21</a:t>
            </a:fld>
            <a:endParaRPr lang="en-US" altLang="zh-CN"/>
          </a:p>
        </p:txBody>
      </p:sp>
      <p:sp>
        <p:nvSpPr>
          <p:cNvPr id="328706" name="Rectangle 2">
            <a:extLst>
              <a:ext uri="{FF2B5EF4-FFF2-40B4-BE49-F238E27FC236}">
                <a16:creationId xmlns:a16="http://schemas.microsoft.com/office/drawing/2014/main" id="{5750B6A5-F98D-4657-9E63-92F7C70381CA}"/>
              </a:ext>
            </a:extLst>
          </p:cNvPr>
          <p:cNvSpPr>
            <a:spLocks noGrp="1" noChangeArrowheads="1"/>
          </p:cNvSpPr>
          <p:nvPr>
            <p:ph type="body" idx="1"/>
          </p:nvPr>
        </p:nvSpPr>
        <p:spPr>
          <a:xfrm>
            <a:off x="590550" y="1414463"/>
            <a:ext cx="8013700" cy="2122487"/>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采用递归方法搜索值为 </a:t>
            </a:r>
            <a:r>
              <a:rPr lang="en-US" altLang="zh-CN" sz="3000" b="1">
                <a:latin typeface="Times New Roman" panose="02020603050405020304" pitchFamily="18" charset="0"/>
                <a:ea typeface="仿宋_GB2312" pitchFamily="49" charset="-122"/>
              </a:rPr>
              <a:t>x </a:t>
            </a:r>
            <a:r>
              <a:rPr lang="zh-CN" altLang="en-US" sz="3000" b="1">
                <a:latin typeface="Times New Roman" panose="02020603050405020304" pitchFamily="18" charset="0"/>
                <a:ea typeface="仿宋_GB2312" pitchFamily="49" charset="-122"/>
              </a:rPr>
              <a:t>的元素，每递归一层就向待查元素逼近一个位置，直到到达该元素。假设待查元素在第 </a:t>
            </a:r>
            <a:r>
              <a:rPr lang="en-US" altLang="zh-CN" sz="3000" b="1" i="1">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1</a:t>
            </a:r>
            <a:r>
              <a:rPr lang="en-US" altLang="zh-CN" sz="3000" b="1">
                <a:latin typeface="Times New Roman" panose="02020603050405020304" pitchFamily="18" charset="0"/>
              </a:rPr>
              <a:t>≤</a:t>
            </a:r>
            <a:r>
              <a:rPr lang="en-US" altLang="zh-CN" sz="3000" b="1" i="1">
                <a:latin typeface="Times New Roman" panose="02020603050405020304" pitchFamily="18" charset="0"/>
              </a:rPr>
              <a:t>i</a:t>
            </a:r>
            <a:r>
              <a:rPr lang="en-US" altLang="zh-CN" sz="3000" b="1">
                <a:latin typeface="Times New Roman" panose="02020603050405020304" pitchFamily="18" charset="0"/>
              </a:rPr>
              <a:t>≤</a:t>
            </a:r>
            <a:r>
              <a:rPr lang="en-US" altLang="zh-CN" sz="3000" b="1" i="1">
                <a:latin typeface="Times New Roman" panose="02020603050405020304" pitchFamily="18" charset="0"/>
              </a:rPr>
              <a:t>n</a:t>
            </a:r>
            <a:r>
              <a:rPr lang="zh-CN" altLang="en-US" sz="3000" b="1">
                <a:latin typeface="Times New Roman" panose="02020603050405020304" pitchFamily="18" charset="0"/>
                <a:ea typeface="仿宋_GB2312" pitchFamily="49" charset="-122"/>
              </a:rPr>
              <a:t>）个位置，则算法递归深度达 </a:t>
            </a:r>
            <a:r>
              <a:rPr lang="en-US" altLang="zh-CN" sz="3000" b="1" i="1">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rPr>
              <a:t>～</a:t>
            </a:r>
            <a:r>
              <a:rPr lang="en-US" altLang="zh-CN" sz="3000" b="1" i="1">
                <a:latin typeface="Times New Roman" panose="02020603050405020304" pitchFamily="18" charset="0"/>
                <a:ea typeface="仿宋_GB2312" pitchFamily="49" charset="-122"/>
                <a:cs typeface="Times New Roman" panose="02020603050405020304" pitchFamily="18" charset="0"/>
              </a:rPr>
              <a:t>i</a:t>
            </a:r>
            <a:r>
              <a:rPr lang="zh-CN" altLang="en-US" sz="3000" b="1">
                <a:latin typeface="Times New Roman" panose="02020603050405020304" pitchFamily="18" charset="0"/>
                <a:ea typeface="仿宋_GB2312" pitchFamily="49" charset="-122"/>
              </a:rPr>
              <a:t>）。</a:t>
            </a:r>
            <a:endParaRPr lang="zh-CN" altLang="en-US"/>
          </a:p>
        </p:txBody>
      </p:sp>
      <p:grpSp>
        <p:nvGrpSpPr>
          <p:cNvPr id="328742" name="Group 38">
            <a:extLst>
              <a:ext uri="{FF2B5EF4-FFF2-40B4-BE49-F238E27FC236}">
                <a16:creationId xmlns:a16="http://schemas.microsoft.com/office/drawing/2014/main" id="{227DA69F-81FB-4E9C-9865-D237049864B3}"/>
              </a:ext>
            </a:extLst>
          </p:cNvPr>
          <p:cNvGrpSpPr>
            <a:grpSpLocks/>
          </p:cNvGrpSpPr>
          <p:nvPr/>
        </p:nvGrpSpPr>
        <p:grpSpPr bwMode="auto">
          <a:xfrm>
            <a:off x="935038" y="3681413"/>
            <a:ext cx="7131050" cy="2506662"/>
            <a:chOff x="278" y="2456"/>
            <a:chExt cx="4492" cy="1579"/>
          </a:xfrm>
        </p:grpSpPr>
        <p:grpSp>
          <p:nvGrpSpPr>
            <p:cNvPr id="328707" name="Group 3">
              <a:extLst>
                <a:ext uri="{FF2B5EF4-FFF2-40B4-BE49-F238E27FC236}">
                  <a16:creationId xmlns:a16="http://schemas.microsoft.com/office/drawing/2014/main" id="{193083D1-4135-45EC-A888-C557A61EE2FE}"/>
                </a:ext>
              </a:extLst>
            </p:cNvPr>
            <p:cNvGrpSpPr>
              <a:grpSpLocks/>
            </p:cNvGrpSpPr>
            <p:nvPr/>
          </p:nvGrpSpPr>
          <p:grpSpPr bwMode="auto">
            <a:xfrm>
              <a:off x="1874" y="2471"/>
              <a:ext cx="2304" cy="307"/>
              <a:chOff x="1447" y="2590"/>
              <a:chExt cx="2304" cy="307"/>
            </a:xfrm>
          </p:grpSpPr>
          <p:sp>
            <p:nvSpPr>
              <p:cNvPr id="328708" name="Rectangle 4">
                <a:extLst>
                  <a:ext uri="{FF2B5EF4-FFF2-40B4-BE49-F238E27FC236}">
                    <a16:creationId xmlns:a16="http://schemas.microsoft.com/office/drawing/2014/main" id="{461D2F9F-C34D-477D-86F7-96C369ED2AAC}"/>
                  </a:ext>
                </a:extLst>
              </p:cNvPr>
              <p:cNvSpPr>
                <a:spLocks noChangeArrowheads="1"/>
              </p:cNvSpPr>
              <p:nvPr/>
            </p:nvSpPr>
            <p:spPr bwMode="auto">
              <a:xfrm>
                <a:off x="1447" y="2592"/>
                <a:ext cx="2304" cy="295"/>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28709" name="Text Box 5">
                <a:extLst>
                  <a:ext uri="{FF2B5EF4-FFF2-40B4-BE49-F238E27FC236}">
                    <a16:creationId xmlns:a16="http://schemas.microsoft.com/office/drawing/2014/main" id="{419CBF5D-DDC9-4583-9365-8A76B4B6FF7C}"/>
                  </a:ext>
                </a:extLst>
              </p:cNvPr>
              <p:cNvSpPr txBox="1">
                <a:spLocks noChangeArrowheads="1"/>
              </p:cNvSpPr>
              <p:nvPr/>
            </p:nvSpPr>
            <p:spPr bwMode="auto">
              <a:xfrm>
                <a:off x="1488" y="2590"/>
                <a:ext cx="2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latin typeface="Times New Roman" panose="02020603050405020304" pitchFamily="18" charset="0"/>
                  </a:rPr>
                  <a:t>10    20    30    40    50    60</a:t>
                </a:r>
                <a:endParaRPr kumimoji="1" lang="en-US" altLang="zh-CN" sz="2400">
                  <a:latin typeface="Times New Roman" panose="02020603050405020304" pitchFamily="18" charset="0"/>
                </a:endParaRPr>
              </a:p>
            </p:txBody>
          </p:sp>
          <p:sp>
            <p:nvSpPr>
              <p:cNvPr id="328710" name="Line 6">
                <a:extLst>
                  <a:ext uri="{FF2B5EF4-FFF2-40B4-BE49-F238E27FC236}">
                    <a16:creationId xmlns:a16="http://schemas.microsoft.com/office/drawing/2014/main" id="{ADD9D9A0-E5C0-4BA4-B86C-F735318864F4}"/>
                  </a:ext>
                </a:extLst>
              </p:cNvPr>
              <p:cNvSpPr>
                <a:spLocks noChangeShapeType="1"/>
              </p:cNvSpPr>
              <p:nvPr/>
            </p:nvSpPr>
            <p:spPr bwMode="auto">
              <a:xfrm>
                <a:off x="1838" y="2593"/>
                <a:ext cx="0" cy="299"/>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1" name="Line 7">
                <a:extLst>
                  <a:ext uri="{FF2B5EF4-FFF2-40B4-BE49-F238E27FC236}">
                    <a16:creationId xmlns:a16="http://schemas.microsoft.com/office/drawing/2014/main" id="{89492251-50E3-4EAD-A21B-E21FD2DEF09B}"/>
                  </a:ext>
                </a:extLst>
              </p:cNvPr>
              <p:cNvSpPr>
                <a:spLocks noChangeShapeType="1"/>
              </p:cNvSpPr>
              <p:nvPr/>
            </p:nvSpPr>
            <p:spPr bwMode="auto">
              <a:xfrm>
                <a:off x="2214" y="2591"/>
                <a:ext cx="0" cy="299"/>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2" name="Line 8">
                <a:extLst>
                  <a:ext uri="{FF2B5EF4-FFF2-40B4-BE49-F238E27FC236}">
                    <a16:creationId xmlns:a16="http://schemas.microsoft.com/office/drawing/2014/main" id="{36D226DE-C2F0-4307-ACD0-DE785858C7CB}"/>
                  </a:ext>
                </a:extLst>
              </p:cNvPr>
              <p:cNvSpPr>
                <a:spLocks noChangeShapeType="1"/>
              </p:cNvSpPr>
              <p:nvPr/>
            </p:nvSpPr>
            <p:spPr bwMode="auto">
              <a:xfrm>
                <a:off x="2606" y="2598"/>
                <a:ext cx="0" cy="299"/>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3" name="Line 9">
                <a:extLst>
                  <a:ext uri="{FF2B5EF4-FFF2-40B4-BE49-F238E27FC236}">
                    <a16:creationId xmlns:a16="http://schemas.microsoft.com/office/drawing/2014/main" id="{F729E66E-F427-40F3-ACF4-38141F5FDC35}"/>
                  </a:ext>
                </a:extLst>
              </p:cNvPr>
              <p:cNvSpPr>
                <a:spLocks noChangeShapeType="1"/>
              </p:cNvSpPr>
              <p:nvPr/>
            </p:nvSpPr>
            <p:spPr bwMode="auto">
              <a:xfrm>
                <a:off x="2982" y="2596"/>
                <a:ext cx="0" cy="299"/>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4" name="Line 10">
                <a:extLst>
                  <a:ext uri="{FF2B5EF4-FFF2-40B4-BE49-F238E27FC236}">
                    <a16:creationId xmlns:a16="http://schemas.microsoft.com/office/drawing/2014/main" id="{C2962A91-F84A-47B9-85DC-44C15BE27449}"/>
                  </a:ext>
                </a:extLst>
              </p:cNvPr>
              <p:cNvSpPr>
                <a:spLocks noChangeShapeType="1"/>
              </p:cNvSpPr>
              <p:nvPr/>
            </p:nvSpPr>
            <p:spPr bwMode="auto">
              <a:xfrm>
                <a:off x="3372" y="2594"/>
                <a:ext cx="0" cy="299"/>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8715" name="Line 11">
              <a:extLst>
                <a:ext uri="{FF2B5EF4-FFF2-40B4-BE49-F238E27FC236}">
                  <a16:creationId xmlns:a16="http://schemas.microsoft.com/office/drawing/2014/main" id="{E88F730F-C6A5-4854-BE4E-7C360DB35CD0}"/>
                </a:ext>
              </a:extLst>
            </p:cNvPr>
            <p:cNvSpPr>
              <a:spLocks noChangeShapeType="1"/>
            </p:cNvSpPr>
            <p:nvPr/>
          </p:nvSpPr>
          <p:spPr bwMode="auto">
            <a:xfrm flipH="1" flipV="1">
              <a:off x="2074" y="2778"/>
              <a:ext cx="0" cy="169"/>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8716" name="Text Box 12">
              <a:extLst>
                <a:ext uri="{FF2B5EF4-FFF2-40B4-BE49-F238E27FC236}">
                  <a16:creationId xmlns:a16="http://schemas.microsoft.com/office/drawing/2014/main" id="{D81FE9EF-205D-4EFB-80CD-B3E66866F075}"/>
                </a:ext>
              </a:extLst>
            </p:cNvPr>
            <p:cNvSpPr txBox="1">
              <a:spLocks noChangeArrowheads="1"/>
            </p:cNvSpPr>
            <p:nvPr/>
          </p:nvSpPr>
          <p:spPr bwMode="auto">
            <a:xfrm>
              <a:off x="1291" y="2458"/>
              <a:ext cx="5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009900"/>
                  </a:solidFill>
                  <a:latin typeface="Times New Roman" panose="02020603050405020304" pitchFamily="18" charset="0"/>
                </a:rPr>
                <a:t>i</a:t>
              </a:r>
              <a:r>
                <a:rPr kumimoji="1" lang="en-US" altLang="zh-CN" sz="2800" b="1">
                  <a:solidFill>
                    <a:srgbClr val="009900"/>
                  </a:solidFill>
                  <a:latin typeface="Times New Roman" panose="02020603050405020304" pitchFamily="18" charset="0"/>
                </a:rPr>
                <a:t> = 1</a:t>
              </a:r>
              <a:endParaRPr kumimoji="1" lang="en-US" altLang="zh-CN" sz="2400">
                <a:latin typeface="Times New Roman" panose="02020603050405020304" pitchFamily="18" charset="0"/>
              </a:endParaRPr>
            </a:p>
          </p:txBody>
        </p:sp>
        <p:sp>
          <p:nvSpPr>
            <p:cNvPr id="328717" name="Rectangle 13">
              <a:extLst>
                <a:ext uri="{FF2B5EF4-FFF2-40B4-BE49-F238E27FC236}">
                  <a16:creationId xmlns:a16="http://schemas.microsoft.com/office/drawing/2014/main" id="{3EAEEC3B-14E3-4E1C-B3FB-EBD19F00D7ED}"/>
                </a:ext>
              </a:extLst>
            </p:cNvPr>
            <p:cNvSpPr>
              <a:spLocks noChangeArrowheads="1"/>
            </p:cNvSpPr>
            <p:nvPr/>
          </p:nvSpPr>
          <p:spPr bwMode="auto">
            <a:xfrm>
              <a:off x="834" y="2496"/>
              <a:ext cx="355" cy="289"/>
            </a:xfrm>
            <a:prstGeom prst="rect">
              <a:avLst/>
            </a:prstGeom>
            <a:solidFill>
              <a:srgbClr val="CCFF33"/>
            </a:solidFill>
            <a:ln w="19050">
              <a:solidFill>
                <a:srgbClr val="CC0000"/>
              </a:solidFill>
              <a:miter lim="800000"/>
              <a:headEnd/>
              <a:tailEnd/>
            </a:ln>
            <a:effectLst>
              <a:outerShdw dist="35921" dir="2700000" algn="ctr" rotWithShape="0">
                <a:schemeClr val="bg2"/>
              </a:outerShdw>
            </a:effectLst>
          </p:spPr>
          <p:txBody>
            <a:bodyPr anchor="ctr">
              <a:spAutoFit/>
            </a:bodyPr>
            <a:lstStyle/>
            <a:p>
              <a:endParaRPr lang="en-US"/>
            </a:p>
          </p:txBody>
        </p:sp>
        <p:sp>
          <p:nvSpPr>
            <p:cNvPr id="328718" name="Text Box 14">
              <a:extLst>
                <a:ext uri="{FF2B5EF4-FFF2-40B4-BE49-F238E27FC236}">
                  <a16:creationId xmlns:a16="http://schemas.microsoft.com/office/drawing/2014/main" id="{5743EB29-0437-497F-8FE4-A24291A400CB}"/>
                </a:ext>
              </a:extLst>
            </p:cNvPr>
            <p:cNvSpPr txBox="1">
              <a:spLocks noChangeArrowheads="1"/>
            </p:cNvSpPr>
            <p:nvPr/>
          </p:nvSpPr>
          <p:spPr bwMode="auto">
            <a:xfrm>
              <a:off x="278" y="2456"/>
              <a:ext cx="9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latin typeface="Times New Roman" panose="02020603050405020304" pitchFamily="18" charset="0"/>
                  <a:ea typeface="仿宋_GB2312" pitchFamily="49" charset="-122"/>
                </a:rPr>
                <a:t>搜索</a:t>
              </a:r>
              <a:r>
                <a:rPr kumimoji="1" lang="zh-CN" altLang="en-US" sz="2400">
                  <a:latin typeface="Times New Roman" panose="02020603050405020304" pitchFamily="18" charset="0"/>
                </a:rPr>
                <a:t>   </a:t>
              </a:r>
              <a:r>
                <a:rPr kumimoji="1" lang="en-US" altLang="zh-CN" sz="2400" b="1">
                  <a:solidFill>
                    <a:srgbClr val="CC0000"/>
                  </a:solidFill>
                  <a:latin typeface="Times New Roman" panose="02020603050405020304" pitchFamily="18" charset="0"/>
                </a:rPr>
                <a:t>30</a:t>
              </a:r>
              <a:endParaRPr kumimoji="1" lang="en-US" altLang="zh-CN" sz="2400">
                <a:latin typeface="Times New Roman" panose="02020603050405020304" pitchFamily="18" charset="0"/>
              </a:endParaRPr>
            </a:p>
          </p:txBody>
        </p:sp>
        <p:grpSp>
          <p:nvGrpSpPr>
            <p:cNvPr id="328719" name="Group 15">
              <a:extLst>
                <a:ext uri="{FF2B5EF4-FFF2-40B4-BE49-F238E27FC236}">
                  <a16:creationId xmlns:a16="http://schemas.microsoft.com/office/drawing/2014/main" id="{0FF506FD-1F7F-4E19-BFD7-59B9C33C439F}"/>
                </a:ext>
              </a:extLst>
            </p:cNvPr>
            <p:cNvGrpSpPr>
              <a:grpSpLocks/>
            </p:cNvGrpSpPr>
            <p:nvPr/>
          </p:nvGrpSpPr>
          <p:grpSpPr bwMode="auto">
            <a:xfrm>
              <a:off x="1879" y="3022"/>
              <a:ext cx="2304" cy="307"/>
              <a:chOff x="1447" y="2590"/>
              <a:chExt cx="2304" cy="307"/>
            </a:xfrm>
          </p:grpSpPr>
          <p:sp>
            <p:nvSpPr>
              <p:cNvPr id="328720" name="Rectangle 16">
                <a:extLst>
                  <a:ext uri="{FF2B5EF4-FFF2-40B4-BE49-F238E27FC236}">
                    <a16:creationId xmlns:a16="http://schemas.microsoft.com/office/drawing/2014/main" id="{EE978B9A-2CFC-4755-953D-81B07F583A45}"/>
                  </a:ext>
                </a:extLst>
              </p:cNvPr>
              <p:cNvSpPr>
                <a:spLocks noChangeArrowheads="1"/>
              </p:cNvSpPr>
              <p:nvPr/>
            </p:nvSpPr>
            <p:spPr bwMode="auto">
              <a:xfrm>
                <a:off x="1447" y="2592"/>
                <a:ext cx="2304" cy="295"/>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28721" name="Text Box 17">
                <a:extLst>
                  <a:ext uri="{FF2B5EF4-FFF2-40B4-BE49-F238E27FC236}">
                    <a16:creationId xmlns:a16="http://schemas.microsoft.com/office/drawing/2014/main" id="{7BEC150A-877F-4501-B22E-DEF10E3CB925}"/>
                  </a:ext>
                </a:extLst>
              </p:cNvPr>
              <p:cNvSpPr txBox="1">
                <a:spLocks noChangeArrowheads="1"/>
              </p:cNvSpPr>
              <p:nvPr/>
            </p:nvSpPr>
            <p:spPr bwMode="auto">
              <a:xfrm>
                <a:off x="1488" y="2590"/>
                <a:ext cx="2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latin typeface="Times New Roman" panose="02020603050405020304" pitchFamily="18" charset="0"/>
                  </a:rPr>
                  <a:t>10    20    30    40    50    60</a:t>
                </a:r>
                <a:endParaRPr kumimoji="1" lang="en-US" altLang="zh-CN" sz="2400">
                  <a:latin typeface="Times New Roman" panose="02020603050405020304" pitchFamily="18" charset="0"/>
                </a:endParaRPr>
              </a:p>
            </p:txBody>
          </p:sp>
          <p:sp>
            <p:nvSpPr>
              <p:cNvPr id="328722" name="Line 18">
                <a:extLst>
                  <a:ext uri="{FF2B5EF4-FFF2-40B4-BE49-F238E27FC236}">
                    <a16:creationId xmlns:a16="http://schemas.microsoft.com/office/drawing/2014/main" id="{581171B6-B0F5-4568-92B7-F3FD29C83B47}"/>
                  </a:ext>
                </a:extLst>
              </p:cNvPr>
              <p:cNvSpPr>
                <a:spLocks noChangeShapeType="1"/>
              </p:cNvSpPr>
              <p:nvPr/>
            </p:nvSpPr>
            <p:spPr bwMode="auto">
              <a:xfrm>
                <a:off x="1838" y="2593"/>
                <a:ext cx="0" cy="299"/>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23" name="Line 19">
                <a:extLst>
                  <a:ext uri="{FF2B5EF4-FFF2-40B4-BE49-F238E27FC236}">
                    <a16:creationId xmlns:a16="http://schemas.microsoft.com/office/drawing/2014/main" id="{EEA6F10A-B326-49C9-983F-9EDCC6DF8EDD}"/>
                  </a:ext>
                </a:extLst>
              </p:cNvPr>
              <p:cNvSpPr>
                <a:spLocks noChangeShapeType="1"/>
              </p:cNvSpPr>
              <p:nvPr/>
            </p:nvSpPr>
            <p:spPr bwMode="auto">
              <a:xfrm>
                <a:off x="2214" y="2591"/>
                <a:ext cx="0" cy="299"/>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24" name="Line 20">
                <a:extLst>
                  <a:ext uri="{FF2B5EF4-FFF2-40B4-BE49-F238E27FC236}">
                    <a16:creationId xmlns:a16="http://schemas.microsoft.com/office/drawing/2014/main" id="{0948A269-47FF-45A6-9572-9B84ED0FA005}"/>
                  </a:ext>
                </a:extLst>
              </p:cNvPr>
              <p:cNvSpPr>
                <a:spLocks noChangeShapeType="1"/>
              </p:cNvSpPr>
              <p:nvPr/>
            </p:nvSpPr>
            <p:spPr bwMode="auto">
              <a:xfrm>
                <a:off x="2606" y="2598"/>
                <a:ext cx="0" cy="299"/>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25" name="Line 21">
                <a:extLst>
                  <a:ext uri="{FF2B5EF4-FFF2-40B4-BE49-F238E27FC236}">
                    <a16:creationId xmlns:a16="http://schemas.microsoft.com/office/drawing/2014/main" id="{F26026F5-2EAB-41D3-8B24-7F8C01CD1E5A}"/>
                  </a:ext>
                </a:extLst>
              </p:cNvPr>
              <p:cNvSpPr>
                <a:spLocks noChangeShapeType="1"/>
              </p:cNvSpPr>
              <p:nvPr/>
            </p:nvSpPr>
            <p:spPr bwMode="auto">
              <a:xfrm>
                <a:off x="2982" y="2596"/>
                <a:ext cx="0" cy="299"/>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26" name="Line 22">
                <a:extLst>
                  <a:ext uri="{FF2B5EF4-FFF2-40B4-BE49-F238E27FC236}">
                    <a16:creationId xmlns:a16="http://schemas.microsoft.com/office/drawing/2014/main" id="{ABC20502-AFDE-4F43-AA74-7556952A0735}"/>
                  </a:ext>
                </a:extLst>
              </p:cNvPr>
              <p:cNvSpPr>
                <a:spLocks noChangeShapeType="1"/>
              </p:cNvSpPr>
              <p:nvPr/>
            </p:nvSpPr>
            <p:spPr bwMode="auto">
              <a:xfrm>
                <a:off x="3372" y="2594"/>
                <a:ext cx="0" cy="299"/>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8727" name="Line 23">
              <a:extLst>
                <a:ext uri="{FF2B5EF4-FFF2-40B4-BE49-F238E27FC236}">
                  <a16:creationId xmlns:a16="http://schemas.microsoft.com/office/drawing/2014/main" id="{CD86BBE7-C20F-41DE-ADEA-402328E2EFEF}"/>
                </a:ext>
              </a:extLst>
            </p:cNvPr>
            <p:cNvSpPr>
              <a:spLocks noChangeShapeType="1"/>
            </p:cNvSpPr>
            <p:nvPr/>
          </p:nvSpPr>
          <p:spPr bwMode="auto">
            <a:xfrm flipH="1" flipV="1">
              <a:off x="2457" y="3329"/>
              <a:ext cx="0" cy="169"/>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8728" name="Text Box 24">
              <a:extLst>
                <a:ext uri="{FF2B5EF4-FFF2-40B4-BE49-F238E27FC236}">
                  <a16:creationId xmlns:a16="http://schemas.microsoft.com/office/drawing/2014/main" id="{579167A1-164C-44B4-B364-C5C28DA0430F}"/>
                </a:ext>
              </a:extLst>
            </p:cNvPr>
            <p:cNvSpPr txBox="1">
              <a:spLocks noChangeArrowheads="1"/>
            </p:cNvSpPr>
            <p:nvPr/>
          </p:nvSpPr>
          <p:spPr bwMode="auto">
            <a:xfrm>
              <a:off x="1296" y="3009"/>
              <a:ext cx="5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009900"/>
                  </a:solidFill>
                  <a:latin typeface="Times New Roman" panose="02020603050405020304" pitchFamily="18" charset="0"/>
                </a:rPr>
                <a:t>i</a:t>
              </a:r>
              <a:r>
                <a:rPr kumimoji="1" lang="en-US" altLang="zh-CN" sz="2800" b="1">
                  <a:solidFill>
                    <a:srgbClr val="009900"/>
                  </a:solidFill>
                  <a:latin typeface="Times New Roman" panose="02020603050405020304" pitchFamily="18" charset="0"/>
                </a:rPr>
                <a:t> = 2</a:t>
              </a:r>
              <a:endParaRPr kumimoji="1" lang="en-US" altLang="zh-CN" sz="2400">
                <a:latin typeface="Times New Roman" panose="02020603050405020304" pitchFamily="18" charset="0"/>
              </a:endParaRPr>
            </a:p>
          </p:txBody>
        </p:sp>
        <p:grpSp>
          <p:nvGrpSpPr>
            <p:cNvPr id="328729" name="Group 25">
              <a:extLst>
                <a:ext uri="{FF2B5EF4-FFF2-40B4-BE49-F238E27FC236}">
                  <a16:creationId xmlns:a16="http://schemas.microsoft.com/office/drawing/2014/main" id="{4FE71C39-5480-478F-9084-AE8369EE06B6}"/>
                </a:ext>
              </a:extLst>
            </p:cNvPr>
            <p:cNvGrpSpPr>
              <a:grpSpLocks/>
            </p:cNvGrpSpPr>
            <p:nvPr/>
          </p:nvGrpSpPr>
          <p:grpSpPr bwMode="auto">
            <a:xfrm>
              <a:off x="1879" y="3568"/>
              <a:ext cx="2304" cy="307"/>
              <a:chOff x="1447" y="2590"/>
              <a:chExt cx="2304" cy="307"/>
            </a:xfrm>
          </p:grpSpPr>
          <p:sp>
            <p:nvSpPr>
              <p:cNvPr id="328730" name="Rectangle 26">
                <a:extLst>
                  <a:ext uri="{FF2B5EF4-FFF2-40B4-BE49-F238E27FC236}">
                    <a16:creationId xmlns:a16="http://schemas.microsoft.com/office/drawing/2014/main" id="{064CDAE2-5032-4864-B023-E38B17FD7B3D}"/>
                  </a:ext>
                </a:extLst>
              </p:cNvPr>
              <p:cNvSpPr>
                <a:spLocks noChangeArrowheads="1"/>
              </p:cNvSpPr>
              <p:nvPr/>
            </p:nvSpPr>
            <p:spPr bwMode="auto">
              <a:xfrm>
                <a:off x="1447" y="2592"/>
                <a:ext cx="2304" cy="295"/>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28731" name="Text Box 27">
                <a:extLst>
                  <a:ext uri="{FF2B5EF4-FFF2-40B4-BE49-F238E27FC236}">
                    <a16:creationId xmlns:a16="http://schemas.microsoft.com/office/drawing/2014/main" id="{DAB3F8DF-8923-40D7-AEF8-7B1AD1692F21}"/>
                  </a:ext>
                </a:extLst>
              </p:cNvPr>
              <p:cNvSpPr txBox="1">
                <a:spLocks noChangeArrowheads="1"/>
              </p:cNvSpPr>
              <p:nvPr/>
            </p:nvSpPr>
            <p:spPr bwMode="auto">
              <a:xfrm>
                <a:off x="1488" y="2590"/>
                <a:ext cx="2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tx2"/>
                    </a:solidFill>
                    <a:latin typeface="Times New Roman" panose="02020603050405020304" pitchFamily="18" charset="0"/>
                  </a:rPr>
                  <a:t>10    20    30    40    50    60</a:t>
                </a:r>
                <a:endParaRPr kumimoji="1" lang="en-US" altLang="zh-CN" sz="2400">
                  <a:latin typeface="Times New Roman" panose="02020603050405020304" pitchFamily="18" charset="0"/>
                </a:endParaRPr>
              </a:p>
            </p:txBody>
          </p:sp>
          <p:sp>
            <p:nvSpPr>
              <p:cNvPr id="328732" name="Line 28">
                <a:extLst>
                  <a:ext uri="{FF2B5EF4-FFF2-40B4-BE49-F238E27FC236}">
                    <a16:creationId xmlns:a16="http://schemas.microsoft.com/office/drawing/2014/main" id="{5318035A-3A0D-4214-A362-E0AFB9B96A00}"/>
                  </a:ext>
                </a:extLst>
              </p:cNvPr>
              <p:cNvSpPr>
                <a:spLocks noChangeShapeType="1"/>
              </p:cNvSpPr>
              <p:nvPr/>
            </p:nvSpPr>
            <p:spPr bwMode="auto">
              <a:xfrm>
                <a:off x="1838" y="2593"/>
                <a:ext cx="0" cy="299"/>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33" name="Line 29">
                <a:extLst>
                  <a:ext uri="{FF2B5EF4-FFF2-40B4-BE49-F238E27FC236}">
                    <a16:creationId xmlns:a16="http://schemas.microsoft.com/office/drawing/2014/main" id="{B7517E89-2FF5-4CE3-AE09-71A17A04A765}"/>
                  </a:ext>
                </a:extLst>
              </p:cNvPr>
              <p:cNvSpPr>
                <a:spLocks noChangeShapeType="1"/>
              </p:cNvSpPr>
              <p:nvPr/>
            </p:nvSpPr>
            <p:spPr bwMode="auto">
              <a:xfrm>
                <a:off x="2214" y="2591"/>
                <a:ext cx="0" cy="299"/>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34" name="Line 30">
                <a:extLst>
                  <a:ext uri="{FF2B5EF4-FFF2-40B4-BE49-F238E27FC236}">
                    <a16:creationId xmlns:a16="http://schemas.microsoft.com/office/drawing/2014/main" id="{BD08868D-3C1A-48B0-9917-E2968348E86D}"/>
                  </a:ext>
                </a:extLst>
              </p:cNvPr>
              <p:cNvSpPr>
                <a:spLocks noChangeShapeType="1"/>
              </p:cNvSpPr>
              <p:nvPr/>
            </p:nvSpPr>
            <p:spPr bwMode="auto">
              <a:xfrm>
                <a:off x="2606" y="2598"/>
                <a:ext cx="0" cy="299"/>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35" name="Line 31">
                <a:extLst>
                  <a:ext uri="{FF2B5EF4-FFF2-40B4-BE49-F238E27FC236}">
                    <a16:creationId xmlns:a16="http://schemas.microsoft.com/office/drawing/2014/main" id="{E0E86478-E92A-4B4D-A60C-A207B13C77D3}"/>
                  </a:ext>
                </a:extLst>
              </p:cNvPr>
              <p:cNvSpPr>
                <a:spLocks noChangeShapeType="1"/>
              </p:cNvSpPr>
              <p:nvPr/>
            </p:nvSpPr>
            <p:spPr bwMode="auto">
              <a:xfrm>
                <a:off x="2982" y="2596"/>
                <a:ext cx="0" cy="299"/>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36" name="Line 32">
                <a:extLst>
                  <a:ext uri="{FF2B5EF4-FFF2-40B4-BE49-F238E27FC236}">
                    <a16:creationId xmlns:a16="http://schemas.microsoft.com/office/drawing/2014/main" id="{CA6BF9F2-EEE5-4004-9D57-28A1ADCC00E6}"/>
                  </a:ext>
                </a:extLst>
              </p:cNvPr>
              <p:cNvSpPr>
                <a:spLocks noChangeShapeType="1"/>
              </p:cNvSpPr>
              <p:nvPr/>
            </p:nvSpPr>
            <p:spPr bwMode="auto">
              <a:xfrm>
                <a:off x="3372" y="2594"/>
                <a:ext cx="0" cy="299"/>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8737" name="Line 33">
              <a:extLst>
                <a:ext uri="{FF2B5EF4-FFF2-40B4-BE49-F238E27FC236}">
                  <a16:creationId xmlns:a16="http://schemas.microsoft.com/office/drawing/2014/main" id="{DD010E97-78D3-4CD5-8CE1-92C459C1DFFB}"/>
                </a:ext>
              </a:extLst>
            </p:cNvPr>
            <p:cNvSpPr>
              <a:spLocks noChangeShapeType="1"/>
            </p:cNvSpPr>
            <p:nvPr/>
          </p:nvSpPr>
          <p:spPr bwMode="auto">
            <a:xfrm flipH="1" flipV="1">
              <a:off x="2819" y="3866"/>
              <a:ext cx="0" cy="169"/>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8738" name="Text Box 34">
              <a:extLst>
                <a:ext uri="{FF2B5EF4-FFF2-40B4-BE49-F238E27FC236}">
                  <a16:creationId xmlns:a16="http://schemas.microsoft.com/office/drawing/2014/main" id="{BE1728F5-8B83-4854-9C39-2BB1FE3250B5}"/>
                </a:ext>
              </a:extLst>
            </p:cNvPr>
            <p:cNvSpPr txBox="1">
              <a:spLocks noChangeArrowheads="1"/>
            </p:cNvSpPr>
            <p:nvPr/>
          </p:nvSpPr>
          <p:spPr bwMode="auto">
            <a:xfrm>
              <a:off x="1303" y="3555"/>
              <a:ext cx="5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009900"/>
                  </a:solidFill>
                  <a:latin typeface="Times New Roman" panose="02020603050405020304" pitchFamily="18" charset="0"/>
                </a:rPr>
                <a:t>i</a:t>
              </a:r>
              <a:r>
                <a:rPr kumimoji="1" lang="en-US" altLang="zh-CN" sz="2800" b="1">
                  <a:solidFill>
                    <a:srgbClr val="009900"/>
                  </a:solidFill>
                  <a:latin typeface="Times New Roman" panose="02020603050405020304" pitchFamily="18" charset="0"/>
                </a:rPr>
                <a:t> = 3</a:t>
              </a:r>
              <a:endParaRPr kumimoji="1" lang="en-US" altLang="zh-CN" sz="2400">
                <a:latin typeface="Times New Roman" panose="02020603050405020304" pitchFamily="18" charset="0"/>
              </a:endParaRPr>
            </a:p>
          </p:txBody>
        </p:sp>
        <p:sp>
          <p:nvSpPr>
            <p:cNvPr id="328739" name="Line 35">
              <a:extLst>
                <a:ext uri="{FF2B5EF4-FFF2-40B4-BE49-F238E27FC236}">
                  <a16:creationId xmlns:a16="http://schemas.microsoft.com/office/drawing/2014/main" id="{9071062F-3994-4D7B-9093-EC9B66111DF6}"/>
                </a:ext>
              </a:extLst>
            </p:cNvPr>
            <p:cNvSpPr>
              <a:spLocks noChangeShapeType="1"/>
            </p:cNvSpPr>
            <p:nvPr/>
          </p:nvSpPr>
          <p:spPr bwMode="auto">
            <a:xfrm>
              <a:off x="4416" y="2525"/>
              <a:ext cx="0" cy="1259"/>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8740" name="Text Box 36">
              <a:extLst>
                <a:ext uri="{FF2B5EF4-FFF2-40B4-BE49-F238E27FC236}">
                  <a16:creationId xmlns:a16="http://schemas.microsoft.com/office/drawing/2014/main" id="{D8B4DCFA-DF5D-4F25-ACFF-DA4FFB00BF90}"/>
                </a:ext>
              </a:extLst>
            </p:cNvPr>
            <p:cNvSpPr txBox="1">
              <a:spLocks noChangeArrowheads="1"/>
            </p:cNvSpPr>
            <p:nvPr/>
          </p:nvSpPr>
          <p:spPr bwMode="auto">
            <a:xfrm>
              <a:off x="4428" y="2607"/>
              <a:ext cx="342"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solidFill>
                    <a:srgbClr val="CC0000"/>
                  </a:solidFill>
                  <a:latin typeface="Times New Roman" panose="02020603050405020304" pitchFamily="18" charset="0"/>
                  <a:ea typeface="仿宋_GB2312" pitchFamily="49" charset="-122"/>
                </a:rPr>
                <a:t>递</a:t>
              </a:r>
            </a:p>
            <a:p>
              <a:pPr algn="l"/>
              <a:r>
                <a:rPr kumimoji="1" lang="zh-CN" altLang="en-US" sz="2800" b="1">
                  <a:solidFill>
                    <a:srgbClr val="CC0000"/>
                  </a:solidFill>
                  <a:latin typeface="Times New Roman" panose="02020603050405020304" pitchFamily="18" charset="0"/>
                  <a:ea typeface="仿宋_GB2312" pitchFamily="49" charset="-122"/>
                </a:rPr>
                <a:t>归</a:t>
              </a:r>
              <a:endParaRPr kumimoji="1" lang="zh-CN" altLang="en-US" sz="2400">
                <a:latin typeface="Times New Roman" panose="02020603050405020304" pitchFamily="18" charset="0"/>
              </a:endParaRPr>
            </a:p>
          </p:txBody>
        </p:sp>
      </p:grpSp>
      <p:sp>
        <p:nvSpPr>
          <p:cNvPr id="328741" name="Rectangle 37">
            <a:extLst>
              <a:ext uri="{FF2B5EF4-FFF2-40B4-BE49-F238E27FC236}">
                <a16:creationId xmlns:a16="http://schemas.microsoft.com/office/drawing/2014/main" id="{1356D406-5386-483B-929C-97558F11797E}"/>
              </a:ext>
            </a:extLst>
          </p:cNvPr>
          <p:cNvSpPr>
            <a:spLocks noGrp="1" noChangeArrowheads="1"/>
          </p:cNvSpPr>
          <p:nvPr>
            <p:ph type="title"/>
          </p:nvPr>
        </p:nvSpPr>
        <p:spPr>
          <a:xfrm>
            <a:off x="468313" y="441325"/>
            <a:ext cx="8229600" cy="1042988"/>
          </a:xfrm>
        </p:spPr>
        <p:txBody>
          <a:bodyPr/>
          <a:lstStyle/>
          <a:p>
            <a:pPr algn="ctr"/>
            <a:r>
              <a:rPr lang="zh-CN" altLang="en-US" sz="4000" b="1">
                <a:solidFill>
                  <a:schemeClr val="tx2"/>
                </a:solidFill>
                <a:ea typeface="华文新魏" panose="02010800040101010101" pitchFamily="2" charset="-122"/>
              </a:rPr>
              <a:t>顺序搜索的递归算法</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2BBA1873-5B35-4682-9232-26DE414A2598}"/>
              </a:ext>
            </a:extLst>
          </p:cNvPr>
          <p:cNvSpPr>
            <a:spLocks noGrp="1"/>
          </p:cNvSpPr>
          <p:nvPr>
            <p:ph type="sldNum" sz="quarter" idx="11"/>
          </p:nvPr>
        </p:nvSpPr>
        <p:spPr/>
        <p:txBody>
          <a:bodyPr/>
          <a:lstStyle/>
          <a:p>
            <a:fld id="{3C6EFEA3-DA56-4304-B345-69866A35767E}" type="slidenum">
              <a:rPr lang="en-US" altLang="zh-CN"/>
              <a:pPr/>
              <a:t>22</a:t>
            </a:fld>
            <a:endParaRPr lang="en-US" altLang="zh-CN"/>
          </a:p>
        </p:txBody>
      </p:sp>
      <p:sp>
        <p:nvSpPr>
          <p:cNvPr id="196612" name="Rectangle 4">
            <a:extLst>
              <a:ext uri="{FF2B5EF4-FFF2-40B4-BE49-F238E27FC236}">
                <a16:creationId xmlns:a16="http://schemas.microsoft.com/office/drawing/2014/main" id="{FB10E085-6C0C-4159-802E-0BC7453421D1}"/>
              </a:ext>
            </a:extLst>
          </p:cNvPr>
          <p:cNvSpPr>
            <a:spLocks noGrp="1" noChangeArrowheads="1"/>
          </p:cNvSpPr>
          <p:nvPr>
            <p:ph type="title"/>
          </p:nvPr>
        </p:nvSpPr>
        <p:spPr>
          <a:xfrm>
            <a:off x="457200" y="457200"/>
            <a:ext cx="8229600" cy="884238"/>
          </a:xfrm>
        </p:spPr>
        <p:txBody>
          <a:bodyPr/>
          <a:lstStyle/>
          <a:p>
            <a:pPr algn="ctr"/>
            <a:r>
              <a:rPr lang="zh-CN" altLang="en-US" sz="4000" b="1">
                <a:solidFill>
                  <a:schemeClr val="tx2"/>
                </a:solidFill>
                <a:ea typeface="华文新魏" panose="02010800040101010101" pitchFamily="2" charset="-122"/>
              </a:rPr>
              <a:t>顺序搜索的递归算法</a:t>
            </a:r>
          </a:p>
        </p:txBody>
      </p:sp>
      <p:sp>
        <p:nvSpPr>
          <p:cNvPr id="196613" name="Rectangle 5">
            <a:extLst>
              <a:ext uri="{FF2B5EF4-FFF2-40B4-BE49-F238E27FC236}">
                <a16:creationId xmlns:a16="http://schemas.microsoft.com/office/drawing/2014/main" id="{E64DCE22-5751-45D0-B96C-53029148BAF1}"/>
              </a:ext>
            </a:extLst>
          </p:cNvPr>
          <p:cNvSpPr>
            <a:spLocks noGrp="1" noChangeArrowheads="1"/>
          </p:cNvSpPr>
          <p:nvPr>
            <p:ph type="body" idx="1"/>
          </p:nvPr>
        </p:nvSpPr>
        <p:spPr>
          <a:xfrm>
            <a:off x="590550" y="1233488"/>
            <a:ext cx="8229600" cy="5040312"/>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dataList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SeqSearch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K x</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loc)</a:t>
            </a:r>
            <a:r>
              <a:rPr lang="en-US" altLang="zh-CN" sz="2800" b="1">
                <a:latin typeface="Times New Roman" panose="02020603050405020304" pitchFamily="18" charset="0"/>
                <a:ea typeface="隶书" panose="02010509060101010101" pitchFamily="49" charset="-122"/>
              </a:rPr>
              <a:t> const {</a:t>
            </a:r>
          </a:p>
          <a:p>
            <a:pPr>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zh-CN" sz="2800">
                <a:solidFill>
                  <a:schemeClr val="tx2"/>
                </a:solidFill>
                <a:latin typeface="Times New Roman" panose="02020603050405020304" pitchFamily="18" charset="0"/>
                <a:ea typeface="隶书" panose="02010509060101010101" pitchFamily="49" charset="-122"/>
              </a:rPr>
              <a:t>在数据表 </a:t>
            </a:r>
            <a:r>
              <a:rPr kumimoji="1" lang="en-US" altLang="zh-CN" sz="2800" b="1">
                <a:solidFill>
                  <a:schemeClr val="tx2"/>
                </a:solidFill>
                <a:latin typeface="Times New Roman" panose="02020603050405020304" pitchFamily="18" charset="0"/>
                <a:ea typeface="隶书" panose="02010509060101010101" pitchFamily="49" charset="-122"/>
              </a:rPr>
              <a:t>Element[1..n] </a:t>
            </a:r>
            <a:r>
              <a:rPr kumimoji="1" lang="zh-CN" altLang="zh-CN" sz="2800">
                <a:solidFill>
                  <a:schemeClr val="tx2"/>
                </a:solidFill>
                <a:latin typeface="Times New Roman" panose="02020603050405020304" pitchFamily="18" charset="0"/>
                <a:ea typeface="隶书" panose="02010509060101010101" pitchFamily="49" charset="-122"/>
              </a:rPr>
              <a:t>中搜索其关键码与给定值</a:t>
            </a:r>
            <a:endParaRPr kumimoji="1" lang="zh-CN" altLang="en-US" sz="280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zh-CN" sz="2800">
                <a:solidFill>
                  <a:schemeClr val="tx2"/>
                </a:solidFill>
                <a:latin typeface="Times New Roman" panose="02020603050405020304" pitchFamily="18" charset="0"/>
                <a:ea typeface="隶书" panose="02010509060101010101" pitchFamily="49" charset="-122"/>
              </a:rPr>
              <a:t>匹配的对象</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函数返回其表中位置。参数 </a:t>
            </a:r>
            <a:r>
              <a:rPr kumimoji="1" lang="en-US" altLang="zh-CN" sz="2800">
                <a:solidFill>
                  <a:schemeClr val="tx2"/>
                </a:solidFill>
                <a:latin typeface="Times New Roman" panose="02020603050405020304" pitchFamily="18" charset="0"/>
                <a:ea typeface="隶书" panose="02010509060101010101" pitchFamily="49" charset="-122"/>
              </a:rPr>
              <a:t>loc </a:t>
            </a:r>
            <a:r>
              <a:rPr kumimoji="1" lang="zh-CN" altLang="en-US" sz="2800">
                <a:solidFill>
                  <a:schemeClr val="tx2"/>
                </a:solidFill>
                <a:latin typeface="Times New Roman" panose="02020603050405020304" pitchFamily="18" charset="0"/>
                <a:ea typeface="隶书" panose="02010509060101010101" pitchFamily="49" charset="-122"/>
              </a:rPr>
              <a:t>是在</a:t>
            </a:r>
          </a:p>
          <a:p>
            <a:pPr>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表中开始搜索位置</a:t>
            </a:r>
            <a:endParaRPr kumimoji="1" lang="zh-CN" altLang="zh-CN" sz="280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zh-CN" altLang="en-US" sz="2800" b="1">
                <a:solidFill>
                  <a:srgbClr val="0000FF"/>
                </a:solidFill>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a:t>
            </a:r>
            <a:r>
              <a:rPr kumimoji="1" lang="en-US" altLang="zh-CN" sz="2800">
                <a:latin typeface="Times New Roman" panose="02020603050405020304" pitchFamily="18" charset="0"/>
                <a:ea typeface="隶书" panose="02010509060101010101" pitchFamily="49" charset="-122"/>
              </a:rPr>
              <a:t> (loc &gt; CurrentSize) </a:t>
            </a:r>
            <a:r>
              <a:rPr kumimoji="1" lang="en-US" altLang="zh-CN" sz="2800" b="1">
                <a:latin typeface="Times New Roman" panose="02020603050405020304" pitchFamily="18" charset="0"/>
                <a:ea typeface="隶书" panose="02010509060101010101" pitchFamily="49" charset="-122"/>
              </a:rPr>
              <a:t>return</a:t>
            </a:r>
            <a:r>
              <a:rPr kumimoji="1" lang="en-US" altLang="zh-CN" sz="2800">
                <a:latin typeface="Times New Roman" panose="02020603050405020304" pitchFamily="18" charset="0"/>
                <a:ea typeface="隶书" panose="02010509060101010101" pitchFamily="49" charset="-122"/>
              </a:rPr>
              <a:t> 0</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搜索失败</a:t>
            </a:r>
          </a:p>
          <a:p>
            <a:pPr>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else if</a:t>
            </a:r>
            <a:r>
              <a:rPr kumimoji="1" lang="en-US" altLang="zh-CN" sz="2800">
                <a:latin typeface="Times New Roman" panose="02020603050405020304" pitchFamily="18" charset="0"/>
                <a:ea typeface="隶书" panose="02010509060101010101" pitchFamily="49" charset="-122"/>
              </a:rPr>
              <a:t> (Element[loc</a:t>
            </a:r>
            <a:r>
              <a:rPr kumimoji="1" lang="en-US" altLang="zh-CN" sz="2800">
                <a:latin typeface="Courier New" panose="02070309020205020404" pitchFamily="49"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1].key == x) </a:t>
            </a:r>
            <a:r>
              <a:rPr kumimoji="1" lang="en-US" altLang="zh-CN" sz="2800" b="1">
                <a:latin typeface="Times New Roman" panose="02020603050405020304" pitchFamily="18" charset="0"/>
                <a:ea typeface="隶书" panose="02010509060101010101" pitchFamily="49" charset="-122"/>
              </a:rPr>
              <a:t>return</a:t>
            </a:r>
            <a:r>
              <a:rPr kumimoji="1" lang="en-US" altLang="zh-CN" sz="2800">
                <a:latin typeface="Times New Roman" panose="02020603050405020304" pitchFamily="18" charset="0"/>
                <a:ea typeface="隶书" panose="02010509060101010101" pitchFamily="49" charset="-122"/>
              </a:rPr>
              <a:t> loc</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搜索成功</a:t>
            </a:r>
            <a:endParaRPr kumimoji="1" lang="zh-CN" altLang="en-US" sz="2800" b="1">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else return</a:t>
            </a:r>
            <a:r>
              <a:rPr kumimoji="1" lang="en-US" altLang="zh-CN" sz="2800">
                <a:latin typeface="Times New Roman" panose="02020603050405020304" pitchFamily="18" charset="0"/>
                <a:ea typeface="隶书" panose="02010509060101010101" pitchFamily="49" charset="-122"/>
              </a:rPr>
              <a:t> Search (x</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loc+1)</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递归搜索</a:t>
            </a:r>
            <a:endParaRPr kumimoji="1" lang="zh-CN" altLang="en-US" sz="2800" b="1">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p:txBody>
      </p:sp>
      <p:sp>
        <p:nvSpPr>
          <p:cNvPr id="196614" name="AutoShape 6">
            <a:hlinkClick r:id="rId2" action="ppaction://hlinksldjump" highlightClick="1"/>
            <a:extLst>
              <a:ext uri="{FF2B5EF4-FFF2-40B4-BE49-F238E27FC236}">
                <a16:creationId xmlns:a16="http://schemas.microsoft.com/office/drawing/2014/main" id="{B918224B-E6F5-4DF6-B3AA-2ED58C7C5DD2}"/>
              </a:ext>
            </a:extLst>
          </p:cNvPr>
          <p:cNvSpPr>
            <a:spLocks noChangeArrowheads="1"/>
          </p:cNvSpPr>
          <p:nvPr/>
        </p:nvSpPr>
        <p:spPr bwMode="auto">
          <a:xfrm>
            <a:off x="8280400" y="6273800"/>
            <a:ext cx="503238" cy="322263"/>
          </a:xfrm>
          <a:prstGeom prst="actionButtonEnd">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D63092E-54E4-4536-B215-FA0164DE5726}"/>
              </a:ext>
            </a:extLst>
          </p:cNvPr>
          <p:cNvSpPr>
            <a:spLocks noGrp="1"/>
          </p:cNvSpPr>
          <p:nvPr>
            <p:ph type="sldNum" sz="quarter" idx="11"/>
          </p:nvPr>
        </p:nvSpPr>
        <p:spPr/>
        <p:txBody>
          <a:bodyPr/>
          <a:lstStyle/>
          <a:p>
            <a:fld id="{ABB838BA-DEF1-4907-A539-BFEA65C3574D}" type="slidenum">
              <a:rPr lang="en-US" altLang="zh-CN"/>
              <a:pPr/>
              <a:t>23</a:t>
            </a:fld>
            <a:endParaRPr lang="en-US" altLang="zh-CN"/>
          </a:p>
        </p:txBody>
      </p:sp>
      <p:sp>
        <p:nvSpPr>
          <p:cNvPr id="209923" name="Rectangle 3">
            <a:extLst>
              <a:ext uri="{FF2B5EF4-FFF2-40B4-BE49-F238E27FC236}">
                <a16:creationId xmlns:a16="http://schemas.microsoft.com/office/drawing/2014/main" id="{49EAF908-EDC8-41B8-BEDD-C8355966589E}"/>
              </a:ext>
            </a:extLst>
          </p:cNvPr>
          <p:cNvSpPr>
            <a:spLocks noGrp="1" noChangeArrowheads="1"/>
          </p:cNvSpPr>
          <p:nvPr>
            <p:ph type="title"/>
          </p:nvPr>
        </p:nvSpPr>
        <p:spPr>
          <a:xfrm>
            <a:off x="539750" y="441325"/>
            <a:ext cx="8062913" cy="1000125"/>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二叉搜索树 </a:t>
            </a:r>
            <a:r>
              <a:rPr lang="en-US" altLang="zh-CN" sz="4000" b="1">
                <a:solidFill>
                  <a:schemeClr val="tx2"/>
                </a:solidFill>
                <a:latin typeface="华文新魏" panose="02010800040101010101" pitchFamily="2" charset="-122"/>
                <a:ea typeface="华文新魏" panose="02010800040101010101" pitchFamily="2" charset="-122"/>
              </a:rPr>
              <a:t>( Binary Search Tree )</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209924" name="Rectangle 4">
            <a:extLst>
              <a:ext uri="{FF2B5EF4-FFF2-40B4-BE49-F238E27FC236}">
                <a16:creationId xmlns:a16="http://schemas.microsoft.com/office/drawing/2014/main" id="{3CEB4219-76BA-4F58-AE23-7FAA1CB64F54}"/>
              </a:ext>
            </a:extLst>
          </p:cNvPr>
          <p:cNvSpPr>
            <a:spLocks noGrp="1" noChangeArrowheads="1"/>
          </p:cNvSpPr>
          <p:nvPr>
            <p:ph type="body" idx="1"/>
          </p:nvPr>
        </p:nvSpPr>
        <p:spPr>
          <a:xfrm>
            <a:off x="611188" y="1304925"/>
            <a:ext cx="8029575" cy="5148263"/>
          </a:xfrm>
        </p:spPr>
        <p:txBody>
          <a:bodyPr/>
          <a:lstStyle/>
          <a:p>
            <a:pPr marL="609600" indent="-609600">
              <a:spcBef>
                <a:spcPct val="10000"/>
              </a:spcBef>
              <a:buClr>
                <a:srgbClr val="800080"/>
              </a:buClr>
              <a:buSzPct val="50000"/>
            </a:pPr>
            <a:r>
              <a:rPr kumimoji="1" lang="zh-CN" altLang="en-US" sz="3000" b="1" u="sng">
                <a:latin typeface="Times New Roman" panose="02020603050405020304" pitchFamily="18" charset="0"/>
                <a:ea typeface="仿宋_GB2312" pitchFamily="49" charset="-122"/>
              </a:rPr>
              <a:t>定义</a:t>
            </a:r>
            <a:r>
              <a:rPr kumimoji="1" lang="zh-CN" altLang="en-US" sz="3000" b="1">
                <a:latin typeface="Times New Roman" panose="02020603050405020304" pitchFamily="18" charset="0"/>
                <a:ea typeface="仿宋_GB2312" pitchFamily="49" charset="-122"/>
              </a:rPr>
              <a:t>    </a:t>
            </a:r>
          </a:p>
          <a:p>
            <a:pPr marL="609600" indent="-609600">
              <a:spcBef>
                <a:spcPct val="10000"/>
              </a:spcBef>
              <a:buClr>
                <a:srgbClr val="800080"/>
              </a:buClr>
              <a:buSzPct val="50000"/>
              <a:buFont typeface="Wingdings" panose="05000000000000000000" pitchFamily="2" charset="2"/>
              <a:buNone/>
            </a:pPr>
            <a:r>
              <a:rPr kumimoji="1" lang="zh-CN" altLang="en-US" sz="3000" b="1">
                <a:latin typeface="Times New Roman" panose="02020603050405020304" pitchFamily="18" charset="0"/>
                <a:ea typeface="仿宋_GB2312" pitchFamily="49" charset="-122"/>
              </a:rPr>
              <a:t>	    二叉搜索树或者是一棵空树，或者是具有下列性质的二叉树：</a:t>
            </a:r>
          </a:p>
          <a:p>
            <a:pPr marL="990600" lvl="1" indent="-533400">
              <a:spcBef>
                <a:spcPct val="10000"/>
              </a:spcBef>
              <a:buClr>
                <a:schemeClr val="tx2"/>
              </a:buClr>
              <a:buSzTx/>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每个结点都有一个作为搜索依据的关键码</a:t>
            </a:r>
            <a:r>
              <a:rPr kumimoji="1" lang="en-US" altLang="zh-CN" sz="3000" b="1">
                <a:latin typeface="Times New Roman" panose="02020603050405020304" pitchFamily="18" charset="0"/>
                <a:ea typeface="仿宋_GB2312" pitchFamily="49" charset="-122"/>
              </a:rPr>
              <a:t>(key)</a:t>
            </a:r>
            <a:r>
              <a:rPr kumimoji="1" lang="zh-CN" altLang="en-US" sz="3000" b="1">
                <a:latin typeface="Times New Roman" panose="02020603050405020304" pitchFamily="18" charset="0"/>
                <a:ea typeface="仿宋_GB2312" pitchFamily="49" charset="-122"/>
              </a:rPr>
              <a:t>，所有结点的关键码互不相同。</a:t>
            </a:r>
          </a:p>
          <a:p>
            <a:pPr marL="990600" lvl="1" indent="-533400">
              <a:spcBef>
                <a:spcPct val="10000"/>
              </a:spcBef>
              <a:buClr>
                <a:schemeClr val="tx2"/>
              </a:buClr>
              <a:buSzTx/>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左子树（如果非空）上所有结点的关键码都小于根结点的关键码。</a:t>
            </a:r>
          </a:p>
          <a:p>
            <a:pPr marL="990600" lvl="1" indent="-533400">
              <a:spcBef>
                <a:spcPct val="10000"/>
              </a:spcBef>
              <a:buClr>
                <a:schemeClr val="tx2"/>
              </a:buClr>
              <a:buSzTx/>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右子树（如果非空）上所有结点的关键码都大于根结点的关键码。</a:t>
            </a:r>
          </a:p>
          <a:p>
            <a:pPr marL="990600" lvl="1" indent="-533400">
              <a:spcBef>
                <a:spcPct val="10000"/>
              </a:spcBef>
              <a:buClr>
                <a:schemeClr val="tx2"/>
              </a:buClr>
              <a:buSzTx/>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左子树和右子树也是二叉搜索树。</a:t>
            </a: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4">
            <a:extLst>
              <a:ext uri="{FF2B5EF4-FFF2-40B4-BE49-F238E27FC236}">
                <a16:creationId xmlns:a16="http://schemas.microsoft.com/office/drawing/2014/main" id="{3E6CBF66-D969-427B-BD85-FADB1147079E}"/>
              </a:ext>
            </a:extLst>
          </p:cNvPr>
          <p:cNvSpPr>
            <a:spLocks noGrp="1"/>
          </p:cNvSpPr>
          <p:nvPr>
            <p:ph type="sldNum" sz="quarter" idx="11"/>
          </p:nvPr>
        </p:nvSpPr>
        <p:spPr/>
        <p:txBody>
          <a:bodyPr/>
          <a:lstStyle/>
          <a:p>
            <a:fld id="{AD795C4A-9DE8-4241-B6DD-C55D25F7B94B}" type="slidenum">
              <a:rPr lang="en-US" altLang="zh-CN"/>
              <a:pPr/>
              <a:t>24</a:t>
            </a:fld>
            <a:endParaRPr lang="en-US" altLang="zh-CN"/>
          </a:p>
        </p:txBody>
      </p:sp>
      <p:grpSp>
        <p:nvGrpSpPr>
          <p:cNvPr id="210969" name="Group 25">
            <a:extLst>
              <a:ext uri="{FF2B5EF4-FFF2-40B4-BE49-F238E27FC236}">
                <a16:creationId xmlns:a16="http://schemas.microsoft.com/office/drawing/2014/main" id="{320CECB7-DD46-4613-9F4E-7031226843EB}"/>
              </a:ext>
            </a:extLst>
          </p:cNvPr>
          <p:cNvGrpSpPr>
            <a:grpSpLocks/>
          </p:cNvGrpSpPr>
          <p:nvPr/>
        </p:nvGrpSpPr>
        <p:grpSpPr bwMode="auto">
          <a:xfrm>
            <a:off x="4343400" y="981075"/>
            <a:ext cx="4000500" cy="3492500"/>
            <a:chOff x="2736" y="480"/>
            <a:chExt cx="2520" cy="2200"/>
          </a:xfrm>
        </p:grpSpPr>
        <p:sp>
          <p:nvSpPr>
            <p:cNvPr id="210946" name="Freeform 2">
              <a:extLst>
                <a:ext uri="{FF2B5EF4-FFF2-40B4-BE49-F238E27FC236}">
                  <a16:creationId xmlns:a16="http://schemas.microsoft.com/office/drawing/2014/main" id="{3F6967B0-109E-4719-B689-5C52D22B4408}"/>
                </a:ext>
              </a:extLst>
            </p:cNvPr>
            <p:cNvSpPr>
              <a:spLocks/>
            </p:cNvSpPr>
            <p:nvPr/>
          </p:nvSpPr>
          <p:spPr bwMode="auto">
            <a:xfrm>
              <a:off x="2736" y="1304"/>
              <a:ext cx="976" cy="1376"/>
            </a:xfrm>
            <a:custGeom>
              <a:avLst/>
              <a:gdLst>
                <a:gd name="T0" fmla="*/ 0 w 976"/>
                <a:gd name="T1" fmla="*/ 328 h 1376"/>
                <a:gd name="T2" fmla="*/ 144 w 976"/>
                <a:gd name="T3" fmla="*/ 136 h 1376"/>
                <a:gd name="T4" fmla="*/ 384 w 976"/>
                <a:gd name="T5" fmla="*/ 136 h 1376"/>
                <a:gd name="T6" fmla="*/ 912 w 976"/>
                <a:gd name="T7" fmla="*/ 952 h 1376"/>
                <a:gd name="T8" fmla="*/ 768 w 976"/>
                <a:gd name="T9" fmla="*/ 1288 h 1376"/>
                <a:gd name="T10" fmla="*/ 528 w 976"/>
                <a:gd name="T11" fmla="*/ 1288 h 1376"/>
                <a:gd name="T12" fmla="*/ 144 w 976"/>
                <a:gd name="T13" fmla="*/ 760 h 1376"/>
                <a:gd name="T14" fmla="*/ 0 w 976"/>
                <a:gd name="T15" fmla="*/ 328 h 1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6" h="1376">
                  <a:moveTo>
                    <a:pt x="0" y="328"/>
                  </a:moveTo>
                  <a:cubicBezTo>
                    <a:pt x="0" y="224"/>
                    <a:pt x="80" y="168"/>
                    <a:pt x="144" y="136"/>
                  </a:cubicBezTo>
                  <a:cubicBezTo>
                    <a:pt x="208" y="104"/>
                    <a:pt x="256" y="0"/>
                    <a:pt x="384" y="136"/>
                  </a:cubicBezTo>
                  <a:cubicBezTo>
                    <a:pt x="512" y="272"/>
                    <a:pt x="848" y="760"/>
                    <a:pt x="912" y="952"/>
                  </a:cubicBezTo>
                  <a:cubicBezTo>
                    <a:pt x="976" y="1144"/>
                    <a:pt x="832" y="1232"/>
                    <a:pt x="768" y="1288"/>
                  </a:cubicBezTo>
                  <a:cubicBezTo>
                    <a:pt x="704" y="1344"/>
                    <a:pt x="632" y="1376"/>
                    <a:pt x="528" y="1288"/>
                  </a:cubicBezTo>
                  <a:cubicBezTo>
                    <a:pt x="424" y="1200"/>
                    <a:pt x="232" y="920"/>
                    <a:pt x="144" y="760"/>
                  </a:cubicBezTo>
                  <a:cubicBezTo>
                    <a:pt x="56" y="600"/>
                    <a:pt x="0" y="432"/>
                    <a:pt x="0" y="328"/>
                  </a:cubicBezTo>
                  <a:close/>
                </a:path>
              </a:pathLst>
            </a:custGeom>
            <a:noFill/>
            <a:ln w="38100" cap="rnd" cmpd="sng">
              <a:solidFill>
                <a:schemeClr val="accent2"/>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7" name="Line 3">
              <a:extLst>
                <a:ext uri="{FF2B5EF4-FFF2-40B4-BE49-F238E27FC236}">
                  <a16:creationId xmlns:a16="http://schemas.microsoft.com/office/drawing/2014/main" id="{A20EC828-6442-43D3-AB1F-EBB06BEE990E}"/>
                </a:ext>
              </a:extLst>
            </p:cNvPr>
            <p:cNvSpPr>
              <a:spLocks noChangeShapeType="1"/>
            </p:cNvSpPr>
            <p:nvPr/>
          </p:nvSpPr>
          <p:spPr bwMode="auto">
            <a:xfrm flipH="1">
              <a:off x="4272" y="1248"/>
              <a:ext cx="192"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8" name="Line 4">
              <a:extLst>
                <a:ext uri="{FF2B5EF4-FFF2-40B4-BE49-F238E27FC236}">
                  <a16:creationId xmlns:a16="http://schemas.microsoft.com/office/drawing/2014/main" id="{CAC45D2B-4916-4B7C-A702-44293C81EC5A}"/>
                </a:ext>
              </a:extLst>
            </p:cNvPr>
            <p:cNvSpPr>
              <a:spLocks noChangeShapeType="1"/>
            </p:cNvSpPr>
            <p:nvPr/>
          </p:nvSpPr>
          <p:spPr bwMode="auto">
            <a:xfrm>
              <a:off x="3792" y="1824"/>
              <a:ext cx="144" cy="336"/>
            </a:xfrm>
            <a:prstGeom prst="line">
              <a:avLst/>
            </a:prstGeom>
            <a:noFill/>
            <a:ln w="5715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Line 5">
              <a:extLst>
                <a:ext uri="{FF2B5EF4-FFF2-40B4-BE49-F238E27FC236}">
                  <a16:creationId xmlns:a16="http://schemas.microsoft.com/office/drawing/2014/main" id="{08C95921-1426-4E13-B8F0-03D147F2D35D}"/>
                </a:ext>
              </a:extLst>
            </p:cNvPr>
            <p:cNvSpPr>
              <a:spLocks noChangeShapeType="1"/>
            </p:cNvSpPr>
            <p:nvPr/>
          </p:nvSpPr>
          <p:spPr bwMode="auto">
            <a:xfrm flipH="1">
              <a:off x="3456" y="1824"/>
              <a:ext cx="192"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0" name="Line 6">
              <a:extLst>
                <a:ext uri="{FF2B5EF4-FFF2-40B4-BE49-F238E27FC236}">
                  <a16:creationId xmlns:a16="http://schemas.microsoft.com/office/drawing/2014/main" id="{F916CB50-5BE8-40CC-8A52-652EB60E8F08}"/>
                </a:ext>
              </a:extLst>
            </p:cNvPr>
            <p:cNvSpPr>
              <a:spLocks noChangeShapeType="1"/>
            </p:cNvSpPr>
            <p:nvPr/>
          </p:nvSpPr>
          <p:spPr bwMode="auto">
            <a:xfrm flipH="1">
              <a:off x="3120" y="1248"/>
              <a:ext cx="192"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1" name="Line 7">
              <a:extLst>
                <a:ext uri="{FF2B5EF4-FFF2-40B4-BE49-F238E27FC236}">
                  <a16:creationId xmlns:a16="http://schemas.microsoft.com/office/drawing/2014/main" id="{BB1B846A-FE10-4F6C-9113-CCE7E0E76819}"/>
                </a:ext>
              </a:extLst>
            </p:cNvPr>
            <p:cNvSpPr>
              <a:spLocks noChangeShapeType="1"/>
            </p:cNvSpPr>
            <p:nvPr/>
          </p:nvSpPr>
          <p:spPr bwMode="auto">
            <a:xfrm>
              <a:off x="3456" y="1248"/>
              <a:ext cx="192" cy="336"/>
            </a:xfrm>
            <a:prstGeom prst="line">
              <a:avLst/>
            </a:prstGeom>
            <a:noFill/>
            <a:ln w="5715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Oval 8">
              <a:extLst>
                <a:ext uri="{FF2B5EF4-FFF2-40B4-BE49-F238E27FC236}">
                  <a16:creationId xmlns:a16="http://schemas.microsoft.com/office/drawing/2014/main" id="{3E32FE0F-1B5B-4AC8-A338-E51862EA8BE3}"/>
                </a:ext>
              </a:extLst>
            </p:cNvPr>
            <p:cNvSpPr>
              <a:spLocks noChangeArrowheads="1"/>
            </p:cNvSpPr>
            <p:nvPr/>
          </p:nvSpPr>
          <p:spPr bwMode="auto">
            <a:xfrm>
              <a:off x="3792" y="480"/>
              <a:ext cx="336" cy="336"/>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rgbClr val="0000CC"/>
                  </a:solidFill>
                  <a:latin typeface="Times New Roman" panose="02020603050405020304" pitchFamily="18" charset="0"/>
                </a:rPr>
                <a:t>35</a:t>
              </a:r>
              <a:endParaRPr kumimoji="1" lang="en-US" altLang="zh-CN" sz="2400" b="1">
                <a:latin typeface="Times New Roman" panose="02020603050405020304" pitchFamily="18" charset="0"/>
              </a:endParaRPr>
            </a:p>
          </p:txBody>
        </p:sp>
        <p:sp>
          <p:nvSpPr>
            <p:cNvPr id="210953" name="Oval 9">
              <a:extLst>
                <a:ext uri="{FF2B5EF4-FFF2-40B4-BE49-F238E27FC236}">
                  <a16:creationId xmlns:a16="http://schemas.microsoft.com/office/drawing/2014/main" id="{46C16254-CF58-4A92-BE83-82160B5ECC4F}"/>
                </a:ext>
              </a:extLst>
            </p:cNvPr>
            <p:cNvSpPr>
              <a:spLocks noChangeArrowheads="1"/>
            </p:cNvSpPr>
            <p:nvPr/>
          </p:nvSpPr>
          <p:spPr bwMode="auto">
            <a:xfrm>
              <a:off x="3216" y="960"/>
              <a:ext cx="336" cy="336"/>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rgbClr val="0000CC"/>
                  </a:solidFill>
                  <a:latin typeface="Times New Roman" panose="02020603050405020304" pitchFamily="18" charset="0"/>
                </a:rPr>
                <a:t>15</a:t>
              </a:r>
              <a:endParaRPr kumimoji="1" lang="en-US" altLang="zh-CN" sz="2400" b="1">
                <a:latin typeface="Times New Roman" panose="02020603050405020304" pitchFamily="18" charset="0"/>
              </a:endParaRPr>
            </a:p>
          </p:txBody>
        </p:sp>
        <p:sp>
          <p:nvSpPr>
            <p:cNvPr id="210954" name="Oval 10">
              <a:extLst>
                <a:ext uri="{FF2B5EF4-FFF2-40B4-BE49-F238E27FC236}">
                  <a16:creationId xmlns:a16="http://schemas.microsoft.com/office/drawing/2014/main" id="{6662E7CE-D881-4E03-8116-D0F84D286AD9}"/>
                </a:ext>
              </a:extLst>
            </p:cNvPr>
            <p:cNvSpPr>
              <a:spLocks noChangeArrowheads="1"/>
            </p:cNvSpPr>
            <p:nvPr/>
          </p:nvSpPr>
          <p:spPr bwMode="auto">
            <a:xfrm>
              <a:off x="4368" y="960"/>
              <a:ext cx="336" cy="336"/>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rgbClr val="0000CC"/>
                  </a:solidFill>
                  <a:latin typeface="Times New Roman" panose="02020603050405020304" pitchFamily="18" charset="0"/>
                </a:rPr>
                <a:t>45</a:t>
              </a:r>
              <a:endParaRPr kumimoji="1" lang="en-US" altLang="zh-CN" sz="2400" b="1">
                <a:latin typeface="Times New Roman" panose="02020603050405020304" pitchFamily="18" charset="0"/>
              </a:endParaRPr>
            </a:p>
          </p:txBody>
        </p:sp>
        <p:sp>
          <p:nvSpPr>
            <p:cNvPr id="210955" name="Oval 11">
              <a:extLst>
                <a:ext uri="{FF2B5EF4-FFF2-40B4-BE49-F238E27FC236}">
                  <a16:creationId xmlns:a16="http://schemas.microsoft.com/office/drawing/2014/main" id="{54F12799-8B75-48B7-96B8-2A9C518891F3}"/>
                </a:ext>
              </a:extLst>
            </p:cNvPr>
            <p:cNvSpPr>
              <a:spLocks noChangeArrowheads="1"/>
            </p:cNvSpPr>
            <p:nvPr/>
          </p:nvSpPr>
          <p:spPr bwMode="auto">
            <a:xfrm>
              <a:off x="4704" y="1536"/>
              <a:ext cx="336" cy="336"/>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rgbClr val="0000CC"/>
                  </a:solidFill>
                  <a:latin typeface="Times New Roman" panose="02020603050405020304" pitchFamily="18" charset="0"/>
                </a:rPr>
                <a:t>50</a:t>
              </a:r>
              <a:endParaRPr kumimoji="1" lang="en-US" altLang="zh-CN" sz="2800" b="1">
                <a:latin typeface="Times New Roman" panose="02020603050405020304" pitchFamily="18" charset="0"/>
              </a:endParaRPr>
            </a:p>
          </p:txBody>
        </p:sp>
        <p:sp>
          <p:nvSpPr>
            <p:cNvPr id="210956" name="Oval 12">
              <a:extLst>
                <a:ext uri="{FF2B5EF4-FFF2-40B4-BE49-F238E27FC236}">
                  <a16:creationId xmlns:a16="http://schemas.microsoft.com/office/drawing/2014/main" id="{22385DD3-A8DF-4FBD-97B7-32AA562886FB}"/>
                </a:ext>
              </a:extLst>
            </p:cNvPr>
            <p:cNvSpPr>
              <a:spLocks noChangeArrowheads="1"/>
            </p:cNvSpPr>
            <p:nvPr/>
          </p:nvSpPr>
          <p:spPr bwMode="auto">
            <a:xfrm>
              <a:off x="4032" y="1536"/>
              <a:ext cx="336" cy="336"/>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rgbClr val="0000CC"/>
                  </a:solidFill>
                  <a:latin typeface="Times New Roman" panose="02020603050405020304" pitchFamily="18" charset="0"/>
                </a:rPr>
                <a:t>40</a:t>
              </a:r>
              <a:endParaRPr kumimoji="1" lang="en-US" altLang="zh-CN" sz="2400" b="1">
                <a:latin typeface="Times New Roman" panose="02020603050405020304" pitchFamily="18" charset="0"/>
              </a:endParaRPr>
            </a:p>
          </p:txBody>
        </p:sp>
        <p:sp>
          <p:nvSpPr>
            <p:cNvPr id="210957" name="Oval 13">
              <a:extLst>
                <a:ext uri="{FF2B5EF4-FFF2-40B4-BE49-F238E27FC236}">
                  <a16:creationId xmlns:a16="http://schemas.microsoft.com/office/drawing/2014/main" id="{1D237372-07CA-4B15-B36D-A6E2B1CA6341}"/>
                </a:ext>
              </a:extLst>
            </p:cNvPr>
            <p:cNvSpPr>
              <a:spLocks noChangeArrowheads="1"/>
            </p:cNvSpPr>
            <p:nvPr/>
          </p:nvSpPr>
          <p:spPr bwMode="auto">
            <a:xfrm>
              <a:off x="3552" y="1536"/>
              <a:ext cx="336" cy="336"/>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rgbClr val="0000CC"/>
                  </a:solidFill>
                  <a:latin typeface="Times New Roman" panose="02020603050405020304" pitchFamily="18" charset="0"/>
                </a:rPr>
                <a:t>25</a:t>
              </a:r>
              <a:endParaRPr kumimoji="1" lang="en-US" altLang="zh-CN" sz="2400" b="1">
                <a:latin typeface="Times New Roman" panose="02020603050405020304" pitchFamily="18" charset="0"/>
              </a:endParaRPr>
            </a:p>
          </p:txBody>
        </p:sp>
        <p:sp>
          <p:nvSpPr>
            <p:cNvPr id="210958" name="Oval 14">
              <a:extLst>
                <a:ext uri="{FF2B5EF4-FFF2-40B4-BE49-F238E27FC236}">
                  <a16:creationId xmlns:a16="http://schemas.microsoft.com/office/drawing/2014/main" id="{782F03E4-D79A-4CE7-AB6F-8DA65E8F09D1}"/>
                </a:ext>
              </a:extLst>
            </p:cNvPr>
            <p:cNvSpPr>
              <a:spLocks noChangeArrowheads="1"/>
            </p:cNvSpPr>
            <p:nvPr/>
          </p:nvSpPr>
          <p:spPr bwMode="auto">
            <a:xfrm>
              <a:off x="2880" y="1536"/>
              <a:ext cx="336" cy="336"/>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rgbClr val="0000CC"/>
                  </a:solidFill>
                  <a:latin typeface="Times New Roman" panose="02020603050405020304" pitchFamily="18" charset="0"/>
                </a:rPr>
                <a:t>10</a:t>
              </a:r>
              <a:endParaRPr kumimoji="1" lang="en-US" altLang="zh-CN" sz="2400" b="1">
                <a:latin typeface="Times New Roman" panose="02020603050405020304" pitchFamily="18" charset="0"/>
              </a:endParaRPr>
            </a:p>
          </p:txBody>
        </p:sp>
        <p:sp>
          <p:nvSpPr>
            <p:cNvPr id="210959" name="Oval 15">
              <a:extLst>
                <a:ext uri="{FF2B5EF4-FFF2-40B4-BE49-F238E27FC236}">
                  <a16:creationId xmlns:a16="http://schemas.microsoft.com/office/drawing/2014/main" id="{30B11272-499A-4937-9BCC-923EBD9D45B2}"/>
                </a:ext>
              </a:extLst>
            </p:cNvPr>
            <p:cNvSpPr>
              <a:spLocks noChangeArrowheads="1"/>
            </p:cNvSpPr>
            <p:nvPr/>
          </p:nvSpPr>
          <p:spPr bwMode="auto">
            <a:xfrm>
              <a:off x="3216" y="2160"/>
              <a:ext cx="336" cy="336"/>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rgbClr val="0000CC"/>
                  </a:solidFill>
                  <a:latin typeface="Times New Roman" panose="02020603050405020304" pitchFamily="18" charset="0"/>
                </a:rPr>
                <a:t>20</a:t>
              </a:r>
              <a:endParaRPr kumimoji="1" lang="en-US" altLang="zh-CN" sz="2400" b="1">
                <a:latin typeface="Times New Roman" panose="02020603050405020304" pitchFamily="18" charset="0"/>
              </a:endParaRPr>
            </a:p>
          </p:txBody>
        </p:sp>
        <p:sp>
          <p:nvSpPr>
            <p:cNvPr id="210960" name="Oval 16">
              <a:extLst>
                <a:ext uri="{FF2B5EF4-FFF2-40B4-BE49-F238E27FC236}">
                  <a16:creationId xmlns:a16="http://schemas.microsoft.com/office/drawing/2014/main" id="{D4845A0B-81FB-432F-B38D-E36F3E868B35}"/>
                </a:ext>
              </a:extLst>
            </p:cNvPr>
            <p:cNvSpPr>
              <a:spLocks noChangeArrowheads="1"/>
            </p:cNvSpPr>
            <p:nvPr/>
          </p:nvSpPr>
          <p:spPr bwMode="auto">
            <a:xfrm>
              <a:off x="3840" y="2160"/>
              <a:ext cx="336" cy="336"/>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rgbClr val="0000CC"/>
                  </a:solidFill>
                  <a:latin typeface="Times New Roman" panose="02020603050405020304" pitchFamily="18" charset="0"/>
                </a:rPr>
                <a:t>30</a:t>
              </a:r>
              <a:endParaRPr kumimoji="1" lang="en-US" altLang="zh-CN" sz="2400" b="1">
                <a:latin typeface="Times New Roman" panose="02020603050405020304" pitchFamily="18" charset="0"/>
              </a:endParaRPr>
            </a:p>
          </p:txBody>
        </p:sp>
        <p:sp>
          <p:nvSpPr>
            <p:cNvPr id="210961" name="Line 17">
              <a:extLst>
                <a:ext uri="{FF2B5EF4-FFF2-40B4-BE49-F238E27FC236}">
                  <a16:creationId xmlns:a16="http://schemas.microsoft.com/office/drawing/2014/main" id="{1D44B023-85C8-4A85-ADA9-F7956B21BDF1}"/>
                </a:ext>
              </a:extLst>
            </p:cNvPr>
            <p:cNvSpPr>
              <a:spLocks noChangeShapeType="1"/>
            </p:cNvSpPr>
            <p:nvPr/>
          </p:nvSpPr>
          <p:spPr bwMode="auto">
            <a:xfrm flipH="1">
              <a:off x="3504" y="768"/>
              <a:ext cx="336" cy="240"/>
            </a:xfrm>
            <a:prstGeom prst="line">
              <a:avLst/>
            </a:prstGeom>
            <a:noFill/>
            <a:ln w="571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62" name="Line 18">
              <a:extLst>
                <a:ext uri="{FF2B5EF4-FFF2-40B4-BE49-F238E27FC236}">
                  <a16:creationId xmlns:a16="http://schemas.microsoft.com/office/drawing/2014/main" id="{AA07CD95-5B93-42B8-9C21-39446BD7FE66}"/>
                </a:ext>
              </a:extLst>
            </p:cNvPr>
            <p:cNvSpPr>
              <a:spLocks noChangeShapeType="1"/>
            </p:cNvSpPr>
            <p:nvPr/>
          </p:nvSpPr>
          <p:spPr bwMode="auto">
            <a:xfrm>
              <a:off x="4080" y="768"/>
              <a:ext cx="336"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63" name="Line 19">
              <a:extLst>
                <a:ext uri="{FF2B5EF4-FFF2-40B4-BE49-F238E27FC236}">
                  <a16:creationId xmlns:a16="http://schemas.microsoft.com/office/drawing/2014/main" id="{1602DE56-782E-4070-A8E5-89A88F2AE8B3}"/>
                </a:ext>
              </a:extLst>
            </p:cNvPr>
            <p:cNvSpPr>
              <a:spLocks noChangeShapeType="1"/>
            </p:cNvSpPr>
            <p:nvPr/>
          </p:nvSpPr>
          <p:spPr bwMode="auto">
            <a:xfrm>
              <a:off x="4604" y="1275"/>
              <a:ext cx="192"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65" name="Freeform 21">
              <a:extLst>
                <a:ext uri="{FF2B5EF4-FFF2-40B4-BE49-F238E27FC236}">
                  <a16:creationId xmlns:a16="http://schemas.microsoft.com/office/drawing/2014/main" id="{6B3A6586-67DC-4C09-B7BC-5F41DE5B9D15}"/>
                </a:ext>
              </a:extLst>
            </p:cNvPr>
            <p:cNvSpPr>
              <a:spLocks/>
            </p:cNvSpPr>
            <p:nvPr/>
          </p:nvSpPr>
          <p:spPr bwMode="auto">
            <a:xfrm>
              <a:off x="3928" y="776"/>
              <a:ext cx="1328" cy="1272"/>
            </a:xfrm>
            <a:custGeom>
              <a:avLst/>
              <a:gdLst>
                <a:gd name="T0" fmla="*/ 536 w 1328"/>
                <a:gd name="T1" fmla="*/ 40 h 1272"/>
                <a:gd name="T2" fmla="*/ 680 w 1328"/>
                <a:gd name="T3" fmla="*/ 40 h 1272"/>
                <a:gd name="T4" fmla="*/ 824 w 1328"/>
                <a:gd name="T5" fmla="*/ 88 h 1272"/>
                <a:gd name="T6" fmla="*/ 968 w 1328"/>
                <a:gd name="T7" fmla="*/ 280 h 1272"/>
                <a:gd name="T8" fmla="*/ 1256 w 1328"/>
                <a:gd name="T9" fmla="*/ 808 h 1272"/>
                <a:gd name="T10" fmla="*/ 1160 w 1328"/>
                <a:gd name="T11" fmla="*/ 1192 h 1272"/>
                <a:gd name="T12" fmla="*/ 248 w 1328"/>
                <a:gd name="T13" fmla="*/ 1240 h 1272"/>
                <a:gd name="T14" fmla="*/ 8 w 1328"/>
                <a:gd name="T15" fmla="*/ 1000 h 1272"/>
                <a:gd name="T16" fmla="*/ 200 w 1328"/>
                <a:gd name="T17" fmla="*/ 568 h 1272"/>
                <a:gd name="T18" fmla="*/ 440 w 1328"/>
                <a:gd name="T19" fmla="*/ 88 h 1272"/>
                <a:gd name="T20" fmla="*/ 536 w 1328"/>
                <a:gd name="T21" fmla="*/ 4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8" h="1272">
                  <a:moveTo>
                    <a:pt x="536" y="40"/>
                  </a:moveTo>
                  <a:cubicBezTo>
                    <a:pt x="576" y="32"/>
                    <a:pt x="632" y="32"/>
                    <a:pt x="680" y="40"/>
                  </a:cubicBezTo>
                  <a:cubicBezTo>
                    <a:pt x="728" y="48"/>
                    <a:pt x="776" y="48"/>
                    <a:pt x="824" y="88"/>
                  </a:cubicBezTo>
                  <a:cubicBezTo>
                    <a:pt x="872" y="128"/>
                    <a:pt x="896" y="160"/>
                    <a:pt x="968" y="280"/>
                  </a:cubicBezTo>
                  <a:cubicBezTo>
                    <a:pt x="1040" y="400"/>
                    <a:pt x="1224" y="656"/>
                    <a:pt x="1256" y="808"/>
                  </a:cubicBezTo>
                  <a:cubicBezTo>
                    <a:pt x="1288" y="960"/>
                    <a:pt x="1328" y="1120"/>
                    <a:pt x="1160" y="1192"/>
                  </a:cubicBezTo>
                  <a:cubicBezTo>
                    <a:pt x="992" y="1264"/>
                    <a:pt x="440" y="1272"/>
                    <a:pt x="248" y="1240"/>
                  </a:cubicBezTo>
                  <a:cubicBezTo>
                    <a:pt x="56" y="1208"/>
                    <a:pt x="16" y="1112"/>
                    <a:pt x="8" y="1000"/>
                  </a:cubicBezTo>
                  <a:cubicBezTo>
                    <a:pt x="0" y="888"/>
                    <a:pt x="128" y="720"/>
                    <a:pt x="200" y="568"/>
                  </a:cubicBezTo>
                  <a:cubicBezTo>
                    <a:pt x="272" y="416"/>
                    <a:pt x="376" y="176"/>
                    <a:pt x="440" y="88"/>
                  </a:cubicBezTo>
                  <a:cubicBezTo>
                    <a:pt x="504" y="0"/>
                    <a:pt x="496" y="48"/>
                    <a:pt x="536" y="40"/>
                  </a:cubicBezTo>
                  <a:close/>
                </a:path>
              </a:pathLst>
            </a:custGeom>
            <a:noFill/>
            <a:ln w="38100" cap="rnd" cmpd="sng">
              <a:solidFill>
                <a:srgbClr val="0000CC"/>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66" name="Rectangle 22">
            <a:extLst>
              <a:ext uri="{FF2B5EF4-FFF2-40B4-BE49-F238E27FC236}">
                <a16:creationId xmlns:a16="http://schemas.microsoft.com/office/drawing/2014/main" id="{EB894E8C-161F-4A6D-8609-6F7D1255E812}"/>
              </a:ext>
            </a:extLst>
          </p:cNvPr>
          <p:cNvSpPr>
            <a:spLocks noGrp="1" noChangeArrowheads="1"/>
          </p:cNvSpPr>
          <p:nvPr>
            <p:ph type="title"/>
          </p:nvPr>
        </p:nvSpPr>
        <p:spPr>
          <a:xfrm>
            <a:off x="684213" y="620713"/>
            <a:ext cx="3549650" cy="822325"/>
          </a:xfrm>
        </p:spPr>
        <p:txBody>
          <a:bodyPr/>
          <a:lstStyle/>
          <a:p>
            <a:r>
              <a:rPr lang="zh-CN" altLang="en-US" sz="4000" b="1">
                <a:solidFill>
                  <a:schemeClr val="tx2"/>
                </a:solidFill>
                <a:ea typeface="华文新魏" panose="02010800040101010101" pitchFamily="2" charset="-122"/>
              </a:rPr>
              <a:t>二叉搜索树例</a:t>
            </a:r>
            <a:endParaRPr lang="zh-CN" altLang="en-US" sz="4000">
              <a:solidFill>
                <a:schemeClr val="tx2"/>
              </a:solidFill>
              <a:ea typeface="华文新魏" panose="02010800040101010101" pitchFamily="2" charset="-122"/>
            </a:endParaRPr>
          </a:p>
        </p:txBody>
      </p:sp>
      <p:sp>
        <p:nvSpPr>
          <p:cNvPr id="210967" name="Rectangle 23">
            <a:extLst>
              <a:ext uri="{FF2B5EF4-FFF2-40B4-BE49-F238E27FC236}">
                <a16:creationId xmlns:a16="http://schemas.microsoft.com/office/drawing/2014/main" id="{78D47DEE-4037-45AC-BEBD-EBCF1DA40EF2}"/>
              </a:ext>
            </a:extLst>
          </p:cNvPr>
          <p:cNvSpPr>
            <a:spLocks noGrp="1" noChangeArrowheads="1"/>
          </p:cNvSpPr>
          <p:nvPr>
            <p:ph type="body" idx="1"/>
          </p:nvPr>
        </p:nvSpPr>
        <p:spPr>
          <a:xfrm>
            <a:off x="758825" y="1447800"/>
            <a:ext cx="3381375" cy="3276600"/>
          </a:xfrm>
        </p:spPr>
        <p:txBody>
          <a:bodyPr/>
          <a:lstStyle/>
          <a:p>
            <a:pPr>
              <a:lnSpc>
                <a:spcPct val="105000"/>
              </a:lnSpc>
              <a:buClr>
                <a:srgbClr val="800080"/>
              </a:buClr>
              <a:buSzPct val="50000"/>
            </a:pPr>
            <a:r>
              <a:rPr lang="zh-CN" altLang="en-US" sz="3000" b="1">
                <a:ea typeface="仿宋_GB2312" pitchFamily="49" charset="-122"/>
              </a:rPr>
              <a:t>结点左子树上所有关键码小于结点关键码；</a:t>
            </a:r>
          </a:p>
          <a:p>
            <a:pPr>
              <a:lnSpc>
                <a:spcPct val="105000"/>
              </a:lnSpc>
              <a:buClr>
                <a:srgbClr val="800080"/>
              </a:buClr>
              <a:buSzPct val="50000"/>
            </a:pPr>
            <a:r>
              <a:rPr lang="zh-CN" altLang="en-US" sz="3000" b="1">
                <a:ea typeface="仿宋_GB2312" pitchFamily="49" charset="-122"/>
              </a:rPr>
              <a:t>右子树上所有关键码大于结点关键码；</a:t>
            </a:r>
          </a:p>
        </p:txBody>
      </p:sp>
      <p:sp>
        <p:nvSpPr>
          <p:cNvPr id="210968" name="Rectangle 24">
            <a:extLst>
              <a:ext uri="{FF2B5EF4-FFF2-40B4-BE49-F238E27FC236}">
                <a16:creationId xmlns:a16="http://schemas.microsoft.com/office/drawing/2014/main" id="{D4003656-0F7B-4D39-A3DD-FFF7B2350EEE}"/>
              </a:ext>
            </a:extLst>
          </p:cNvPr>
          <p:cNvSpPr>
            <a:spLocks noChangeArrowheads="1"/>
          </p:cNvSpPr>
          <p:nvPr/>
        </p:nvSpPr>
        <p:spPr bwMode="auto">
          <a:xfrm>
            <a:off x="762000" y="4572000"/>
            <a:ext cx="7924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05000"/>
              </a:lnSpc>
              <a:spcBef>
                <a:spcPct val="10000"/>
              </a:spcBef>
              <a:buClr>
                <a:srgbClr val="800080"/>
              </a:buClr>
              <a:buSzPct val="50000"/>
            </a:pPr>
            <a:r>
              <a:rPr lang="zh-CN" altLang="en-US" sz="3000" b="1">
                <a:ea typeface="仿宋_GB2312" pitchFamily="49" charset="-122"/>
              </a:rPr>
              <a:t>注意：若从根结点到某个叶结点有一条路径，路径左边的结点的关键码不一定小于路径上的结点的关键码。</a:t>
            </a: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A7B0F8D-A872-48F3-A054-5CB76131B87D}"/>
              </a:ext>
            </a:extLst>
          </p:cNvPr>
          <p:cNvSpPr>
            <a:spLocks noGrp="1"/>
          </p:cNvSpPr>
          <p:nvPr>
            <p:ph type="sldNum" sz="quarter" idx="11"/>
          </p:nvPr>
        </p:nvSpPr>
        <p:spPr/>
        <p:txBody>
          <a:bodyPr/>
          <a:lstStyle/>
          <a:p>
            <a:fld id="{D9EA3905-9EB1-402F-B6AD-5D20F1D8DEC1}" type="slidenum">
              <a:rPr lang="en-US" altLang="zh-CN"/>
              <a:pPr/>
              <a:t>25</a:t>
            </a:fld>
            <a:endParaRPr lang="en-US" altLang="zh-CN"/>
          </a:p>
        </p:txBody>
      </p:sp>
      <p:sp>
        <p:nvSpPr>
          <p:cNvPr id="212997" name="Rectangle 5">
            <a:extLst>
              <a:ext uri="{FF2B5EF4-FFF2-40B4-BE49-F238E27FC236}">
                <a16:creationId xmlns:a16="http://schemas.microsoft.com/office/drawing/2014/main" id="{D7320E13-6A35-4AC3-858D-6BD8EB51BD1B}"/>
              </a:ext>
            </a:extLst>
          </p:cNvPr>
          <p:cNvSpPr>
            <a:spLocks noGrp="1" noChangeArrowheads="1"/>
          </p:cNvSpPr>
          <p:nvPr>
            <p:ph type="body" idx="1"/>
          </p:nvPr>
        </p:nvSpPr>
        <p:spPr>
          <a:xfrm>
            <a:off x="627063" y="765175"/>
            <a:ext cx="7940675" cy="5470525"/>
          </a:xfrm>
        </p:spPr>
        <p:txBody>
          <a:bodyPr/>
          <a:lstStyle/>
          <a:p>
            <a:pPr>
              <a:lnSpc>
                <a:spcPct val="105000"/>
              </a:lnSpc>
              <a:spcBef>
                <a:spcPct val="10000"/>
              </a:spcBef>
              <a:buClr>
                <a:srgbClr val="800080"/>
              </a:buClr>
              <a:buSzPct val="50000"/>
            </a:pPr>
            <a:r>
              <a:rPr kumimoji="1" lang="zh-CN" altLang="en-US" sz="3000" b="1">
                <a:latin typeface="Times New Roman" panose="02020603050405020304" pitchFamily="18" charset="0"/>
                <a:ea typeface="仿宋_GB2312" pitchFamily="49" charset="-122"/>
              </a:rPr>
              <a:t>如果对一棵二叉搜索树进行中序遍历，可以按从小到大的顺序，将各结点关键码排列起来，所以也称二叉搜索树为二叉排序树。</a:t>
            </a:r>
          </a:p>
          <a:p>
            <a:pPr>
              <a:lnSpc>
                <a:spcPct val="105000"/>
              </a:lnSpc>
              <a:spcBef>
                <a:spcPct val="10000"/>
              </a:spcBef>
              <a:buClr>
                <a:srgbClr val="800080"/>
              </a:buClr>
              <a:buSzPct val="50000"/>
              <a:buFont typeface="Wingdings" panose="05000000000000000000" pitchFamily="2" charset="2"/>
              <a:buNone/>
            </a:pPr>
            <a:endParaRPr kumimoji="1" lang="zh-CN" altLang="en-US" sz="1600" b="1">
              <a:latin typeface="Times New Roman" panose="02020603050405020304" pitchFamily="18" charset="0"/>
              <a:ea typeface="仿宋_GB2312" pitchFamily="49" charset="-122"/>
            </a:endParaRPr>
          </a:p>
          <a:p>
            <a:pPr>
              <a:lnSpc>
                <a:spcPct val="105000"/>
              </a:lnSpc>
              <a:spcBef>
                <a:spcPct val="10000"/>
              </a:spcBef>
              <a:buClr>
                <a:srgbClr val="800080"/>
              </a:buClr>
              <a:buSzPct val="50000"/>
            </a:pPr>
            <a:r>
              <a:rPr kumimoji="1" lang="zh-CN" altLang="en-US" sz="3000" b="1">
                <a:solidFill>
                  <a:schemeClr val="tx2"/>
                </a:solidFill>
                <a:latin typeface="Times New Roman" panose="02020603050405020304" pitchFamily="18" charset="0"/>
                <a:ea typeface="仿宋_GB2312" pitchFamily="49" charset="-122"/>
              </a:rPr>
              <a:t>二叉搜索树的类定义</a:t>
            </a:r>
          </a:p>
          <a:p>
            <a:pPr>
              <a:lnSpc>
                <a:spcPct val="90000"/>
              </a:lnSpc>
            </a:pPr>
            <a:endParaRPr kumimoji="1" lang="zh-CN" altLang="en-US" sz="1600" b="1">
              <a:solidFill>
                <a:schemeClr val="tx2"/>
              </a:solidFill>
              <a:latin typeface="Times New Roman" panose="02020603050405020304" pitchFamily="18" charset="0"/>
              <a:ea typeface="仿宋_GB2312" pitchFamily="49" charset="-122"/>
            </a:endParaRP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#include &lt;</a:t>
            </a:r>
            <a:r>
              <a:rPr kumimoji="1" lang="en-US" altLang="zh-CN" sz="2800">
                <a:latin typeface="Times New Roman" panose="02020603050405020304" pitchFamily="18" charset="0"/>
                <a:ea typeface="隶书" panose="02010509060101010101" pitchFamily="49" charset="-122"/>
              </a:rPr>
              <a:t>iostream.h</a:t>
            </a:r>
            <a:r>
              <a:rPr kumimoji="1"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#include &lt;</a:t>
            </a:r>
            <a:r>
              <a:rPr kumimoji="1" lang="en-US" altLang="zh-CN" sz="2800">
                <a:latin typeface="Times New Roman" panose="02020603050405020304" pitchFamily="18" charset="0"/>
                <a:ea typeface="隶书" panose="02010509060101010101" pitchFamily="49" charset="-122"/>
              </a:rPr>
              <a:t>stdlib.h</a:t>
            </a:r>
            <a:r>
              <a:rPr kumimoji="1"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class </a:t>
            </a:r>
            <a:r>
              <a:rPr kumimoji="1" lang="en-US" altLang="zh-CN" sz="2800">
                <a:latin typeface="Times New Roman" panose="02020603050405020304" pitchFamily="18" charset="0"/>
                <a:ea typeface="隶书" panose="02010509060101010101" pitchFamily="49" charset="-122"/>
              </a:rPr>
              <a:t>K</a:t>
            </a:r>
            <a:r>
              <a:rPr kumimoji="1"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struct </a:t>
            </a:r>
            <a:r>
              <a:rPr kumimoji="1" lang="en-US" altLang="zh-CN" sz="2800">
                <a:latin typeface="Times New Roman" panose="02020603050405020304" pitchFamily="18" charset="0"/>
                <a:ea typeface="隶书" panose="02010509060101010101" pitchFamily="49" charset="-122"/>
              </a:rPr>
              <a:t>BSTNode </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二叉树结点类</a:t>
            </a:r>
          </a:p>
          <a:p>
            <a:pPr>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 </a:t>
            </a:r>
            <a:r>
              <a:rPr kumimoji="1" lang="en-US" altLang="zh-CN" sz="2800">
                <a:latin typeface="Times New Roman" panose="02020603050405020304" pitchFamily="18" charset="0"/>
                <a:ea typeface="隶书" panose="02010509060101010101" pitchFamily="49" charset="-122"/>
              </a:rPr>
              <a:t>data</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数据域</a:t>
            </a:r>
          </a:p>
          <a:p>
            <a:pPr>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BSTNode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K</a:t>
            </a:r>
            <a:r>
              <a:rPr kumimoji="1" lang="en-US" altLang="zh-CN" sz="2800" b="1">
                <a:latin typeface="Times New Roman" panose="02020603050405020304" pitchFamily="18" charset="0"/>
                <a:ea typeface="隶书" panose="02010509060101010101" pitchFamily="49" charset="-122"/>
              </a:rPr>
              <a:t>&gt; *</a:t>
            </a:r>
            <a:r>
              <a:rPr kumimoji="1" lang="en-US" altLang="zh-CN" sz="2800">
                <a:latin typeface="Times New Roman" panose="02020603050405020304" pitchFamily="18" charset="0"/>
                <a:ea typeface="隶书" panose="02010509060101010101" pitchFamily="49" charset="-122"/>
              </a:rPr>
              <a:t>left</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right</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左子女和右子女</a:t>
            </a: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EDE80FC-27C7-4704-B6B5-278E3EBF14C3}"/>
              </a:ext>
            </a:extLst>
          </p:cNvPr>
          <p:cNvSpPr>
            <a:spLocks noGrp="1"/>
          </p:cNvSpPr>
          <p:nvPr>
            <p:ph type="sldNum" sz="quarter" idx="11"/>
          </p:nvPr>
        </p:nvSpPr>
        <p:spPr/>
        <p:txBody>
          <a:bodyPr/>
          <a:lstStyle/>
          <a:p>
            <a:fld id="{7D1A4F40-C2F3-46CE-A7D3-2E950E73190E}" type="slidenum">
              <a:rPr lang="en-US" altLang="zh-CN"/>
              <a:pPr/>
              <a:t>26</a:t>
            </a:fld>
            <a:endParaRPr lang="en-US" altLang="zh-CN"/>
          </a:p>
        </p:txBody>
      </p:sp>
      <p:sp>
        <p:nvSpPr>
          <p:cNvPr id="214018" name="Rectangle 2">
            <a:extLst>
              <a:ext uri="{FF2B5EF4-FFF2-40B4-BE49-F238E27FC236}">
                <a16:creationId xmlns:a16="http://schemas.microsoft.com/office/drawing/2014/main" id="{0F1A13D2-1156-4BB4-B5EE-56180A3BFCEA}"/>
              </a:ext>
            </a:extLst>
          </p:cNvPr>
          <p:cNvSpPr>
            <a:spLocks noChangeArrowheads="1"/>
          </p:cNvSpPr>
          <p:nvPr/>
        </p:nvSpPr>
        <p:spPr bwMode="auto">
          <a:xfrm>
            <a:off x="576263" y="692150"/>
            <a:ext cx="8534400" cy="542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5000"/>
              </a:spcBef>
            </a:pPr>
            <a:r>
              <a:rPr kumimoji="1" lang="en-US" altLang="zh-CN" sz="2800">
                <a:latin typeface="Times New Roman" panose="02020603050405020304" pitchFamily="18" charset="0"/>
                <a:ea typeface="隶书" panose="02010509060101010101" pitchFamily="49" charset="-122"/>
              </a:rPr>
              <a:t>    BSTNode()</a:t>
            </a: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rPr>
              <a:t>left = NULL</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right = NULL</a:t>
            </a:r>
            <a:r>
              <a:rPr kumimoji="1" lang="en-US" altLang="zh-CN" sz="2800" b="1">
                <a:latin typeface="Times New Roman" panose="02020603050405020304" pitchFamily="18" charset="0"/>
              </a:rPr>
              <a:t>;</a:t>
            </a:r>
            <a:r>
              <a:rPr kumimoji="1" lang="en-US" altLang="zh-CN"/>
              <a:t> </a:t>
            </a:r>
            <a:r>
              <a:rPr kumimoji="1" lang="en-US" altLang="zh-CN" sz="2800" b="1">
                <a:latin typeface="Times New Roman" panose="02020603050405020304" pitchFamily="18" charset="0"/>
                <a:ea typeface="隶书" panose="02010509060101010101" pitchFamily="49" charset="-122"/>
              </a:rPr>
              <a:t>}</a:t>
            </a:r>
          </a:p>
          <a:p>
            <a:pPr algn="l">
              <a:spcBef>
                <a:spcPct val="15000"/>
              </a:spcBef>
            </a:pP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构造函数</a:t>
            </a:r>
          </a:p>
          <a:p>
            <a:pPr algn="l">
              <a:spcBef>
                <a:spcPct val="15000"/>
              </a:spcBef>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BSTNode (</a:t>
            </a:r>
            <a:r>
              <a:rPr kumimoji="1" lang="en-US" altLang="zh-CN" sz="2800" b="1">
                <a:latin typeface="Times New Roman" panose="02020603050405020304" pitchFamily="18" charset="0"/>
                <a:ea typeface="隶书" panose="02010509060101010101" pitchFamily="49" charset="-122"/>
              </a:rPr>
              <a:t>const </a:t>
            </a:r>
            <a:r>
              <a:rPr kumimoji="1" lang="en-US" altLang="zh-CN" sz="2800">
                <a:latin typeface="Times New Roman" panose="02020603050405020304" pitchFamily="18" charset="0"/>
                <a:ea typeface="隶书" panose="02010509060101010101" pitchFamily="49" charset="-122"/>
              </a:rPr>
              <a:t>E d</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BSTNode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K</a:t>
            </a:r>
            <a:r>
              <a:rPr kumimoji="1" lang="en-US" altLang="zh-CN" sz="2800" b="1">
                <a:latin typeface="Times New Roman" panose="02020603050405020304" pitchFamily="18" charset="0"/>
                <a:ea typeface="隶书" panose="02010509060101010101" pitchFamily="49" charset="-122"/>
              </a:rPr>
              <a:t>&gt; *</a:t>
            </a:r>
            <a:r>
              <a:rPr kumimoji="1" lang="en-US" altLang="zh-CN" sz="2800">
                <a:latin typeface="Times New Roman" panose="02020603050405020304" pitchFamily="18" charset="0"/>
                <a:ea typeface="隶书" panose="02010509060101010101" pitchFamily="49" charset="-122"/>
              </a:rPr>
              <a:t>L = NULL</a:t>
            </a:r>
            <a:r>
              <a:rPr kumimoji="1" lang="en-US" altLang="zh-CN" sz="2800" b="1">
                <a:latin typeface="Times New Roman" panose="02020603050405020304" pitchFamily="18" charset="0"/>
                <a:ea typeface="隶书" panose="02010509060101010101" pitchFamily="49" charset="-122"/>
              </a:rPr>
              <a:t>, </a:t>
            </a:r>
          </a:p>
          <a:p>
            <a:pPr algn="l">
              <a:spcBef>
                <a:spcPct val="15000"/>
              </a:spcBef>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BSTNode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K</a:t>
            </a:r>
            <a:r>
              <a:rPr kumimoji="1" lang="en-US" altLang="zh-CN" sz="2800" b="1">
                <a:latin typeface="Times New Roman" panose="02020603050405020304" pitchFamily="18" charset="0"/>
                <a:ea typeface="隶书" panose="02010509060101010101" pitchFamily="49" charset="-122"/>
              </a:rPr>
              <a:t>&gt; *</a:t>
            </a:r>
            <a:r>
              <a:rPr kumimoji="1" lang="en-US" altLang="zh-CN" sz="2800">
                <a:latin typeface="Times New Roman" panose="02020603050405020304" pitchFamily="18" charset="0"/>
                <a:ea typeface="隶书" panose="02010509060101010101" pitchFamily="49" charset="-122"/>
              </a:rPr>
              <a:t>R = NULL)</a:t>
            </a:r>
          </a:p>
          <a:p>
            <a:pPr algn="l">
              <a:spcBef>
                <a:spcPct val="15000"/>
              </a:spcBef>
            </a:pP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data = d</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left = L</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right = R</a:t>
            </a:r>
            <a:r>
              <a:rPr kumimoji="1" lang="en-US" altLang="zh-CN" sz="2800" b="1">
                <a:latin typeface="Times New Roman" panose="02020603050405020304" pitchFamily="18" charset="0"/>
                <a:ea typeface="隶书" panose="02010509060101010101" pitchFamily="49" charset="-122"/>
              </a:rPr>
              <a:t>;}</a:t>
            </a:r>
          </a:p>
          <a:p>
            <a:pPr algn="l">
              <a:spcBef>
                <a:spcPct val="15000"/>
              </a:spcBef>
            </a:pP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构造函数</a:t>
            </a:r>
          </a:p>
          <a:p>
            <a:pPr algn="l">
              <a:spcBef>
                <a:spcPct val="15000"/>
              </a:spcBef>
            </a:pPr>
            <a:r>
              <a:rPr kumimoji="1" lang="zh-CN" altLang="en-US" sz="2800" b="1">
                <a:latin typeface="Times New Roman" panose="02020603050405020304" pitchFamily="18" charset="0"/>
              </a:rPr>
              <a:t>    ～</a:t>
            </a:r>
            <a:r>
              <a:rPr kumimoji="1" lang="en-US" altLang="zh-CN" sz="2800">
                <a:latin typeface="Times New Roman" panose="02020603050405020304" pitchFamily="18" charset="0"/>
                <a:ea typeface="隶书" panose="02010509060101010101" pitchFamily="49" charset="-122"/>
              </a:rPr>
              <a:t>BSTNode()</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析构函数</a:t>
            </a:r>
          </a:p>
          <a:p>
            <a:pPr algn="l">
              <a:spcBef>
                <a:spcPct val="15000"/>
              </a:spcBef>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void </a:t>
            </a:r>
            <a:r>
              <a:rPr kumimoji="1" lang="en-US" altLang="zh-CN" sz="2800">
                <a:latin typeface="Times New Roman" panose="02020603050405020304" pitchFamily="18" charset="0"/>
                <a:ea typeface="隶书" panose="02010509060101010101" pitchFamily="49" charset="-122"/>
              </a:rPr>
              <a:t>setData (E d)</a:t>
            </a: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data = d</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修改</a:t>
            </a:r>
            <a:r>
              <a:rPr kumimoji="1" lang="zh-CN" altLang="en-US" sz="2800" b="1">
                <a:latin typeface="Times New Roman" panose="02020603050405020304" pitchFamily="18" charset="0"/>
                <a:ea typeface="隶书" panose="02010509060101010101" pitchFamily="49" charset="-122"/>
              </a:rPr>
              <a:t>	</a:t>
            </a:r>
          </a:p>
          <a:p>
            <a:pPr algn="l">
              <a:spcBef>
                <a:spcPct val="15000"/>
              </a:spcBef>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E getData()</a:t>
            </a:r>
            <a:r>
              <a:rPr kumimoji="1" lang="en-US" altLang="zh-CN" sz="2800" b="1">
                <a:latin typeface="Times New Roman" panose="02020603050405020304" pitchFamily="18" charset="0"/>
                <a:ea typeface="隶书" panose="02010509060101010101" pitchFamily="49" charset="-122"/>
              </a:rPr>
              <a:t> { return </a:t>
            </a:r>
            <a:r>
              <a:rPr kumimoji="1" lang="en-US" altLang="zh-CN" sz="2800">
                <a:latin typeface="Times New Roman" panose="02020603050405020304" pitchFamily="18" charset="0"/>
                <a:ea typeface="隶书" panose="02010509060101010101" pitchFamily="49" charset="-122"/>
              </a:rPr>
              <a:t>data</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提取</a:t>
            </a:r>
          </a:p>
          <a:p>
            <a:pPr algn="l">
              <a:spcBef>
                <a:spcPct val="15000"/>
              </a:spcBef>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bool operator &lt; </a:t>
            </a:r>
            <a:r>
              <a:rPr kumimoji="1" lang="en-US" altLang="zh-CN" sz="2800">
                <a:latin typeface="Times New Roman" panose="02020603050405020304" pitchFamily="18" charset="0"/>
                <a:ea typeface="隶书" panose="02010509060101010101" pitchFamily="49" charset="-122"/>
              </a:rPr>
              <a:t>(</a:t>
            </a:r>
            <a:r>
              <a:rPr kumimoji="1" lang="en-US" altLang="zh-CN" sz="2800" b="1">
                <a:latin typeface="Times New Roman" panose="02020603050405020304" pitchFamily="18" charset="0"/>
                <a:ea typeface="隶书" panose="02010509060101010101" pitchFamily="49" charset="-122"/>
              </a:rPr>
              <a:t>const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&amp; </a:t>
            </a:r>
            <a:r>
              <a:rPr kumimoji="1" lang="en-US" altLang="zh-CN" sz="2800">
                <a:latin typeface="Times New Roman" panose="02020603050405020304" pitchFamily="18" charset="0"/>
                <a:ea typeface="隶书" panose="02010509060101010101" pitchFamily="49" charset="-122"/>
              </a:rPr>
              <a:t>x)</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重载：判小于</a:t>
            </a:r>
          </a:p>
          <a:p>
            <a:pPr algn="l">
              <a:spcBef>
                <a:spcPct val="15000"/>
              </a:spcBef>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data.key</a:t>
            </a:r>
            <a:r>
              <a:rPr kumimoji="1" lang="en-US" altLang="zh-CN" sz="2800" b="1">
                <a:latin typeface="Times New Roman" panose="02020603050405020304" pitchFamily="18" charset="0"/>
                <a:ea typeface="隶书" panose="02010509060101010101" pitchFamily="49" charset="-122"/>
              </a:rPr>
              <a:t> &lt;</a:t>
            </a:r>
            <a:r>
              <a:rPr kumimoji="1" lang="en-US" altLang="zh-CN" sz="2800">
                <a:latin typeface="Times New Roman" panose="02020603050405020304" pitchFamily="18" charset="0"/>
                <a:ea typeface="隶书" panose="02010509060101010101" pitchFamily="49" charset="-122"/>
              </a:rPr>
              <a:t> x.key</a:t>
            </a:r>
            <a:r>
              <a:rPr kumimoji="1" lang="en-US" altLang="zh-CN" sz="2800" b="1">
                <a:latin typeface="Times New Roman" panose="02020603050405020304" pitchFamily="18" charset="0"/>
                <a:ea typeface="隶书" panose="02010509060101010101" pitchFamily="49" charset="-122"/>
              </a:rPr>
              <a:t>; }   </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21C9180-423C-462E-ABA6-50AAB32409D4}"/>
              </a:ext>
            </a:extLst>
          </p:cNvPr>
          <p:cNvSpPr>
            <a:spLocks noGrp="1"/>
          </p:cNvSpPr>
          <p:nvPr>
            <p:ph type="sldNum" sz="quarter" idx="11"/>
          </p:nvPr>
        </p:nvSpPr>
        <p:spPr/>
        <p:txBody>
          <a:bodyPr/>
          <a:lstStyle/>
          <a:p>
            <a:fld id="{A2DE05F6-AD7F-41FA-9E48-237B96B70CF9}" type="slidenum">
              <a:rPr lang="en-US" altLang="zh-CN"/>
              <a:pPr/>
              <a:t>27</a:t>
            </a:fld>
            <a:endParaRPr lang="en-US" altLang="zh-CN"/>
          </a:p>
        </p:txBody>
      </p:sp>
      <p:sp>
        <p:nvSpPr>
          <p:cNvPr id="330754" name="Rectangle 2">
            <a:extLst>
              <a:ext uri="{FF2B5EF4-FFF2-40B4-BE49-F238E27FC236}">
                <a16:creationId xmlns:a16="http://schemas.microsoft.com/office/drawing/2014/main" id="{F5C836E1-A9B7-45C0-8378-F73677A137A6}"/>
              </a:ext>
            </a:extLst>
          </p:cNvPr>
          <p:cNvSpPr>
            <a:spLocks noChangeArrowheads="1"/>
          </p:cNvSpPr>
          <p:nvPr/>
        </p:nvSpPr>
        <p:spPr bwMode="auto">
          <a:xfrm>
            <a:off x="576263" y="657225"/>
            <a:ext cx="8534400" cy="555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kumimoji="1" lang="en-US" altLang="zh-CN" sz="2800" b="1">
                <a:latin typeface="Times New Roman" panose="02020603050405020304" pitchFamily="18" charset="0"/>
                <a:ea typeface="隶书" panose="02010509060101010101" pitchFamily="49" charset="-122"/>
              </a:rPr>
              <a:t>    bool operator &gt; </a:t>
            </a:r>
            <a:r>
              <a:rPr kumimoji="1" lang="en-US" altLang="zh-CN" sz="2800">
                <a:latin typeface="Times New Roman" panose="02020603050405020304" pitchFamily="18" charset="0"/>
                <a:ea typeface="隶书" panose="02010509060101010101" pitchFamily="49" charset="-122"/>
              </a:rPr>
              <a:t>(</a:t>
            </a:r>
            <a:r>
              <a:rPr kumimoji="1" lang="en-US" altLang="zh-CN" sz="2800" b="1">
                <a:latin typeface="Times New Roman" panose="02020603050405020304" pitchFamily="18" charset="0"/>
                <a:ea typeface="隶书" panose="02010509060101010101" pitchFamily="49" charset="-122"/>
              </a:rPr>
              <a:t>const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&amp; </a:t>
            </a:r>
            <a:r>
              <a:rPr kumimoji="1" lang="en-US" altLang="zh-CN" sz="2800">
                <a:latin typeface="Times New Roman" panose="02020603050405020304" pitchFamily="18" charset="0"/>
                <a:ea typeface="隶书" panose="02010509060101010101" pitchFamily="49" charset="-122"/>
              </a:rPr>
              <a:t>x)</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重载：判大于</a:t>
            </a:r>
          </a:p>
          <a:p>
            <a:pPr algn="l">
              <a:spcBef>
                <a:spcPct val="10000"/>
              </a:spcBef>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data.key</a:t>
            </a:r>
            <a:r>
              <a:rPr kumimoji="1" lang="en-US" altLang="zh-CN" sz="2800" b="1">
                <a:latin typeface="Times New Roman" panose="02020603050405020304" pitchFamily="18" charset="0"/>
                <a:ea typeface="隶书" panose="02010509060101010101" pitchFamily="49" charset="-122"/>
              </a:rPr>
              <a:t> &gt; </a:t>
            </a:r>
            <a:r>
              <a:rPr kumimoji="1" lang="en-US" altLang="zh-CN" sz="2800">
                <a:latin typeface="Times New Roman" panose="02020603050405020304" pitchFamily="18" charset="0"/>
                <a:ea typeface="隶书" panose="02010509060101010101" pitchFamily="49" charset="-122"/>
              </a:rPr>
              <a:t>x.key</a:t>
            </a:r>
            <a:r>
              <a:rPr kumimoji="1" lang="en-US" altLang="zh-CN" sz="2800" b="1">
                <a:latin typeface="Times New Roman" panose="02020603050405020304" pitchFamily="18" charset="0"/>
                <a:ea typeface="隶书" panose="02010509060101010101" pitchFamily="49" charset="-122"/>
              </a:rPr>
              <a:t>; }</a:t>
            </a:r>
          </a:p>
          <a:p>
            <a:pPr algn="l">
              <a:spcBef>
                <a:spcPct val="10000"/>
              </a:spcBef>
            </a:pPr>
            <a:r>
              <a:rPr kumimoji="1" lang="en-US" altLang="zh-CN" sz="2800" b="1">
                <a:latin typeface="Times New Roman" panose="02020603050405020304" pitchFamily="18" charset="0"/>
                <a:ea typeface="隶书" panose="02010509060101010101" pitchFamily="49" charset="-122"/>
              </a:rPr>
              <a:t>    bool operator == </a:t>
            </a:r>
            <a:r>
              <a:rPr kumimoji="1" lang="en-US" altLang="zh-CN" sz="2800">
                <a:latin typeface="Times New Roman" panose="02020603050405020304" pitchFamily="18" charset="0"/>
                <a:ea typeface="隶书" panose="02010509060101010101" pitchFamily="49" charset="-122"/>
              </a:rPr>
              <a:t>(</a:t>
            </a:r>
            <a:r>
              <a:rPr kumimoji="1" lang="en-US" altLang="zh-CN" sz="2800" b="1">
                <a:latin typeface="Times New Roman" panose="02020603050405020304" pitchFamily="18" charset="0"/>
                <a:ea typeface="隶书" panose="02010509060101010101" pitchFamily="49" charset="-122"/>
              </a:rPr>
              <a:t>const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&amp; </a:t>
            </a:r>
            <a:r>
              <a:rPr kumimoji="1" lang="en-US" altLang="zh-CN" sz="2800">
                <a:latin typeface="Times New Roman" panose="02020603050405020304" pitchFamily="18" charset="0"/>
                <a:ea typeface="隶书" panose="02010509060101010101" pitchFamily="49" charset="-122"/>
              </a:rPr>
              <a:t>x)</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重载：判等于</a:t>
            </a:r>
          </a:p>
          <a:p>
            <a:pPr algn="l">
              <a:spcBef>
                <a:spcPct val="10000"/>
              </a:spcBef>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data.key</a:t>
            </a: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x.key</a:t>
            </a:r>
            <a:r>
              <a:rPr kumimoji="1" lang="en-US" altLang="zh-CN" sz="2800" b="1">
                <a:latin typeface="Times New Roman" panose="02020603050405020304" pitchFamily="18" charset="0"/>
                <a:ea typeface="隶书" panose="02010509060101010101" pitchFamily="49" charset="-122"/>
              </a:rPr>
              <a:t>; }</a:t>
            </a:r>
          </a:p>
          <a:p>
            <a:pPr algn="l">
              <a:spcBef>
                <a:spcPct val="10000"/>
              </a:spcBef>
            </a:pPr>
            <a:r>
              <a:rPr kumimoji="1" lang="en-US" altLang="zh-CN" sz="2800" b="1">
                <a:latin typeface="Times New Roman" panose="02020603050405020304" pitchFamily="18" charset="0"/>
                <a:ea typeface="隶书" panose="02010509060101010101" pitchFamily="49" charset="-122"/>
              </a:rPr>
              <a:t>};</a:t>
            </a:r>
          </a:p>
          <a:p>
            <a:pPr algn="l">
              <a:spcBef>
                <a:spcPct val="10000"/>
              </a:spcBef>
            </a:pPr>
            <a:endParaRPr kumimoji="1" lang="en-US" altLang="zh-CN" sz="2000" b="1">
              <a:latin typeface="Times New Roman" panose="02020603050405020304" pitchFamily="18" charset="0"/>
              <a:ea typeface="隶书" panose="02010509060101010101" pitchFamily="49" charset="-122"/>
            </a:endParaRPr>
          </a:p>
          <a:p>
            <a:pPr algn="l">
              <a:spcBef>
                <a:spcPct val="10000"/>
              </a:spcBef>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class </a:t>
            </a:r>
            <a:r>
              <a:rPr kumimoji="1" lang="en-US" altLang="zh-CN" sz="2800">
                <a:latin typeface="Times New Roman" panose="02020603050405020304" pitchFamily="18" charset="0"/>
                <a:ea typeface="隶书" panose="02010509060101010101" pitchFamily="49" charset="-122"/>
              </a:rPr>
              <a:t>K</a:t>
            </a:r>
            <a:r>
              <a:rPr kumimoji="1" lang="en-US" altLang="zh-CN" sz="2800" b="1">
                <a:latin typeface="Times New Roman" panose="02020603050405020304" pitchFamily="18" charset="0"/>
                <a:ea typeface="隶书" panose="02010509060101010101" pitchFamily="49" charset="-122"/>
              </a:rPr>
              <a:t>&gt;</a:t>
            </a:r>
          </a:p>
          <a:p>
            <a:pPr algn="l">
              <a:spcBef>
                <a:spcPct val="10000"/>
              </a:spcBef>
            </a:pPr>
            <a:r>
              <a:rPr kumimoji="1" lang="en-US" altLang="zh-CN" sz="2800" b="1">
                <a:latin typeface="Times New Roman" panose="02020603050405020304" pitchFamily="18" charset="0"/>
                <a:ea typeface="隶书" panose="02010509060101010101" pitchFamily="49" charset="-122"/>
              </a:rPr>
              <a:t>class </a:t>
            </a:r>
            <a:r>
              <a:rPr kumimoji="1" lang="en-US" altLang="zh-CN" sz="2800">
                <a:latin typeface="Times New Roman" panose="02020603050405020304" pitchFamily="18" charset="0"/>
                <a:ea typeface="隶书" panose="02010509060101010101" pitchFamily="49" charset="-122"/>
              </a:rPr>
              <a:t>BST</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二叉搜索树类定义</a:t>
            </a:r>
          </a:p>
          <a:p>
            <a:pPr algn="l">
              <a:spcBef>
                <a:spcPct val="10000"/>
              </a:spcBef>
            </a:pPr>
            <a:r>
              <a:rPr kumimoji="1" lang="en-US" altLang="zh-CN" sz="2800" b="1">
                <a:latin typeface="Times New Roman" panose="02020603050405020304" pitchFamily="18" charset="0"/>
                <a:ea typeface="隶书" panose="02010509060101010101" pitchFamily="49" charset="-122"/>
              </a:rPr>
              <a:t>public:</a:t>
            </a:r>
          </a:p>
          <a:p>
            <a:pPr algn="l">
              <a:spcBef>
                <a:spcPct val="10000"/>
              </a:spcBef>
            </a:pPr>
            <a:r>
              <a:rPr kumimoji="1" lang="en-US" altLang="zh-CN" sz="2800" b="1">
                <a:latin typeface="Times New Roman" panose="02020603050405020304" pitchFamily="18" charset="0"/>
                <a:ea typeface="隶书" panose="02010509060101010101" pitchFamily="49" charset="-122"/>
              </a:rPr>
              <a:t>    BST</a:t>
            </a:r>
            <a:r>
              <a:rPr kumimoji="1" lang="en-US" altLang="zh-CN" sz="2800">
                <a:latin typeface="Times New Roman" panose="02020603050405020304" pitchFamily="18" charset="0"/>
                <a:ea typeface="隶书" panose="02010509060101010101" pitchFamily="49" charset="-122"/>
              </a:rPr>
              <a:t>()</a:t>
            </a: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rPr>
              <a:t>root = NULL</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构造函数</a:t>
            </a:r>
          </a:p>
          <a:p>
            <a:pPr algn="l">
              <a:spcBef>
                <a:spcPct val="10000"/>
              </a:spcBef>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BST</a:t>
            </a:r>
            <a:r>
              <a:rPr kumimoji="1" lang="en-US" altLang="zh-CN" sz="2800">
                <a:latin typeface="Times New Roman" panose="02020603050405020304" pitchFamily="18" charset="0"/>
                <a:ea typeface="隶书" panose="02010509060101010101" pitchFamily="49" charset="-122"/>
              </a:rPr>
              <a:t>(K value)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构造函数</a:t>
            </a:r>
          </a:p>
          <a:p>
            <a:pPr algn="l">
              <a:spcBef>
                <a:spcPct val="10000"/>
              </a:spcBef>
            </a:pPr>
            <a:r>
              <a:rPr kumimoji="1" lang="zh-CN" altLang="en-US" sz="2800" b="1">
                <a:latin typeface="Times New Roman" panose="02020603050405020304" pitchFamily="18" charset="0"/>
                <a:ea typeface="隶书" panose="02010509060101010101" pitchFamily="49" charset="-122"/>
              </a:rPr>
              <a:t>    </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ea typeface="隶书" panose="02010509060101010101" pitchFamily="49" charset="-122"/>
              </a:rPr>
              <a:t>BST</a:t>
            </a:r>
            <a:r>
              <a:rPr kumimoji="1" lang="en-US" altLang="zh-CN" sz="2800">
                <a:latin typeface="Times New Roman" panose="02020603050405020304" pitchFamily="18" charset="0"/>
                <a:ea typeface="隶书" panose="02010509060101010101" pitchFamily="49" charset="-122"/>
              </a:rPr>
              <a:t>()</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析构函数</a:t>
            </a:r>
            <a:r>
              <a:rPr kumimoji="1" lang="zh-CN" altLang="en-US"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612D7A5A-ECA7-450B-969E-9BAA35BBCA41}"/>
              </a:ext>
            </a:extLst>
          </p:cNvPr>
          <p:cNvSpPr>
            <a:spLocks noGrp="1"/>
          </p:cNvSpPr>
          <p:nvPr>
            <p:ph type="sldNum" sz="quarter" idx="11"/>
          </p:nvPr>
        </p:nvSpPr>
        <p:spPr/>
        <p:txBody>
          <a:bodyPr/>
          <a:lstStyle/>
          <a:p>
            <a:fld id="{4DEAFE5F-7018-46E8-B161-55FDBD2B71FC}" type="slidenum">
              <a:rPr lang="en-US" altLang="zh-CN"/>
              <a:pPr/>
              <a:t>28</a:t>
            </a:fld>
            <a:endParaRPr lang="en-US" altLang="zh-CN"/>
          </a:p>
        </p:txBody>
      </p:sp>
      <p:sp>
        <p:nvSpPr>
          <p:cNvPr id="215044" name="Rectangle 4">
            <a:extLst>
              <a:ext uri="{FF2B5EF4-FFF2-40B4-BE49-F238E27FC236}">
                <a16:creationId xmlns:a16="http://schemas.microsoft.com/office/drawing/2014/main" id="{361BF623-342E-4B8B-A701-6A19E7AEFAD2}"/>
              </a:ext>
            </a:extLst>
          </p:cNvPr>
          <p:cNvSpPr>
            <a:spLocks noGrp="1" noChangeArrowheads="1"/>
          </p:cNvSpPr>
          <p:nvPr>
            <p:ph type="body" idx="1"/>
          </p:nvPr>
        </p:nvSpPr>
        <p:spPr>
          <a:xfrm>
            <a:off x="555625" y="695325"/>
            <a:ext cx="8229600" cy="5613400"/>
          </a:xfrm>
        </p:spPr>
        <p:txBody>
          <a:bodyPr/>
          <a:lstStyle/>
          <a:p>
            <a:pPr>
              <a:spcBef>
                <a:spcPct val="1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bool </a:t>
            </a:r>
            <a:r>
              <a:rPr kumimoji="1" lang="en-US" altLang="zh-CN" sz="2800">
                <a:latin typeface="Times New Roman" panose="02020603050405020304" pitchFamily="18" charset="0"/>
                <a:ea typeface="隶书" panose="02010509060101010101" pitchFamily="49" charset="-122"/>
              </a:rPr>
              <a:t>Search (</a:t>
            </a:r>
            <a:r>
              <a:rPr kumimoji="1" lang="en-US" altLang="zh-CN" sz="2800" b="1">
                <a:latin typeface="Times New Roman" panose="02020603050405020304" pitchFamily="18" charset="0"/>
                <a:ea typeface="隶书" panose="02010509060101010101" pitchFamily="49" charset="-122"/>
              </a:rPr>
              <a:t>const </a:t>
            </a:r>
            <a:r>
              <a:rPr kumimoji="1" lang="en-US" altLang="zh-CN" sz="2800">
                <a:latin typeface="Times New Roman" panose="02020603050405020304" pitchFamily="18" charset="0"/>
                <a:ea typeface="隶书" panose="02010509060101010101" pitchFamily="49" charset="-122"/>
              </a:rPr>
              <a:t>K x)</a:t>
            </a:r>
            <a:r>
              <a:rPr kumimoji="1" lang="en-US" altLang="zh-CN" sz="2800" b="1">
                <a:latin typeface="Times New Roman" panose="02020603050405020304" pitchFamily="18" charset="0"/>
                <a:ea typeface="隶书" panose="02010509060101010101" pitchFamily="49" charset="-122"/>
              </a:rPr>
              <a:t> const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搜索</a:t>
            </a:r>
            <a:r>
              <a:rPr kumimoji="1" lang="zh-CN" altLang="en-US" sz="2800" b="1">
                <a:latin typeface="Times New Roman" panose="02020603050405020304" pitchFamily="18" charset="0"/>
                <a:ea typeface="隶书" panose="02010509060101010101" pitchFamily="49" charset="-122"/>
              </a:rPr>
              <a:t> </a:t>
            </a:r>
          </a:p>
          <a:p>
            <a:pPr>
              <a:spcBef>
                <a:spcPct val="1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Search(x,root)</a:t>
            </a: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NULL</a:t>
            </a:r>
            <a:r>
              <a:rPr kumimoji="1" lang="en-US" altLang="zh-CN" sz="2800" b="1">
                <a:latin typeface="Times New Roman" panose="02020603050405020304" pitchFamily="18" charset="0"/>
                <a:ea typeface="隶书" panose="02010509060101010101" pitchFamily="49" charset="-122"/>
              </a:rPr>
              <a:t>; }</a:t>
            </a:r>
          </a:p>
          <a:p>
            <a:pPr>
              <a:spcBef>
                <a:spcPct val="1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BST</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K</a:t>
            </a:r>
            <a:r>
              <a:rPr kumimoji="1" lang="en-US" altLang="zh-CN" sz="2800" b="1">
                <a:latin typeface="Times New Roman" panose="02020603050405020304" pitchFamily="18" charset="0"/>
                <a:ea typeface="隶书" panose="02010509060101010101" pitchFamily="49" charset="-122"/>
              </a:rPr>
              <a:t>&gt;&amp; operator = </a:t>
            </a:r>
            <a:r>
              <a:rPr kumimoji="1" lang="en-US" altLang="zh-CN" sz="2800">
                <a:latin typeface="Times New Roman" panose="02020603050405020304" pitchFamily="18" charset="0"/>
                <a:ea typeface="隶书" panose="02010509060101010101" pitchFamily="49" charset="-122"/>
              </a:rPr>
              <a:t>(</a:t>
            </a:r>
            <a:r>
              <a:rPr kumimoji="1" lang="en-US" altLang="zh-CN" sz="2800" b="1">
                <a:latin typeface="Times New Roman" panose="02020603050405020304" pitchFamily="18" charset="0"/>
                <a:ea typeface="隶书" panose="02010509060101010101" pitchFamily="49" charset="-122"/>
              </a:rPr>
              <a:t>const </a:t>
            </a:r>
            <a:r>
              <a:rPr kumimoji="1" lang="en-US" altLang="zh-CN" sz="2800">
                <a:latin typeface="Times New Roman" panose="02020603050405020304" pitchFamily="18" charset="0"/>
                <a:ea typeface="隶书" panose="02010509060101010101" pitchFamily="49" charset="-122"/>
              </a:rPr>
              <a:t>BST</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K</a:t>
            </a:r>
            <a:r>
              <a:rPr kumimoji="1" lang="en-US" altLang="zh-CN" sz="2800" b="1">
                <a:latin typeface="Times New Roman" panose="02020603050405020304" pitchFamily="18" charset="0"/>
                <a:ea typeface="隶书" panose="02010509060101010101" pitchFamily="49" charset="-122"/>
              </a:rPr>
              <a:t>&gt;&amp; </a:t>
            </a:r>
            <a:r>
              <a:rPr kumimoji="1" lang="en-US" altLang="zh-CN" sz="2800">
                <a:latin typeface="Times New Roman" panose="02020603050405020304" pitchFamily="18" charset="0"/>
                <a:ea typeface="隶书" panose="02010509060101010101" pitchFamily="49" charset="-122"/>
              </a:rPr>
              <a:t>R)</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重载：赋值</a:t>
            </a:r>
          </a:p>
          <a:p>
            <a:pPr>
              <a:spcBef>
                <a:spcPct val="1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void </a:t>
            </a:r>
            <a:r>
              <a:rPr kumimoji="1" lang="en-US" altLang="zh-CN" sz="2800">
                <a:latin typeface="Times New Roman" panose="02020603050405020304" pitchFamily="18" charset="0"/>
                <a:ea typeface="隶书" panose="02010509060101010101" pitchFamily="49" charset="-122"/>
              </a:rPr>
              <a:t>makeEmpty()</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置空</a:t>
            </a:r>
          </a:p>
          <a:p>
            <a:pPr>
              <a:spcBef>
                <a:spcPct val="1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makeEmpty (root)</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root = NULL</a:t>
            </a:r>
            <a:r>
              <a:rPr kumimoji="1" lang="en-US" altLang="zh-CN" sz="2800" b="1">
                <a:latin typeface="Times New Roman" panose="02020603050405020304" pitchFamily="18" charset="0"/>
                <a:ea typeface="隶书" panose="02010509060101010101" pitchFamily="49" charset="-122"/>
              </a:rPr>
              <a:t>;}</a:t>
            </a:r>
          </a:p>
          <a:p>
            <a:pPr>
              <a:spcBef>
                <a:spcPct val="1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void </a:t>
            </a:r>
            <a:r>
              <a:rPr kumimoji="1" lang="en-US" altLang="zh-CN" sz="2800">
                <a:latin typeface="Times New Roman" panose="02020603050405020304" pitchFamily="18" charset="0"/>
                <a:ea typeface="隶书" panose="02010509060101010101" pitchFamily="49" charset="-122"/>
              </a:rPr>
              <a:t>PrintTree()</a:t>
            </a:r>
            <a:r>
              <a:rPr kumimoji="1" lang="en-US" altLang="zh-CN" sz="2800" b="1">
                <a:latin typeface="Times New Roman" panose="02020603050405020304" pitchFamily="18" charset="0"/>
                <a:ea typeface="隶书" panose="02010509060101010101" pitchFamily="49" charset="-122"/>
              </a:rPr>
              <a:t> const { </a:t>
            </a:r>
            <a:r>
              <a:rPr kumimoji="1" lang="en-US" altLang="zh-CN" sz="2800">
                <a:latin typeface="Times New Roman" panose="02020603050405020304" pitchFamily="18" charset="0"/>
                <a:ea typeface="隶书" panose="02010509060101010101" pitchFamily="49" charset="-122"/>
              </a:rPr>
              <a:t>PrintTree (root)</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输出</a:t>
            </a:r>
          </a:p>
          <a:p>
            <a:pPr>
              <a:spcBef>
                <a:spcPct val="1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E Min()</a:t>
            </a:r>
            <a:r>
              <a:rPr kumimoji="1" lang="en-US" altLang="zh-CN" sz="2800" b="1">
                <a:latin typeface="Times New Roman" panose="02020603050405020304" pitchFamily="18" charset="0"/>
                <a:ea typeface="隶书" panose="02010509060101010101" pitchFamily="49" charset="-122"/>
              </a:rPr>
              <a:t> { return </a:t>
            </a:r>
            <a:r>
              <a:rPr kumimoji="1" lang="en-US" altLang="zh-CN" sz="2800">
                <a:latin typeface="Times New Roman" panose="02020603050405020304" pitchFamily="18" charset="0"/>
                <a:ea typeface="隶书" panose="02010509060101010101" pitchFamily="49" charset="-122"/>
              </a:rPr>
              <a:t>Min(root)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data</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求最小</a:t>
            </a:r>
          </a:p>
          <a:p>
            <a:pPr>
              <a:spcBef>
                <a:spcPct val="1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E Max()</a:t>
            </a:r>
            <a:r>
              <a:rPr kumimoji="1" lang="en-US" altLang="zh-CN" sz="2800" b="1">
                <a:latin typeface="Times New Roman" panose="02020603050405020304" pitchFamily="18" charset="0"/>
                <a:ea typeface="隶书" panose="02010509060101010101" pitchFamily="49" charset="-122"/>
              </a:rPr>
              <a:t> { return </a:t>
            </a:r>
            <a:r>
              <a:rPr kumimoji="1" lang="en-US" altLang="zh-CN" sz="2800">
                <a:latin typeface="Times New Roman" panose="02020603050405020304" pitchFamily="18" charset="0"/>
                <a:ea typeface="隶书" panose="02010509060101010101" pitchFamily="49" charset="-122"/>
              </a:rPr>
              <a:t>Max(root)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data</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求最大</a:t>
            </a:r>
          </a:p>
          <a:p>
            <a:pPr>
              <a:spcBef>
                <a:spcPct val="1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bool </a:t>
            </a:r>
            <a:r>
              <a:rPr kumimoji="1" lang="en-US" altLang="zh-CN" sz="2800">
                <a:latin typeface="Times New Roman" panose="02020603050405020304" pitchFamily="18" charset="0"/>
                <a:ea typeface="隶书" panose="02010509060101010101" pitchFamily="49" charset="-122"/>
              </a:rPr>
              <a:t>Insert (</a:t>
            </a:r>
            <a:r>
              <a:rPr kumimoji="1" lang="en-US" altLang="zh-CN" sz="2800" b="1">
                <a:latin typeface="Times New Roman" panose="02020603050405020304" pitchFamily="18" charset="0"/>
                <a:ea typeface="隶书" panose="02010509060101010101" pitchFamily="49" charset="-122"/>
              </a:rPr>
              <a:t>const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&amp; </a:t>
            </a:r>
            <a:r>
              <a:rPr kumimoji="1" lang="en-US" altLang="zh-CN" sz="2800">
                <a:latin typeface="Times New Roman" panose="02020603050405020304" pitchFamily="18" charset="0"/>
                <a:ea typeface="隶书" panose="02010509060101010101" pitchFamily="49" charset="-122"/>
              </a:rPr>
              <a:t>e1)               </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插入新元素</a:t>
            </a:r>
            <a:endParaRPr kumimoji="1" lang="zh-CN" altLang="en-US" sz="2800" b="1">
              <a:solidFill>
                <a:schemeClr val="tx2"/>
              </a:solidFill>
              <a:latin typeface="Times New Roman" panose="02020603050405020304" pitchFamily="18" charset="0"/>
              <a:ea typeface="隶书" panose="02010509060101010101" pitchFamily="49" charset="-122"/>
            </a:endParaRPr>
          </a:p>
          <a:p>
            <a:pPr>
              <a:spcBef>
                <a:spcPct val="1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Insert(e1</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root)</a:t>
            </a:r>
            <a:r>
              <a:rPr kumimoji="1"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A8AFD983-F208-4527-9A7B-681FEB7E08B8}"/>
              </a:ext>
            </a:extLst>
          </p:cNvPr>
          <p:cNvSpPr>
            <a:spLocks noGrp="1"/>
          </p:cNvSpPr>
          <p:nvPr>
            <p:ph type="sldNum" sz="quarter" idx="11"/>
          </p:nvPr>
        </p:nvSpPr>
        <p:spPr/>
        <p:txBody>
          <a:bodyPr/>
          <a:lstStyle/>
          <a:p>
            <a:fld id="{D40D8EA7-B4F7-4597-A204-C532B4F74D8C}" type="slidenum">
              <a:rPr lang="en-US" altLang="zh-CN"/>
              <a:pPr/>
              <a:t>29</a:t>
            </a:fld>
            <a:endParaRPr lang="en-US" altLang="zh-CN"/>
          </a:p>
        </p:txBody>
      </p:sp>
      <p:sp>
        <p:nvSpPr>
          <p:cNvPr id="216068" name="Rectangle 4">
            <a:extLst>
              <a:ext uri="{FF2B5EF4-FFF2-40B4-BE49-F238E27FC236}">
                <a16:creationId xmlns:a16="http://schemas.microsoft.com/office/drawing/2014/main" id="{7617C345-9740-405F-A229-DE3377C25D73}"/>
              </a:ext>
            </a:extLst>
          </p:cNvPr>
          <p:cNvSpPr>
            <a:spLocks noGrp="1" noChangeArrowheads="1"/>
          </p:cNvSpPr>
          <p:nvPr>
            <p:ph type="body" idx="1"/>
          </p:nvPr>
        </p:nvSpPr>
        <p:spPr>
          <a:xfrm>
            <a:off x="519113" y="692150"/>
            <a:ext cx="8229600" cy="5976938"/>
          </a:xfrm>
        </p:spPr>
        <p:txBody>
          <a:bodyPr/>
          <a:lstStyle/>
          <a:p>
            <a:pPr>
              <a:spcBef>
                <a:spcPct val="10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bool </a:t>
            </a:r>
            <a:r>
              <a:rPr kumimoji="1" lang="en-US" altLang="zh-CN" sz="2800">
                <a:latin typeface="Times New Roman" panose="02020603050405020304" pitchFamily="18" charset="0"/>
                <a:ea typeface="隶书" panose="02010509060101010101" pitchFamily="49" charset="-122"/>
              </a:rPr>
              <a:t>Remove (</a:t>
            </a:r>
            <a:r>
              <a:rPr kumimoji="1" lang="en-US" altLang="zh-CN" sz="2800" b="1">
                <a:latin typeface="Times New Roman" panose="02020603050405020304" pitchFamily="18" charset="0"/>
                <a:ea typeface="隶书" panose="02010509060101010101" pitchFamily="49" charset="-122"/>
              </a:rPr>
              <a:t>const </a:t>
            </a:r>
            <a:r>
              <a:rPr kumimoji="1" lang="en-US" altLang="zh-CN" sz="2800">
                <a:latin typeface="Times New Roman" panose="02020603050405020304" pitchFamily="18" charset="0"/>
                <a:ea typeface="隶书" panose="02010509060101010101" pitchFamily="49" charset="-122"/>
              </a:rPr>
              <a:t>K x)</a:t>
            </a:r>
            <a:r>
              <a:rPr kumimoji="1" lang="en-US" altLang="zh-CN" sz="2800" b="1">
                <a:latin typeface="Times New Roman" panose="02020603050405020304" pitchFamily="18" charset="0"/>
                <a:ea typeface="隶书" panose="02010509060101010101" pitchFamily="49" charset="-122"/>
              </a:rPr>
              <a:t> { return </a:t>
            </a:r>
            <a:r>
              <a:rPr kumimoji="1" lang="en-US" altLang="zh-CN" sz="2800">
                <a:latin typeface="Times New Roman" panose="02020603050405020304" pitchFamily="18" charset="0"/>
                <a:ea typeface="隶书" panose="02010509060101010101" pitchFamily="49" charset="-122"/>
              </a:rPr>
              <a:t>Remove(x</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root)</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删除含</a:t>
            </a:r>
            <a:r>
              <a:rPr kumimoji="1" lang="en-US" altLang="zh-CN" sz="2800">
                <a:solidFill>
                  <a:schemeClr val="tx2"/>
                </a:solidFill>
                <a:latin typeface="Times New Roman" panose="02020603050405020304" pitchFamily="18" charset="0"/>
                <a:ea typeface="隶书" panose="02010509060101010101" pitchFamily="49" charset="-122"/>
              </a:rPr>
              <a:t>x</a:t>
            </a:r>
            <a:r>
              <a:rPr kumimoji="1" lang="zh-CN" altLang="en-US" sz="2800">
                <a:solidFill>
                  <a:schemeClr val="tx2"/>
                </a:solidFill>
                <a:latin typeface="Times New Roman" panose="02020603050405020304" pitchFamily="18" charset="0"/>
                <a:ea typeface="隶书" panose="02010509060101010101" pitchFamily="49" charset="-122"/>
              </a:rPr>
              <a:t>的结点</a:t>
            </a:r>
          </a:p>
          <a:p>
            <a:pPr>
              <a:lnSpc>
                <a:spcPct val="80000"/>
              </a:lnSpc>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private: </a:t>
            </a:r>
          </a:p>
          <a:p>
            <a:pPr>
              <a:lnSpc>
                <a:spcPct val="80000"/>
              </a:lnSpc>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BSTNode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K</a:t>
            </a:r>
            <a:r>
              <a:rPr kumimoji="1" lang="en-US" altLang="zh-CN" sz="2800" b="1">
                <a:latin typeface="Times New Roman" panose="02020603050405020304" pitchFamily="18" charset="0"/>
                <a:ea typeface="隶书" panose="02010509060101010101" pitchFamily="49" charset="-122"/>
              </a:rPr>
              <a:t>&gt; *</a:t>
            </a:r>
            <a:r>
              <a:rPr kumimoji="1" lang="en-US" altLang="zh-CN" sz="2800">
                <a:latin typeface="Times New Roman" panose="02020603050405020304" pitchFamily="18" charset="0"/>
                <a:ea typeface="隶书" panose="02010509060101010101" pitchFamily="49" charset="-122"/>
              </a:rPr>
              <a:t>root</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根指针</a:t>
            </a:r>
          </a:p>
          <a:p>
            <a:pPr>
              <a:lnSpc>
                <a:spcPct val="80000"/>
              </a:lnSpc>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K RefValue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输入停止标志</a:t>
            </a:r>
          </a:p>
          <a:p>
            <a:pPr>
              <a:lnSpc>
                <a:spcPct val="80000"/>
              </a:lnSpc>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BSTNode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K</a:t>
            </a:r>
            <a:r>
              <a:rPr kumimoji="1" lang="en-US" altLang="zh-CN" sz="2800" b="1">
                <a:latin typeface="Times New Roman" panose="02020603050405020304" pitchFamily="18" charset="0"/>
                <a:ea typeface="隶书" panose="02010509060101010101" pitchFamily="49" charset="-122"/>
              </a:rPr>
              <a:t>&gt;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递归：搜索</a:t>
            </a:r>
          </a:p>
          <a:p>
            <a:pPr>
              <a:lnSpc>
                <a:spcPct val="80000"/>
              </a:lnSpc>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Search (</a:t>
            </a:r>
            <a:r>
              <a:rPr kumimoji="1" lang="en-US" altLang="zh-CN" sz="2800" b="1">
                <a:latin typeface="Times New Roman" panose="02020603050405020304" pitchFamily="18" charset="0"/>
                <a:ea typeface="隶书" panose="02010509060101010101" pitchFamily="49" charset="-122"/>
              </a:rPr>
              <a:t>const </a:t>
            </a:r>
            <a:r>
              <a:rPr kumimoji="1" lang="en-US" altLang="zh-CN" sz="2800">
                <a:latin typeface="Times New Roman" panose="02020603050405020304" pitchFamily="18" charset="0"/>
                <a:ea typeface="隶书" panose="02010509060101010101" pitchFamily="49" charset="-122"/>
              </a:rPr>
              <a:t>K x</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BSTNode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K</a:t>
            </a:r>
            <a:r>
              <a:rPr kumimoji="1" lang="en-US" altLang="zh-CN" sz="2800" b="1">
                <a:latin typeface="Times New Roman" panose="02020603050405020304" pitchFamily="18" charset="0"/>
                <a:ea typeface="隶书" panose="02010509060101010101" pitchFamily="49" charset="-122"/>
              </a:rPr>
              <a:t>&gt; *</a:t>
            </a:r>
            <a:r>
              <a:rPr kumimoji="1" lang="en-US" altLang="zh-CN" sz="2800">
                <a:latin typeface="Times New Roman" panose="02020603050405020304" pitchFamily="18" charset="0"/>
                <a:ea typeface="隶书" panose="02010509060101010101" pitchFamily="49" charset="-122"/>
              </a:rPr>
              <a:t>ptr)</a:t>
            </a:r>
            <a:r>
              <a:rPr kumimoji="1" lang="en-US" altLang="zh-CN" sz="2800" b="1">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void </a:t>
            </a:r>
            <a:r>
              <a:rPr kumimoji="1" lang="en-US" altLang="zh-CN" sz="2800">
                <a:latin typeface="Times New Roman" panose="02020603050405020304" pitchFamily="18" charset="0"/>
                <a:ea typeface="隶书" panose="02010509060101010101" pitchFamily="49" charset="-122"/>
              </a:rPr>
              <a:t>makeEmpty (BSTNode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K</a:t>
            </a:r>
            <a:r>
              <a:rPr kumimoji="1" lang="en-US" altLang="zh-CN" sz="2800" b="1">
                <a:latin typeface="Times New Roman" panose="02020603050405020304" pitchFamily="18" charset="0"/>
                <a:ea typeface="隶书" panose="02010509060101010101" pitchFamily="49" charset="-122"/>
              </a:rPr>
              <a:t>&gt; *&amp; </a:t>
            </a:r>
            <a:r>
              <a:rPr kumimoji="1" lang="en-US" altLang="zh-CN" sz="2800">
                <a:latin typeface="Times New Roman" panose="02020603050405020304" pitchFamily="18" charset="0"/>
                <a:ea typeface="隶书" panose="02010509060101010101" pitchFamily="49" charset="-122"/>
              </a:rPr>
              <a:t>ptr)</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递归：置空</a:t>
            </a:r>
          </a:p>
          <a:p>
            <a:pPr>
              <a:lnSpc>
                <a:spcPct val="80000"/>
              </a:lnSpc>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void </a:t>
            </a:r>
            <a:r>
              <a:rPr kumimoji="1" lang="en-US" altLang="zh-CN" sz="2800">
                <a:latin typeface="Times New Roman" panose="02020603050405020304" pitchFamily="18" charset="0"/>
                <a:ea typeface="隶书" panose="02010509060101010101" pitchFamily="49" charset="-122"/>
              </a:rPr>
              <a:t>PrintTree (BSTNode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K</a:t>
            </a:r>
            <a:r>
              <a:rPr kumimoji="1" lang="en-US" altLang="zh-CN" sz="2800" b="1">
                <a:latin typeface="Times New Roman" panose="02020603050405020304" pitchFamily="18" charset="0"/>
                <a:ea typeface="隶书" panose="02010509060101010101" pitchFamily="49" charset="-122"/>
              </a:rPr>
              <a:t>&gt; *</a:t>
            </a:r>
            <a:r>
              <a:rPr kumimoji="1" lang="en-US" altLang="zh-CN" sz="2800">
                <a:latin typeface="Times New Roman" panose="02020603050405020304" pitchFamily="18" charset="0"/>
                <a:ea typeface="隶书" panose="02010509060101010101" pitchFamily="49" charset="-122"/>
              </a:rPr>
              <a:t>ptr)</a:t>
            </a:r>
            <a:r>
              <a:rPr kumimoji="1" lang="en-US" altLang="zh-CN" sz="2800" b="1">
                <a:latin typeface="Times New Roman" panose="02020603050405020304" pitchFamily="18" charset="0"/>
                <a:ea typeface="隶书" panose="02010509060101010101" pitchFamily="49" charset="-122"/>
              </a:rPr>
              <a:t> const;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递归：打印</a:t>
            </a:r>
          </a:p>
          <a:p>
            <a:pPr>
              <a:lnSpc>
                <a:spcPct val="80000"/>
              </a:lnSpc>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BSTNode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K</a:t>
            </a:r>
            <a:r>
              <a:rPr kumimoji="1" lang="en-US" altLang="zh-CN" sz="2800" b="1">
                <a:latin typeface="Times New Roman" panose="02020603050405020304" pitchFamily="18" charset="0"/>
                <a:ea typeface="隶书" panose="02010509060101010101" pitchFamily="49" charset="-122"/>
              </a:rPr>
              <a:t>&gt;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递归：复制</a:t>
            </a:r>
            <a:endParaRPr kumimoji="1" lang="zh-CN" altLang="en-US" sz="2800" b="1">
              <a:latin typeface="Times New Roman" panose="02020603050405020304" pitchFamily="18" charset="0"/>
              <a:ea typeface="隶书" panose="02010509060101010101" pitchFamily="49" charset="-122"/>
            </a:endParaRPr>
          </a:p>
          <a:p>
            <a:pPr>
              <a:lnSpc>
                <a:spcPct val="80000"/>
              </a:lnSpc>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Copy (</a:t>
            </a:r>
            <a:r>
              <a:rPr kumimoji="1" lang="en-US" altLang="zh-CN" sz="2800" b="1">
                <a:latin typeface="Times New Roman" panose="02020603050405020304" pitchFamily="18" charset="0"/>
                <a:ea typeface="隶书" panose="02010509060101010101" pitchFamily="49" charset="-122"/>
              </a:rPr>
              <a:t>const </a:t>
            </a:r>
            <a:r>
              <a:rPr kumimoji="1" lang="en-US" altLang="zh-CN" sz="2800">
                <a:latin typeface="Times New Roman" panose="02020603050405020304" pitchFamily="18" charset="0"/>
                <a:ea typeface="隶书" panose="02010509060101010101" pitchFamily="49" charset="-122"/>
              </a:rPr>
              <a:t>BSTNode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K</a:t>
            </a:r>
            <a:r>
              <a:rPr kumimoji="1" lang="en-US" altLang="zh-CN" sz="2800" b="1">
                <a:latin typeface="Times New Roman" panose="02020603050405020304" pitchFamily="18" charset="0"/>
                <a:ea typeface="隶书" panose="02010509060101010101" pitchFamily="49" charset="-122"/>
              </a:rPr>
              <a:t>&gt; *</a:t>
            </a:r>
            <a:r>
              <a:rPr kumimoji="1" lang="en-US" altLang="zh-CN" sz="2800">
                <a:latin typeface="Times New Roman" panose="02020603050405020304" pitchFamily="18" charset="0"/>
                <a:ea typeface="隶书" panose="02010509060101010101" pitchFamily="49" charset="-122"/>
              </a:rPr>
              <a:t>ptr)</a:t>
            </a:r>
            <a:r>
              <a:rPr kumimoji="1"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5B969EC5-CCB4-4DDB-ADFE-7756E575DEE4}"/>
              </a:ext>
            </a:extLst>
          </p:cNvPr>
          <p:cNvSpPr>
            <a:spLocks noGrp="1"/>
          </p:cNvSpPr>
          <p:nvPr>
            <p:ph type="sldNum" sz="quarter" idx="11"/>
          </p:nvPr>
        </p:nvSpPr>
        <p:spPr/>
        <p:txBody>
          <a:bodyPr/>
          <a:lstStyle/>
          <a:p>
            <a:fld id="{31E21616-6BE4-42A3-AA6E-89767E5CE5C2}" type="slidenum">
              <a:rPr lang="en-US" altLang="zh-CN"/>
              <a:pPr/>
              <a:t>3</a:t>
            </a:fld>
            <a:endParaRPr lang="en-US" altLang="zh-CN"/>
          </a:p>
        </p:txBody>
      </p:sp>
      <p:sp>
        <p:nvSpPr>
          <p:cNvPr id="182274" name="Text Box 2">
            <a:extLst>
              <a:ext uri="{FF2B5EF4-FFF2-40B4-BE49-F238E27FC236}">
                <a16:creationId xmlns:a16="http://schemas.microsoft.com/office/drawing/2014/main" id="{42504E7E-BE7D-43BF-BA4C-98549E2D21AD}"/>
              </a:ext>
            </a:extLst>
          </p:cNvPr>
          <p:cNvSpPr txBox="1">
            <a:spLocks noChangeArrowheads="1"/>
          </p:cNvSpPr>
          <p:nvPr/>
        </p:nvSpPr>
        <p:spPr bwMode="auto">
          <a:xfrm>
            <a:off x="2447925" y="1311275"/>
            <a:ext cx="4229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3600" b="1">
                <a:solidFill>
                  <a:schemeClr val="tx2"/>
                </a:solidFill>
                <a:latin typeface="华文新魏" panose="02010800040101010101" pitchFamily="2" charset="-122"/>
                <a:ea typeface="华文新魏" panose="02010800040101010101" pitchFamily="2" charset="-122"/>
              </a:rPr>
              <a:t>搜索</a:t>
            </a:r>
            <a:r>
              <a:rPr kumimoji="1" lang="en-US" altLang="zh-CN" sz="3600" b="1">
                <a:solidFill>
                  <a:schemeClr val="tx2"/>
                </a:solidFill>
                <a:latin typeface="华文新魏" panose="02010800040101010101" pitchFamily="2" charset="-122"/>
                <a:ea typeface="华文新魏" panose="02010800040101010101" pitchFamily="2" charset="-122"/>
              </a:rPr>
              <a:t>(Search)</a:t>
            </a:r>
            <a:r>
              <a:rPr kumimoji="1" lang="zh-CN" altLang="en-US" sz="3600" b="1">
                <a:solidFill>
                  <a:schemeClr val="tx2"/>
                </a:solidFill>
                <a:latin typeface="华文新魏" panose="02010800040101010101" pitchFamily="2" charset="-122"/>
                <a:ea typeface="华文新魏" panose="02010800040101010101" pitchFamily="2" charset="-122"/>
              </a:rPr>
              <a:t>的概念</a:t>
            </a:r>
          </a:p>
        </p:txBody>
      </p:sp>
      <p:sp>
        <p:nvSpPr>
          <p:cNvPr id="182275" name="Rectangle 3">
            <a:extLst>
              <a:ext uri="{FF2B5EF4-FFF2-40B4-BE49-F238E27FC236}">
                <a16:creationId xmlns:a16="http://schemas.microsoft.com/office/drawing/2014/main" id="{B439A4C5-CCE3-41DC-8226-617B2928127C}"/>
              </a:ext>
            </a:extLst>
          </p:cNvPr>
          <p:cNvSpPr>
            <a:spLocks noGrp="1" noChangeArrowheads="1"/>
          </p:cNvSpPr>
          <p:nvPr>
            <p:ph type="title"/>
          </p:nvPr>
        </p:nvSpPr>
        <p:spPr>
          <a:xfrm>
            <a:off x="755650" y="381000"/>
            <a:ext cx="7524750" cy="923925"/>
          </a:xfrm>
        </p:spPr>
        <p:txBody>
          <a:bodyPr/>
          <a:lstStyle/>
          <a:p>
            <a:pPr algn="ctr"/>
            <a:r>
              <a:rPr lang="zh-CN" altLang="en-US" sz="4000" b="1">
                <a:solidFill>
                  <a:schemeClr val="tx2"/>
                </a:solidFill>
                <a:ea typeface="华文新魏" panose="02010800040101010101" pitchFamily="2" charset="-122"/>
              </a:rPr>
              <a:t>静态搜索表</a:t>
            </a:r>
            <a:endParaRPr lang="zh-CN" altLang="en-US" sz="5400">
              <a:solidFill>
                <a:schemeClr val="tx2"/>
              </a:solidFill>
              <a:ea typeface="华文新魏" panose="02010800040101010101" pitchFamily="2" charset="-122"/>
            </a:endParaRPr>
          </a:p>
        </p:txBody>
      </p:sp>
      <p:sp>
        <p:nvSpPr>
          <p:cNvPr id="182276" name="Rectangle 4">
            <a:extLst>
              <a:ext uri="{FF2B5EF4-FFF2-40B4-BE49-F238E27FC236}">
                <a16:creationId xmlns:a16="http://schemas.microsoft.com/office/drawing/2014/main" id="{3ABD00F9-71B8-440D-A988-4C78BD050FC5}"/>
              </a:ext>
            </a:extLst>
          </p:cNvPr>
          <p:cNvSpPr>
            <a:spLocks noChangeArrowheads="1"/>
          </p:cNvSpPr>
          <p:nvPr/>
        </p:nvSpPr>
        <p:spPr bwMode="auto">
          <a:xfrm>
            <a:off x="639763" y="1992313"/>
            <a:ext cx="8001000" cy="406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spcBef>
                <a:spcPct val="10000"/>
              </a:spcBef>
              <a:buClr>
                <a:srgbClr val="800080"/>
              </a:buClr>
              <a:buSzPct val="50000"/>
              <a:buFont typeface="Wingdings" panose="05000000000000000000" pitchFamily="2" charset="2"/>
              <a:buChar char="n"/>
            </a:pPr>
            <a:r>
              <a:rPr kumimoji="1" lang="zh-CN" altLang="en-US" sz="3000" b="1">
                <a:latin typeface="Times New Roman" panose="02020603050405020304" pitchFamily="18" charset="0"/>
                <a:ea typeface="仿宋_GB2312" pitchFamily="49" charset="-122"/>
              </a:rPr>
              <a:t>所谓</a:t>
            </a:r>
            <a:r>
              <a:rPr kumimoji="1" lang="zh-CN" altLang="en-US" sz="3000" b="1" u="sng">
                <a:latin typeface="Times New Roman" panose="02020603050405020304" pitchFamily="18" charset="0"/>
                <a:ea typeface="仿宋_GB2312" pitchFamily="49" charset="-122"/>
              </a:rPr>
              <a:t>搜索</a:t>
            </a:r>
            <a:r>
              <a:rPr kumimoji="1" lang="zh-CN" altLang="en-US" sz="3000" b="1">
                <a:latin typeface="Times New Roman" panose="02020603050405020304" pitchFamily="18" charset="0"/>
                <a:ea typeface="仿宋_GB2312" pitchFamily="49" charset="-122"/>
              </a:rPr>
              <a:t>，就是在数据集合中寻找满足某种条件的数据对象。</a:t>
            </a:r>
          </a:p>
          <a:p>
            <a:pPr>
              <a:lnSpc>
                <a:spcPct val="105000"/>
              </a:lnSpc>
              <a:spcBef>
                <a:spcPct val="10000"/>
              </a:spcBef>
              <a:buClr>
                <a:srgbClr val="800080"/>
              </a:buClr>
              <a:buSzPct val="50000"/>
              <a:buFont typeface="Wingdings" panose="05000000000000000000" pitchFamily="2" charset="2"/>
              <a:buChar char="n"/>
            </a:pPr>
            <a:r>
              <a:rPr kumimoji="1" lang="zh-CN" altLang="en-US" sz="3000" b="1">
                <a:latin typeface="Times New Roman" panose="02020603050405020304" pitchFamily="18" charset="0"/>
                <a:ea typeface="仿宋_GB2312" pitchFamily="49" charset="-122"/>
              </a:rPr>
              <a:t>搜索的结果通常有两种可能：</a:t>
            </a:r>
          </a:p>
          <a:p>
            <a:pPr lvl="1">
              <a:lnSpc>
                <a:spcPct val="105000"/>
              </a:lnSpc>
              <a:spcBef>
                <a:spcPct val="10000"/>
              </a:spcBef>
              <a:buClr>
                <a:schemeClr val="tx2"/>
              </a:buClr>
              <a:buFont typeface="Wingdings" panose="05000000000000000000" pitchFamily="2" charset="2"/>
              <a:buChar char="Ø"/>
            </a:pPr>
            <a:r>
              <a:rPr kumimoji="1" lang="zh-CN" altLang="en-US" sz="3000" b="1" u="sng">
                <a:latin typeface="Times New Roman" panose="02020603050405020304" pitchFamily="18" charset="0"/>
                <a:ea typeface="仿宋_GB2312" pitchFamily="49" charset="-122"/>
              </a:rPr>
              <a:t>搜索成功</a:t>
            </a:r>
            <a:r>
              <a:rPr kumimoji="1" lang="zh-CN" altLang="en-US" sz="3000" b="1">
                <a:latin typeface="Times New Roman" panose="02020603050405020304" pitchFamily="18" charset="0"/>
                <a:ea typeface="仿宋_GB2312" pitchFamily="49" charset="-122"/>
              </a:rPr>
              <a:t>，即找到满足条件的数据对象。这时，作为结果，可报告该对象在结构中    的位置</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还可给出该对象中的具体信息。</a:t>
            </a:r>
          </a:p>
          <a:p>
            <a:pPr lvl="1">
              <a:lnSpc>
                <a:spcPct val="105000"/>
              </a:lnSpc>
              <a:spcBef>
                <a:spcPct val="10000"/>
              </a:spcBef>
              <a:buClr>
                <a:schemeClr val="tx2"/>
              </a:buClr>
              <a:buFont typeface="Wingdings" panose="05000000000000000000" pitchFamily="2" charset="2"/>
              <a:buChar char="Ø"/>
            </a:pPr>
            <a:r>
              <a:rPr kumimoji="1" lang="zh-CN" altLang="en-US" sz="3000" b="1" u="sng">
                <a:latin typeface="Times New Roman" panose="02020603050405020304" pitchFamily="18" charset="0"/>
                <a:ea typeface="仿宋_GB2312" pitchFamily="49" charset="-122"/>
              </a:rPr>
              <a:t>搜索不成功</a:t>
            </a:r>
            <a:r>
              <a:rPr kumimoji="1" lang="zh-CN" altLang="en-US" sz="3000" b="1">
                <a:latin typeface="Times New Roman" panose="02020603050405020304" pitchFamily="18" charset="0"/>
                <a:ea typeface="仿宋_GB2312" pitchFamily="49" charset="-122"/>
              </a:rPr>
              <a:t>，或搜索失败。作为结果，应报告一些信息</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如失败标志、位置等。</a:t>
            </a:r>
            <a:r>
              <a:rPr kumimoji="1" lang="zh-CN" altLang="en-US" sz="3000" b="1">
                <a:effectLst>
                  <a:outerShdw blurRad="38100" dist="38100" dir="2700000" algn="tl">
                    <a:srgbClr val="C0C0C0"/>
                  </a:outerShdw>
                </a:effectLst>
                <a:latin typeface="Times New Roman" panose="02020603050405020304" pitchFamily="18" charset="0"/>
                <a:ea typeface="仿宋_GB2312" pitchFamily="49" charset="-122"/>
              </a:rPr>
              <a:t>    </a:t>
            </a:r>
            <a:endParaRPr kumimoji="1" lang="zh-CN" altLang="en-US" sz="3000" b="1">
              <a:effectLst>
                <a:outerShdw blurRad="38100" dist="38100" dir="2700000" algn="tl">
                  <a:srgbClr val="C0C0C0"/>
                </a:outerShdw>
              </a:effectLst>
              <a:latin typeface="Times New Roman" panose="02020603050405020304" pitchFamily="18" charset="0"/>
            </a:endParaRP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C7B3EDD-44A5-40C1-ACF3-FD163E2E680D}"/>
              </a:ext>
            </a:extLst>
          </p:cNvPr>
          <p:cNvSpPr>
            <a:spLocks noGrp="1"/>
          </p:cNvSpPr>
          <p:nvPr>
            <p:ph type="sldNum" sz="quarter" idx="11"/>
          </p:nvPr>
        </p:nvSpPr>
        <p:spPr/>
        <p:txBody>
          <a:bodyPr/>
          <a:lstStyle/>
          <a:p>
            <a:fld id="{1BF3F6A6-DFA6-4573-86AE-A82469CE272D}" type="slidenum">
              <a:rPr lang="en-US" altLang="zh-CN"/>
              <a:pPr/>
              <a:t>30</a:t>
            </a:fld>
            <a:endParaRPr lang="en-US" altLang="zh-CN"/>
          </a:p>
        </p:txBody>
      </p:sp>
      <p:sp>
        <p:nvSpPr>
          <p:cNvPr id="217092" name="Rectangle 4">
            <a:extLst>
              <a:ext uri="{FF2B5EF4-FFF2-40B4-BE49-F238E27FC236}">
                <a16:creationId xmlns:a16="http://schemas.microsoft.com/office/drawing/2014/main" id="{F1237E66-A2B3-4F8E-852D-99D5E297E9B3}"/>
              </a:ext>
            </a:extLst>
          </p:cNvPr>
          <p:cNvSpPr>
            <a:spLocks noGrp="1" noChangeArrowheads="1"/>
          </p:cNvSpPr>
          <p:nvPr>
            <p:ph type="body" idx="1"/>
          </p:nvPr>
        </p:nvSpPr>
        <p:spPr>
          <a:xfrm>
            <a:off x="468313" y="728663"/>
            <a:ext cx="8424862" cy="5761037"/>
          </a:xfrm>
        </p:spPr>
        <p:txBody>
          <a:bodyPr/>
          <a:lstStyle/>
          <a:p>
            <a:pPr>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BSTNode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Min (BSTNode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ptr)</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递归：求最小</a:t>
            </a:r>
          </a:p>
          <a:p>
            <a:pPr>
              <a:spcBef>
                <a:spcPct val="10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Max (BSTNode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ptr)</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递归：求最大</a:t>
            </a:r>
          </a:p>
          <a:p>
            <a:pPr>
              <a:spcBef>
                <a:spcPct val="10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a:t>
            </a:r>
            <a:r>
              <a:rPr lang="en-US" altLang="zh-CN" sz="2800">
                <a:latin typeface="Times New Roman" panose="02020603050405020304" pitchFamily="18" charset="0"/>
                <a:ea typeface="隶书" panose="02010509060101010101" pitchFamily="49" charset="-122"/>
              </a:rPr>
              <a:t> Insert (</a:t>
            </a:r>
            <a:r>
              <a:rPr lang="en-US" altLang="zh-CN" sz="2800" b="1">
                <a:latin typeface="Times New Roman" panose="02020603050405020304" pitchFamily="18" charset="0"/>
                <a:ea typeface="隶书" panose="02010509060101010101" pitchFamily="49" charset="-122"/>
              </a:rPr>
              <a:t>const</a:t>
            </a:r>
            <a:r>
              <a:rPr lang="en-US" altLang="zh-CN" sz="2800">
                <a:latin typeface="Times New Roman" panose="02020603050405020304" pitchFamily="18" charset="0"/>
                <a:ea typeface="隶书" panose="02010509060101010101" pitchFamily="49" charset="-122"/>
              </a:rPr>
              <a:t> E</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e1</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BSTNode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ptr)</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递归：插入</a:t>
            </a:r>
          </a:p>
          <a:p>
            <a:pPr>
              <a:spcBef>
                <a:spcPct val="10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a:t>
            </a:r>
            <a:r>
              <a:rPr lang="en-US" altLang="zh-CN" sz="2800">
                <a:latin typeface="Times New Roman" panose="02020603050405020304" pitchFamily="18" charset="0"/>
                <a:ea typeface="隶书" panose="02010509060101010101" pitchFamily="49" charset="-122"/>
              </a:rPr>
              <a:t> Remove (</a:t>
            </a:r>
            <a:r>
              <a:rPr lang="en-US" altLang="zh-CN" sz="2800" b="1">
                <a:latin typeface="Times New Roman" panose="02020603050405020304" pitchFamily="18" charset="0"/>
                <a:ea typeface="隶书" panose="02010509060101010101" pitchFamily="49" charset="-122"/>
              </a:rPr>
              <a:t>const</a:t>
            </a:r>
            <a:r>
              <a:rPr lang="en-US" altLang="zh-CN" sz="2800">
                <a:latin typeface="Times New Roman" panose="02020603050405020304" pitchFamily="18" charset="0"/>
                <a:ea typeface="隶书" panose="02010509060101010101" pitchFamily="49" charset="-122"/>
              </a:rPr>
              <a:t> K 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ptr)</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递归：删除</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buClr>
                <a:srgbClr val="800080"/>
              </a:buClr>
              <a:buSzPct val="50000"/>
            </a:pPr>
            <a:r>
              <a:rPr lang="zh-CN" altLang="en-US" sz="3000" b="1">
                <a:latin typeface="Times New Roman" panose="02020603050405020304" pitchFamily="18" charset="0"/>
                <a:ea typeface="仿宋_GB2312" pitchFamily="49" charset="-122"/>
              </a:rPr>
              <a:t>二叉搜索树的类定义用二叉链表作为它的存储表示，许多操作的实现与二叉树类似。</a:t>
            </a: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CF23991-0862-4FBC-82D5-9975570CE811}"/>
              </a:ext>
            </a:extLst>
          </p:cNvPr>
          <p:cNvSpPr>
            <a:spLocks noGrp="1"/>
          </p:cNvSpPr>
          <p:nvPr>
            <p:ph type="sldNum" sz="quarter" idx="11"/>
          </p:nvPr>
        </p:nvSpPr>
        <p:spPr/>
        <p:txBody>
          <a:bodyPr/>
          <a:lstStyle/>
          <a:p>
            <a:fld id="{412A5327-04FA-45B6-BE13-0BB8E773F6F9}" type="slidenum">
              <a:rPr lang="en-US" altLang="zh-CN"/>
              <a:pPr/>
              <a:t>31</a:t>
            </a:fld>
            <a:endParaRPr lang="en-US" altLang="zh-CN"/>
          </a:p>
        </p:txBody>
      </p:sp>
      <p:sp>
        <p:nvSpPr>
          <p:cNvPr id="218116" name="Rectangle 4">
            <a:extLst>
              <a:ext uri="{FF2B5EF4-FFF2-40B4-BE49-F238E27FC236}">
                <a16:creationId xmlns:a16="http://schemas.microsoft.com/office/drawing/2014/main" id="{2968AD0B-D0CA-4A50-A988-F34E11FEE674}"/>
              </a:ext>
            </a:extLst>
          </p:cNvPr>
          <p:cNvSpPr>
            <a:spLocks noGrp="1" noChangeArrowheads="1"/>
          </p:cNvSpPr>
          <p:nvPr>
            <p:ph type="title"/>
          </p:nvPr>
        </p:nvSpPr>
        <p:spPr>
          <a:xfrm>
            <a:off x="1295400" y="442913"/>
            <a:ext cx="6480175" cy="862012"/>
          </a:xfrm>
          <a:noFill/>
          <a:ln/>
        </p:spPr>
        <p:txBody>
          <a:bodyPr/>
          <a:lstStyle/>
          <a:p>
            <a:pPr algn="ctr"/>
            <a:r>
              <a:rPr lang="zh-CN" altLang="en-US" sz="4000" b="1">
                <a:solidFill>
                  <a:schemeClr val="tx2"/>
                </a:solidFill>
                <a:ea typeface="华文新魏" panose="02010800040101010101" pitchFamily="2" charset="-122"/>
              </a:rPr>
              <a:t>二叉搜索树的搜索算法</a:t>
            </a:r>
          </a:p>
        </p:txBody>
      </p:sp>
      <p:sp>
        <p:nvSpPr>
          <p:cNvPr id="218117" name="Rectangle 5">
            <a:extLst>
              <a:ext uri="{FF2B5EF4-FFF2-40B4-BE49-F238E27FC236}">
                <a16:creationId xmlns:a16="http://schemas.microsoft.com/office/drawing/2014/main" id="{D7E7BB18-C589-4AE1-9247-04D45DC201FD}"/>
              </a:ext>
            </a:extLst>
          </p:cNvPr>
          <p:cNvSpPr>
            <a:spLocks noGrp="1" noChangeArrowheads="1"/>
          </p:cNvSpPr>
          <p:nvPr>
            <p:ph type="body" idx="1"/>
          </p:nvPr>
        </p:nvSpPr>
        <p:spPr>
          <a:xfrm>
            <a:off x="503238" y="1303338"/>
            <a:ext cx="8229600" cy="5005387"/>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在二叉搜索树上进行搜索，是一个</a:t>
            </a:r>
            <a:r>
              <a:rPr lang="zh-CN" altLang="en-US" sz="3000" b="1">
                <a:solidFill>
                  <a:schemeClr val="tx2"/>
                </a:solidFill>
                <a:latin typeface="Times New Roman" panose="02020603050405020304" pitchFamily="18" charset="0"/>
                <a:ea typeface="仿宋_GB2312" pitchFamily="49" charset="-122"/>
              </a:rPr>
              <a:t>从根结点开始</a:t>
            </a:r>
            <a:r>
              <a:rPr lang="zh-CN" altLang="en-US" sz="3000" b="1">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沿某一个分支逐层向下</a:t>
            </a:r>
            <a:r>
              <a:rPr lang="zh-CN" altLang="en-US" sz="3000" b="1">
                <a:latin typeface="Times New Roman" panose="02020603050405020304" pitchFamily="18" charset="0"/>
                <a:ea typeface="仿宋_GB2312" pitchFamily="49" charset="-122"/>
              </a:rPr>
              <a:t>进行比较判等的过程。它可以是一个递归的过程。</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假设想要在二叉搜索树中搜索关键码为 </a:t>
            </a:r>
            <a:r>
              <a:rPr lang="en-US" altLang="zh-CN" sz="3000" b="1" i="1">
                <a:latin typeface="Times New Roman" panose="02020603050405020304" pitchFamily="18" charset="0"/>
                <a:ea typeface="仿宋_GB2312" pitchFamily="49" charset="-122"/>
              </a:rPr>
              <a:t>x</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的元素，搜索过程从根结点开始。</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如果</a:t>
            </a:r>
            <a:r>
              <a:rPr lang="zh-CN" altLang="en-US" sz="3000" b="1">
                <a:solidFill>
                  <a:schemeClr val="tx2"/>
                </a:solidFill>
                <a:latin typeface="Times New Roman" panose="02020603050405020304" pitchFamily="18" charset="0"/>
                <a:ea typeface="仿宋_GB2312" pitchFamily="49" charset="-122"/>
              </a:rPr>
              <a:t>根指针为</a:t>
            </a:r>
            <a:r>
              <a:rPr lang="en-US" altLang="zh-CN" sz="3000" b="1">
                <a:solidFill>
                  <a:schemeClr val="tx2"/>
                </a:solidFill>
                <a:latin typeface="Times New Roman" panose="02020603050405020304" pitchFamily="18" charset="0"/>
                <a:ea typeface="仿宋_GB2312" pitchFamily="49" charset="-122"/>
              </a:rPr>
              <a:t>NULL</a:t>
            </a:r>
            <a:r>
              <a:rPr lang="zh-CN" altLang="en-US" sz="3000" b="1">
                <a:latin typeface="Times New Roman" panose="02020603050405020304" pitchFamily="18" charset="0"/>
                <a:ea typeface="仿宋_GB2312" pitchFamily="49" charset="-122"/>
              </a:rPr>
              <a:t>，则</a:t>
            </a:r>
            <a:r>
              <a:rPr lang="zh-CN" altLang="en-US" sz="3000" b="1">
                <a:solidFill>
                  <a:schemeClr val="tx2"/>
                </a:solidFill>
                <a:latin typeface="Times New Roman" panose="02020603050405020304" pitchFamily="18" charset="0"/>
                <a:ea typeface="仿宋_GB2312" pitchFamily="49" charset="-122"/>
              </a:rPr>
              <a:t>搜索不成功</a:t>
            </a:r>
            <a:r>
              <a:rPr lang="zh-CN" altLang="en-US" sz="3000" b="1">
                <a:latin typeface="Times New Roman" panose="02020603050405020304" pitchFamily="18" charset="0"/>
                <a:ea typeface="仿宋_GB2312" pitchFamily="49" charset="-122"/>
              </a:rPr>
              <a:t>；否则用给定值</a:t>
            </a:r>
            <a:r>
              <a:rPr lang="zh-CN" altLang="en-US" sz="3000" b="1"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x</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与根结点的关键码进行比较：</a:t>
            </a:r>
          </a:p>
          <a:p>
            <a:pPr lvl="1">
              <a:lnSpc>
                <a:spcPct val="105000"/>
              </a:lnSpc>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若</a:t>
            </a:r>
            <a:r>
              <a:rPr lang="zh-CN" altLang="en-US" sz="3000" b="1">
                <a:solidFill>
                  <a:schemeClr val="tx2"/>
                </a:solidFill>
                <a:latin typeface="Times New Roman" panose="02020603050405020304" pitchFamily="18" charset="0"/>
                <a:ea typeface="仿宋_GB2312" pitchFamily="49" charset="-122"/>
              </a:rPr>
              <a:t>给定值等于根结点关键码</a:t>
            </a:r>
            <a:r>
              <a:rPr lang="zh-CN" altLang="en-US" sz="3000" b="1">
                <a:latin typeface="Times New Roman" panose="02020603050405020304" pitchFamily="18" charset="0"/>
                <a:ea typeface="仿宋_GB2312" pitchFamily="49" charset="-122"/>
              </a:rPr>
              <a:t>，则</a:t>
            </a:r>
            <a:r>
              <a:rPr lang="zh-CN" altLang="en-US" sz="3000" b="1">
                <a:solidFill>
                  <a:schemeClr val="tx2"/>
                </a:solidFill>
                <a:latin typeface="Times New Roman" panose="02020603050405020304" pitchFamily="18" charset="0"/>
                <a:ea typeface="仿宋_GB2312" pitchFamily="49" charset="-122"/>
              </a:rPr>
              <a:t>搜索成功</a:t>
            </a:r>
            <a:r>
              <a:rPr lang="zh-CN" altLang="en-US" sz="3000" b="1">
                <a:latin typeface="Times New Roman" panose="02020603050405020304" pitchFamily="18" charset="0"/>
                <a:ea typeface="仿宋_GB2312" pitchFamily="49" charset="-122"/>
              </a:rPr>
              <a:t>，返回搜索成功信息并报告搜索到结点地址。</a:t>
            </a: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4">
            <a:extLst>
              <a:ext uri="{FF2B5EF4-FFF2-40B4-BE49-F238E27FC236}">
                <a16:creationId xmlns:a16="http://schemas.microsoft.com/office/drawing/2014/main" id="{3010D1BD-45AE-446B-8AA7-E5B6A5D157CF}"/>
              </a:ext>
            </a:extLst>
          </p:cNvPr>
          <p:cNvSpPr>
            <a:spLocks noGrp="1"/>
          </p:cNvSpPr>
          <p:nvPr>
            <p:ph type="sldNum" sz="quarter" idx="11"/>
          </p:nvPr>
        </p:nvSpPr>
        <p:spPr/>
        <p:txBody>
          <a:bodyPr/>
          <a:lstStyle/>
          <a:p>
            <a:fld id="{5A453F06-5F02-46CF-92FF-2613EBEEAB72}" type="slidenum">
              <a:rPr lang="en-US" altLang="zh-CN"/>
              <a:pPr/>
              <a:t>32</a:t>
            </a:fld>
            <a:endParaRPr lang="en-US" altLang="zh-CN"/>
          </a:p>
        </p:txBody>
      </p:sp>
      <p:sp>
        <p:nvSpPr>
          <p:cNvPr id="219138" name="Rectangle 2">
            <a:extLst>
              <a:ext uri="{FF2B5EF4-FFF2-40B4-BE49-F238E27FC236}">
                <a16:creationId xmlns:a16="http://schemas.microsoft.com/office/drawing/2014/main" id="{4BFE4EF0-069C-4531-A962-2072B022B83F}"/>
              </a:ext>
            </a:extLst>
          </p:cNvPr>
          <p:cNvSpPr>
            <a:spLocks noGrp="1" noChangeArrowheads="1"/>
          </p:cNvSpPr>
          <p:nvPr>
            <p:ph type="body" idx="1"/>
          </p:nvPr>
        </p:nvSpPr>
        <p:spPr>
          <a:xfrm>
            <a:off x="603250" y="728663"/>
            <a:ext cx="7964488" cy="1800225"/>
          </a:xfrm>
        </p:spPr>
        <p:txBody>
          <a:bodyPr/>
          <a:lstStyle/>
          <a:p>
            <a:pPr marL="990600" lvl="1" indent="-533400" algn="just">
              <a:lnSpc>
                <a:spcPct val="105000"/>
              </a:lnSpc>
              <a:buClr>
                <a:schemeClr val="tx2"/>
              </a:buClr>
              <a:buSzTx/>
              <a:buFont typeface="Wingdings" panose="05000000000000000000" pitchFamily="2" charset="2"/>
              <a:buChar char="ü"/>
            </a:pPr>
            <a:r>
              <a:rPr lang="zh-CN" altLang="en-US" sz="3000" b="1">
                <a:ea typeface="仿宋_GB2312" pitchFamily="49" charset="-122"/>
              </a:rPr>
              <a:t>若给定值小于根结点的关键码，则继续递归搜索根结点的左子树；</a:t>
            </a:r>
          </a:p>
          <a:p>
            <a:pPr marL="990600" lvl="1" indent="-533400" algn="just">
              <a:lnSpc>
                <a:spcPct val="105000"/>
              </a:lnSpc>
              <a:buClr>
                <a:schemeClr val="tx2"/>
              </a:buClr>
              <a:buSzTx/>
              <a:buFont typeface="Wingdings" panose="05000000000000000000" pitchFamily="2" charset="2"/>
              <a:buChar char="ü"/>
            </a:pPr>
            <a:r>
              <a:rPr lang="zh-CN" altLang="en-US" sz="3000" b="1">
                <a:ea typeface="仿宋_GB2312" pitchFamily="49" charset="-122"/>
              </a:rPr>
              <a:t>否则。递归搜索根结点的右子树。</a:t>
            </a:r>
            <a:endParaRPr lang="zh-CN" altLang="en-US" sz="1800" b="1">
              <a:ea typeface="仿宋_GB2312" pitchFamily="49" charset="-122"/>
            </a:endParaRPr>
          </a:p>
        </p:txBody>
      </p:sp>
      <p:sp>
        <p:nvSpPr>
          <p:cNvPr id="219140" name="Text Box 4">
            <a:extLst>
              <a:ext uri="{FF2B5EF4-FFF2-40B4-BE49-F238E27FC236}">
                <a16:creationId xmlns:a16="http://schemas.microsoft.com/office/drawing/2014/main" id="{E8F7EFFB-55C6-497A-B8E6-BAF4417862FF}"/>
              </a:ext>
            </a:extLst>
          </p:cNvPr>
          <p:cNvSpPr txBox="1">
            <a:spLocks noChangeArrowheads="1"/>
          </p:cNvSpPr>
          <p:nvPr/>
        </p:nvSpPr>
        <p:spPr bwMode="auto">
          <a:xfrm>
            <a:off x="6061075" y="2584450"/>
            <a:ext cx="1714500"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35000"/>
              </a:spcBef>
            </a:pPr>
            <a:r>
              <a:rPr kumimoji="1" lang="zh-CN" altLang="zh-CN" sz="3000" b="1" u="sng">
                <a:solidFill>
                  <a:schemeClr val="tx2"/>
                </a:solidFill>
                <a:latin typeface="Times New Roman" panose="02020603050405020304" pitchFamily="18" charset="0"/>
                <a:ea typeface="仿宋_GB2312" pitchFamily="49" charset="-122"/>
              </a:rPr>
              <a:t>搜索45</a:t>
            </a:r>
          </a:p>
          <a:p>
            <a:pPr algn="l">
              <a:spcBef>
                <a:spcPct val="35000"/>
              </a:spcBef>
            </a:pPr>
            <a:r>
              <a:rPr kumimoji="1" lang="zh-CN" altLang="zh-CN" sz="3000" b="1">
                <a:solidFill>
                  <a:schemeClr val="tx2"/>
                </a:solidFill>
                <a:latin typeface="Times New Roman" panose="02020603050405020304" pitchFamily="18" charset="0"/>
                <a:ea typeface="仿宋_GB2312" pitchFamily="49" charset="-122"/>
              </a:rPr>
              <a:t>搜索成功</a:t>
            </a:r>
            <a:endParaRPr kumimoji="1" lang="zh-CN" altLang="en-US" sz="3000" u="sng">
              <a:solidFill>
                <a:schemeClr val="tx2"/>
              </a:solidFill>
              <a:latin typeface="Times New Roman" panose="02020603050405020304" pitchFamily="18" charset="0"/>
            </a:endParaRPr>
          </a:p>
        </p:txBody>
      </p:sp>
      <p:sp>
        <p:nvSpPr>
          <p:cNvPr id="219141" name="Text Box 5">
            <a:extLst>
              <a:ext uri="{FF2B5EF4-FFF2-40B4-BE49-F238E27FC236}">
                <a16:creationId xmlns:a16="http://schemas.microsoft.com/office/drawing/2014/main" id="{C36E6F51-4AD5-4A88-B5E7-335973764E1F}"/>
              </a:ext>
            </a:extLst>
          </p:cNvPr>
          <p:cNvSpPr txBox="1">
            <a:spLocks noChangeArrowheads="1"/>
          </p:cNvSpPr>
          <p:nvPr/>
        </p:nvSpPr>
        <p:spPr bwMode="auto">
          <a:xfrm>
            <a:off x="1187450" y="2584450"/>
            <a:ext cx="1714500"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35000"/>
              </a:spcBef>
            </a:pPr>
            <a:r>
              <a:rPr kumimoji="1" lang="zh-CN" altLang="zh-CN" sz="3000" b="1" u="sng">
                <a:latin typeface="Times New Roman" panose="02020603050405020304" pitchFamily="18" charset="0"/>
                <a:ea typeface="仿宋_GB2312" pitchFamily="49" charset="-122"/>
              </a:rPr>
              <a:t>搜索28</a:t>
            </a:r>
          </a:p>
          <a:p>
            <a:pPr algn="l">
              <a:spcBef>
                <a:spcPct val="35000"/>
              </a:spcBef>
            </a:pPr>
            <a:r>
              <a:rPr kumimoji="1" lang="zh-CN" altLang="zh-CN" sz="3000" b="1">
                <a:latin typeface="Times New Roman" panose="02020603050405020304" pitchFamily="18" charset="0"/>
                <a:ea typeface="仿宋_GB2312" pitchFamily="49" charset="-122"/>
              </a:rPr>
              <a:t>搜索失败</a:t>
            </a:r>
            <a:endParaRPr kumimoji="1" lang="zh-CN" altLang="en-US" sz="3000">
              <a:latin typeface="Times New Roman" panose="02020603050405020304" pitchFamily="18" charset="0"/>
            </a:endParaRPr>
          </a:p>
        </p:txBody>
      </p:sp>
      <p:grpSp>
        <p:nvGrpSpPr>
          <p:cNvPr id="219165" name="Group 29">
            <a:extLst>
              <a:ext uri="{FF2B5EF4-FFF2-40B4-BE49-F238E27FC236}">
                <a16:creationId xmlns:a16="http://schemas.microsoft.com/office/drawing/2014/main" id="{64DD137D-7E7F-4D2D-9D84-92051DE57964}"/>
              </a:ext>
            </a:extLst>
          </p:cNvPr>
          <p:cNvGrpSpPr>
            <a:grpSpLocks/>
          </p:cNvGrpSpPr>
          <p:nvPr/>
        </p:nvGrpSpPr>
        <p:grpSpPr bwMode="auto">
          <a:xfrm>
            <a:off x="2663825" y="2528888"/>
            <a:ext cx="3429000" cy="3671887"/>
            <a:chOff x="1678" y="1593"/>
            <a:chExt cx="2160" cy="2313"/>
          </a:xfrm>
        </p:grpSpPr>
        <p:sp>
          <p:nvSpPr>
            <p:cNvPr id="219143" name="Line 7">
              <a:extLst>
                <a:ext uri="{FF2B5EF4-FFF2-40B4-BE49-F238E27FC236}">
                  <a16:creationId xmlns:a16="http://schemas.microsoft.com/office/drawing/2014/main" id="{F383727A-DF82-4EA8-9B72-6FB30BEF2685}"/>
                </a:ext>
              </a:extLst>
            </p:cNvPr>
            <p:cNvSpPr>
              <a:spLocks noChangeShapeType="1"/>
            </p:cNvSpPr>
            <p:nvPr/>
          </p:nvSpPr>
          <p:spPr bwMode="auto">
            <a:xfrm flipH="1">
              <a:off x="3070" y="2361"/>
              <a:ext cx="192"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44" name="Line 8">
              <a:extLst>
                <a:ext uri="{FF2B5EF4-FFF2-40B4-BE49-F238E27FC236}">
                  <a16:creationId xmlns:a16="http://schemas.microsoft.com/office/drawing/2014/main" id="{ABDCEAA4-3C93-472A-880F-9196AB6CFDC6}"/>
                </a:ext>
              </a:extLst>
            </p:cNvPr>
            <p:cNvSpPr>
              <a:spLocks noChangeShapeType="1"/>
            </p:cNvSpPr>
            <p:nvPr/>
          </p:nvSpPr>
          <p:spPr bwMode="auto">
            <a:xfrm>
              <a:off x="2590" y="2937"/>
              <a:ext cx="144" cy="336"/>
            </a:xfrm>
            <a:prstGeom prst="line">
              <a:avLst/>
            </a:prstGeom>
            <a:noFill/>
            <a:ln w="5715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45" name="Line 9">
              <a:extLst>
                <a:ext uri="{FF2B5EF4-FFF2-40B4-BE49-F238E27FC236}">
                  <a16:creationId xmlns:a16="http://schemas.microsoft.com/office/drawing/2014/main" id="{01CB7A58-4C51-4F2C-83B0-9D9FEE753F07}"/>
                </a:ext>
              </a:extLst>
            </p:cNvPr>
            <p:cNvSpPr>
              <a:spLocks noChangeShapeType="1"/>
            </p:cNvSpPr>
            <p:nvPr/>
          </p:nvSpPr>
          <p:spPr bwMode="auto">
            <a:xfrm flipH="1">
              <a:off x="2254" y="2937"/>
              <a:ext cx="192"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46" name="Line 10">
              <a:extLst>
                <a:ext uri="{FF2B5EF4-FFF2-40B4-BE49-F238E27FC236}">
                  <a16:creationId xmlns:a16="http://schemas.microsoft.com/office/drawing/2014/main" id="{43A75D53-6300-4D70-A88B-9CE9336639A2}"/>
                </a:ext>
              </a:extLst>
            </p:cNvPr>
            <p:cNvSpPr>
              <a:spLocks noChangeShapeType="1"/>
            </p:cNvSpPr>
            <p:nvPr/>
          </p:nvSpPr>
          <p:spPr bwMode="auto">
            <a:xfrm flipH="1">
              <a:off x="1918" y="2361"/>
              <a:ext cx="192"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47" name="Line 11">
              <a:extLst>
                <a:ext uri="{FF2B5EF4-FFF2-40B4-BE49-F238E27FC236}">
                  <a16:creationId xmlns:a16="http://schemas.microsoft.com/office/drawing/2014/main" id="{5475B57C-1608-4C88-8241-68852BB408DB}"/>
                </a:ext>
              </a:extLst>
            </p:cNvPr>
            <p:cNvSpPr>
              <a:spLocks noChangeShapeType="1"/>
            </p:cNvSpPr>
            <p:nvPr/>
          </p:nvSpPr>
          <p:spPr bwMode="auto">
            <a:xfrm>
              <a:off x="2254" y="2361"/>
              <a:ext cx="192" cy="336"/>
            </a:xfrm>
            <a:prstGeom prst="line">
              <a:avLst/>
            </a:prstGeom>
            <a:noFill/>
            <a:ln w="5715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48" name="Oval 12">
              <a:extLst>
                <a:ext uri="{FF2B5EF4-FFF2-40B4-BE49-F238E27FC236}">
                  <a16:creationId xmlns:a16="http://schemas.microsoft.com/office/drawing/2014/main" id="{92705BA8-95C7-4BD6-A58E-9501BF4F5902}"/>
                </a:ext>
              </a:extLst>
            </p:cNvPr>
            <p:cNvSpPr>
              <a:spLocks noChangeArrowheads="1"/>
            </p:cNvSpPr>
            <p:nvPr/>
          </p:nvSpPr>
          <p:spPr bwMode="auto">
            <a:xfrm>
              <a:off x="2590" y="1593"/>
              <a:ext cx="336" cy="336"/>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0000CC"/>
                  </a:solidFill>
                </a:rPr>
                <a:t>35</a:t>
              </a:r>
              <a:endParaRPr kumimoji="1" lang="en-US" altLang="zh-CN" sz="2400">
                <a:latin typeface="Times New Roman" panose="02020603050405020304" pitchFamily="18" charset="0"/>
              </a:endParaRPr>
            </a:p>
          </p:txBody>
        </p:sp>
        <p:sp>
          <p:nvSpPr>
            <p:cNvPr id="219149" name="Oval 13">
              <a:extLst>
                <a:ext uri="{FF2B5EF4-FFF2-40B4-BE49-F238E27FC236}">
                  <a16:creationId xmlns:a16="http://schemas.microsoft.com/office/drawing/2014/main" id="{1BA5AEFD-0D84-4347-BDCE-CAEBB743A453}"/>
                </a:ext>
              </a:extLst>
            </p:cNvPr>
            <p:cNvSpPr>
              <a:spLocks noChangeArrowheads="1"/>
            </p:cNvSpPr>
            <p:nvPr/>
          </p:nvSpPr>
          <p:spPr bwMode="auto">
            <a:xfrm>
              <a:off x="2014" y="2073"/>
              <a:ext cx="336" cy="336"/>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0000CC"/>
                  </a:solidFill>
                </a:rPr>
                <a:t>15</a:t>
              </a:r>
              <a:endParaRPr kumimoji="1" lang="en-US" altLang="zh-CN" sz="2400">
                <a:latin typeface="Times New Roman" panose="02020603050405020304" pitchFamily="18" charset="0"/>
              </a:endParaRPr>
            </a:p>
          </p:txBody>
        </p:sp>
        <p:sp>
          <p:nvSpPr>
            <p:cNvPr id="219150" name="Oval 14">
              <a:extLst>
                <a:ext uri="{FF2B5EF4-FFF2-40B4-BE49-F238E27FC236}">
                  <a16:creationId xmlns:a16="http://schemas.microsoft.com/office/drawing/2014/main" id="{D516785D-267E-420E-93F1-01893885837B}"/>
                </a:ext>
              </a:extLst>
            </p:cNvPr>
            <p:cNvSpPr>
              <a:spLocks noChangeArrowheads="1"/>
            </p:cNvSpPr>
            <p:nvPr/>
          </p:nvSpPr>
          <p:spPr bwMode="auto">
            <a:xfrm>
              <a:off x="3166" y="2073"/>
              <a:ext cx="336" cy="336"/>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0000CC"/>
                  </a:solidFill>
                </a:rPr>
                <a:t>45</a:t>
              </a:r>
              <a:endParaRPr kumimoji="1" lang="en-US" altLang="zh-CN" sz="2400">
                <a:latin typeface="Times New Roman" panose="02020603050405020304" pitchFamily="18" charset="0"/>
              </a:endParaRPr>
            </a:p>
          </p:txBody>
        </p:sp>
        <p:sp>
          <p:nvSpPr>
            <p:cNvPr id="219151" name="Oval 15">
              <a:extLst>
                <a:ext uri="{FF2B5EF4-FFF2-40B4-BE49-F238E27FC236}">
                  <a16:creationId xmlns:a16="http://schemas.microsoft.com/office/drawing/2014/main" id="{75F8D3C4-6A4D-4777-B045-21AF7CA87857}"/>
                </a:ext>
              </a:extLst>
            </p:cNvPr>
            <p:cNvSpPr>
              <a:spLocks noChangeArrowheads="1"/>
            </p:cNvSpPr>
            <p:nvPr/>
          </p:nvSpPr>
          <p:spPr bwMode="auto">
            <a:xfrm>
              <a:off x="3502" y="2649"/>
              <a:ext cx="336" cy="336"/>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0000CC"/>
                  </a:solidFill>
                </a:rPr>
                <a:t>50</a:t>
              </a:r>
              <a:endParaRPr kumimoji="1" lang="en-US" altLang="zh-CN" sz="2400">
                <a:latin typeface="Times New Roman" panose="02020603050405020304" pitchFamily="18" charset="0"/>
              </a:endParaRPr>
            </a:p>
          </p:txBody>
        </p:sp>
        <p:sp>
          <p:nvSpPr>
            <p:cNvPr id="219152" name="Oval 16">
              <a:extLst>
                <a:ext uri="{FF2B5EF4-FFF2-40B4-BE49-F238E27FC236}">
                  <a16:creationId xmlns:a16="http://schemas.microsoft.com/office/drawing/2014/main" id="{081FDF3C-0881-4BF2-B595-291453895595}"/>
                </a:ext>
              </a:extLst>
            </p:cNvPr>
            <p:cNvSpPr>
              <a:spLocks noChangeArrowheads="1"/>
            </p:cNvSpPr>
            <p:nvPr/>
          </p:nvSpPr>
          <p:spPr bwMode="auto">
            <a:xfrm>
              <a:off x="2830" y="2649"/>
              <a:ext cx="336" cy="336"/>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0000CC"/>
                  </a:solidFill>
                </a:rPr>
                <a:t>40</a:t>
              </a:r>
              <a:endParaRPr kumimoji="1" lang="en-US" altLang="zh-CN" sz="2400">
                <a:latin typeface="Times New Roman" panose="02020603050405020304" pitchFamily="18" charset="0"/>
              </a:endParaRPr>
            </a:p>
          </p:txBody>
        </p:sp>
        <p:sp>
          <p:nvSpPr>
            <p:cNvPr id="219153" name="Oval 17">
              <a:extLst>
                <a:ext uri="{FF2B5EF4-FFF2-40B4-BE49-F238E27FC236}">
                  <a16:creationId xmlns:a16="http://schemas.microsoft.com/office/drawing/2014/main" id="{F0E0B5D7-8AB0-4243-B295-75BF808CEABC}"/>
                </a:ext>
              </a:extLst>
            </p:cNvPr>
            <p:cNvSpPr>
              <a:spLocks noChangeArrowheads="1"/>
            </p:cNvSpPr>
            <p:nvPr/>
          </p:nvSpPr>
          <p:spPr bwMode="auto">
            <a:xfrm>
              <a:off x="2350" y="2649"/>
              <a:ext cx="336" cy="336"/>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0000CC"/>
                  </a:solidFill>
                </a:rPr>
                <a:t>25</a:t>
              </a:r>
              <a:endParaRPr kumimoji="1" lang="en-US" altLang="zh-CN" sz="2400">
                <a:latin typeface="Times New Roman" panose="02020603050405020304" pitchFamily="18" charset="0"/>
              </a:endParaRPr>
            </a:p>
          </p:txBody>
        </p:sp>
        <p:sp>
          <p:nvSpPr>
            <p:cNvPr id="219154" name="Oval 18">
              <a:extLst>
                <a:ext uri="{FF2B5EF4-FFF2-40B4-BE49-F238E27FC236}">
                  <a16:creationId xmlns:a16="http://schemas.microsoft.com/office/drawing/2014/main" id="{00582AAD-0603-4D68-8785-186800E2C953}"/>
                </a:ext>
              </a:extLst>
            </p:cNvPr>
            <p:cNvSpPr>
              <a:spLocks noChangeArrowheads="1"/>
            </p:cNvSpPr>
            <p:nvPr/>
          </p:nvSpPr>
          <p:spPr bwMode="auto">
            <a:xfrm>
              <a:off x="1678" y="2649"/>
              <a:ext cx="336" cy="336"/>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0000CC"/>
                  </a:solidFill>
                </a:rPr>
                <a:t>10</a:t>
              </a:r>
              <a:endParaRPr kumimoji="1" lang="en-US" altLang="zh-CN" sz="2400">
                <a:latin typeface="Times New Roman" panose="02020603050405020304" pitchFamily="18" charset="0"/>
              </a:endParaRPr>
            </a:p>
          </p:txBody>
        </p:sp>
        <p:sp>
          <p:nvSpPr>
            <p:cNvPr id="219155" name="Oval 19">
              <a:extLst>
                <a:ext uri="{FF2B5EF4-FFF2-40B4-BE49-F238E27FC236}">
                  <a16:creationId xmlns:a16="http://schemas.microsoft.com/office/drawing/2014/main" id="{69E37426-D4F8-4BDF-8B57-CE015188507F}"/>
                </a:ext>
              </a:extLst>
            </p:cNvPr>
            <p:cNvSpPr>
              <a:spLocks noChangeArrowheads="1"/>
            </p:cNvSpPr>
            <p:nvPr/>
          </p:nvSpPr>
          <p:spPr bwMode="auto">
            <a:xfrm>
              <a:off x="2014" y="3273"/>
              <a:ext cx="336" cy="336"/>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0000CC"/>
                  </a:solidFill>
                </a:rPr>
                <a:t>20</a:t>
              </a:r>
              <a:endParaRPr kumimoji="1" lang="en-US" altLang="zh-CN" sz="2400">
                <a:latin typeface="Times New Roman" panose="02020603050405020304" pitchFamily="18" charset="0"/>
              </a:endParaRPr>
            </a:p>
          </p:txBody>
        </p:sp>
        <p:sp>
          <p:nvSpPr>
            <p:cNvPr id="219156" name="Oval 20">
              <a:extLst>
                <a:ext uri="{FF2B5EF4-FFF2-40B4-BE49-F238E27FC236}">
                  <a16:creationId xmlns:a16="http://schemas.microsoft.com/office/drawing/2014/main" id="{BA70C149-8CF5-4F43-A97C-2FB38A394C31}"/>
                </a:ext>
              </a:extLst>
            </p:cNvPr>
            <p:cNvSpPr>
              <a:spLocks noChangeArrowheads="1"/>
            </p:cNvSpPr>
            <p:nvPr/>
          </p:nvSpPr>
          <p:spPr bwMode="auto">
            <a:xfrm>
              <a:off x="2638" y="3273"/>
              <a:ext cx="336" cy="336"/>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0000CC"/>
                  </a:solidFill>
                </a:rPr>
                <a:t>30</a:t>
              </a:r>
              <a:endParaRPr kumimoji="1" lang="en-US" altLang="zh-CN" sz="2400">
                <a:latin typeface="Times New Roman" panose="02020603050405020304" pitchFamily="18" charset="0"/>
              </a:endParaRPr>
            </a:p>
          </p:txBody>
        </p:sp>
        <p:sp>
          <p:nvSpPr>
            <p:cNvPr id="219157" name="Line 21">
              <a:extLst>
                <a:ext uri="{FF2B5EF4-FFF2-40B4-BE49-F238E27FC236}">
                  <a16:creationId xmlns:a16="http://schemas.microsoft.com/office/drawing/2014/main" id="{D279ADB5-FC5D-461F-9436-96DC95F44DBA}"/>
                </a:ext>
              </a:extLst>
            </p:cNvPr>
            <p:cNvSpPr>
              <a:spLocks noChangeShapeType="1"/>
            </p:cNvSpPr>
            <p:nvPr/>
          </p:nvSpPr>
          <p:spPr bwMode="auto">
            <a:xfrm flipH="1">
              <a:off x="2302" y="1881"/>
              <a:ext cx="336" cy="240"/>
            </a:xfrm>
            <a:prstGeom prst="line">
              <a:avLst/>
            </a:prstGeom>
            <a:noFill/>
            <a:ln w="571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58" name="Line 22">
              <a:extLst>
                <a:ext uri="{FF2B5EF4-FFF2-40B4-BE49-F238E27FC236}">
                  <a16:creationId xmlns:a16="http://schemas.microsoft.com/office/drawing/2014/main" id="{8154253F-8B68-4F6A-BD04-4821108EA114}"/>
                </a:ext>
              </a:extLst>
            </p:cNvPr>
            <p:cNvSpPr>
              <a:spLocks noChangeShapeType="1"/>
            </p:cNvSpPr>
            <p:nvPr/>
          </p:nvSpPr>
          <p:spPr bwMode="auto">
            <a:xfrm>
              <a:off x="2878" y="1881"/>
              <a:ext cx="336" cy="240"/>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59" name="Line 23">
              <a:extLst>
                <a:ext uri="{FF2B5EF4-FFF2-40B4-BE49-F238E27FC236}">
                  <a16:creationId xmlns:a16="http://schemas.microsoft.com/office/drawing/2014/main" id="{72875426-7400-4DC1-86D2-F3C9A34BA71F}"/>
                </a:ext>
              </a:extLst>
            </p:cNvPr>
            <p:cNvSpPr>
              <a:spLocks noChangeShapeType="1"/>
            </p:cNvSpPr>
            <p:nvPr/>
          </p:nvSpPr>
          <p:spPr bwMode="auto">
            <a:xfrm>
              <a:off x="3406" y="2361"/>
              <a:ext cx="192"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60" name="Line 24">
              <a:extLst>
                <a:ext uri="{FF2B5EF4-FFF2-40B4-BE49-F238E27FC236}">
                  <a16:creationId xmlns:a16="http://schemas.microsoft.com/office/drawing/2014/main" id="{27943CF7-947F-467A-8DE9-06089BBB0DC8}"/>
                </a:ext>
              </a:extLst>
            </p:cNvPr>
            <p:cNvSpPr>
              <a:spLocks noChangeShapeType="1"/>
            </p:cNvSpPr>
            <p:nvPr/>
          </p:nvSpPr>
          <p:spPr bwMode="auto">
            <a:xfrm>
              <a:off x="3022" y="1785"/>
              <a:ext cx="288" cy="192"/>
            </a:xfrm>
            <a:prstGeom prst="line">
              <a:avLst/>
            </a:prstGeom>
            <a:noFill/>
            <a:ln w="38100">
              <a:solidFill>
                <a:srgbClr val="CC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61" name="Line 25">
              <a:extLst>
                <a:ext uri="{FF2B5EF4-FFF2-40B4-BE49-F238E27FC236}">
                  <a16:creationId xmlns:a16="http://schemas.microsoft.com/office/drawing/2014/main" id="{D8479953-FF49-45B9-A936-FB788F5739AB}"/>
                </a:ext>
              </a:extLst>
            </p:cNvPr>
            <p:cNvSpPr>
              <a:spLocks noChangeShapeType="1"/>
            </p:cNvSpPr>
            <p:nvPr/>
          </p:nvSpPr>
          <p:spPr bwMode="auto">
            <a:xfrm flipH="1">
              <a:off x="2206" y="1785"/>
              <a:ext cx="288" cy="192"/>
            </a:xfrm>
            <a:prstGeom prst="line">
              <a:avLst/>
            </a:prstGeom>
            <a:noFill/>
            <a:ln w="38100">
              <a:solidFill>
                <a:schemeClr val="accent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62" name="Line 26">
              <a:extLst>
                <a:ext uri="{FF2B5EF4-FFF2-40B4-BE49-F238E27FC236}">
                  <a16:creationId xmlns:a16="http://schemas.microsoft.com/office/drawing/2014/main" id="{DFE17BE8-E0A8-49F6-9B3E-50CF3137F890}"/>
                </a:ext>
              </a:extLst>
            </p:cNvPr>
            <p:cNvSpPr>
              <a:spLocks noChangeShapeType="1"/>
            </p:cNvSpPr>
            <p:nvPr/>
          </p:nvSpPr>
          <p:spPr bwMode="auto">
            <a:xfrm>
              <a:off x="2398" y="2313"/>
              <a:ext cx="144" cy="288"/>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63" name="Line 27">
              <a:extLst>
                <a:ext uri="{FF2B5EF4-FFF2-40B4-BE49-F238E27FC236}">
                  <a16:creationId xmlns:a16="http://schemas.microsoft.com/office/drawing/2014/main" id="{C94ECD57-5B22-479C-B196-8B560DA63714}"/>
                </a:ext>
              </a:extLst>
            </p:cNvPr>
            <p:cNvSpPr>
              <a:spLocks noChangeShapeType="1"/>
            </p:cNvSpPr>
            <p:nvPr/>
          </p:nvSpPr>
          <p:spPr bwMode="auto">
            <a:xfrm>
              <a:off x="2734" y="2937"/>
              <a:ext cx="144" cy="288"/>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64" name="Line 28">
              <a:extLst>
                <a:ext uri="{FF2B5EF4-FFF2-40B4-BE49-F238E27FC236}">
                  <a16:creationId xmlns:a16="http://schemas.microsoft.com/office/drawing/2014/main" id="{898AFBE6-130C-4C0E-85AB-EB06A1AB66AA}"/>
                </a:ext>
              </a:extLst>
            </p:cNvPr>
            <p:cNvSpPr>
              <a:spLocks noChangeShapeType="1"/>
            </p:cNvSpPr>
            <p:nvPr/>
          </p:nvSpPr>
          <p:spPr bwMode="auto">
            <a:xfrm flipH="1">
              <a:off x="2585" y="3634"/>
              <a:ext cx="121" cy="272"/>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114DDE0-AAE3-40B9-8FCC-D40A1100845A}"/>
              </a:ext>
            </a:extLst>
          </p:cNvPr>
          <p:cNvSpPr>
            <a:spLocks noGrp="1"/>
          </p:cNvSpPr>
          <p:nvPr>
            <p:ph type="sldNum" sz="quarter" idx="11"/>
          </p:nvPr>
        </p:nvSpPr>
        <p:spPr/>
        <p:txBody>
          <a:bodyPr/>
          <a:lstStyle/>
          <a:p>
            <a:fld id="{4FFA7984-54A2-40E7-9C9F-8282073ECD26}" type="slidenum">
              <a:rPr lang="en-US" altLang="zh-CN"/>
              <a:pPr/>
              <a:t>33</a:t>
            </a:fld>
            <a:endParaRPr lang="en-US" altLang="zh-CN"/>
          </a:p>
        </p:txBody>
      </p:sp>
      <p:sp>
        <p:nvSpPr>
          <p:cNvPr id="331778" name="Rectangle 2">
            <a:extLst>
              <a:ext uri="{FF2B5EF4-FFF2-40B4-BE49-F238E27FC236}">
                <a16:creationId xmlns:a16="http://schemas.microsoft.com/office/drawing/2014/main" id="{5400A652-A5A2-4DF2-BEB1-24B1A75B75BE}"/>
              </a:ext>
            </a:extLst>
          </p:cNvPr>
          <p:cNvSpPr>
            <a:spLocks noGrp="1" noChangeArrowheads="1"/>
          </p:cNvSpPr>
          <p:nvPr>
            <p:ph type="body" idx="1"/>
          </p:nvPr>
        </p:nvSpPr>
        <p:spPr>
          <a:xfrm>
            <a:off x="603250" y="728663"/>
            <a:ext cx="7964488" cy="5791200"/>
          </a:xfrm>
        </p:spPr>
        <p:txBody>
          <a:bodyPr/>
          <a:lstStyle/>
          <a:p>
            <a:pPr marL="609600" indent="-609600" algn="just">
              <a:lnSpc>
                <a:spcPct val="105000"/>
              </a:lnSpc>
              <a:spcBef>
                <a:spcPct val="10000"/>
              </a:spcBef>
              <a:buClr>
                <a:schemeClr val="tx2"/>
              </a:buClr>
              <a:buSzTx/>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marL="609600" indent="-609600">
              <a:lnSpc>
                <a:spcPct val="105000"/>
              </a:lnSpc>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BSTNode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BST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marL="609600" indent="-609600">
              <a:lnSpc>
                <a:spcPct val="105000"/>
              </a:lnSpc>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Search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K 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ptr)</a:t>
            </a:r>
            <a:r>
              <a:rPr lang="en-US" altLang="zh-CN" sz="2800" b="1">
                <a:latin typeface="Times New Roman" panose="02020603050405020304" pitchFamily="18" charset="0"/>
                <a:ea typeface="隶书" panose="02010509060101010101" pitchFamily="49" charset="-122"/>
              </a:rPr>
              <a:t> {</a:t>
            </a:r>
          </a:p>
          <a:p>
            <a:pPr marL="609600" indent="-609600">
              <a:lnSpc>
                <a:spcPct val="105000"/>
              </a:lnSpc>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私有递归函数：在以</a:t>
            </a:r>
            <a:r>
              <a:rPr lang="en-US" altLang="zh-CN" sz="2800">
                <a:solidFill>
                  <a:schemeClr val="tx2"/>
                </a:solidFill>
                <a:latin typeface="Times New Roman" panose="02020603050405020304" pitchFamily="18" charset="0"/>
                <a:ea typeface="隶书" panose="02010509060101010101" pitchFamily="49" charset="-122"/>
              </a:rPr>
              <a:t>ptr</a:t>
            </a:r>
            <a:r>
              <a:rPr lang="zh-CN" altLang="en-US" sz="2800">
                <a:solidFill>
                  <a:schemeClr val="tx2"/>
                </a:solidFill>
                <a:latin typeface="Times New Roman" panose="02020603050405020304" pitchFamily="18" charset="0"/>
                <a:ea typeface="隶书" panose="02010509060101010101" pitchFamily="49" charset="-122"/>
              </a:rPr>
              <a:t>为根的二叉搜索树中搜</a:t>
            </a:r>
          </a:p>
          <a:p>
            <a:pPr marL="609600" indent="-609600">
              <a:lnSpc>
                <a:spcPct val="105000"/>
              </a:lnSpc>
              <a:spcBef>
                <a:spcPct val="10000"/>
              </a:spcBef>
              <a:buFont typeface="Wingdings" panose="05000000000000000000" pitchFamily="2" charset="2"/>
              <a:buNone/>
            </a:pP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索含</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的结点。若找到，则函数返回该结点的</a:t>
            </a:r>
          </a:p>
          <a:p>
            <a:pPr marL="609600" indent="-609600">
              <a:lnSpc>
                <a:spcPct val="105000"/>
              </a:lnSpc>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地址，否则函数返回</a:t>
            </a:r>
            <a:r>
              <a:rPr lang="en-US" altLang="zh-CN" sz="2800">
                <a:solidFill>
                  <a:schemeClr val="tx2"/>
                </a:solidFill>
                <a:latin typeface="Times New Roman" panose="02020603050405020304" pitchFamily="18" charset="0"/>
                <a:ea typeface="隶书" panose="02010509060101010101" pitchFamily="49" charset="-122"/>
              </a:rPr>
              <a:t>NULL</a:t>
            </a:r>
            <a:r>
              <a:rPr lang="zh-CN" altLang="en-US" sz="2800">
                <a:solidFill>
                  <a:schemeClr val="tx2"/>
                </a:solidFill>
                <a:latin typeface="Times New Roman" panose="02020603050405020304" pitchFamily="18" charset="0"/>
                <a:ea typeface="隶书" panose="02010509060101010101" pitchFamily="49" charset="-122"/>
              </a:rPr>
              <a:t>值。</a:t>
            </a:r>
          </a:p>
          <a:p>
            <a:pPr marL="609600" indent="-609600">
              <a:lnSpc>
                <a:spcPct val="105000"/>
              </a:lnSpc>
              <a:spcBef>
                <a:spcPct val="10000"/>
              </a:spcBef>
              <a:buFont typeface="Wingdings" panose="05000000000000000000"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if </a:t>
            </a:r>
            <a:r>
              <a:rPr lang="en-US" altLang="zh-CN" sz="2800">
                <a:latin typeface="Times New Roman" panose="02020603050405020304" pitchFamily="18" charset="0"/>
              </a:rPr>
              <a:t>(ptr</a:t>
            </a:r>
            <a:r>
              <a:rPr lang="en-US" altLang="zh-CN" sz="2800" b="1">
                <a:latin typeface="Times New Roman" panose="02020603050405020304" pitchFamily="18" charset="0"/>
              </a:rPr>
              <a:t> == </a:t>
            </a:r>
            <a:r>
              <a:rPr lang="en-US" altLang="zh-CN" sz="2800">
                <a:latin typeface="Times New Roman" panose="02020603050405020304" pitchFamily="18" charset="0"/>
              </a:rPr>
              <a:t>NULL)</a:t>
            </a:r>
            <a:r>
              <a:rPr lang="en-US" altLang="zh-CN" sz="2800" b="1">
                <a:latin typeface="Times New Roman" panose="02020603050405020304" pitchFamily="18" charset="0"/>
              </a:rPr>
              <a:t> return </a:t>
            </a:r>
            <a:r>
              <a:rPr lang="en-US" altLang="zh-CN" sz="2800">
                <a:latin typeface="Times New Roman" panose="02020603050405020304" pitchFamily="18" charset="0"/>
              </a:rPr>
              <a:t>NULL</a:t>
            </a:r>
            <a:r>
              <a:rPr lang="en-US" altLang="zh-CN" sz="2800" b="1">
                <a:latin typeface="Times New Roman" panose="02020603050405020304" pitchFamily="18" charset="0"/>
              </a:rPr>
              <a:t>;</a:t>
            </a:r>
            <a:r>
              <a:rPr lang="en-US" altLang="zh-CN" sz="2800"/>
              <a:t> </a:t>
            </a:r>
          </a:p>
          <a:p>
            <a:pPr marL="609600" indent="-609600">
              <a:lnSpc>
                <a:spcPct val="105000"/>
              </a:lnSpc>
              <a:spcBef>
                <a:spcPct val="10000"/>
              </a:spcBef>
              <a:buFont typeface="Wingdings" panose="05000000000000000000" pitchFamily="2" charset="2"/>
              <a:buNone/>
            </a:pPr>
            <a:r>
              <a:rPr lang="en-US" altLang="zh-CN" sz="2800"/>
              <a:t>    </a:t>
            </a:r>
            <a:r>
              <a:rPr lang="en-US" altLang="zh-CN" sz="2800" b="1">
                <a:latin typeface="Times New Roman" panose="02020603050405020304" pitchFamily="18" charset="0"/>
                <a:ea typeface="隶书" panose="02010509060101010101" pitchFamily="49" charset="-122"/>
              </a:rPr>
              <a:t>else if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Search(x,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a:t>
            </a:r>
          </a:p>
          <a:p>
            <a:pPr marL="609600" indent="-609600">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if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Search(x,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a:t>
            </a:r>
          </a:p>
          <a:p>
            <a:pPr marL="609600" indent="-609600">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return </a:t>
            </a:r>
            <a:r>
              <a:rPr lang="en-US" altLang="zh-CN" sz="2800">
                <a:latin typeface="Times New Roman" panose="02020603050405020304" pitchFamily="18" charset="0"/>
                <a:ea typeface="隶书" panose="02010509060101010101" pitchFamily="49" charset="-122"/>
              </a:rPr>
              <a:t>ptr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搜索成功</a:t>
            </a:r>
          </a:p>
          <a:p>
            <a:pPr marL="609600" indent="-609600">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A6D122A-0602-44F2-8573-5341512F0985}"/>
              </a:ext>
            </a:extLst>
          </p:cNvPr>
          <p:cNvSpPr>
            <a:spLocks noGrp="1"/>
          </p:cNvSpPr>
          <p:nvPr>
            <p:ph type="sldNum" sz="quarter" idx="11"/>
          </p:nvPr>
        </p:nvSpPr>
        <p:spPr/>
        <p:txBody>
          <a:bodyPr/>
          <a:lstStyle/>
          <a:p>
            <a:fld id="{F24AB590-D8A9-406F-85D7-62522BC32FB0}" type="slidenum">
              <a:rPr lang="en-US" altLang="zh-CN"/>
              <a:pPr/>
              <a:t>34</a:t>
            </a:fld>
            <a:endParaRPr lang="en-US" altLang="zh-CN"/>
          </a:p>
        </p:txBody>
      </p:sp>
      <p:sp>
        <p:nvSpPr>
          <p:cNvPr id="332802" name="Rectangle 2">
            <a:extLst>
              <a:ext uri="{FF2B5EF4-FFF2-40B4-BE49-F238E27FC236}">
                <a16:creationId xmlns:a16="http://schemas.microsoft.com/office/drawing/2014/main" id="{75DF93A1-6BCD-452C-B4BD-BFF7C5852D5D}"/>
              </a:ext>
            </a:extLst>
          </p:cNvPr>
          <p:cNvSpPr>
            <a:spLocks noGrp="1" noChangeArrowheads="1"/>
          </p:cNvSpPr>
          <p:nvPr>
            <p:ph type="body" idx="1"/>
          </p:nvPr>
        </p:nvSpPr>
        <p:spPr>
          <a:xfrm>
            <a:off x="603250" y="728663"/>
            <a:ext cx="7964488" cy="5791200"/>
          </a:xfrm>
        </p:spPr>
        <p:txBody>
          <a:bodyPr/>
          <a:lstStyle/>
          <a:p>
            <a:pPr marL="609600" indent="-609600" algn="just">
              <a:lnSpc>
                <a:spcPct val="105000"/>
              </a:lnSpc>
              <a:spcBef>
                <a:spcPct val="10000"/>
              </a:spcBef>
              <a:buClr>
                <a:schemeClr val="tx2"/>
              </a:buClr>
              <a:buSzTx/>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marL="609600" indent="-609600">
              <a:lnSpc>
                <a:spcPct val="105000"/>
              </a:lnSpc>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BSTNode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BST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marL="609600" indent="-609600">
              <a:lnSpc>
                <a:spcPct val="105000"/>
              </a:lnSpc>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Search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K 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ptr)</a:t>
            </a:r>
            <a:r>
              <a:rPr lang="en-US" altLang="zh-CN" sz="2800" b="1">
                <a:latin typeface="Times New Roman" panose="02020603050405020304" pitchFamily="18" charset="0"/>
                <a:ea typeface="隶书" panose="02010509060101010101" pitchFamily="49" charset="-122"/>
              </a:rPr>
              <a:t> {</a:t>
            </a:r>
          </a:p>
          <a:p>
            <a:pPr marL="609600" indent="-609600">
              <a:lnSpc>
                <a:spcPct val="105000"/>
              </a:lnSpc>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非递归函数：作为对比，在当前以</a:t>
            </a:r>
            <a:r>
              <a:rPr lang="en-US" altLang="zh-CN" sz="2800">
                <a:solidFill>
                  <a:schemeClr val="tx2"/>
                </a:solidFill>
                <a:latin typeface="Times New Roman" panose="02020603050405020304" pitchFamily="18" charset="0"/>
                <a:ea typeface="隶书" panose="02010509060101010101" pitchFamily="49" charset="-122"/>
              </a:rPr>
              <a:t>ptr</a:t>
            </a:r>
            <a:r>
              <a:rPr lang="zh-CN" altLang="en-US" sz="2800">
                <a:solidFill>
                  <a:schemeClr val="tx2"/>
                </a:solidFill>
                <a:latin typeface="Times New Roman" panose="02020603050405020304" pitchFamily="18" charset="0"/>
                <a:ea typeface="隶书" panose="02010509060101010101" pitchFamily="49" charset="-122"/>
              </a:rPr>
              <a:t>为根的二</a:t>
            </a:r>
          </a:p>
          <a:p>
            <a:pPr marL="609600" indent="-609600">
              <a:lnSpc>
                <a:spcPct val="105000"/>
              </a:lnSpc>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叉搜索树中搜索含</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的结点。若找到，则函数返</a:t>
            </a:r>
          </a:p>
          <a:p>
            <a:pPr marL="609600" indent="-609600">
              <a:lnSpc>
                <a:spcPct val="105000"/>
              </a:lnSpc>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回该结点的地址，否则函数返回</a:t>
            </a:r>
            <a:r>
              <a:rPr lang="en-US" altLang="zh-CN" sz="2800">
                <a:solidFill>
                  <a:schemeClr val="tx2"/>
                </a:solidFill>
                <a:latin typeface="Times New Roman" panose="02020603050405020304" pitchFamily="18" charset="0"/>
                <a:ea typeface="隶书" panose="02010509060101010101" pitchFamily="49" charset="-122"/>
              </a:rPr>
              <a:t>NULL</a:t>
            </a:r>
            <a:r>
              <a:rPr lang="zh-CN" altLang="en-US" sz="2800">
                <a:solidFill>
                  <a:schemeClr val="tx2"/>
                </a:solidFill>
                <a:latin typeface="Times New Roman" panose="02020603050405020304" pitchFamily="18" charset="0"/>
                <a:ea typeface="隶书" panose="02010509060101010101" pitchFamily="49" charset="-122"/>
              </a:rPr>
              <a:t>值。</a:t>
            </a:r>
          </a:p>
          <a:p>
            <a:pPr marL="609600" indent="-609600">
              <a:lnSpc>
                <a:spcPct val="105000"/>
              </a:lnSpc>
              <a:spcBef>
                <a:spcPct val="10000"/>
              </a:spcBef>
              <a:buFont typeface="Wingdings" panose="05000000000000000000"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if </a:t>
            </a:r>
            <a:r>
              <a:rPr lang="en-US" altLang="zh-CN" sz="2800">
                <a:latin typeface="Times New Roman" panose="02020603050405020304" pitchFamily="18" charset="0"/>
              </a:rPr>
              <a:t>(ptr</a:t>
            </a:r>
            <a:r>
              <a:rPr lang="en-US" altLang="zh-CN" sz="2800" b="1">
                <a:latin typeface="Times New Roman" panose="02020603050405020304" pitchFamily="18" charset="0"/>
              </a:rPr>
              <a:t> == </a:t>
            </a:r>
            <a:r>
              <a:rPr lang="en-US" altLang="zh-CN" sz="2800">
                <a:latin typeface="Times New Roman" panose="02020603050405020304" pitchFamily="18" charset="0"/>
              </a:rPr>
              <a:t>NULL)</a:t>
            </a:r>
            <a:r>
              <a:rPr lang="en-US" altLang="zh-CN" sz="2800" b="1">
                <a:latin typeface="Times New Roman" panose="02020603050405020304" pitchFamily="18" charset="0"/>
              </a:rPr>
              <a:t> return </a:t>
            </a:r>
            <a:r>
              <a:rPr lang="en-US" altLang="zh-CN" sz="2800">
                <a:latin typeface="Times New Roman" panose="02020603050405020304" pitchFamily="18" charset="0"/>
              </a:rPr>
              <a:t>NULL</a:t>
            </a:r>
            <a:r>
              <a:rPr lang="en-US" altLang="zh-CN" sz="2800" b="1">
                <a:latin typeface="Times New Roman" panose="02020603050405020304" pitchFamily="18" charset="0"/>
              </a:rPr>
              <a:t>;</a:t>
            </a:r>
            <a:r>
              <a:rPr lang="en-US" altLang="zh-CN" sz="2800"/>
              <a:t> </a:t>
            </a:r>
          </a:p>
          <a:p>
            <a:pPr marL="609600" indent="-609600">
              <a:lnSpc>
                <a:spcPct val="105000"/>
              </a:lnSpc>
              <a:spcBef>
                <a:spcPct val="10000"/>
              </a:spcBef>
              <a:buFont typeface="Wingdings" panose="05000000000000000000" pitchFamily="2" charset="2"/>
              <a:buNone/>
            </a:pPr>
            <a:r>
              <a:rPr lang="en-US" altLang="zh-CN" sz="2800"/>
              <a:t>    </a:t>
            </a:r>
            <a:r>
              <a:rPr lang="en-US" altLang="zh-CN" sz="2800">
                <a:latin typeface="Times New Roman" panose="02020603050405020304" pitchFamily="18" charset="0"/>
                <a:ea typeface="隶书" panose="02010509060101010101" pitchFamily="49" charset="-122"/>
              </a:rPr>
              <a:t>BSTNode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temp = ptr</a:t>
            </a:r>
            <a:r>
              <a:rPr lang="en-US" altLang="zh-CN" sz="2800" b="1">
                <a:latin typeface="Times New Roman" panose="02020603050405020304" pitchFamily="18" charset="0"/>
                <a:ea typeface="隶书" panose="02010509060101010101" pitchFamily="49" charset="-122"/>
              </a:rPr>
              <a:t>;</a:t>
            </a:r>
          </a:p>
          <a:p>
            <a:pPr marL="609600" indent="-609600">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 </a:t>
            </a:r>
            <a:r>
              <a:rPr lang="en-US" altLang="zh-CN" sz="2800" b="1">
                <a:latin typeface="Times New Roman" panose="02020603050405020304" pitchFamily="18" charset="0"/>
                <a:ea typeface="隶书" panose="02010509060101010101" pitchFamily="49" charset="-122"/>
              </a:rPr>
              <a:t>{</a:t>
            </a:r>
          </a:p>
          <a:p>
            <a:pPr marL="609600" indent="-609600">
              <a:lnSpc>
                <a:spcPct val="105000"/>
              </a:lnSpc>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a:t>
            </a:r>
            <a:r>
              <a:rPr lang="en-US" altLang="zh-CN" sz="2800">
                <a:latin typeface="Times New Roman" panose="02020603050405020304" pitchFamily="18" charset="0"/>
                <a:ea typeface="隶书" panose="02010509060101010101" pitchFamily="49" charset="-122"/>
              </a:rPr>
              <a:t> (x</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temp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a:t>
            </a:r>
          </a:p>
          <a:p>
            <a:pPr marL="609600" indent="-609600">
              <a:lnSpc>
                <a:spcPct val="105000"/>
              </a:lnSpc>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temp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temp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4648655-A85B-48BA-9184-F2D1AFED61D8}"/>
              </a:ext>
            </a:extLst>
          </p:cNvPr>
          <p:cNvSpPr>
            <a:spLocks noGrp="1"/>
          </p:cNvSpPr>
          <p:nvPr>
            <p:ph type="sldNum" sz="quarter" idx="11"/>
          </p:nvPr>
        </p:nvSpPr>
        <p:spPr/>
        <p:txBody>
          <a:bodyPr/>
          <a:lstStyle/>
          <a:p>
            <a:fld id="{2E5B8123-F850-4178-8D4A-EB0817037EEC}" type="slidenum">
              <a:rPr lang="en-US" altLang="zh-CN"/>
              <a:pPr/>
              <a:t>35</a:t>
            </a:fld>
            <a:endParaRPr lang="en-US" altLang="zh-CN"/>
          </a:p>
        </p:txBody>
      </p:sp>
      <p:sp>
        <p:nvSpPr>
          <p:cNvPr id="333826" name="Rectangle 2">
            <a:extLst>
              <a:ext uri="{FF2B5EF4-FFF2-40B4-BE49-F238E27FC236}">
                <a16:creationId xmlns:a16="http://schemas.microsoft.com/office/drawing/2014/main" id="{A5A62106-7827-4E4B-A58B-2405EC95B66D}"/>
              </a:ext>
            </a:extLst>
          </p:cNvPr>
          <p:cNvSpPr>
            <a:spLocks noGrp="1" noChangeArrowheads="1"/>
          </p:cNvSpPr>
          <p:nvPr>
            <p:ph type="body" idx="1"/>
          </p:nvPr>
        </p:nvSpPr>
        <p:spPr>
          <a:xfrm>
            <a:off x="603250" y="728663"/>
            <a:ext cx="7964488" cy="5791200"/>
          </a:xfrm>
        </p:spPr>
        <p:txBody>
          <a:bodyPr/>
          <a:lstStyle/>
          <a:p>
            <a:pPr marL="609600" indent="-609600">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temp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a:t>
            </a:r>
          </a:p>
          <a:p>
            <a:pPr marL="609600" indent="-609600">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marL="609600" indent="-609600">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a:t>
            </a:r>
            <a:endParaRPr lang="en-US" altLang="zh-CN" sz="2800">
              <a:solidFill>
                <a:schemeClr val="tx2"/>
              </a:solidFill>
              <a:latin typeface="Times New Roman" panose="02020603050405020304" pitchFamily="18" charset="0"/>
              <a:ea typeface="隶书" panose="02010509060101010101" pitchFamily="49" charset="-122"/>
            </a:endParaRPr>
          </a:p>
          <a:p>
            <a:pPr marL="609600" indent="-609600">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marL="609600" indent="-609600">
              <a:lnSpc>
                <a:spcPct val="105000"/>
              </a:lnSpc>
              <a:spcBef>
                <a:spcPct val="1000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marL="609600" indent="-609600">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搜索过程是从根结点开始，沿某条路径自上而下逐层比较判等的过程。</a:t>
            </a:r>
          </a:p>
          <a:p>
            <a:pPr marL="609600" indent="-609600">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搜索成功，搜索指针将停留在树上某个结点；搜索不成功，搜索指针将走到树上某个结点的空子树。</a:t>
            </a:r>
          </a:p>
          <a:p>
            <a:pPr marL="609600" indent="-609600">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设树的高度为</a:t>
            </a:r>
            <a:r>
              <a:rPr lang="en-US" altLang="zh-CN" sz="3000" b="1">
                <a:latin typeface="Times New Roman" panose="02020603050405020304" pitchFamily="18" charset="0"/>
                <a:ea typeface="仿宋_GB2312" pitchFamily="49" charset="-122"/>
              </a:rPr>
              <a:t>h</a:t>
            </a:r>
            <a:r>
              <a:rPr lang="zh-CN" altLang="en-US" sz="3000" b="1">
                <a:latin typeface="Times New Roman" panose="02020603050405020304" pitchFamily="18" charset="0"/>
                <a:ea typeface="仿宋_GB2312" pitchFamily="49" charset="-122"/>
              </a:rPr>
              <a:t>，最多比较次数不超过</a:t>
            </a:r>
            <a:r>
              <a:rPr lang="en-US" altLang="zh-CN" sz="3000" b="1">
                <a:latin typeface="Times New Roman" panose="02020603050405020304" pitchFamily="18" charset="0"/>
                <a:ea typeface="仿宋_GB2312" pitchFamily="49" charset="-122"/>
              </a:rPr>
              <a:t>h</a:t>
            </a:r>
            <a:r>
              <a:rPr lang="zh-CN" altLang="en-US"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01C2B8C-172F-413A-A784-74DAB3ADB756}"/>
              </a:ext>
            </a:extLst>
          </p:cNvPr>
          <p:cNvSpPr>
            <a:spLocks noGrp="1"/>
          </p:cNvSpPr>
          <p:nvPr>
            <p:ph type="sldNum" sz="quarter" idx="11"/>
          </p:nvPr>
        </p:nvSpPr>
        <p:spPr/>
        <p:txBody>
          <a:bodyPr/>
          <a:lstStyle/>
          <a:p>
            <a:fld id="{A3380ACD-DE30-4AD8-A354-84E4DE51EAB0}" type="slidenum">
              <a:rPr lang="en-US" altLang="zh-CN"/>
              <a:pPr/>
              <a:t>36</a:t>
            </a:fld>
            <a:endParaRPr lang="en-US" altLang="zh-CN"/>
          </a:p>
        </p:txBody>
      </p:sp>
      <p:sp>
        <p:nvSpPr>
          <p:cNvPr id="334850" name="Rectangle 2">
            <a:extLst>
              <a:ext uri="{FF2B5EF4-FFF2-40B4-BE49-F238E27FC236}">
                <a16:creationId xmlns:a16="http://schemas.microsoft.com/office/drawing/2014/main" id="{DE2F18A6-EF67-4B73-8E01-C2BD49452FCB}"/>
              </a:ext>
            </a:extLst>
          </p:cNvPr>
          <p:cNvSpPr>
            <a:spLocks noGrp="1" noChangeArrowheads="1"/>
          </p:cNvSpPr>
          <p:nvPr>
            <p:ph type="title"/>
          </p:nvPr>
        </p:nvSpPr>
        <p:spPr>
          <a:xfrm>
            <a:off x="457200" y="457200"/>
            <a:ext cx="8229600" cy="884238"/>
          </a:xfrm>
        </p:spPr>
        <p:txBody>
          <a:bodyPr/>
          <a:lstStyle/>
          <a:p>
            <a:pPr algn="ctr"/>
            <a:r>
              <a:rPr lang="zh-CN" altLang="en-US" sz="4000" b="1">
                <a:solidFill>
                  <a:schemeClr val="tx2"/>
                </a:solidFill>
                <a:ea typeface="华文新魏" panose="02010800040101010101" pitchFamily="2" charset="-122"/>
              </a:rPr>
              <a:t>二叉搜索树的插入算法</a:t>
            </a:r>
          </a:p>
        </p:txBody>
      </p:sp>
      <p:sp>
        <p:nvSpPr>
          <p:cNvPr id="334851" name="Rectangle 3">
            <a:extLst>
              <a:ext uri="{FF2B5EF4-FFF2-40B4-BE49-F238E27FC236}">
                <a16:creationId xmlns:a16="http://schemas.microsoft.com/office/drawing/2014/main" id="{20437818-DEB3-49C2-98AD-09D642BE5C42}"/>
              </a:ext>
            </a:extLst>
          </p:cNvPr>
          <p:cNvSpPr>
            <a:spLocks noGrp="1" noChangeArrowheads="1"/>
          </p:cNvSpPr>
          <p:nvPr>
            <p:ph type="body" idx="1"/>
          </p:nvPr>
        </p:nvSpPr>
        <p:spPr>
          <a:xfrm>
            <a:off x="611188" y="1308100"/>
            <a:ext cx="8048625" cy="49657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为了向二叉搜索树中插入一个新元素，必须</a:t>
            </a:r>
            <a:r>
              <a:rPr lang="zh-CN" altLang="en-US" sz="3000" b="1">
                <a:solidFill>
                  <a:schemeClr val="tx2"/>
                </a:solidFill>
                <a:latin typeface="Times New Roman" panose="02020603050405020304" pitchFamily="18" charset="0"/>
                <a:ea typeface="仿宋_GB2312" pitchFamily="49" charset="-122"/>
              </a:rPr>
              <a:t>先检查这个元素是否在树中已经存在</a:t>
            </a:r>
            <a:r>
              <a:rPr lang="zh-CN" altLang="en-US" sz="3000" b="1">
                <a:latin typeface="Times New Roman" panose="02020603050405020304" pitchFamily="18" charset="0"/>
                <a:ea typeface="仿宋_GB2312" pitchFamily="49" charset="-122"/>
              </a:rPr>
              <a:t>。</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在插入之前，先使用搜索算法在树中检查要插入元素有还是没有。</a:t>
            </a:r>
          </a:p>
          <a:p>
            <a:pPr lvl="1">
              <a:lnSpc>
                <a:spcPct val="105000"/>
              </a:lnSpc>
              <a:buClr>
                <a:srgbClr val="800080"/>
              </a:buClr>
              <a:buSzPct val="50000"/>
            </a:pPr>
            <a:r>
              <a:rPr lang="zh-CN" altLang="en-US" sz="3000" b="1">
                <a:latin typeface="Times New Roman" panose="02020603050405020304" pitchFamily="18" charset="0"/>
                <a:ea typeface="仿宋_GB2312" pitchFamily="49" charset="-122"/>
              </a:rPr>
              <a:t>如果搜索成功，说明树中已经有这个元素，不再插入；</a:t>
            </a:r>
          </a:p>
          <a:p>
            <a:pPr lvl="1">
              <a:lnSpc>
                <a:spcPct val="105000"/>
              </a:lnSpc>
              <a:buClr>
                <a:srgbClr val="800080"/>
              </a:buClr>
              <a:buSzPct val="50000"/>
            </a:pPr>
            <a:r>
              <a:rPr lang="zh-CN" altLang="en-US" sz="3000" b="1">
                <a:latin typeface="Times New Roman" panose="02020603050405020304" pitchFamily="18" charset="0"/>
                <a:ea typeface="仿宋_GB2312" pitchFamily="49" charset="-122"/>
              </a:rPr>
              <a:t>如果搜索不成功，说明树中原来没有关键码等于给定值的结点，把新元素加到搜索操作停止的地方。 </a:t>
            </a: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4">
            <a:extLst>
              <a:ext uri="{FF2B5EF4-FFF2-40B4-BE49-F238E27FC236}">
                <a16:creationId xmlns:a16="http://schemas.microsoft.com/office/drawing/2014/main" id="{BE4505E7-91E3-40FF-BDF2-C0A070A4D3E7}"/>
              </a:ext>
            </a:extLst>
          </p:cNvPr>
          <p:cNvSpPr>
            <a:spLocks noGrp="1"/>
          </p:cNvSpPr>
          <p:nvPr>
            <p:ph type="sldNum" sz="quarter" idx="11"/>
          </p:nvPr>
        </p:nvSpPr>
        <p:spPr/>
        <p:txBody>
          <a:bodyPr/>
          <a:lstStyle/>
          <a:p>
            <a:fld id="{9B2D8D61-986B-41E9-8B23-0AFBF9109203}" type="slidenum">
              <a:rPr lang="en-US" altLang="zh-CN"/>
              <a:pPr/>
              <a:t>37</a:t>
            </a:fld>
            <a:endParaRPr lang="en-US" altLang="zh-CN"/>
          </a:p>
        </p:txBody>
      </p:sp>
      <p:grpSp>
        <p:nvGrpSpPr>
          <p:cNvPr id="223263" name="Group 31">
            <a:extLst>
              <a:ext uri="{FF2B5EF4-FFF2-40B4-BE49-F238E27FC236}">
                <a16:creationId xmlns:a16="http://schemas.microsoft.com/office/drawing/2014/main" id="{ACC33C99-4D44-44B3-973B-80003D481D0B}"/>
              </a:ext>
            </a:extLst>
          </p:cNvPr>
          <p:cNvGrpSpPr>
            <a:grpSpLocks/>
          </p:cNvGrpSpPr>
          <p:nvPr/>
        </p:nvGrpSpPr>
        <p:grpSpPr bwMode="auto">
          <a:xfrm>
            <a:off x="5105400" y="1654175"/>
            <a:ext cx="3429000" cy="4114800"/>
            <a:chOff x="3216" y="1200"/>
            <a:chExt cx="2160" cy="2592"/>
          </a:xfrm>
        </p:grpSpPr>
        <p:sp>
          <p:nvSpPr>
            <p:cNvPr id="223236" name="Line 4">
              <a:extLst>
                <a:ext uri="{FF2B5EF4-FFF2-40B4-BE49-F238E27FC236}">
                  <a16:creationId xmlns:a16="http://schemas.microsoft.com/office/drawing/2014/main" id="{896286A5-39CC-49A2-8EDD-61EEEAA2848B}"/>
                </a:ext>
              </a:extLst>
            </p:cNvPr>
            <p:cNvSpPr>
              <a:spLocks noChangeShapeType="1"/>
            </p:cNvSpPr>
            <p:nvPr/>
          </p:nvSpPr>
          <p:spPr bwMode="auto">
            <a:xfrm flipH="1">
              <a:off x="4608" y="1968"/>
              <a:ext cx="192"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37" name="Line 5">
              <a:extLst>
                <a:ext uri="{FF2B5EF4-FFF2-40B4-BE49-F238E27FC236}">
                  <a16:creationId xmlns:a16="http://schemas.microsoft.com/office/drawing/2014/main" id="{5961DECF-F6B3-48DA-B42A-ECD23255511C}"/>
                </a:ext>
              </a:extLst>
            </p:cNvPr>
            <p:cNvSpPr>
              <a:spLocks noChangeShapeType="1"/>
            </p:cNvSpPr>
            <p:nvPr/>
          </p:nvSpPr>
          <p:spPr bwMode="auto">
            <a:xfrm>
              <a:off x="4128" y="2544"/>
              <a:ext cx="144" cy="336"/>
            </a:xfrm>
            <a:prstGeom prst="line">
              <a:avLst/>
            </a:prstGeom>
            <a:noFill/>
            <a:ln w="5715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38" name="Line 6">
              <a:extLst>
                <a:ext uri="{FF2B5EF4-FFF2-40B4-BE49-F238E27FC236}">
                  <a16:creationId xmlns:a16="http://schemas.microsoft.com/office/drawing/2014/main" id="{21C07461-9763-4638-B581-0EED6637AAAA}"/>
                </a:ext>
              </a:extLst>
            </p:cNvPr>
            <p:cNvSpPr>
              <a:spLocks noChangeShapeType="1"/>
            </p:cNvSpPr>
            <p:nvPr/>
          </p:nvSpPr>
          <p:spPr bwMode="auto">
            <a:xfrm flipH="1">
              <a:off x="3792" y="2544"/>
              <a:ext cx="192"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39" name="Line 7">
              <a:extLst>
                <a:ext uri="{FF2B5EF4-FFF2-40B4-BE49-F238E27FC236}">
                  <a16:creationId xmlns:a16="http://schemas.microsoft.com/office/drawing/2014/main" id="{D5CD60BF-3CBF-4C0B-AC54-09748BDA55DA}"/>
                </a:ext>
              </a:extLst>
            </p:cNvPr>
            <p:cNvSpPr>
              <a:spLocks noChangeShapeType="1"/>
            </p:cNvSpPr>
            <p:nvPr/>
          </p:nvSpPr>
          <p:spPr bwMode="auto">
            <a:xfrm flipH="1">
              <a:off x="3456" y="1968"/>
              <a:ext cx="192"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40" name="Line 8">
              <a:extLst>
                <a:ext uri="{FF2B5EF4-FFF2-40B4-BE49-F238E27FC236}">
                  <a16:creationId xmlns:a16="http://schemas.microsoft.com/office/drawing/2014/main" id="{B16D07E9-EBCB-43F2-AA5A-3562D014C9E2}"/>
                </a:ext>
              </a:extLst>
            </p:cNvPr>
            <p:cNvSpPr>
              <a:spLocks noChangeShapeType="1"/>
            </p:cNvSpPr>
            <p:nvPr/>
          </p:nvSpPr>
          <p:spPr bwMode="auto">
            <a:xfrm>
              <a:off x="3792" y="1968"/>
              <a:ext cx="192" cy="336"/>
            </a:xfrm>
            <a:prstGeom prst="line">
              <a:avLst/>
            </a:prstGeom>
            <a:noFill/>
            <a:ln w="5715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41" name="Oval 9">
              <a:extLst>
                <a:ext uri="{FF2B5EF4-FFF2-40B4-BE49-F238E27FC236}">
                  <a16:creationId xmlns:a16="http://schemas.microsoft.com/office/drawing/2014/main" id="{0197AAC0-541A-4230-9F70-DF487429B450}"/>
                </a:ext>
              </a:extLst>
            </p:cNvPr>
            <p:cNvSpPr>
              <a:spLocks noChangeArrowheads="1"/>
            </p:cNvSpPr>
            <p:nvPr/>
          </p:nvSpPr>
          <p:spPr bwMode="auto">
            <a:xfrm>
              <a:off x="4128" y="1200"/>
              <a:ext cx="336" cy="336"/>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0000CC"/>
                  </a:solidFill>
                </a:rPr>
                <a:t>35</a:t>
              </a:r>
              <a:endParaRPr kumimoji="1" lang="en-US" altLang="zh-CN" sz="2400">
                <a:latin typeface="Times New Roman" panose="02020603050405020304" pitchFamily="18" charset="0"/>
              </a:endParaRPr>
            </a:p>
          </p:txBody>
        </p:sp>
        <p:sp>
          <p:nvSpPr>
            <p:cNvPr id="223242" name="Oval 10">
              <a:extLst>
                <a:ext uri="{FF2B5EF4-FFF2-40B4-BE49-F238E27FC236}">
                  <a16:creationId xmlns:a16="http://schemas.microsoft.com/office/drawing/2014/main" id="{D6626749-3D5C-4203-8361-FB596314D8B3}"/>
                </a:ext>
              </a:extLst>
            </p:cNvPr>
            <p:cNvSpPr>
              <a:spLocks noChangeArrowheads="1"/>
            </p:cNvSpPr>
            <p:nvPr/>
          </p:nvSpPr>
          <p:spPr bwMode="auto">
            <a:xfrm>
              <a:off x="3552" y="1680"/>
              <a:ext cx="336" cy="336"/>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0000CC"/>
                  </a:solidFill>
                </a:rPr>
                <a:t>15</a:t>
              </a:r>
              <a:endParaRPr kumimoji="1" lang="en-US" altLang="zh-CN" sz="2400">
                <a:latin typeface="Times New Roman" panose="02020603050405020304" pitchFamily="18" charset="0"/>
              </a:endParaRPr>
            </a:p>
          </p:txBody>
        </p:sp>
        <p:sp>
          <p:nvSpPr>
            <p:cNvPr id="223243" name="Oval 11">
              <a:extLst>
                <a:ext uri="{FF2B5EF4-FFF2-40B4-BE49-F238E27FC236}">
                  <a16:creationId xmlns:a16="http://schemas.microsoft.com/office/drawing/2014/main" id="{7CB19C6A-E7F7-40F6-8474-E72863BF2EF9}"/>
                </a:ext>
              </a:extLst>
            </p:cNvPr>
            <p:cNvSpPr>
              <a:spLocks noChangeArrowheads="1"/>
            </p:cNvSpPr>
            <p:nvPr/>
          </p:nvSpPr>
          <p:spPr bwMode="auto">
            <a:xfrm>
              <a:off x="4704" y="1680"/>
              <a:ext cx="336" cy="336"/>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0000CC"/>
                  </a:solidFill>
                </a:rPr>
                <a:t>45</a:t>
              </a:r>
              <a:endParaRPr kumimoji="1" lang="en-US" altLang="zh-CN" sz="2400">
                <a:latin typeface="Times New Roman" panose="02020603050405020304" pitchFamily="18" charset="0"/>
              </a:endParaRPr>
            </a:p>
          </p:txBody>
        </p:sp>
        <p:sp>
          <p:nvSpPr>
            <p:cNvPr id="223244" name="Oval 12">
              <a:extLst>
                <a:ext uri="{FF2B5EF4-FFF2-40B4-BE49-F238E27FC236}">
                  <a16:creationId xmlns:a16="http://schemas.microsoft.com/office/drawing/2014/main" id="{B4EFC9C8-39E5-4A27-9E2D-55F9858EEABF}"/>
                </a:ext>
              </a:extLst>
            </p:cNvPr>
            <p:cNvSpPr>
              <a:spLocks noChangeArrowheads="1"/>
            </p:cNvSpPr>
            <p:nvPr/>
          </p:nvSpPr>
          <p:spPr bwMode="auto">
            <a:xfrm>
              <a:off x="5040" y="2256"/>
              <a:ext cx="336" cy="336"/>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0000CC"/>
                  </a:solidFill>
                </a:rPr>
                <a:t>50</a:t>
              </a:r>
              <a:endParaRPr kumimoji="1" lang="en-US" altLang="zh-CN" sz="2400">
                <a:latin typeface="Times New Roman" panose="02020603050405020304" pitchFamily="18" charset="0"/>
              </a:endParaRPr>
            </a:p>
          </p:txBody>
        </p:sp>
        <p:sp>
          <p:nvSpPr>
            <p:cNvPr id="223245" name="Oval 13">
              <a:extLst>
                <a:ext uri="{FF2B5EF4-FFF2-40B4-BE49-F238E27FC236}">
                  <a16:creationId xmlns:a16="http://schemas.microsoft.com/office/drawing/2014/main" id="{CA196970-121D-49A5-A28E-78670627A3DD}"/>
                </a:ext>
              </a:extLst>
            </p:cNvPr>
            <p:cNvSpPr>
              <a:spLocks noChangeArrowheads="1"/>
            </p:cNvSpPr>
            <p:nvPr/>
          </p:nvSpPr>
          <p:spPr bwMode="auto">
            <a:xfrm>
              <a:off x="4368" y="2256"/>
              <a:ext cx="336" cy="336"/>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0000CC"/>
                  </a:solidFill>
                </a:rPr>
                <a:t>40</a:t>
              </a:r>
              <a:endParaRPr kumimoji="1" lang="en-US" altLang="zh-CN" sz="2400">
                <a:latin typeface="Times New Roman" panose="02020603050405020304" pitchFamily="18" charset="0"/>
              </a:endParaRPr>
            </a:p>
          </p:txBody>
        </p:sp>
        <p:sp>
          <p:nvSpPr>
            <p:cNvPr id="223246" name="Oval 14">
              <a:extLst>
                <a:ext uri="{FF2B5EF4-FFF2-40B4-BE49-F238E27FC236}">
                  <a16:creationId xmlns:a16="http://schemas.microsoft.com/office/drawing/2014/main" id="{44F242CB-0EAE-4714-91F0-0738489505A4}"/>
                </a:ext>
              </a:extLst>
            </p:cNvPr>
            <p:cNvSpPr>
              <a:spLocks noChangeArrowheads="1"/>
            </p:cNvSpPr>
            <p:nvPr/>
          </p:nvSpPr>
          <p:spPr bwMode="auto">
            <a:xfrm>
              <a:off x="3888" y="2256"/>
              <a:ext cx="336" cy="336"/>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0000CC"/>
                  </a:solidFill>
                </a:rPr>
                <a:t>25</a:t>
              </a:r>
              <a:endParaRPr kumimoji="1" lang="en-US" altLang="zh-CN" sz="2400">
                <a:latin typeface="Times New Roman" panose="02020603050405020304" pitchFamily="18" charset="0"/>
              </a:endParaRPr>
            </a:p>
          </p:txBody>
        </p:sp>
        <p:sp>
          <p:nvSpPr>
            <p:cNvPr id="223247" name="Oval 15">
              <a:extLst>
                <a:ext uri="{FF2B5EF4-FFF2-40B4-BE49-F238E27FC236}">
                  <a16:creationId xmlns:a16="http://schemas.microsoft.com/office/drawing/2014/main" id="{31A9C175-5FE5-461D-8FB0-4D2F146BF9BA}"/>
                </a:ext>
              </a:extLst>
            </p:cNvPr>
            <p:cNvSpPr>
              <a:spLocks noChangeArrowheads="1"/>
            </p:cNvSpPr>
            <p:nvPr/>
          </p:nvSpPr>
          <p:spPr bwMode="auto">
            <a:xfrm>
              <a:off x="3216" y="2256"/>
              <a:ext cx="336" cy="336"/>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0000CC"/>
                  </a:solidFill>
                </a:rPr>
                <a:t>10</a:t>
              </a:r>
              <a:endParaRPr kumimoji="1" lang="en-US" altLang="zh-CN" sz="2400">
                <a:latin typeface="Times New Roman" panose="02020603050405020304" pitchFamily="18" charset="0"/>
              </a:endParaRPr>
            </a:p>
          </p:txBody>
        </p:sp>
        <p:sp>
          <p:nvSpPr>
            <p:cNvPr id="223248" name="Oval 16">
              <a:extLst>
                <a:ext uri="{FF2B5EF4-FFF2-40B4-BE49-F238E27FC236}">
                  <a16:creationId xmlns:a16="http://schemas.microsoft.com/office/drawing/2014/main" id="{43318BBE-51F1-4876-98C8-1814F071E656}"/>
                </a:ext>
              </a:extLst>
            </p:cNvPr>
            <p:cNvSpPr>
              <a:spLocks noChangeArrowheads="1"/>
            </p:cNvSpPr>
            <p:nvPr/>
          </p:nvSpPr>
          <p:spPr bwMode="auto">
            <a:xfrm>
              <a:off x="3552" y="2880"/>
              <a:ext cx="336" cy="336"/>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0000CC"/>
                  </a:solidFill>
                </a:rPr>
                <a:t>20</a:t>
              </a:r>
              <a:endParaRPr kumimoji="1" lang="en-US" altLang="zh-CN" sz="2400">
                <a:latin typeface="Times New Roman" panose="02020603050405020304" pitchFamily="18" charset="0"/>
              </a:endParaRPr>
            </a:p>
          </p:txBody>
        </p:sp>
        <p:sp>
          <p:nvSpPr>
            <p:cNvPr id="223249" name="Oval 17">
              <a:extLst>
                <a:ext uri="{FF2B5EF4-FFF2-40B4-BE49-F238E27FC236}">
                  <a16:creationId xmlns:a16="http://schemas.microsoft.com/office/drawing/2014/main" id="{F78191A5-2633-4012-A8FA-067FF177BE14}"/>
                </a:ext>
              </a:extLst>
            </p:cNvPr>
            <p:cNvSpPr>
              <a:spLocks noChangeArrowheads="1"/>
            </p:cNvSpPr>
            <p:nvPr/>
          </p:nvSpPr>
          <p:spPr bwMode="auto">
            <a:xfrm>
              <a:off x="4176" y="2880"/>
              <a:ext cx="336" cy="336"/>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0000CC"/>
                  </a:solidFill>
                </a:rPr>
                <a:t>30</a:t>
              </a:r>
              <a:endParaRPr kumimoji="1" lang="en-US" altLang="zh-CN" sz="2400">
                <a:latin typeface="Times New Roman" panose="02020603050405020304" pitchFamily="18" charset="0"/>
              </a:endParaRPr>
            </a:p>
          </p:txBody>
        </p:sp>
        <p:sp>
          <p:nvSpPr>
            <p:cNvPr id="223250" name="Line 18">
              <a:extLst>
                <a:ext uri="{FF2B5EF4-FFF2-40B4-BE49-F238E27FC236}">
                  <a16:creationId xmlns:a16="http://schemas.microsoft.com/office/drawing/2014/main" id="{F4B95951-C88A-4D0B-BB6E-81A77FFC915C}"/>
                </a:ext>
              </a:extLst>
            </p:cNvPr>
            <p:cNvSpPr>
              <a:spLocks noChangeShapeType="1"/>
            </p:cNvSpPr>
            <p:nvPr/>
          </p:nvSpPr>
          <p:spPr bwMode="auto">
            <a:xfrm flipH="1">
              <a:off x="3840" y="1488"/>
              <a:ext cx="336" cy="240"/>
            </a:xfrm>
            <a:prstGeom prst="line">
              <a:avLst/>
            </a:prstGeom>
            <a:noFill/>
            <a:ln w="571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51" name="Line 19">
              <a:extLst>
                <a:ext uri="{FF2B5EF4-FFF2-40B4-BE49-F238E27FC236}">
                  <a16:creationId xmlns:a16="http://schemas.microsoft.com/office/drawing/2014/main" id="{72F972FE-59B3-4354-8F80-90F0EC78F918}"/>
                </a:ext>
              </a:extLst>
            </p:cNvPr>
            <p:cNvSpPr>
              <a:spLocks noChangeShapeType="1"/>
            </p:cNvSpPr>
            <p:nvPr/>
          </p:nvSpPr>
          <p:spPr bwMode="auto">
            <a:xfrm>
              <a:off x="4416" y="1488"/>
              <a:ext cx="336"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52" name="Line 20">
              <a:extLst>
                <a:ext uri="{FF2B5EF4-FFF2-40B4-BE49-F238E27FC236}">
                  <a16:creationId xmlns:a16="http://schemas.microsoft.com/office/drawing/2014/main" id="{4E52766A-9F5A-444D-AF11-632DB31CB085}"/>
                </a:ext>
              </a:extLst>
            </p:cNvPr>
            <p:cNvSpPr>
              <a:spLocks noChangeShapeType="1"/>
            </p:cNvSpPr>
            <p:nvPr/>
          </p:nvSpPr>
          <p:spPr bwMode="auto">
            <a:xfrm>
              <a:off x="4944" y="1968"/>
              <a:ext cx="192"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53" name="Line 21">
              <a:extLst>
                <a:ext uri="{FF2B5EF4-FFF2-40B4-BE49-F238E27FC236}">
                  <a16:creationId xmlns:a16="http://schemas.microsoft.com/office/drawing/2014/main" id="{5AAE7098-4DD7-4A78-B32A-3C7ED6053F38}"/>
                </a:ext>
              </a:extLst>
            </p:cNvPr>
            <p:cNvSpPr>
              <a:spLocks noChangeShapeType="1"/>
            </p:cNvSpPr>
            <p:nvPr/>
          </p:nvSpPr>
          <p:spPr bwMode="auto">
            <a:xfrm flipH="1">
              <a:off x="3744" y="1392"/>
              <a:ext cx="288" cy="192"/>
            </a:xfrm>
            <a:prstGeom prst="line">
              <a:avLst/>
            </a:prstGeom>
            <a:noFill/>
            <a:ln w="38100">
              <a:solidFill>
                <a:schemeClr val="accent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54" name="Line 22">
              <a:extLst>
                <a:ext uri="{FF2B5EF4-FFF2-40B4-BE49-F238E27FC236}">
                  <a16:creationId xmlns:a16="http://schemas.microsoft.com/office/drawing/2014/main" id="{F1B85491-CB71-42D6-ABD2-E1E1AC3110FB}"/>
                </a:ext>
              </a:extLst>
            </p:cNvPr>
            <p:cNvSpPr>
              <a:spLocks noChangeShapeType="1"/>
            </p:cNvSpPr>
            <p:nvPr/>
          </p:nvSpPr>
          <p:spPr bwMode="auto">
            <a:xfrm flipH="1">
              <a:off x="3936" y="3120"/>
              <a:ext cx="192" cy="384"/>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55" name="Line 23">
              <a:extLst>
                <a:ext uri="{FF2B5EF4-FFF2-40B4-BE49-F238E27FC236}">
                  <a16:creationId xmlns:a16="http://schemas.microsoft.com/office/drawing/2014/main" id="{7DBA13CF-612F-4364-8E8D-E39B381A6B20}"/>
                </a:ext>
              </a:extLst>
            </p:cNvPr>
            <p:cNvSpPr>
              <a:spLocks noChangeShapeType="1"/>
            </p:cNvSpPr>
            <p:nvPr/>
          </p:nvSpPr>
          <p:spPr bwMode="auto">
            <a:xfrm flipH="1">
              <a:off x="4080" y="3168"/>
              <a:ext cx="192" cy="480"/>
            </a:xfrm>
            <a:prstGeom prst="line">
              <a:avLst/>
            </a:prstGeom>
            <a:noFill/>
            <a:ln w="571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56" name="Line 24">
              <a:extLst>
                <a:ext uri="{FF2B5EF4-FFF2-40B4-BE49-F238E27FC236}">
                  <a16:creationId xmlns:a16="http://schemas.microsoft.com/office/drawing/2014/main" id="{E6C2F5FC-44FA-4436-81F0-72CD7202EAA0}"/>
                </a:ext>
              </a:extLst>
            </p:cNvPr>
            <p:cNvSpPr>
              <a:spLocks noChangeShapeType="1"/>
            </p:cNvSpPr>
            <p:nvPr/>
          </p:nvSpPr>
          <p:spPr bwMode="auto">
            <a:xfrm>
              <a:off x="3936" y="1920"/>
              <a:ext cx="144" cy="288"/>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57" name="Line 25">
              <a:extLst>
                <a:ext uri="{FF2B5EF4-FFF2-40B4-BE49-F238E27FC236}">
                  <a16:creationId xmlns:a16="http://schemas.microsoft.com/office/drawing/2014/main" id="{581409BA-ADB3-4012-99C0-525D66180691}"/>
                </a:ext>
              </a:extLst>
            </p:cNvPr>
            <p:cNvSpPr>
              <a:spLocks noChangeShapeType="1"/>
            </p:cNvSpPr>
            <p:nvPr/>
          </p:nvSpPr>
          <p:spPr bwMode="auto">
            <a:xfrm>
              <a:off x="4272" y="2544"/>
              <a:ext cx="144" cy="288"/>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58" name="Oval 26">
              <a:extLst>
                <a:ext uri="{FF2B5EF4-FFF2-40B4-BE49-F238E27FC236}">
                  <a16:creationId xmlns:a16="http://schemas.microsoft.com/office/drawing/2014/main" id="{8D15813F-B6E4-48B2-97CF-488FD400D011}"/>
                </a:ext>
              </a:extLst>
            </p:cNvPr>
            <p:cNvSpPr>
              <a:spLocks noChangeArrowheads="1"/>
            </p:cNvSpPr>
            <p:nvPr/>
          </p:nvSpPr>
          <p:spPr bwMode="auto">
            <a:xfrm>
              <a:off x="3936" y="3456"/>
              <a:ext cx="336" cy="336"/>
            </a:xfrm>
            <a:prstGeom prst="ellipse">
              <a:avLst/>
            </a:prstGeom>
            <a:solidFill>
              <a:srgbClr val="CCFF33"/>
            </a:solidFill>
            <a:ln w="38100">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CC3300"/>
                  </a:solidFill>
                </a:rPr>
                <a:t>28</a:t>
              </a:r>
              <a:endParaRPr kumimoji="1" lang="en-US" altLang="zh-CN" sz="2400">
                <a:solidFill>
                  <a:srgbClr val="CC3300"/>
                </a:solidFill>
                <a:latin typeface="Times New Roman" panose="02020603050405020304" pitchFamily="18" charset="0"/>
              </a:endParaRPr>
            </a:p>
          </p:txBody>
        </p:sp>
      </p:grpSp>
      <p:sp>
        <p:nvSpPr>
          <p:cNvPr id="223260" name="Text Box 28">
            <a:extLst>
              <a:ext uri="{FF2B5EF4-FFF2-40B4-BE49-F238E27FC236}">
                <a16:creationId xmlns:a16="http://schemas.microsoft.com/office/drawing/2014/main" id="{EEC800D3-1C98-4273-950A-2F072F8A4586}"/>
              </a:ext>
            </a:extLst>
          </p:cNvPr>
          <p:cNvSpPr txBox="1">
            <a:spLocks noChangeArrowheads="1"/>
          </p:cNvSpPr>
          <p:nvPr/>
        </p:nvSpPr>
        <p:spPr bwMode="auto">
          <a:xfrm>
            <a:off x="2987675" y="5229225"/>
            <a:ext cx="297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3200" b="1">
                <a:solidFill>
                  <a:srgbClr val="CC3300"/>
                </a:solidFill>
                <a:latin typeface="Times New Roman" panose="02020603050405020304" pitchFamily="18" charset="0"/>
                <a:ea typeface="仿宋_GB2312" pitchFamily="49" charset="-122"/>
              </a:rPr>
              <a:t>插入新结点</a:t>
            </a:r>
            <a:r>
              <a:rPr kumimoji="1" lang="en-US" altLang="zh-CN" sz="3200" b="1">
                <a:solidFill>
                  <a:srgbClr val="CC3300"/>
                </a:solidFill>
                <a:latin typeface="Times New Roman" panose="02020603050405020304" pitchFamily="18" charset="0"/>
                <a:ea typeface="隶书" panose="02010509060101010101" pitchFamily="49" charset="-122"/>
              </a:rPr>
              <a:t>28</a:t>
            </a:r>
            <a:endParaRPr kumimoji="1" lang="en-US" altLang="zh-CN" sz="2000">
              <a:latin typeface="Times New Roman" panose="02020603050405020304" pitchFamily="18" charset="0"/>
            </a:endParaRPr>
          </a:p>
        </p:txBody>
      </p:sp>
      <p:sp>
        <p:nvSpPr>
          <p:cNvPr id="223261" name="Rectangle 29">
            <a:extLst>
              <a:ext uri="{FF2B5EF4-FFF2-40B4-BE49-F238E27FC236}">
                <a16:creationId xmlns:a16="http://schemas.microsoft.com/office/drawing/2014/main" id="{36CF4112-922A-45F0-97A5-B817CEDB9F77}"/>
              </a:ext>
            </a:extLst>
          </p:cNvPr>
          <p:cNvSpPr>
            <a:spLocks noGrp="1" noChangeArrowheads="1"/>
          </p:cNvSpPr>
          <p:nvPr>
            <p:ph type="title"/>
          </p:nvPr>
        </p:nvSpPr>
        <p:spPr>
          <a:xfrm>
            <a:off x="457200" y="457200"/>
            <a:ext cx="8229600" cy="1135063"/>
          </a:xfrm>
        </p:spPr>
        <p:txBody>
          <a:bodyPr/>
          <a:lstStyle/>
          <a:p>
            <a:pPr algn="ctr"/>
            <a:r>
              <a:rPr lang="zh-CN" altLang="en-US" sz="4000" b="1">
                <a:solidFill>
                  <a:schemeClr val="tx2"/>
                </a:solidFill>
                <a:ea typeface="华文新魏" panose="02010800040101010101" pitchFamily="2" charset="-122"/>
              </a:rPr>
              <a:t>二叉搜索树的插入</a:t>
            </a:r>
          </a:p>
        </p:txBody>
      </p:sp>
      <p:sp>
        <p:nvSpPr>
          <p:cNvPr id="223262" name="Rectangle 30">
            <a:extLst>
              <a:ext uri="{FF2B5EF4-FFF2-40B4-BE49-F238E27FC236}">
                <a16:creationId xmlns:a16="http://schemas.microsoft.com/office/drawing/2014/main" id="{196F235F-7BA8-442F-9558-1ABA7EACFC02}"/>
              </a:ext>
            </a:extLst>
          </p:cNvPr>
          <p:cNvSpPr>
            <a:spLocks noGrp="1" noChangeArrowheads="1"/>
          </p:cNvSpPr>
          <p:nvPr>
            <p:ph type="body" idx="1"/>
          </p:nvPr>
        </p:nvSpPr>
        <p:spPr>
          <a:xfrm>
            <a:off x="539750" y="1522413"/>
            <a:ext cx="4500563" cy="3886200"/>
          </a:xfrm>
        </p:spPr>
        <p:txBody>
          <a:bodyPr/>
          <a:lstStyle/>
          <a:p>
            <a:pPr>
              <a:lnSpc>
                <a:spcPct val="110000"/>
              </a:lnSpc>
              <a:buClr>
                <a:srgbClr val="800080"/>
              </a:buClr>
              <a:buSzPct val="50000"/>
            </a:pPr>
            <a:r>
              <a:rPr kumimoji="1" lang="zh-CN" altLang="en-US" sz="3000" b="1">
                <a:latin typeface="Times New Roman" panose="02020603050405020304" pitchFamily="18" charset="0"/>
                <a:ea typeface="仿宋_GB2312" pitchFamily="49" charset="-122"/>
              </a:rPr>
              <a:t>每次结点的插入，都要从根结点出发搜索插入位置，然后把新结点作为叶结点插入。</a:t>
            </a: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E00BED3-3608-45AA-B0F6-F9971A246628}"/>
              </a:ext>
            </a:extLst>
          </p:cNvPr>
          <p:cNvSpPr>
            <a:spLocks noGrp="1"/>
          </p:cNvSpPr>
          <p:nvPr>
            <p:ph type="sldNum" sz="quarter" idx="11"/>
          </p:nvPr>
        </p:nvSpPr>
        <p:spPr/>
        <p:txBody>
          <a:bodyPr/>
          <a:lstStyle/>
          <a:p>
            <a:fld id="{2181A606-EB90-421E-B226-1BFC8E4FD222}" type="slidenum">
              <a:rPr lang="en-US" altLang="zh-CN"/>
              <a:pPr/>
              <a:t>38</a:t>
            </a:fld>
            <a:endParaRPr lang="en-US" altLang="zh-CN"/>
          </a:p>
        </p:txBody>
      </p:sp>
      <p:sp>
        <p:nvSpPr>
          <p:cNvPr id="225283" name="Rectangle 3">
            <a:extLst>
              <a:ext uri="{FF2B5EF4-FFF2-40B4-BE49-F238E27FC236}">
                <a16:creationId xmlns:a16="http://schemas.microsoft.com/office/drawing/2014/main" id="{3E2C900A-BA46-4DB6-8ABE-728B59476964}"/>
              </a:ext>
            </a:extLst>
          </p:cNvPr>
          <p:cNvSpPr>
            <a:spLocks noGrp="1" noChangeArrowheads="1"/>
          </p:cNvSpPr>
          <p:nvPr>
            <p:ph type="title"/>
          </p:nvPr>
        </p:nvSpPr>
        <p:spPr>
          <a:xfrm>
            <a:off x="457200" y="457200"/>
            <a:ext cx="8229600" cy="919163"/>
          </a:xfrm>
        </p:spPr>
        <p:txBody>
          <a:bodyPr/>
          <a:lstStyle/>
          <a:p>
            <a:pPr algn="ctr"/>
            <a:r>
              <a:rPr lang="zh-CN" altLang="en-US" sz="4000" b="1">
                <a:solidFill>
                  <a:schemeClr val="tx2"/>
                </a:solidFill>
                <a:ea typeface="华文新魏" panose="02010800040101010101" pitchFamily="2" charset="-122"/>
              </a:rPr>
              <a:t>二叉搜索树的插入算法</a:t>
            </a:r>
          </a:p>
        </p:txBody>
      </p:sp>
      <p:sp>
        <p:nvSpPr>
          <p:cNvPr id="225284" name="Rectangle 4">
            <a:extLst>
              <a:ext uri="{FF2B5EF4-FFF2-40B4-BE49-F238E27FC236}">
                <a16:creationId xmlns:a16="http://schemas.microsoft.com/office/drawing/2014/main" id="{692EFEBE-A15B-4C7E-AD23-5491509AA7F4}"/>
              </a:ext>
            </a:extLst>
          </p:cNvPr>
          <p:cNvSpPr>
            <a:spLocks noGrp="1" noChangeArrowheads="1"/>
          </p:cNvSpPr>
          <p:nvPr>
            <p:ph type="body" idx="1"/>
          </p:nvPr>
        </p:nvSpPr>
        <p:spPr>
          <a:xfrm>
            <a:off x="539750" y="1268413"/>
            <a:ext cx="8137525" cy="5040312"/>
          </a:xfrm>
        </p:spPr>
        <p:txBody>
          <a:bodyPr/>
          <a:lstStyle/>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BST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Insert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*&amp; </a:t>
            </a:r>
            <a:r>
              <a:rPr lang="en-US" altLang="zh-CN" sz="2800">
                <a:latin typeface="Times New Roman" panose="02020603050405020304" pitchFamily="18" charset="0"/>
                <a:ea typeface="隶书" panose="02010509060101010101" pitchFamily="49" charset="-122"/>
              </a:rPr>
              <a:t>ptr)</a:t>
            </a:r>
            <a:r>
              <a:rPr lang="en-US" altLang="zh-CN" sz="2800" b="1">
                <a:latin typeface="Times New Roman" panose="02020603050405020304" pitchFamily="18" charset="0"/>
                <a:ea typeface="隶书" panose="02010509060101010101" pitchFamily="49" charset="-122"/>
              </a:rPr>
              <a:t> {	   </a:t>
            </a:r>
          </a:p>
          <a:p>
            <a:pPr>
              <a:lnSpc>
                <a:spcPct val="105000"/>
              </a:lnSpc>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私有函数：在以</a:t>
            </a:r>
            <a:r>
              <a:rPr lang="en-US" altLang="zh-CN" sz="2800">
                <a:solidFill>
                  <a:schemeClr val="tx2"/>
                </a:solidFill>
                <a:latin typeface="Times New Roman" panose="02020603050405020304" pitchFamily="18" charset="0"/>
                <a:ea typeface="隶书" panose="02010509060101010101" pitchFamily="49" charset="-122"/>
              </a:rPr>
              <a:t>ptr</a:t>
            </a:r>
            <a:r>
              <a:rPr lang="zh-CN" altLang="en-US" sz="2800">
                <a:solidFill>
                  <a:schemeClr val="tx2"/>
                </a:solidFill>
                <a:latin typeface="Times New Roman" panose="02020603050405020304" pitchFamily="18" charset="0"/>
                <a:ea typeface="隶书" panose="02010509060101010101" pitchFamily="49" charset="-122"/>
              </a:rPr>
              <a:t>为根的二叉搜索树中插入值为</a:t>
            </a:r>
          </a:p>
          <a:p>
            <a:pPr>
              <a:lnSpc>
                <a:spcPct val="105000"/>
              </a:lnSpc>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e1</a:t>
            </a:r>
            <a:r>
              <a:rPr lang="zh-CN" altLang="en-US" sz="2800">
                <a:solidFill>
                  <a:schemeClr val="tx2"/>
                </a:solidFill>
                <a:latin typeface="Times New Roman" panose="02020603050405020304" pitchFamily="18" charset="0"/>
                <a:ea typeface="隶书" panose="02010509060101010101" pitchFamily="49" charset="-122"/>
              </a:rPr>
              <a:t>的结点。若在树中已有含</a:t>
            </a:r>
            <a:r>
              <a:rPr lang="en-US" altLang="zh-CN" sz="2800">
                <a:solidFill>
                  <a:schemeClr val="tx2"/>
                </a:solidFill>
                <a:latin typeface="Times New Roman" panose="02020603050405020304" pitchFamily="18" charset="0"/>
                <a:ea typeface="隶书" panose="02010509060101010101" pitchFamily="49" charset="-122"/>
              </a:rPr>
              <a:t>e1</a:t>
            </a:r>
            <a:r>
              <a:rPr lang="zh-CN" altLang="en-US" sz="2800">
                <a:solidFill>
                  <a:schemeClr val="tx2"/>
                </a:solidFill>
                <a:latin typeface="Times New Roman" panose="02020603050405020304" pitchFamily="18" charset="0"/>
                <a:ea typeface="隶书" panose="02010509060101010101" pitchFamily="49" charset="-122"/>
              </a:rPr>
              <a:t>的结点则不插入</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(ptr</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新结点作为叶结点插入</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ptr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BstNode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创建新结点</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(ptr</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a:t>
            </a:r>
          </a:p>
          <a:p>
            <a:pPr>
              <a:lnSpc>
                <a:spcPct val="105000"/>
              </a:lnSpc>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 cerr &lt;&lt; "Out of space" &lt;&lt; endl;  exit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A0A13DA2-0204-4B30-8CB3-2CC23FB8CF90}"/>
              </a:ext>
            </a:extLst>
          </p:cNvPr>
          <p:cNvSpPr>
            <a:spLocks noGrp="1"/>
          </p:cNvSpPr>
          <p:nvPr>
            <p:ph type="sldNum" sz="quarter" idx="11"/>
          </p:nvPr>
        </p:nvSpPr>
        <p:spPr/>
        <p:txBody>
          <a:bodyPr/>
          <a:lstStyle/>
          <a:p>
            <a:fld id="{14A45DC7-8748-471A-82EC-E9C83C3E68DC}" type="slidenum">
              <a:rPr lang="en-US" altLang="zh-CN"/>
              <a:pPr/>
              <a:t>39</a:t>
            </a:fld>
            <a:endParaRPr lang="en-US" altLang="zh-CN"/>
          </a:p>
        </p:txBody>
      </p:sp>
      <p:sp>
        <p:nvSpPr>
          <p:cNvPr id="337923" name="Rectangle 3">
            <a:extLst>
              <a:ext uri="{FF2B5EF4-FFF2-40B4-BE49-F238E27FC236}">
                <a16:creationId xmlns:a16="http://schemas.microsoft.com/office/drawing/2014/main" id="{595AA542-7DE4-42F5-9204-D16A93FF6A52}"/>
              </a:ext>
            </a:extLst>
          </p:cNvPr>
          <p:cNvSpPr>
            <a:spLocks noGrp="1" noChangeArrowheads="1"/>
          </p:cNvSpPr>
          <p:nvPr>
            <p:ph type="body" idx="1"/>
          </p:nvPr>
        </p:nvSpPr>
        <p:spPr>
          <a:xfrm>
            <a:off x="503238" y="728663"/>
            <a:ext cx="8064500" cy="5688012"/>
          </a:xfrm>
        </p:spPr>
        <p:txBody>
          <a:bodyPr/>
          <a:lstStyle/>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if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 Insert (e1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左子树插入</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if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 Insert (e1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右子树插入</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已在树中</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不再插入</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lnSpc>
                <a:spcPct val="105000"/>
              </a:lnSpc>
              <a:buClr>
                <a:srgbClr val="800080"/>
              </a:buClr>
              <a:buSzPct val="50000"/>
            </a:pPr>
            <a:r>
              <a:rPr lang="zh-CN" altLang="en-US" sz="3000" b="1">
                <a:latin typeface="Times New Roman" panose="02020603050405020304" pitchFamily="18" charset="0"/>
                <a:ea typeface="仿宋_GB2312" pitchFamily="49" charset="-122"/>
              </a:rPr>
              <a:t>注意参数表中引用型指针参数</a:t>
            </a:r>
            <a:r>
              <a:rPr lang="en-US" altLang="zh-CN" sz="3000" b="1">
                <a:latin typeface="Times New Roman" panose="02020603050405020304" pitchFamily="18" charset="0"/>
                <a:ea typeface="仿宋_GB2312" pitchFamily="49" charset="-122"/>
              </a:rPr>
              <a:t>ptr</a:t>
            </a:r>
            <a:r>
              <a:rPr lang="zh-CN" altLang="en-US" sz="3000" b="1">
                <a:latin typeface="Times New Roman" panose="02020603050405020304" pitchFamily="18" charset="0"/>
                <a:ea typeface="仿宋_GB2312" pitchFamily="49" charset="-122"/>
              </a:rPr>
              <a:t>的使用。</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利用二叉搜索树的插入算法，可以很方便地建立二叉搜索树。</a:t>
            </a:r>
            <a:r>
              <a:rPr lang="zh-CN" altLang="en-US" sz="2400"/>
              <a:t> </a:t>
            </a:r>
            <a:r>
              <a:rPr lang="zh-CN" altLang="en-US" sz="3000" b="1">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F137C82-05C7-4F4E-8685-13E20344D0A4}"/>
              </a:ext>
            </a:extLst>
          </p:cNvPr>
          <p:cNvSpPr>
            <a:spLocks noGrp="1"/>
          </p:cNvSpPr>
          <p:nvPr>
            <p:ph type="sldNum" sz="quarter" idx="11"/>
          </p:nvPr>
        </p:nvSpPr>
        <p:spPr/>
        <p:txBody>
          <a:bodyPr/>
          <a:lstStyle/>
          <a:p>
            <a:fld id="{1C13E1BF-2414-44B8-97F5-F4AD9444C2B0}" type="slidenum">
              <a:rPr lang="en-US" altLang="zh-CN"/>
              <a:pPr/>
              <a:t>4</a:t>
            </a:fld>
            <a:endParaRPr lang="en-US" altLang="zh-CN"/>
          </a:p>
        </p:txBody>
      </p:sp>
      <p:sp>
        <p:nvSpPr>
          <p:cNvPr id="183298" name="Rectangle 2">
            <a:extLst>
              <a:ext uri="{FF2B5EF4-FFF2-40B4-BE49-F238E27FC236}">
                <a16:creationId xmlns:a16="http://schemas.microsoft.com/office/drawing/2014/main" id="{8A5889D9-1D9E-4F42-A67E-9101825A9D5B}"/>
              </a:ext>
            </a:extLst>
          </p:cNvPr>
          <p:cNvSpPr>
            <a:spLocks noGrp="1" noChangeArrowheads="1"/>
          </p:cNvSpPr>
          <p:nvPr>
            <p:ph type="body" idx="1"/>
          </p:nvPr>
        </p:nvSpPr>
        <p:spPr>
          <a:xfrm>
            <a:off x="590550" y="692150"/>
            <a:ext cx="7942263" cy="5791200"/>
          </a:xfrm>
        </p:spPr>
        <p:txBody>
          <a:bodyPr/>
          <a:lstStyle/>
          <a:p>
            <a:pPr>
              <a:buClr>
                <a:srgbClr val="800080"/>
              </a:buClr>
              <a:buSzPct val="55000"/>
            </a:pPr>
            <a:r>
              <a:rPr lang="zh-CN" altLang="en-US" sz="3000" b="1">
                <a:ea typeface="仿宋_GB2312" pitchFamily="49" charset="-122"/>
              </a:rPr>
              <a:t>通常称用于搜索的数据集合为搜索结构，它是由同一数据类型的对象</a:t>
            </a:r>
            <a:r>
              <a:rPr lang="en-US" altLang="zh-CN" sz="3000" b="1">
                <a:ea typeface="仿宋_GB2312" pitchFamily="49" charset="-122"/>
              </a:rPr>
              <a:t>(</a:t>
            </a:r>
            <a:r>
              <a:rPr lang="zh-CN" altLang="en-US" sz="3000" b="1">
                <a:ea typeface="仿宋_GB2312" pitchFamily="49" charset="-122"/>
              </a:rPr>
              <a:t>或记录</a:t>
            </a:r>
            <a:r>
              <a:rPr lang="en-US" altLang="zh-CN" sz="3000" b="1">
                <a:ea typeface="仿宋_GB2312" pitchFamily="49" charset="-122"/>
              </a:rPr>
              <a:t>)</a:t>
            </a:r>
            <a:r>
              <a:rPr lang="zh-CN" altLang="en-US" sz="3000" b="1">
                <a:ea typeface="仿宋_GB2312" pitchFamily="49" charset="-122"/>
              </a:rPr>
              <a:t>组成。</a:t>
            </a:r>
            <a:endParaRPr lang="zh-CN" altLang="en-US" sz="3000" b="1"/>
          </a:p>
          <a:p>
            <a:pPr>
              <a:buClr>
                <a:srgbClr val="800080"/>
              </a:buClr>
              <a:buSzPct val="55000"/>
            </a:pPr>
            <a:r>
              <a:rPr lang="zh-CN" altLang="en-US" sz="3000" b="1">
                <a:latin typeface="仿宋_GB2312" pitchFamily="49" charset="-122"/>
                <a:ea typeface="仿宋_GB2312" pitchFamily="49" charset="-122"/>
              </a:rPr>
              <a:t>在每个对象中有若干属性，其中有一个属性，其值可唯一地标识这个对象。称为</a:t>
            </a:r>
            <a:r>
              <a:rPr lang="zh-CN" altLang="en-US" sz="3000" b="1">
                <a:solidFill>
                  <a:schemeClr val="tx2"/>
                </a:solidFill>
                <a:latin typeface="仿宋_GB2312" pitchFamily="49" charset="-122"/>
                <a:ea typeface="仿宋_GB2312" pitchFamily="49" charset="-122"/>
              </a:rPr>
              <a:t>关键码</a:t>
            </a:r>
            <a:r>
              <a:rPr lang="zh-CN" altLang="en-US" sz="3000" b="1">
                <a:latin typeface="仿宋_GB2312" pitchFamily="49" charset="-122"/>
                <a:ea typeface="仿宋_GB2312" pitchFamily="49" charset="-122"/>
              </a:rPr>
              <a:t>。</a:t>
            </a:r>
            <a:r>
              <a:rPr lang="zh-CN" altLang="en-US" sz="3000" b="1" u="sng">
                <a:latin typeface="仿宋_GB2312" pitchFamily="49" charset="-122"/>
                <a:ea typeface="仿宋_GB2312" pitchFamily="49" charset="-122"/>
              </a:rPr>
              <a:t>使用基于关键码的搜索，搜索结果应是唯一的。</a:t>
            </a:r>
            <a:r>
              <a:rPr lang="zh-CN" altLang="en-US" sz="3000" b="1">
                <a:latin typeface="仿宋_GB2312" pitchFamily="49" charset="-122"/>
                <a:ea typeface="仿宋_GB2312" pitchFamily="49" charset="-122"/>
              </a:rPr>
              <a:t>但在实际应用时，搜索条件是多方面的，可以使用基于属性的搜索方法，但搜索结果可能不唯一。</a:t>
            </a:r>
          </a:p>
          <a:p>
            <a:pPr>
              <a:buClr>
                <a:srgbClr val="800080"/>
              </a:buClr>
              <a:buSzPct val="55000"/>
            </a:pPr>
            <a:r>
              <a:rPr lang="zh-CN" altLang="en-US" sz="3000" b="1">
                <a:latin typeface="仿宋_GB2312" pitchFamily="49" charset="-122"/>
                <a:ea typeface="仿宋_GB2312" pitchFamily="49" charset="-122"/>
              </a:rPr>
              <a:t>实施搜索时有两种不同的环境。</a:t>
            </a:r>
          </a:p>
          <a:p>
            <a:pPr lvl="1">
              <a:buClr>
                <a:srgbClr val="006600"/>
              </a:buClr>
              <a:buSzPct val="55000"/>
              <a:buFont typeface="Wingdings" panose="05000000000000000000" pitchFamily="2" charset="2"/>
              <a:buChar char="u"/>
            </a:pPr>
            <a:r>
              <a:rPr lang="zh-CN" altLang="en-US" sz="3000" b="1" u="sng">
                <a:solidFill>
                  <a:schemeClr val="tx2"/>
                </a:solidFill>
                <a:latin typeface="仿宋_GB2312" pitchFamily="49" charset="-122"/>
                <a:ea typeface="仿宋_GB2312" pitchFamily="49" charset="-122"/>
              </a:rPr>
              <a:t>静态环境</a:t>
            </a:r>
            <a:r>
              <a:rPr lang="zh-CN" altLang="en-US" sz="3000" b="1">
                <a:latin typeface="仿宋_GB2312" pitchFamily="49" charset="-122"/>
                <a:ea typeface="仿宋_GB2312" pitchFamily="49" charset="-122"/>
              </a:rPr>
              <a:t>，搜索结构在插入和删除等操作的前后不发生改变。</a:t>
            </a:r>
            <a:r>
              <a:rPr lang="zh-CN" altLang="en-US" sz="3000" b="1">
                <a:latin typeface="仿宋_GB2312" pitchFamily="49" charset="-122"/>
                <a:ea typeface="仿宋_GB2312" pitchFamily="49" charset="-122"/>
                <a:sym typeface="Symbol" panose="05050102010706020507" pitchFamily="18" charset="2"/>
              </a:rPr>
              <a:t> </a:t>
            </a:r>
            <a:r>
              <a:rPr lang="zh-CN" altLang="en-US" sz="3000" b="1">
                <a:solidFill>
                  <a:schemeClr val="tx2"/>
                </a:solidFill>
                <a:latin typeface="仿宋_GB2312" pitchFamily="49" charset="-122"/>
                <a:ea typeface="仿宋_GB2312" pitchFamily="49" charset="-122"/>
                <a:sym typeface="Symbol" panose="05050102010706020507" pitchFamily="18" charset="2"/>
              </a:rPr>
              <a:t>静态搜索表</a:t>
            </a:r>
            <a:r>
              <a:rPr lang="zh-CN" altLang="en-US" sz="3000" b="1">
                <a:latin typeface="仿宋_GB2312" pitchFamily="49" charset="-122"/>
                <a:ea typeface="仿宋_GB2312" pitchFamily="49" charset="-122"/>
              </a:rPr>
              <a:t> </a:t>
            </a:r>
            <a:endParaRPr lang="zh-CN" altLang="en-US" sz="3000" b="1">
              <a:latin typeface="仿宋_GB2312" pitchFamily="49" charset="-122"/>
              <a:ea typeface="仿宋_GB2312" pitchFamily="49" charset="-122"/>
              <a:sym typeface="Symbol" panose="05050102010706020507" pitchFamily="18" charset="2"/>
            </a:endParaRP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2">
            <a:extLst>
              <a:ext uri="{FF2B5EF4-FFF2-40B4-BE49-F238E27FC236}">
                <a16:creationId xmlns:a16="http://schemas.microsoft.com/office/drawing/2014/main" id="{2BA5C06B-83F9-4473-B747-3B3D4D9FD1E0}"/>
              </a:ext>
            </a:extLst>
          </p:cNvPr>
          <p:cNvSpPr>
            <a:spLocks noGrp="1"/>
          </p:cNvSpPr>
          <p:nvPr>
            <p:ph type="sldNum" sz="quarter" idx="11"/>
          </p:nvPr>
        </p:nvSpPr>
        <p:spPr/>
        <p:txBody>
          <a:bodyPr/>
          <a:lstStyle/>
          <a:p>
            <a:fld id="{5793F2CC-34E3-4614-AEF4-64F20A9B6F81}" type="slidenum">
              <a:rPr lang="en-US" altLang="zh-CN"/>
              <a:pPr/>
              <a:t>40</a:t>
            </a:fld>
            <a:endParaRPr lang="en-US" altLang="zh-CN"/>
          </a:p>
        </p:txBody>
      </p:sp>
      <p:sp>
        <p:nvSpPr>
          <p:cNvPr id="226315" name="Text Box 11">
            <a:extLst>
              <a:ext uri="{FF2B5EF4-FFF2-40B4-BE49-F238E27FC236}">
                <a16:creationId xmlns:a16="http://schemas.microsoft.com/office/drawing/2014/main" id="{E6E0938A-71BF-4CAA-88B0-8EEA56474940}"/>
              </a:ext>
            </a:extLst>
          </p:cNvPr>
          <p:cNvSpPr txBox="1">
            <a:spLocks noChangeArrowheads="1"/>
          </p:cNvSpPr>
          <p:nvPr/>
        </p:nvSpPr>
        <p:spPr bwMode="auto">
          <a:xfrm>
            <a:off x="914400" y="617538"/>
            <a:ext cx="7315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b="1">
                <a:solidFill>
                  <a:srgbClr val="CC3300"/>
                </a:solidFill>
                <a:latin typeface="Times New Roman" panose="02020603050405020304" pitchFamily="18" charset="0"/>
                <a:ea typeface="仿宋_GB2312" pitchFamily="49" charset="-122"/>
              </a:rPr>
              <a:t>输入数据</a:t>
            </a:r>
            <a:r>
              <a:rPr lang="zh-CN" altLang="en-US" sz="3200" b="1">
                <a:solidFill>
                  <a:srgbClr val="CC3300"/>
                </a:solidFill>
                <a:latin typeface="Times New Roman" panose="02020603050405020304" pitchFamily="18" charset="0"/>
              </a:rPr>
              <a:t> </a:t>
            </a:r>
            <a:r>
              <a:rPr lang="en-US" altLang="zh-CN" sz="3200" b="1">
                <a:solidFill>
                  <a:srgbClr val="CC3300"/>
                </a:solidFill>
                <a:latin typeface="Times New Roman" panose="02020603050405020304" pitchFamily="18" charset="0"/>
              </a:rPr>
              <a:t>{ 53, 78, 65, 17, 87, 09, 81, 15 }</a:t>
            </a:r>
          </a:p>
        </p:txBody>
      </p:sp>
      <p:grpSp>
        <p:nvGrpSpPr>
          <p:cNvPr id="226373" name="Group 69">
            <a:extLst>
              <a:ext uri="{FF2B5EF4-FFF2-40B4-BE49-F238E27FC236}">
                <a16:creationId xmlns:a16="http://schemas.microsoft.com/office/drawing/2014/main" id="{42D9E23A-56E7-4F90-BBED-85B1AB34D769}"/>
              </a:ext>
            </a:extLst>
          </p:cNvPr>
          <p:cNvGrpSpPr>
            <a:grpSpLocks/>
          </p:cNvGrpSpPr>
          <p:nvPr/>
        </p:nvGrpSpPr>
        <p:grpSpPr bwMode="auto">
          <a:xfrm>
            <a:off x="762000" y="1449388"/>
            <a:ext cx="7696200" cy="4495800"/>
            <a:chOff x="480" y="913"/>
            <a:chExt cx="4848" cy="2832"/>
          </a:xfrm>
        </p:grpSpPr>
        <p:sp>
          <p:nvSpPr>
            <p:cNvPr id="226306" name="Line 2">
              <a:extLst>
                <a:ext uri="{FF2B5EF4-FFF2-40B4-BE49-F238E27FC236}">
                  <a16:creationId xmlns:a16="http://schemas.microsoft.com/office/drawing/2014/main" id="{4228FA79-F2EA-48A6-B3FC-780A22658E2C}"/>
                </a:ext>
              </a:extLst>
            </p:cNvPr>
            <p:cNvSpPr>
              <a:spLocks noChangeShapeType="1"/>
            </p:cNvSpPr>
            <p:nvPr/>
          </p:nvSpPr>
          <p:spPr bwMode="auto">
            <a:xfrm>
              <a:off x="3696" y="3217"/>
              <a:ext cx="144"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07" name="Line 3">
              <a:extLst>
                <a:ext uri="{FF2B5EF4-FFF2-40B4-BE49-F238E27FC236}">
                  <a16:creationId xmlns:a16="http://schemas.microsoft.com/office/drawing/2014/main" id="{1FF4CF04-0D20-4B4A-A86B-34E09B269214}"/>
                </a:ext>
              </a:extLst>
            </p:cNvPr>
            <p:cNvSpPr>
              <a:spLocks noChangeShapeType="1"/>
            </p:cNvSpPr>
            <p:nvPr/>
          </p:nvSpPr>
          <p:spPr bwMode="auto">
            <a:xfrm flipH="1">
              <a:off x="672" y="2737"/>
              <a:ext cx="192"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08" name="Line 4">
              <a:extLst>
                <a:ext uri="{FF2B5EF4-FFF2-40B4-BE49-F238E27FC236}">
                  <a16:creationId xmlns:a16="http://schemas.microsoft.com/office/drawing/2014/main" id="{13357000-5461-498C-AC01-129245F2B93D}"/>
                </a:ext>
              </a:extLst>
            </p:cNvPr>
            <p:cNvSpPr>
              <a:spLocks noChangeShapeType="1"/>
            </p:cNvSpPr>
            <p:nvPr/>
          </p:nvSpPr>
          <p:spPr bwMode="auto">
            <a:xfrm flipH="1">
              <a:off x="2208" y="2737"/>
              <a:ext cx="144"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09" name="Line 5">
              <a:extLst>
                <a:ext uri="{FF2B5EF4-FFF2-40B4-BE49-F238E27FC236}">
                  <a16:creationId xmlns:a16="http://schemas.microsoft.com/office/drawing/2014/main" id="{E90D2628-1791-4EA3-A17A-E8D514F153BC}"/>
                </a:ext>
              </a:extLst>
            </p:cNvPr>
            <p:cNvSpPr>
              <a:spLocks noChangeShapeType="1"/>
            </p:cNvSpPr>
            <p:nvPr/>
          </p:nvSpPr>
          <p:spPr bwMode="auto">
            <a:xfrm flipH="1">
              <a:off x="3024" y="3121"/>
              <a:ext cx="192"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10" name="Line 6">
              <a:extLst>
                <a:ext uri="{FF2B5EF4-FFF2-40B4-BE49-F238E27FC236}">
                  <a16:creationId xmlns:a16="http://schemas.microsoft.com/office/drawing/2014/main" id="{B49E2233-04CF-42A3-8CF0-1EBE1AD3BF49}"/>
                </a:ext>
              </a:extLst>
            </p:cNvPr>
            <p:cNvSpPr>
              <a:spLocks noChangeShapeType="1"/>
            </p:cNvSpPr>
            <p:nvPr/>
          </p:nvSpPr>
          <p:spPr bwMode="auto">
            <a:xfrm>
              <a:off x="4992" y="1585"/>
              <a:ext cx="192"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11" name="Line 7">
              <a:extLst>
                <a:ext uri="{FF2B5EF4-FFF2-40B4-BE49-F238E27FC236}">
                  <a16:creationId xmlns:a16="http://schemas.microsoft.com/office/drawing/2014/main" id="{E8B8E515-F7B8-4773-BFB1-D714745D0948}"/>
                </a:ext>
              </a:extLst>
            </p:cNvPr>
            <p:cNvSpPr>
              <a:spLocks noChangeShapeType="1"/>
            </p:cNvSpPr>
            <p:nvPr/>
          </p:nvSpPr>
          <p:spPr bwMode="auto">
            <a:xfrm flipH="1">
              <a:off x="3168" y="1153"/>
              <a:ext cx="192" cy="24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12" name="Line 8">
              <a:extLst>
                <a:ext uri="{FF2B5EF4-FFF2-40B4-BE49-F238E27FC236}">
                  <a16:creationId xmlns:a16="http://schemas.microsoft.com/office/drawing/2014/main" id="{ED1D6B3B-82B0-49C4-9B63-2AB52E2ADE10}"/>
                </a:ext>
              </a:extLst>
            </p:cNvPr>
            <p:cNvSpPr>
              <a:spLocks noChangeShapeType="1"/>
            </p:cNvSpPr>
            <p:nvPr/>
          </p:nvSpPr>
          <p:spPr bwMode="auto">
            <a:xfrm flipH="1">
              <a:off x="2160" y="1585"/>
              <a:ext cx="192" cy="336"/>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13" name="Line 9">
              <a:extLst>
                <a:ext uri="{FF2B5EF4-FFF2-40B4-BE49-F238E27FC236}">
                  <a16:creationId xmlns:a16="http://schemas.microsoft.com/office/drawing/2014/main" id="{3DF67546-A532-44C6-BE10-57F93C047ED0}"/>
                </a:ext>
              </a:extLst>
            </p:cNvPr>
            <p:cNvSpPr>
              <a:spLocks noChangeShapeType="1"/>
            </p:cNvSpPr>
            <p:nvPr/>
          </p:nvSpPr>
          <p:spPr bwMode="auto">
            <a:xfrm>
              <a:off x="1248" y="1153"/>
              <a:ext cx="240" cy="28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16" name="Oval 12">
              <a:extLst>
                <a:ext uri="{FF2B5EF4-FFF2-40B4-BE49-F238E27FC236}">
                  <a16:creationId xmlns:a16="http://schemas.microsoft.com/office/drawing/2014/main" id="{41A337C4-E17F-47D8-8E44-71CCECB2F2C3}"/>
                </a:ext>
              </a:extLst>
            </p:cNvPr>
            <p:cNvSpPr>
              <a:spLocks noChangeArrowheads="1"/>
            </p:cNvSpPr>
            <p:nvPr/>
          </p:nvSpPr>
          <p:spPr bwMode="auto">
            <a:xfrm>
              <a:off x="480" y="913"/>
              <a:ext cx="288" cy="288"/>
            </a:xfrm>
            <a:prstGeom prst="ellipse">
              <a:avLst/>
            </a:prstGeom>
            <a:solidFill>
              <a:srgbClr val="CCFF66"/>
            </a:solidFill>
            <a:ln w="38100">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53</a:t>
              </a:r>
              <a:endParaRPr kumimoji="1" lang="en-US" altLang="zh-CN" sz="2400">
                <a:solidFill>
                  <a:schemeClr val="tx2"/>
                </a:solidFill>
                <a:latin typeface="Times New Roman" panose="02020603050405020304" pitchFamily="18" charset="0"/>
              </a:endParaRPr>
            </a:p>
          </p:txBody>
        </p:sp>
        <p:sp>
          <p:nvSpPr>
            <p:cNvPr id="226317" name="Oval 13">
              <a:extLst>
                <a:ext uri="{FF2B5EF4-FFF2-40B4-BE49-F238E27FC236}">
                  <a16:creationId xmlns:a16="http://schemas.microsoft.com/office/drawing/2014/main" id="{4B344A75-B070-40C0-B236-EF0A25C8C5AF}"/>
                </a:ext>
              </a:extLst>
            </p:cNvPr>
            <p:cNvSpPr>
              <a:spLocks noChangeArrowheads="1"/>
            </p:cNvSpPr>
            <p:nvPr/>
          </p:nvSpPr>
          <p:spPr bwMode="auto">
            <a:xfrm>
              <a:off x="1056" y="913"/>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53</a:t>
              </a:r>
              <a:endParaRPr kumimoji="1" lang="en-US" altLang="zh-CN" sz="2400">
                <a:latin typeface="Times New Roman" panose="02020603050405020304" pitchFamily="18" charset="0"/>
              </a:endParaRPr>
            </a:p>
          </p:txBody>
        </p:sp>
        <p:sp>
          <p:nvSpPr>
            <p:cNvPr id="226318" name="Oval 14">
              <a:extLst>
                <a:ext uri="{FF2B5EF4-FFF2-40B4-BE49-F238E27FC236}">
                  <a16:creationId xmlns:a16="http://schemas.microsoft.com/office/drawing/2014/main" id="{435DB034-DD1F-40DB-BB52-53BD7302F953}"/>
                </a:ext>
              </a:extLst>
            </p:cNvPr>
            <p:cNvSpPr>
              <a:spLocks noChangeArrowheads="1"/>
            </p:cNvSpPr>
            <p:nvPr/>
          </p:nvSpPr>
          <p:spPr bwMode="auto">
            <a:xfrm>
              <a:off x="1344" y="1345"/>
              <a:ext cx="288" cy="288"/>
            </a:xfrm>
            <a:prstGeom prst="ellipse">
              <a:avLst/>
            </a:prstGeom>
            <a:solidFill>
              <a:srgbClr val="CCFF66"/>
            </a:solidFill>
            <a:ln w="38100">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78</a:t>
              </a:r>
              <a:endParaRPr kumimoji="1" lang="en-US" altLang="zh-CN" sz="2400">
                <a:solidFill>
                  <a:schemeClr val="tx2"/>
                </a:solidFill>
                <a:latin typeface="Times New Roman" panose="02020603050405020304" pitchFamily="18" charset="0"/>
              </a:endParaRPr>
            </a:p>
          </p:txBody>
        </p:sp>
        <p:sp>
          <p:nvSpPr>
            <p:cNvPr id="226319" name="Line 15">
              <a:extLst>
                <a:ext uri="{FF2B5EF4-FFF2-40B4-BE49-F238E27FC236}">
                  <a16:creationId xmlns:a16="http://schemas.microsoft.com/office/drawing/2014/main" id="{8F49EC67-020A-4F56-BF6A-42F66F9F3654}"/>
                </a:ext>
              </a:extLst>
            </p:cNvPr>
            <p:cNvSpPr>
              <a:spLocks noChangeShapeType="1"/>
            </p:cNvSpPr>
            <p:nvPr/>
          </p:nvSpPr>
          <p:spPr bwMode="auto">
            <a:xfrm>
              <a:off x="2160" y="1153"/>
              <a:ext cx="240" cy="28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20" name="Oval 16">
              <a:extLst>
                <a:ext uri="{FF2B5EF4-FFF2-40B4-BE49-F238E27FC236}">
                  <a16:creationId xmlns:a16="http://schemas.microsoft.com/office/drawing/2014/main" id="{8A9DB623-6F6E-4A96-8249-B2F36CD49BA8}"/>
                </a:ext>
              </a:extLst>
            </p:cNvPr>
            <p:cNvSpPr>
              <a:spLocks noChangeArrowheads="1"/>
            </p:cNvSpPr>
            <p:nvPr/>
          </p:nvSpPr>
          <p:spPr bwMode="auto">
            <a:xfrm>
              <a:off x="1968" y="913"/>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53</a:t>
              </a:r>
              <a:endParaRPr kumimoji="1" lang="en-US" altLang="zh-CN" sz="2400">
                <a:latin typeface="Times New Roman" panose="02020603050405020304" pitchFamily="18" charset="0"/>
              </a:endParaRPr>
            </a:p>
          </p:txBody>
        </p:sp>
        <p:sp>
          <p:nvSpPr>
            <p:cNvPr id="226321" name="Oval 17">
              <a:extLst>
                <a:ext uri="{FF2B5EF4-FFF2-40B4-BE49-F238E27FC236}">
                  <a16:creationId xmlns:a16="http://schemas.microsoft.com/office/drawing/2014/main" id="{50E1EB3A-49BF-4CBA-9830-D7592F3DA17A}"/>
                </a:ext>
              </a:extLst>
            </p:cNvPr>
            <p:cNvSpPr>
              <a:spLocks noChangeArrowheads="1"/>
            </p:cNvSpPr>
            <p:nvPr/>
          </p:nvSpPr>
          <p:spPr bwMode="auto">
            <a:xfrm>
              <a:off x="2256" y="1345"/>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78</a:t>
              </a:r>
              <a:endParaRPr kumimoji="1" lang="en-US" altLang="zh-CN" sz="2400">
                <a:latin typeface="Times New Roman" panose="02020603050405020304" pitchFamily="18" charset="0"/>
              </a:endParaRPr>
            </a:p>
          </p:txBody>
        </p:sp>
        <p:sp>
          <p:nvSpPr>
            <p:cNvPr id="226322" name="Oval 18">
              <a:extLst>
                <a:ext uri="{FF2B5EF4-FFF2-40B4-BE49-F238E27FC236}">
                  <a16:creationId xmlns:a16="http://schemas.microsoft.com/office/drawing/2014/main" id="{7E098D84-5FDF-468D-AA24-87A575983A60}"/>
                </a:ext>
              </a:extLst>
            </p:cNvPr>
            <p:cNvSpPr>
              <a:spLocks noChangeArrowheads="1"/>
            </p:cNvSpPr>
            <p:nvPr/>
          </p:nvSpPr>
          <p:spPr bwMode="auto">
            <a:xfrm>
              <a:off x="2016" y="1825"/>
              <a:ext cx="288" cy="288"/>
            </a:xfrm>
            <a:prstGeom prst="ellipse">
              <a:avLst/>
            </a:prstGeom>
            <a:solidFill>
              <a:srgbClr val="CCFF66"/>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65</a:t>
              </a:r>
              <a:endParaRPr kumimoji="1" lang="en-US" altLang="zh-CN" sz="2400">
                <a:solidFill>
                  <a:schemeClr val="tx2"/>
                </a:solidFill>
                <a:latin typeface="Times New Roman" panose="02020603050405020304" pitchFamily="18" charset="0"/>
              </a:endParaRPr>
            </a:p>
          </p:txBody>
        </p:sp>
        <p:sp>
          <p:nvSpPr>
            <p:cNvPr id="226323" name="Line 19">
              <a:extLst>
                <a:ext uri="{FF2B5EF4-FFF2-40B4-BE49-F238E27FC236}">
                  <a16:creationId xmlns:a16="http://schemas.microsoft.com/office/drawing/2014/main" id="{D9A39424-5571-4C42-918F-4D93490699F9}"/>
                </a:ext>
              </a:extLst>
            </p:cNvPr>
            <p:cNvSpPr>
              <a:spLocks noChangeShapeType="1"/>
            </p:cNvSpPr>
            <p:nvPr/>
          </p:nvSpPr>
          <p:spPr bwMode="auto">
            <a:xfrm flipH="1">
              <a:off x="3456" y="1585"/>
              <a:ext cx="192" cy="336"/>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24" name="Line 20">
              <a:extLst>
                <a:ext uri="{FF2B5EF4-FFF2-40B4-BE49-F238E27FC236}">
                  <a16:creationId xmlns:a16="http://schemas.microsoft.com/office/drawing/2014/main" id="{984A6A6B-7DD3-4D46-B5F4-77896F4223E9}"/>
                </a:ext>
              </a:extLst>
            </p:cNvPr>
            <p:cNvSpPr>
              <a:spLocks noChangeShapeType="1"/>
            </p:cNvSpPr>
            <p:nvPr/>
          </p:nvSpPr>
          <p:spPr bwMode="auto">
            <a:xfrm>
              <a:off x="3456" y="1153"/>
              <a:ext cx="240" cy="28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25" name="Oval 21">
              <a:extLst>
                <a:ext uri="{FF2B5EF4-FFF2-40B4-BE49-F238E27FC236}">
                  <a16:creationId xmlns:a16="http://schemas.microsoft.com/office/drawing/2014/main" id="{C6AD8764-94B7-41EA-B62B-5E977C1BC55F}"/>
                </a:ext>
              </a:extLst>
            </p:cNvPr>
            <p:cNvSpPr>
              <a:spLocks noChangeArrowheads="1"/>
            </p:cNvSpPr>
            <p:nvPr/>
          </p:nvSpPr>
          <p:spPr bwMode="auto">
            <a:xfrm>
              <a:off x="3264" y="913"/>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53</a:t>
              </a:r>
              <a:endParaRPr kumimoji="1" lang="en-US" altLang="zh-CN" sz="2400">
                <a:latin typeface="Times New Roman" panose="02020603050405020304" pitchFamily="18" charset="0"/>
              </a:endParaRPr>
            </a:p>
          </p:txBody>
        </p:sp>
        <p:sp>
          <p:nvSpPr>
            <p:cNvPr id="226326" name="Oval 22">
              <a:extLst>
                <a:ext uri="{FF2B5EF4-FFF2-40B4-BE49-F238E27FC236}">
                  <a16:creationId xmlns:a16="http://schemas.microsoft.com/office/drawing/2014/main" id="{74A019C5-0A71-4C49-B67C-69CA9CDA24D1}"/>
                </a:ext>
              </a:extLst>
            </p:cNvPr>
            <p:cNvSpPr>
              <a:spLocks noChangeArrowheads="1"/>
            </p:cNvSpPr>
            <p:nvPr/>
          </p:nvSpPr>
          <p:spPr bwMode="auto">
            <a:xfrm>
              <a:off x="3552" y="1345"/>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78</a:t>
              </a:r>
              <a:endParaRPr kumimoji="1" lang="en-US" altLang="zh-CN" sz="2400">
                <a:latin typeface="Times New Roman" panose="02020603050405020304" pitchFamily="18" charset="0"/>
              </a:endParaRPr>
            </a:p>
          </p:txBody>
        </p:sp>
        <p:sp>
          <p:nvSpPr>
            <p:cNvPr id="226327" name="Oval 23">
              <a:extLst>
                <a:ext uri="{FF2B5EF4-FFF2-40B4-BE49-F238E27FC236}">
                  <a16:creationId xmlns:a16="http://schemas.microsoft.com/office/drawing/2014/main" id="{7A58CDFF-966D-4597-A0F5-689246FC8E5D}"/>
                </a:ext>
              </a:extLst>
            </p:cNvPr>
            <p:cNvSpPr>
              <a:spLocks noChangeArrowheads="1"/>
            </p:cNvSpPr>
            <p:nvPr/>
          </p:nvSpPr>
          <p:spPr bwMode="auto">
            <a:xfrm>
              <a:off x="3312" y="1825"/>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65</a:t>
              </a:r>
              <a:endParaRPr kumimoji="1" lang="en-US" altLang="zh-CN" sz="2400">
                <a:latin typeface="Times New Roman" panose="02020603050405020304" pitchFamily="18" charset="0"/>
              </a:endParaRPr>
            </a:p>
          </p:txBody>
        </p:sp>
        <p:sp>
          <p:nvSpPr>
            <p:cNvPr id="226328" name="Oval 24">
              <a:extLst>
                <a:ext uri="{FF2B5EF4-FFF2-40B4-BE49-F238E27FC236}">
                  <a16:creationId xmlns:a16="http://schemas.microsoft.com/office/drawing/2014/main" id="{CAF1A7F6-9AA9-41F9-80D9-4FEBF08E7357}"/>
                </a:ext>
              </a:extLst>
            </p:cNvPr>
            <p:cNvSpPr>
              <a:spLocks noChangeArrowheads="1"/>
            </p:cNvSpPr>
            <p:nvPr/>
          </p:nvSpPr>
          <p:spPr bwMode="auto">
            <a:xfrm>
              <a:off x="2976" y="1345"/>
              <a:ext cx="288" cy="288"/>
            </a:xfrm>
            <a:prstGeom prst="ellipse">
              <a:avLst/>
            </a:prstGeom>
            <a:solidFill>
              <a:srgbClr val="CCFF66"/>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17</a:t>
              </a:r>
              <a:endParaRPr kumimoji="1" lang="en-US" altLang="zh-CN" sz="2400">
                <a:solidFill>
                  <a:schemeClr val="tx2"/>
                </a:solidFill>
                <a:latin typeface="Times New Roman" panose="02020603050405020304" pitchFamily="18" charset="0"/>
              </a:endParaRPr>
            </a:p>
          </p:txBody>
        </p:sp>
        <p:sp>
          <p:nvSpPr>
            <p:cNvPr id="226329" name="Line 25">
              <a:extLst>
                <a:ext uri="{FF2B5EF4-FFF2-40B4-BE49-F238E27FC236}">
                  <a16:creationId xmlns:a16="http://schemas.microsoft.com/office/drawing/2014/main" id="{09A40A30-EC86-48F8-BCF8-6D18A2ABF4F9}"/>
                </a:ext>
              </a:extLst>
            </p:cNvPr>
            <p:cNvSpPr>
              <a:spLocks noChangeShapeType="1"/>
            </p:cNvSpPr>
            <p:nvPr/>
          </p:nvSpPr>
          <p:spPr bwMode="auto">
            <a:xfrm flipH="1">
              <a:off x="4416" y="1153"/>
              <a:ext cx="192" cy="24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30" name="Line 26">
              <a:extLst>
                <a:ext uri="{FF2B5EF4-FFF2-40B4-BE49-F238E27FC236}">
                  <a16:creationId xmlns:a16="http://schemas.microsoft.com/office/drawing/2014/main" id="{57E81855-22CD-4F95-AB62-8B8838F7287D}"/>
                </a:ext>
              </a:extLst>
            </p:cNvPr>
            <p:cNvSpPr>
              <a:spLocks noChangeShapeType="1"/>
            </p:cNvSpPr>
            <p:nvPr/>
          </p:nvSpPr>
          <p:spPr bwMode="auto">
            <a:xfrm flipH="1">
              <a:off x="4704" y="1585"/>
              <a:ext cx="192" cy="336"/>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31" name="Line 27">
              <a:extLst>
                <a:ext uri="{FF2B5EF4-FFF2-40B4-BE49-F238E27FC236}">
                  <a16:creationId xmlns:a16="http://schemas.microsoft.com/office/drawing/2014/main" id="{245A0199-2DF0-4D2A-AA23-F8DE5EF12510}"/>
                </a:ext>
              </a:extLst>
            </p:cNvPr>
            <p:cNvSpPr>
              <a:spLocks noChangeShapeType="1"/>
            </p:cNvSpPr>
            <p:nvPr/>
          </p:nvSpPr>
          <p:spPr bwMode="auto">
            <a:xfrm>
              <a:off x="4704" y="1153"/>
              <a:ext cx="240" cy="28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32" name="Oval 28">
              <a:extLst>
                <a:ext uri="{FF2B5EF4-FFF2-40B4-BE49-F238E27FC236}">
                  <a16:creationId xmlns:a16="http://schemas.microsoft.com/office/drawing/2014/main" id="{84607D42-96F6-49F7-B4BD-3532B7088369}"/>
                </a:ext>
              </a:extLst>
            </p:cNvPr>
            <p:cNvSpPr>
              <a:spLocks noChangeArrowheads="1"/>
            </p:cNvSpPr>
            <p:nvPr/>
          </p:nvSpPr>
          <p:spPr bwMode="auto">
            <a:xfrm>
              <a:off x="4512" y="913"/>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53</a:t>
              </a:r>
              <a:endParaRPr kumimoji="1" lang="en-US" altLang="zh-CN" sz="2400">
                <a:latin typeface="Times New Roman" panose="02020603050405020304" pitchFamily="18" charset="0"/>
              </a:endParaRPr>
            </a:p>
          </p:txBody>
        </p:sp>
        <p:sp>
          <p:nvSpPr>
            <p:cNvPr id="226333" name="Oval 29">
              <a:extLst>
                <a:ext uri="{FF2B5EF4-FFF2-40B4-BE49-F238E27FC236}">
                  <a16:creationId xmlns:a16="http://schemas.microsoft.com/office/drawing/2014/main" id="{0CF7EB80-C384-422C-8EEC-E645DC1057B7}"/>
                </a:ext>
              </a:extLst>
            </p:cNvPr>
            <p:cNvSpPr>
              <a:spLocks noChangeArrowheads="1"/>
            </p:cNvSpPr>
            <p:nvPr/>
          </p:nvSpPr>
          <p:spPr bwMode="auto">
            <a:xfrm>
              <a:off x="4800" y="1345"/>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78</a:t>
              </a:r>
              <a:endParaRPr kumimoji="1" lang="en-US" altLang="zh-CN" sz="2400">
                <a:latin typeface="Times New Roman" panose="02020603050405020304" pitchFamily="18" charset="0"/>
              </a:endParaRPr>
            </a:p>
          </p:txBody>
        </p:sp>
        <p:sp>
          <p:nvSpPr>
            <p:cNvPr id="226334" name="Oval 30">
              <a:extLst>
                <a:ext uri="{FF2B5EF4-FFF2-40B4-BE49-F238E27FC236}">
                  <a16:creationId xmlns:a16="http://schemas.microsoft.com/office/drawing/2014/main" id="{EAAA6861-5499-4222-A40B-A198ED0A6D4C}"/>
                </a:ext>
              </a:extLst>
            </p:cNvPr>
            <p:cNvSpPr>
              <a:spLocks noChangeArrowheads="1"/>
            </p:cNvSpPr>
            <p:nvPr/>
          </p:nvSpPr>
          <p:spPr bwMode="auto">
            <a:xfrm>
              <a:off x="4560" y="1825"/>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65</a:t>
              </a:r>
              <a:endParaRPr kumimoji="1" lang="en-US" altLang="zh-CN" sz="2400">
                <a:latin typeface="Times New Roman" panose="02020603050405020304" pitchFamily="18" charset="0"/>
              </a:endParaRPr>
            </a:p>
          </p:txBody>
        </p:sp>
        <p:sp>
          <p:nvSpPr>
            <p:cNvPr id="226335" name="Oval 31">
              <a:extLst>
                <a:ext uri="{FF2B5EF4-FFF2-40B4-BE49-F238E27FC236}">
                  <a16:creationId xmlns:a16="http://schemas.microsoft.com/office/drawing/2014/main" id="{FCBFCDC0-E62A-4392-A290-BA93F75FA0C8}"/>
                </a:ext>
              </a:extLst>
            </p:cNvPr>
            <p:cNvSpPr>
              <a:spLocks noChangeArrowheads="1"/>
            </p:cNvSpPr>
            <p:nvPr/>
          </p:nvSpPr>
          <p:spPr bwMode="auto">
            <a:xfrm>
              <a:off x="5040" y="1825"/>
              <a:ext cx="288" cy="288"/>
            </a:xfrm>
            <a:prstGeom prst="ellipse">
              <a:avLst/>
            </a:prstGeom>
            <a:solidFill>
              <a:srgbClr val="CCFF66"/>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87</a:t>
              </a:r>
              <a:endParaRPr kumimoji="1" lang="en-US" altLang="zh-CN" sz="2400">
                <a:solidFill>
                  <a:schemeClr val="tx2"/>
                </a:solidFill>
                <a:latin typeface="Times New Roman" panose="02020603050405020304" pitchFamily="18" charset="0"/>
              </a:endParaRPr>
            </a:p>
          </p:txBody>
        </p:sp>
        <p:sp>
          <p:nvSpPr>
            <p:cNvPr id="226336" name="Oval 32">
              <a:extLst>
                <a:ext uri="{FF2B5EF4-FFF2-40B4-BE49-F238E27FC236}">
                  <a16:creationId xmlns:a16="http://schemas.microsoft.com/office/drawing/2014/main" id="{DD71DDC0-8E16-4331-A9CD-E8C02FE6A076}"/>
                </a:ext>
              </a:extLst>
            </p:cNvPr>
            <p:cNvSpPr>
              <a:spLocks noChangeArrowheads="1"/>
            </p:cNvSpPr>
            <p:nvPr/>
          </p:nvSpPr>
          <p:spPr bwMode="auto">
            <a:xfrm>
              <a:off x="4224" y="1345"/>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17</a:t>
              </a:r>
              <a:endParaRPr kumimoji="1" lang="en-US" altLang="zh-CN" sz="2400">
                <a:latin typeface="Times New Roman" panose="02020603050405020304" pitchFamily="18" charset="0"/>
              </a:endParaRPr>
            </a:p>
          </p:txBody>
        </p:sp>
        <p:sp>
          <p:nvSpPr>
            <p:cNvPr id="226337" name="Line 33">
              <a:extLst>
                <a:ext uri="{FF2B5EF4-FFF2-40B4-BE49-F238E27FC236}">
                  <a16:creationId xmlns:a16="http://schemas.microsoft.com/office/drawing/2014/main" id="{7060FCE4-B5F9-49FF-900F-0FA0AAECD3BF}"/>
                </a:ext>
              </a:extLst>
            </p:cNvPr>
            <p:cNvSpPr>
              <a:spLocks noChangeShapeType="1"/>
            </p:cNvSpPr>
            <p:nvPr/>
          </p:nvSpPr>
          <p:spPr bwMode="auto">
            <a:xfrm>
              <a:off x="1536" y="2737"/>
              <a:ext cx="192"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38" name="Line 34">
              <a:extLst>
                <a:ext uri="{FF2B5EF4-FFF2-40B4-BE49-F238E27FC236}">
                  <a16:creationId xmlns:a16="http://schemas.microsoft.com/office/drawing/2014/main" id="{67B16C2A-3712-4FA4-9C07-3E2DA237F7D8}"/>
                </a:ext>
              </a:extLst>
            </p:cNvPr>
            <p:cNvSpPr>
              <a:spLocks noChangeShapeType="1"/>
            </p:cNvSpPr>
            <p:nvPr/>
          </p:nvSpPr>
          <p:spPr bwMode="auto">
            <a:xfrm flipH="1">
              <a:off x="912" y="2305"/>
              <a:ext cx="240" cy="336"/>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39" name="Line 35">
              <a:extLst>
                <a:ext uri="{FF2B5EF4-FFF2-40B4-BE49-F238E27FC236}">
                  <a16:creationId xmlns:a16="http://schemas.microsoft.com/office/drawing/2014/main" id="{50407BB3-E743-4DDB-AD77-A3F1C7812B04}"/>
                </a:ext>
              </a:extLst>
            </p:cNvPr>
            <p:cNvSpPr>
              <a:spLocks noChangeShapeType="1"/>
            </p:cNvSpPr>
            <p:nvPr/>
          </p:nvSpPr>
          <p:spPr bwMode="auto">
            <a:xfrm flipH="1">
              <a:off x="1248" y="2737"/>
              <a:ext cx="192" cy="336"/>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40" name="Line 36">
              <a:extLst>
                <a:ext uri="{FF2B5EF4-FFF2-40B4-BE49-F238E27FC236}">
                  <a16:creationId xmlns:a16="http://schemas.microsoft.com/office/drawing/2014/main" id="{4BD51E11-0CAF-4F02-9E2C-7ECC9AE9037B}"/>
                </a:ext>
              </a:extLst>
            </p:cNvPr>
            <p:cNvSpPr>
              <a:spLocks noChangeShapeType="1"/>
            </p:cNvSpPr>
            <p:nvPr/>
          </p:nvSpPr>
          <p:spPr bwMode="auto">
            <a:xfrm>
              <a:off x="1248" y="2305"/>
              <a:ext cx="240" cy="28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41" name="Oval 37">
              <a:extLst>
                <a:ext uri="{FF2B5EF4-FFF2-40B4-BE49-F238E27FC236}">
                  <a16:creationId xmlns:a16="http://schemas.microsoft.com/office/drawing/2014/main" id="{3A693680-6781-4707-901B-26F5C7ABD3FB}"/>
                </a:ext>
              </a:extLst>
            </p:cNvPr>
            <p:cNvSpPr>
              <a:spLocks noChangeArrowheads="1"/>
            </p:cNvSpPr>
            <p:nvPr/>
          </p:nvSpPr>
          <p:spPr bwMode="auto">
            <a:xfrm>
              <a:off x="1056" y="2065"/>
              <a:ext cx="288" cy="288"/>
            </a:xfrm>
            <a:prstGeom prst="ellipse">
              <a:avLst/>
            </a:prstGeom>
            <a:solidFill>
              <a:srgbClr val="FFFF99"/>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53</a:t>
              </a:r>
              <a:endParaRPr kumimoji="1" lang="en-US" altLang="zh-CN" sz="2400">
                <a:latin typeface="Times New Roman" panose="02020603050405020304" pitchFamily="18" charset="0"/>
              </a:endParaRPr>
            </a:p>
          </p:txBody>
        </p:sp>
        <p:sp>
          <p:nvSpPr>
            <p:cNvPr id="226342" name="Oval 38">
              <a:extLst>
                <a:ext uri="{FF2B5EF4-FFF2-40B4-BE49-F238E27FC236}">
                  <a16:creationId xmlns:a16="http://schemas.microsoft.com/office/drawing/2014/main" id="{2ED4D275-702F-4EF5-875B-E0F90E13D8FF}"/>
                </a:ext>
              </a:extLst>
            </p:cNvPr>
            <p:cNvSpPr>
              <a:spLocks noChangeArrowheads="1"/>
            </p:cNvSpPr>
            <p:nvPr/>
          </p:nvSpPr>
          <p:spPr bwMode="auto">
            <a:xfrm>
              <a:off x="1344" y="2497"/>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78</a:t>
              </a:r>
              <a:endParaRPr kumimoji="1" lang="en-US" altLang="zh-CN" sz="2400">
                <a:latin typeface="Times New Roman" panose="02020603050405020304" pitchFamily="18" charset="0"/>
              </a:endParaRPr>
            </a:p>
          </p:txBody>
        </p:sp>
        <p:sp>
          <p:nvSpPr>
            <p:cNvPr id="226343" name="Oval 39">
              <a:extLst>
                <a:ext uri="{FF2B5EF4-FFF2-40B4-BE49-F238E27FC236}">
                  <a16:creationId xmlns:a16="http://schemas.microsoft.com/office/drawing/2014/main" id="{E41AAAE0-7172-4194-BE02-0CF1E0646629}"/>
                </a:ext>
              </a:extLst>
            </p:cNvPr>
            <p:cNvSpPr>
              <a:spLocks noChangeArrowheads="1"/>
            </p:cNvSpPr>
            <p:nvPr/>
          </p:nvSpPr>
          <p:spPr bwMode="auto">
            <a:xfrm>
              <a:off x="1104" y="2977"/>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65</a:t>
              </a:r>
              <a:endParaRPr kumimoji="1" lang="en-US" altLang="zh-CN" sz="2400">
                <a:latin typeface="Times New Roman" panose="02020603050405020304" pitchFamily="18" charset="0"/>
              </a:endParaRPr>
            </a:p>
          </p:txBody>
        </p:sp>
        <p:sp>
          <p:nvSpPr>
            <p:cNvPr id="226344" name="Oval 40">
              <a:extLst>
                <a:ext uri="{FF2B5EF4-FFF2-40B4-BE49-F238E27FC236}">
                  <a16:creationId xmlns:a16="http://schemas.microsoft.com/office/drawing/2014/main" id="{56D8B0DF-0530-4834-86DC-3D0BFB45612D}"/>
                </a:ext>
              </a:extLst>
            </p:cNvPr>
            <p:cNvSpPr>
              <a:spLocks noChangeArrowheads="1"/>
            </p:cNvSpPr>
            <p:nvPr/>
          </p:nvSpPr>
          <p:spPr bwMode="auto">
            <a:xfrm>
              <a:off x="528" y="2977"/>
              <a:ext cx="288" cy="288"/>
            </a:xfrm>
            <a:prstGeom prst="ellipse">
              <a:avLst/>
            </a:prstGeom>
            <a:solidFill>
              <a:srgbClr val="CCFF66"/>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09</a:t>
              </a:r>
              <a:endParaRPr kumimoji="1" lang="en-US" altLang="zh-CN" sz="2400">
                <a:solidFill>
                  <a:schemeClr val="tx2"/>
                </a:solidFill>
                <a:latin typeface="Times New Roman" panose="02020603050405020304" pitchFamily="18" charset="0"/>
              </a:endParaRPr>
            </a:p>
          </p:txBody>
        </p:sp>
        <p:sp>
          <p:nvSpPr>
            <p:cNvPr id="226345" name="Oval 41">
              <a:extLst>
                <a:ext uri="{FF2B5EF4-FFF2-40B4-BE49-F238E27FC236}">
                  <a16:creationId xmlns:a16="http://schemas.microsoft.com/office/drawing/2014/main" id="{183B813A-E925-493F-B0BB-7B4376528745}"/>
                </a:ext>
              </a:extLst>
            </p:cNvPr>
            <p:cNvSpPr>
              <a:spLocks noChangeArrowheads="1"/>
            </p:cNvSpPr>
            <p:nvPr/>
          </p:nvSpPr>
          <p:spPr bwMode="auto">
            <a:xfrm>
              <a:off x="768" y="2497"/>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17</a:t>
              </a:r>
              <a:endParaRPr kumimoji="1" lang="en-US" altLang="zh-CN" sz="2400">
                <a:latin typeface="Times New Roman" panose="02020603050405020304" pitchFamily="18" charset="0"/>
              </a:endParaRPr>
            </a:p>
          </p:txBody>
        </p:sp>
        <p:sp>
          <p:nvSpPr>
            <p:cNvPr id="226346" name="Oval 42">
              <a:extLst>
                <a:ext uri="{FF2B5EF4-FFF2-40B4-BE49-F238E27FC236}">
                  <a16:creationId xmlns:a16="http://schemas.microsoft.com/office/drawing/2014/main" id="{C4DD1F84-3AF9-427F-B368-A8D54AE68239}"/>
                </a:ext>
              </a:extLst>
            </p:cNvPr>
            <p:cNvSpPr>
              <a:spLocks noChangeArrowheads="1"/>
            </p:cNvSpPr>
            <p:nvPr/>
          </p:nvSpPr>
          <p:spPr bwMode="auto">
            <a:xfrm>
              <a:off x="1584" y="2977"/>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87</a:t>
              </a:r>
              <a:endParaRPr kumimoji="1" lang="en-US" altLang="zh-CN" sz="2400">
                <a:latin typeface="Times New Roman" panose="02020603050405020304" pitchFamily="18" charset="0"/>
              </a:endParaRPr>
            </a:p>
          </p:txBody>
        </p:sp>
        <p:sp>
          <p:nvSpPr>
            <p:cNvPr id="226347" name="Line 43">
              <a:extLst>
                <a:ext uri="{FF2B5EF4-FFF2-40B4-BE49-F238E27FC236}">
                  <a16:creationId xmlns:a16="http://schemas.microsoft.com/office/drawing/2014/main" id="{D85236D7-B14E-452A-A181-DD84E31320B4}"/>
                </a:ext>
              </a:extLst>
            </p:cNvPr>
            <p:cNvSpPr>
              <a:spLocks noChangeShapeType="1"/>
            </p:cNvSpPr>
            <p:nvPr/>
          </p:nvSpPr>
          <p:spPr bwMode="auto">
            <a:xfrm>
              <a:off x="3024" y="2737"/>
              <a:ext cx="192"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48" name="Line 44">
              <a:extLst>
                <a:ext uri="{FF2B5EF4-FFF2-40B4-BE49-F238E27FC236}">
                  <a16:creationId xmlns:a16="http://schemas.microsoft.com/office/drawing/2014/main" id="{2BF58DB3-357B-48AE-B585-73DE18A6EF79}"/>
                </a:ext>
              </a:extLst>
            </p:cNvPr>
            <p:cNvSpPr>
              <a:spLocks noChangeShapeType="1"/>
            </p:cNvSpPr>
            <p:nvPr/>
          </p:nvSpPr>
          <p:spPr bwMode="auto">
            <a:xfrm flipH="1">
              <a:off x="2400" y="2305"/>
              <a:ext cx="240" cy="28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49" name="Line 45">
              <a:extLst>
                <a:ext uri="{FF2B5EF4-FFF2-40B4-BE49-F238E27FC236}">
                  <a16:creationId xmlns:a16="http://schemas.microsoft.com/office/drawing/2014/main" id="{9E413D85-D799-44A9-A8C2-56DE930AC2BA}"/>
                </a:ext>
              </a:extLst>
            </p:cNvPr>
            <p:cNvSpPr>
              <a:spLocks noChangeShapeType="1"/>
            </p:cNvSpPr>
            <p:nvPr/>
          </p:nvSpPr>
          <p:spPr bwMode="auto">
            <a:xfrm flipH="1">
              <a:off x="2736" y="2737"/>
              <a:ext cx="192" cy="336"/>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50" name="Line 46">
              <a:extLst>
                <a:ext uri="{FF2B5EF4-FFF2-40B4-BE49-F238E27FC236}">
                  <a16:creationId xmlns:a16="http://schemas.microsoft.com/office/drawing/2014/main" id="{B24BA555-26BD-406B-8722-5C42CA6565D5}"/>
                </a:ext>
              </a:extLst>
            </p:cNvPr>
            <p:cNvSpPr>
              <a:spLocks noChangeShapeType="1"/>
            </p:cNvSpPr>
            <p:nvPr/>
          </p:nvSpPr>
          <p:spPr bwMode="auto">
            <a:xfrm>
              <a:off x="2736" y="2305"/>
              <a:ext cx="240" cy="28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51" name="Oval 47">
              <a:extLst>
                <a:ext uri="{FF2B5EF4-FFF2-40B4-BE49-F238E27FC236}">
                  <a16:creationId xmlns:a16="http://schemas.microsoft.com/office/drawing/2014/main" id="{55B1D0AF-9B1E-4901-AC36-BDF697FDD2B7}"/>
                </a:ext>
              </a:extLst>
            </p:cNvPr>
            <p:cNvSpPr>
              <a:spLocks noChangeArrowheads="1"/>
            </p:cNvSpPr>
            <p:nvPr/>
          </p:nvSpPr>
          <p:spPr bwMode="auto">
            <a:xfrm>
              <a:off x="2544" y="2065"/>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53</a:t>
              </a:r>
              <a:endParaRPr kumimoji="1" lang="en-US" altLang="zh-CN" sz="2400">
                <a:latin typeface="Times New Roman" panose="02020603050405020304" pitchFamily="18" charset="0"/>
              </a:endParaRPr>
            </a:p>
          </p:txBody>
        </p:sp>
        <p:sp>
          <p:nvSpPr>
            <p:cNvPr id="226352" name="Oval 48">
              <a:extLst>
                <a:ext uri="{FF2B5EF4-FFF2-40B4-BE49-F238E27FC236}">
                  <a16:creationId xmlns:a16="http://schemas.microsoft.com/office/drawing/2014/main" id="{732EC8F2-A0E5-4597-86A5-42B08466B493}"/>
                </a:ext>
              </a:extLst>
            </p:cNvPr>
            <p:cNvSpPr>
              <a:spLocks noChangeArrowheads="1"/>
            </p:cNvSpPr>
            <p:nvPr/>
          </p:nvSpPr>
          <p:spPr bwMode="auto">
            <a:xfrm>
              <a:off x="2832" y="2497"/>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78</a:t>
              </a:r>
              <a:endParaRPr kumimoji="1" lang="en-US" altLang="zh-CN" sz="2400">
                <a:latin typeface="Times New Roman" panose="02020603050405020304" pitchFamily="18" charset="0"/>
              </a:endParaRPr>
            </a:p>
          </p:txBody>
        </p:sp>
        <p:sp>
          <p:nvSpPr>
            <p:cNvPr id="226353" name="Oval 49">
              <a:extLst>
                <a:ext uri="{FF2B5EF4-FFF2-40B4-BE49-F238E27FC236}">
                  <a16:creationId xmlns:a16="http://schemas.microsoft.com/office/drawing/2014/main" id="{7CBD04B7-0941-44D7-8725-BE50239A0CC7}"/>
                </a:ext>
              </a:extLst>
            </p:cNvPr>
            <p:cNvSpPr>
              <a:spLocks noChangeArrowheads="1"/>
            </p:cNvSpPr>
            <p:nvPr/>
          </p:nvSpPr>
          <p:spPr bwMode="auto">
            <a:xfrm>
              <a:off x="2592" y="2977"/>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65</a:t>
              </a:r>
              <a:endParaRPr kumimoji="1" lang="en-US" altLang="zh-CN" sz="2400">
                <a:latin typeface="Times New Roman" panose="02020603050405020304" pitchFamily="18" charset="0"/>
              </a:endParaRPr>
            </a:p>
          </p:txBody>
        </p:sp>
        <p:sp>
          <p:nvSpPr>
            <p:cNvPr id="226354" name="Oval 50">
              <a:extLst>
                <a:ext uri="{FF2B5EF4-FFF2-40B4-BE49-F238E27FC236}">
                  <a16:creationId xmlns:a16="http://schemas.microsoft.com/office/drawing/2014/main" id="{8470EC9F-21D4-4C94-BCE8-5BA8361E26CE}"/>
                </a:ext>
              </a:extLst>
            </p:cNvPr>
            <p:cNvSpPr>
              <a:spLocks noChangeArrowheads="1"/>
            </p:cNvSpPr>
            <p:nvPr/>
          </p:nvSpPr>
          <p:spPr bwMode="auto">
            <a:xfrm>
              <a:off x="2880" y="3457"/>
              <a:ext cx="288" cy="288"/>
            </a:xfrm>
            <a:prstGeom prst="ellipse">
              <a:avLst/>
            </a:prstGeom>
            <a:solidFill>
              <a:srgbClr val="CCFF66"/>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81</a:t>
              </a:r>
              <a:endParaRPr kumimoji="1" lang="en-US" altLang="zh-CN" sz="2400">
                <a:solidFill>
                  <a:schemeClr val="tx2"/>
                </a:solidFill>
                <a:latin typeface="Times New Roman" panose="02020603050405020304" pitchFamily="18" charset="0"/>
              </a:endParaRPr>
            </a:p>
          </p:txBody>
        </p:sp>
        <p:sp>
          <p:nvSpPr>
            <p:cNvPr id="226355" name="Oval 51">
              <a:extLst>
                <a:ext uri="{FF2B5EF4-FFF2-40B4-BE49-F238E27FC236}">
                  <a16:creationId xmlns:a16="http://schemas.microsoft.com/office/drawing/2014/main" id="{31F1A1F1-51F9-4713-9088-7A87C7BCE6A4}"/>
                </a:ext>
              </a:extLst>
            </p:cNvPr>
            <p:cNvSpPr>
              <a:spLocks noChangeArrowheads="1"/>
            </p:cNvSpPr>
            <p:nvPr/>
          </p:nvSpPr>
          <p:spPr bwMode="auto">
            <a:xfrm>
              <a:off x="2256" y="2497"/>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17</a:t>
              </a:r>
              <a:endParaRPr kumimoji="1" lang="en-US" altLang="zh-CN" sz="2400">
                <a:latin typeface="Times New Roman" panose="02020603050405020304" pitchFamily="18" charset="0"/>
              </a:endParaRPr>
            </a:p>
          </p:txBody>
        </p:sp>
        <p:sp>
          <p:nvSpPr>
            <p:cNvPr id="226356" name="Oval 52">
              <a:extLst>
                <a:ext uri="{FF2B5EF4-FFF2-40B4-BE49-F238E27FC236}">
                  <a16:creationId xmlns:a16="http://schemas.microsoft.com/office/drawing/2014/main" id="{EF5A6A9A-0AD6-4238-8B75-D3AE659091FE}"/>
                </a:ext>
              </a:extLst>
            </p:cNvPr>
            <p:cNvSpPr>
              <a:spLocks noChangeArrowheads="1"/>
            </p:cNvSpPr>
            <p:nvPr/>
          </p:nvSpPr>
          <p:spPr bwMode="auto">
            <a:xfrm>
              <a:off x="3072" y="2977"/>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87</a:t>
              </a:r>
              <a:endParaRPr kumimoji="1" lang="en-US" altLang="zh-CN" sz="2400">
                <a:latin typeface="Times New Roman" panose="02020603050405020304" pitchFamily="18" charset="0"/>
              </a:endParaRPr>
            </a:p>
          </p:txBody>
        </p:sp>
        <p:sp>
          <p:nvSpPr>
            <p:cNvPr id="226357" name="Oval 53">
              <a:extLst>
                <a:ext uri="{FF2B5EF4-FFF2-40B4-BE49-F238E27FC236}">
                  <a16:creationId xmlns:a16="http://schemas.microsoft.com/office/drawing/2014/main" id="{11E8A7B5-7DE2-40B2-8E76-308F9B842DC5}"/>
                </a:ext>
              </a:extLst>
            </p:cNvPr>
            <p:cNvSpPr>
              <a:spLocks noChangeArrowheads="1"/>
            </p:cNvSpPr>
            <p:nvPr/>
          </p:nvSpPr>
          <p:spPr bwMode="auto">
            <a:xfrm>
              <a:off x="2016" y="2977"/>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09</a:t>
              </a:r>
              <a:endParaRPr kumimoji="1" lang="en-US" altLang="zh-CN" sz="2400">
                <a:latin typeface="Times New Roman" panose="02020603050405020304" pitchFamily="18" charset="0"/>
              </a:endParaRPr>
            </a:p>
          </p:txBody>
        </p:sp>
        <p:sp>
          <p:nvSpPr>
            <p:cNvPr id="226358" name="Line 54">
              <a:extLst>
                <a:ext uri="{FF2B5EF4-FFF2-40B4-BE49-F238E27FC236}">
                  <a16:creationId xmlns:a16="http://schemas.microsoft.com/office/drawing/2014/main" id="{62AB615A-C0B8-4113-A567-165603F9D675}"/>
                </a:ext>
              </a:extLst>
            </p:cNvPr>
            <p:cNvSpPr>
              <a:spLocks noChangeShapeType="1"/>
            </p:cNvSpPr>
            <p:nvPr/>
          </p:nvSpPr>
          <p:spPr bwMode="auto">
            <a:xfrm flipH="1">
              <a:off x="3696" y="2737"/>
              <a:ext cx="144"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59" name="Line 55">
              <a:extLst>
                <a:ext uri="{FF2B5EF4-FFF2-40B4-BE49-F238E27FC236}">
                  <a16:creationId xmlns:a16="http://schemas.microsoft.com/office/drawing/2014/main" id="{F4BD411E-87C5-4020-9DC4-02B16BE0F851}"/>
                </a:ext>
              </a:extLst>
            </p:cNvPr>
            <p:cNvSpPr>
              <a:spLocks noChangeShapeType="1"/>
            </p:cNvSpPr>
            <p:nvPr/>
          </p:nvSpPr>
          <p:spPr bwMode="auto">
            <a:xfrm flipH="1">
              <a:off x="4512" y="3121"/>
              <a:ext cx="192"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60" name="Line 56">
              <a:extLst>
                <a:ext uri="{FF2B5EF4-FFF2-40B4-BE49-F238E27FC236}">
                  <a16:creationId xmlns:a16="http://schemas.microsoft.com/office/drawing/2014/main" id="{813C315C-258E-4F6D-B146-8D6B31142EBE}"/>
                </a:ext>
              </a:extLst>
            </p:cNvPr>
            <p:cNvSpPr>
              <a:spLocks noChangeShapeType="1"/>
            </p:cNvSpPr>
            <p:nvPr/>
          </p:nvSpPr>
          <p:spPr bwMode="auto">
            <a:xfrm>
              <a:off x="4512" y="2737"/>
              <a:ext cx="192"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61" name="Line 57">
              <a:extLst>
                <a:ext uri="{FF2B5EF4-FFF2-40B4-BE49-F238E27FC236}">
                  <a16:creationId xmlns:a16="http://schemas.microsoft.com/office/drawing/2014/main" id="{6BB95BBD-9095-4A9B-BC5C-BDC8CFD9D09C}"/>
                </a:ext>
              </a:extLst>
            </p:cNvPr>
            <p:cNvSpPr>
              <a:spLocks noChangeShapeType="1"/>
            </p:cNvSpPr>
            <p:nvPr/>
          </p:nvSpPr>
          <p:spPr bwMode="auto">
            <a:xfrm flipH="1">
              <a:off x="3888" y="2305"/>
              <a:ext cx="240" cy="28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62" name="Line 58">
              <a:extLst>
                <a:ext uri="{FF2B5EF4-FFF2-40B4-BE49-F238E27FC236}">
                  <a16:creationId xmlns:a16="http://schemas.microsoft.com/office/drawing/2014/main" id="{C376D6EC-9CC0-4C8F-A674-1BE53E91EED0}"/>
                </a:ext>
              </a:extLst>
            </p:cNvPr>
            <p:cNvSpPr>
              <a:spLocks noChangeShapeType="1"/>
            </p:cNvSpPr>
            <p:nvPr/>
          </p:nvSpPr>
          <p:spPr bwMode="auto">
            <a:xfrm flipH="1">
              <a:off x="4224" y="2737"/>
              <a:ext cx="192" cy="336"/>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63" name="Line 59">
              <a:extLst>
                <a:ext uri="{FF2B5EF4-FFF2-40B4-BE49-F238E27FC236}">
                  <a16:creationId xmlns:a16="http://schemas.microsoft.com/office/drawing/2014/main" id="{A38A8398-D6A9-4EBA-88DE-EFB98AA00D0D}"/>
                </a:ext>
              </a:extLst>
            </p:cNvPr>
            <p:cNvSpPr>
              <a:spLocks noChangeShapeType="1"/>
            </p:cNvSpPr>
            <p:nvPr/>
          </p:nvSpPr>
          <p:spPr bwMode="auto">
            <a:xfrm>
              <a:off x="4224" y="2305"/>
              <a:ext cx="240" cy="28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64" name="Oval 60">
              <a:extLst>
                <a:ext uri="{FF2B5EF4-FFF2-40B4-BE49-F238E27FC236}">
                  <a16:creationId xmlns:a16="http://schemas.microsoft.com/office/drawing/2014/main" id="{C446ADF2-80E4-4AD4-8824-400BBEB5AEF9}"/>
                </a:ext>
              </a:extLst>
            </p:cNvPr>
            <p:cNvSpPr>
              <a:spLocks noChangeArrowheads="1"/>
            </p:cNvSpPr>
            <p:nvPr/>
          </p:nvSpPr>
          <p:spPr bwMode="auto">
            <a:xfrm>
              <a:off x="4032" y="2065"/>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53</a:t>
              </a:r>
              <a:endParaRPr kumimoji="1" lang="en-US" altLang="zh-CN" sz="2400">
                <a:latin typeface="Times New Roman" panose="02020603050405020304" pitchFamily="18" charset="0"/>
              </a:endParaRPr>
            </a:p>
          </p:txBody>
        </p:sp>
        <p:sp>
          <p:nvSpPr>
            <p:cNvPr id="226365" name="Oval 61">
              <a:extLst>
                <a:ext uri="{FF2B5EF4-FFF2-40B4-BE49-F238E27FC236}">
                  <a16:creationId xmlns:a16="http://schemas.microsoft.com/office/drawing/2014/main" id="{514FF9AE-D4B2-43CD-A7C9-28106FAC2578}"/>
                </a:ext>
              </a:extLst>
            </p:cNvPr>
            <p:cNvSpPr>
              <a:spLocks noChangeArrowheads="1"/>
            </p:cNvSpPr>
            <p:nvPr/>
          </p:nvSpPr>
          <p:spPr bwMode="auto">
            <a:xfrm>
              <a:off x="4320" y="2497"/>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78</a:t>
              </a:r>
              <a:endParaRPr kumimoji="1" lang="en-US" altLang="zh-CN" sz="2400">
                <a:latin typeface="Times New Roman" panose="02020603050405020304" pitchFamily="18" charset="0"/>
              </a:endParaRPr>
            </a:p>
          </p:txBody>
        </p:sp>
        <p:sp>
          <p:nvSpPr>
            <p:cNvPr id="226366" name="Oval 62">
              <a:extLst>
                <a:ext uri="{FF2B5EF4-FFF2-40B4-BE49-F238E27FC236}">
                  <a16:creationId xmlns:a16="http://schemas.microsoft.com/office/drawing/2014/main" id="{5D003D83-5D64-46AD-AFC8-89ECCE16A26A}"/>
                </a:ext>
              </a:extLst>
            </p:cNvPr>
            <p:cNvSpPr>
              <a:spLocks noChangeArrowheads="1"/>
            </p:cNvSpPr>
            <p:nvPr/>
          </p:nvSpPr>
          <p:spPr bwMode="auto">
            <a:xfrm>
              <a:off x="4080" y="2977"/>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65</a:t>
              </a:r>
              <a:endParaRPr kumimoji="1" lang="en-US" altLang="zh-CN" sz="2400">
                <a:latin typeface="Times New Roman" panose="02020603050405020304" pitchFamily="18" charset="0"/>
              </a:endParaRPr>
            </a:p>
          </p:txBody>
        </p:sp>
        <p:sp>
          <p:nvSpPr>
            <p:cNvPr id="226367" name="Oval 63">
              <a:extLst>
                <a:ext uri="{FF2B5EF4-FFF2-40B4-BE49-F238E27FC236}">
                  <a16:creationId xmlns:a16="http://schemas.microsoft.com/office/drawing/2014/main" id="{4FB84633-F593-47F1-90B4-6ADFAA3F4B56}"/>
                </a:ext>
              </a:extLst>
            </p:cNvPr>
            <p:cNvSpPr>
              <a:spLocks noChangeArrowheads="1"/>
            </p:cNvSpPr>
            <p:nvPr/>
          </p:nvSpPr>
          <p:spPr bwMode="auto">
            <a:xfrm>
              <a:off x="3744" y="3457"/>
              <a:ext cx="288" cy="288"/>
            </a:xfrm>
            <a:prstGeom prst="ellipse">
              <a:avLst/>
            </a:prstGeom>
            <a:solidFill>
              <a:srgbClr val="CCFF66"/>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15</a:t>
              </a:r>
              <a:endParaRPr kumimoji="1" lang="en-US" altLang="zh-CN" sz="2400">
                <a:solidFill>
                  <a:schemeClr val="tx2"/>
                </a:solidFill>
                <a:latin typeface="Times New Roman" panose="02020603050405020304" pitchFamily="18" charset="0"/>
              </a:endParaRPr>
            </a:p>
          </p:txBody>
        </p:sp>
        <p:sp>
          <p:nvSpPr>
            <p:cNvPr id="226368" name="Oval 64">
              <a:extLst>
                <a:ext uri="{FF2B5EF4-FFF2-40B4-BE49-F238E27FC236}">
                  <a16:creationId xmlns:a16="http://schemas.microsoft.com/office/drawing/2014/main" id="{20692528-067E-4A21-AADB-1C28C1EADEE8}"/>
                </a:ext>
              </a:extLst>
            </p:cNvPr>
            <p:cNvSpPr>
              <a:spLocks noChangeArrowheads="1"/>
            </p:cNvSpPr>
            <p:nvPr/>
          </p:nvSpPr>
          <p:spPr bwMode="auto">
            <a:xfrm>
              <a:off x="3744" y="2497"/>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17</a:t>
              </a:r>
              <a:endParaRPr kumimoji="1" lang="en-US" altLang="zh-CN" sz="2400">
                <a:latin typeface="Times New Roman" panose="02020603050405020304" pitchFamily="18" charset="0"/>
              </a:endParaRPr>
            </a:p>
          </p:txBody>
        </p:sp>
        <p:sp>
          <p:nvSpPr>
            <p:cNvPr id="226369" name="Oval 65">
              <a:extLst>
                <a:ext uri="{FF2B5EF4-FFF2-40B4-BE49-F238E27FC236}">
                  <a16:creationId xmlns:a16="http://schemas.microsoft.com/office/drawing/2014/main" id="{6B1B5A0B-4FE7-43CF-917A-C71F4FCB8F81}"/>
                </a:ext>
              </a:extLst>
            </p:cNvPr>
            <p:cNvSpPr>
              <a:spLocks noChangeArrowheads="1"/>
            </p:cNvSpPr>
            <p:nvPr/>
          </p:nvSpPr>
          <p:spPr bwMode="auto">
            <a:xfrm>
              <a:off x="4560" y="2977"/>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87</a:t>
              </a:r>
              <a:endParaRPr kumimoji="1" lang="en-US" altLang="zh-CN" sz="2400">
                <a:latin typeface="Times New Roman" panose="02020603050405020304" pitchFamily="18" charset="0"/>
              </a:endParaRPr>
            </a:p>
          </p:txBody>
        </p:sp>
        <p:sp>
          <p:nvSpPr>
            <p:cNvPr id="226370" name="Oval 66">
              <a:extLst>
                <a:ext uri="{FF2B5EF4-FFF2-40B4-BE49-F238E27FC236}">
                  <a16:creationId xmlns:a16="http://schemas.microsoft.com/office/drawing/2014/main" id="{3BABB0D8-4333-442D-98FB-1CF127D26E87}"/>
                </a:ext>
              </a:extLst>
            </p:cNvPr>
            <p:cNvSpPr>
              <a:spLocks noChangeArrowheads="1"/>
            </p:cNvSpPr>
            <p:nvPr/>
          </p:nvSpPr>
          <p:spPr bwMode="auto">
            <a:xfrm>
              <a:off x="3504" y="2977"/>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09</a:t>
              </a:r>
              <a:endParaRPr kumimoji="1" lang="en-US" altLang="zh-CN" sz="2400">
                <a:latin typeface="Times New Roman" panose="02020603050405020304" pitchFamily="18" charset="0"/>
              </a:endParaRPr>
            </a:p>
          </p:txBody>
        </p:sp>
        <p:sp>
          <p:nvSpPr>
            <p:cNvPr id="226371" name="Oval 67">
              <a:extLst>
                <a:ext uri="{FF2B5EF4-FFF2-40B4-BE49-F238E27FC236}">
                  <a16:creationId xmlns:a16="http://schemas.microsoft.com/office/drawing/2014/main" id="{C4FBCAE7-C645-46A8-B865-2EE43A6119C9}"/>
                </a:ext>
              </a:extLst>
            </p:cNvPr>
            <p:cNvSpPr>
              <a:spLocks noChangeArrowheads="1"/>
            </p:cNvSpPr>
            <p:nvPr/>
          </p:nvSpPr>
          <p:spPr bwMode="auto">
            <a:xfrm>
              <a:off x="4368" y="3457"/>
              <a:ext cx="288" cy="288"/>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latin typeface="Times New Roman" panose="02020603050405020304" pitchFamily="18" charset="0"/>
                </a:rPr>
                <a:t>81</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E0A3215-B024-43E9-A418-881515CE42E2}"/>
              </a:ext>
            </a:extLst>
          </p:cNvPr>
          <p:cNvSpPr>
            <a:spLocks noGrp="1"/>
          </p:cNvSpPr>
          <p:nvPr>
            <p:ph type="sldNum" sz="quarter" idx="11"/>
          </p:nvPr>
        </p:nvSpPr>
        <p:spPr/>
        <p:txBody>
          <a:bodyPr/>
          <a:lstStyle/>
          <a:p>
            <a:fld id="{EDD6F356-0E7D-45B3-BD30-05A7EF2E5F14}" type="slidenum">
              <a:rPr lang="en-US" altLang="zh-CN"/>
              <a:pPr/>
              <a:t>41</a:t>
            </a:fld>
            <a:endParaRPr lang="en-US" altLang="zh-CN"/>
          </a:p>
        </p:txBody>
      </p:sp>
      <p:sp>
        <p:nvSpPr>
          <p:cNvPr id="227332" name="Rectangle 4">
            <a:extLst>
              <a:ext uri="{FF2B5EF4-FFF2-40B4-BE49-F238E27FC236}">
                <a16:creationId xmlns:a16="http://schemas.microsoft.com/office/drawing/2014/main" id="{8C5A8467-8A68-45F6-86C4-8723470292F2}"/>
              </a:ext>
            </a:extLst>
          </p:cNvPr>
          <p:cNvSpPr>
            <a:spLocks noGrp="1" noChangeArrowheads="1"/>
          </p:cNvSpPr>
          <p:nvPr>
            <p:ph type="body" idx="1"/>
          </p:nvPr>
        </p:nvSpPr>
        <p:spPr>
          <a:xfrm>
            <a:off x="519113" y="728663"/>
            <a:ext cx="8229600" cy="5399087"/>
          </a:xfrm>
        </p:spPr>
        <p:txBody>
          <a:bodyPr/>
          <a:lstStyle/>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lnSpc>
                <a:spcPct val="105000"/>
              </a:lnSpc>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BST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BST (K value)</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输入一个元素序列</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建立一棵二叉搜索树</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x</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root = NULL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RefValue = value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置空树</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cin &gt;&gt;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输入数据</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a:latin typeface="Times New Roman" panose="02020603050405020304" pitchFamily="18" charset="0"/>
                <a:ea typeface="隶书" panose="02010509060101010101" pitchFamily="49" charset="-122"/>
              </a:rPr>
              <a:t>( x.key</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RefValue)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//RefValue</a:t>
            </a:r>
            <a:r>
              <a:rPr lang="zh-CN" altLang="en-US" sz="2800">
                <a:solidFill>
                  <a:schemeClr val="tx2"/>
                </a:solidFill>
                <a:latin typeface="Times New Roman" panose="02020603050405020304" pitchFamily="18" charset="0"/>
                <a:ea typeface="隶书" panose="02010509060101010101" pitchFamily="49" charset="-122"/>
              </a:rPr>
              <a:t>是一个输入结束标志</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Insert (x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root)</a:t>
            </a:r>
            <a:r>
              <a:rPr lang="en-US" altLang="zh-CN" sz="2800" b="1">
                <a:latin typeface="Times New Roman" panose="02020603050405020304" pitchFamily="18" charset="0"/>
                <a:ea typeface="隶书" panose="02010509060101010101" pitchFamily="49" charset="-122"/>
              </a:rPr>
              <a:t>;  cin &gt;&gt;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插入，再输入数据</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7B0EA29-9C15-4751-B86F-838DE71A6DCE}"/>
              </a:ext>
            </a:extLst>
          </p:cNvPr>
          <p:cNvSpPr>
            <a:spLocks noGrp="1"/>
          </p:cNvSpPr>
          <p:nvPr>
            <p:ph type="sldNum" sz="quarter" idx="11"/>
          </p:nvPr>
        </p:nvSpPr>
        <p:spPr/>
        <p:txBody>
          <a:bodyPr/>
          <a:lstStyle/>
          <a:p>
            <a:fld id="{D5A8F1E6-9695-42B2-A691-2BCF0299208C}" type="slidenum">
              <a:rPr lang="en-US" altLang="zh-CN"/>
              <a:pPr/>
              <a:t>42</a:t>
            </a:fld>
            <a:endParaRPr lang="en-US" altLang="zh-CN"/>
          </a:p>
        </p:txBody>
      </p:sp>
      <p:sp>
        <p:nvSpPr>
          <p:cNvPr id="229378" name="Rectangle 2">
            <a:extLst>
              <a:ext uri="{FF2B5EF4-FFF2-40B4-BE49-F238E27FC236}">
                <a16:creationId xmlns:a16="http://schemas.microsoft.com/office/drawing/2014/main" id="{C3386D1B-BFC6-4853-B068-0898CB6356A2}"/>
              </a:ext>
            </a:extLst>
          </p:cNvPr>
          <p:cNvSpPr>
            <a:spLocks noGrp="1" noChangeArrowheads="1"/>
          </p:cNvSpPr>
          <p:nvPr>
            <p:ph type="title"/>
          </p:nvPr>
        </p:nvSpPr>
        <p:spPr>
          <a:xfrm>
            <a:off x="1857375" y="441325"/>
            <a:ext cx="5738813" cy="900113"/>
          </a:xfrm>
        </p:spPr>
        <p:txBody>
          <a:bodyPr/>
          <a:lstStyle/>
          <a:p>
            <a:pPr algn="ctr"/>
            <a:r>
              <a:rPr lang="zh-CN" altLang="en-US" sz="4000" b="1">
                <a:solidFill>
                  <a:schemeClr val="tx2"/>
                </a:solidFill>
                <a:ea typeface="华文新魏" panose="02010800040101010101" pitchFamily="2" charset="-122"/>
              </a:rPr>
              <a:t>二叉搜索树的删除算法</a:t>
            </a:r>
            <a:endParaRPr lang="zh-CN" altLang="en-US" sz="4000">
              <a:solidFill>
                <a:schemeClr val="tx2"/>
              </a:solidFill>
              <a:ea typeface="华文新魏" panose="02010800040101010101" pitchFamily="2" charset="-122"/>
            </a:endParaRPr>
          </a:p>
        </p:txBody>
      </p:sp>
      <p:sp>
        <p:nvSpPr>
          <p:cNvPr id="229379" name="Rectangle 3">
            <a:extLst>
              <a:ext uri="{FF2B5EF4-FFF2-40B4-BE49-F238E27FC236}">
                <a16:creationId xmlns:a16="http://schemas.microsoft.com/office/drawing/2014/main" id="{07112B5E-DB5A-4A1D-9759-B300284A344E}"/>
              </a:ext>
            </a:extLst>
          </p:cNvPr>
          <p:cNvSpPr>
            <a:spLocks noGrp="1" noChangeArrowheads="1"/>
          </p:cNvSpPr>
          <p:nvPr>
            <p:ph type="body" idx="1"/>
          </p:nvPr>
        </p:nvSpPr>
        <p:spPr>
          <a:xfrm>
            <a:off x="539750" y="1316038"/>
            <a:ext cx="7956550" cy="5029200"/>
          </a:xfrm>
        </p:spPr>
        <p:txBody>
          <a:bodyPr/>
          <a:lstStyle/>
          <a:p>
            <a:pPr algn="just">
              <a:lnSpc>
                <a:spcPct val="105000"/>
              </a:lnSpc>
              <a:spcBef>
                <a:spcPct val="15000"/>
              </a:spcBef>
              <a:buClr>
                <a:srgbClr val="800080"/>
              </a:buClr>
              <a:buSzPct val="50000"/>
            </a:pPr>
            <a:r>
              <a:rPr lang="zh-CN" altLang="en-US" sz="3000" b="1">
                <a:ea typeface="仿宋_GB2312" pitchFamily="49" charset="-122"/>
              </a:rPr>
              <a:t>在二叉搜索树中删除一个结点时，必须将因删除结点而断开的二叉链表重新链接起来，同时确保二叉搜索树的性质不会失去。</a:t>
            </a:r>
          </a:p>
          <a:p>
            <a:pPr algn="just">
              <a:lnSpc>
                <a:spcPct val="105000"/>
              </a:lnSpc>
              <a:spcBef>
                <a:spcPct val="15000"/>
              </a:spcBef>
              <a:buClr>
                <a:srgbClr val="800080"/>
              </a:buClr>
              <a:buSzPct val="50000"/>
            </a:pPr>
            <a:r>
              <a:rPr lang="zh-CN" altLang="en-US" sz="3000" b="1">
                <a:ea typeface="仿宋_GB2312" pitchFamily="49" charset="-122"/>
              </a:rPr>
              <a:t>为保证在删除后树的搜索性能不至于降低，还需要防止重新链接后树的高度增加。</a:t>
            </a:r>
          </a:p>
          <a:p>
            <a:pPr lvl="1" algn="just">
              <a:lnSpc>
                <a:spcPct val="105000"/>
              </a:lnSpc>
              <a:spcBef>
                <a:spcPct val="15000"/>
              </a:spcBef>
              <a:buClr>
                <a:schemeClr val="tx2"/>
              </a:buClr>
              <a:buSzTx/>
              <a:buFont typeface="Wingdings" panose="05000000000000000000" pitchFamily="2" charset="2"/>
              <a:buChar char="ü"/>
            </a:pPr>
            <a:r>
              <a:rPr lang="zh-CN" altLang="en-US" sz="3000" b="1" u="sng">
                <a:solidFill>
                  <a:schemeClr val="tx2"/>
                </a:solidFill>
                <a:ea typeface="仿宋_GB2312" pitchFamily="49" charset="-122"/>
              </a:rPr>
              <a:t>删除叶结点</a:t>
            </a:r>
            <a:r>
              <a:rPr lang="zh-CN" altLang="en-US" sz="3000" b="1">
                <a:ea typeface="仿宋_GB2312" pitchFamily="49" charset="-122"/>
              </a:rPr>
              <a:t>，只需将其双亲结点指向它的指针清零，再释放它即可。</a:t>
            </a:r>
          </a:p>
          <a:p>
            <a:pPr lvl="1" algn="just">
              <a:lnSpc>
                <a:spcPct val="105000"/>
              </a:lnSpc>
              <a:spcBef>
                <a:spcPct val="15000"/>
              </a:spcBef>
              <a:buClr>
                <a:schemeClr val="tx2"/>
              </a:buClr>
              <a:buSzTx/>
              <a:buFont typeface="Wingdings" panose="05000000000000000000" pitchFamily="2" charset="2"/>
              <a:buChar char="ü"/>
            </a:pPr>
            <a:r>
              <a:rPr lang="zh-CN" altLang="en-US" sz="3000" b="1" u="sng">
                <a:solidFill>
                  <a:schemeClr val="tx2"/>
                </a:solidFill>
                <a:ea typeface="仿宋_GB2312" pitchFamily="49" charset="-122"/>
              </a:rPr>
              <a:t>被删结点右子树为空</a:t>
            </a:r>
            <a:r>
              <a:rPr lang="zh-CN" altLang="en-US" sz="3000" b="1">
                <a:ea typeface="仿宋_GB2312" pitchFamily="49" charset="-122"/>
              </a:rPr>
              <a:t>，可以拿它的左子女结点顶替它的位置，再释放它。</a:t>
            </a:r>
            <a:endParaRPr lang="zh-CN" altLang="en-US" sz="3000">
              <a:ea typeface="仿宋_GB2312" pitchFamily="49" charset="-122"/>
            </a:endParaRP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a:extLst>
              <a:ext uri="{FF2B5EF4-FFF2-40B4-BE49-F238E27FC236}">
                <a16:creationId xmlns:a16="http://schemas.microsoft.com/office/drawing/2014/main" id="{EE7978A8-F28C-4B7A-83BE-A3408E8A4291}"/>
              </a:ext>
            </a:extLst>
          </p:cNvPr>
          <p:cNvSpPr>
            <a:spLocks noGrp="1"/>
          </p:cNvSpPr>
          <p:nvPr>
            <p:ph type="sldNum" sz="quarter" idx="11"/>
          </p:nvPr>
        </p:nvSpPr>
        <p:spPr/>
        <p:txBody>
          <a:bodyPr/>
          <a:lstStyle/>
          <a:p>
            <a:fld id="{F88BA7CC-8B48-4734-ABFF-4F6A408DAC7C}" type="slidenum">
              <a:rPr lang="en-US" altLang="zh-CN"/>
              <a:pPr/>
              <a:t>43</a:t>
            </a:fld>
            <a:endParaRPr lang="en-US" altLang="zh-CN"/>
          </a:p>
        </p:txBody>
      </p:sp>
      <p:sp>
        <p:nvSpPr>
          <p:cNvPr id="230402" name="Rectangle 2">
            <a:extLst>
              <a:ext uri="{FF2B5EF4-FFF2-40B4-BE49-F238E27FC236}">
                <a16:creationId xmlns:a16="http://schemas.microsoft.com/office/drawing/2014/main" id="{2A96C660-C6A5-47EA-A978-1D69EBA965FB}"/>
              </a:ext>
            </a:extLst>
          </p:cNvPr>
          <p:cNvSpPr>
            <a:spLocks noGrp="1" noChangeArrowheads="1"/>
          </p:cNvSpPr>
          <p:nvPr>
            <p:ph type="body" idx="1"/>
          </p:nvPr>
        </p:nvSpPr>
        <p:spPr>
          <a:xfrm>
            <a:off x="457200" y="657225"/>
            <a:ext cx="8229600" cy="3200400"/>
          </a:xfrm>
        </p:spPr>
        <p:txBody>
          <a:bodyPr/>
          <a:lstStyle/>
          <a:p>
            <a:pPr lvl="1" algn="just">
              <a:buClr>
                <a:schemeClr val="tx2"/>
              </a:buClr>
              <a:buSzTx/>
              <a:buFont typeface="Wingdings" panose="05000000000000000000" pitchFamily="2" charset="2"/>
              <a:buChar char="ü"/>
            </a:pPr>
            <a:r>
              <a:rPr lang="zh-CN" altLang="en-US" sz="3000" b="1" u="sng">
                <a:solidFill>
                  <a:schemeClr val="tx2"/>
                </a:solidFill>
                <a:ea typeface="仿宋_GB2312" pitchFamily="49" charset="-122"/>
              </a:rPr>
              <a:t>被删结点左子树为空</a:t>
            </a:r>
            <a:r>
              <a:rPr lang="zh-CN" altLang="en-US" sz="3000" b="1">
                <a:solidFill>
                  <a:schemeClr val="tx2"/>
                </a:solidFill>
                <a:ea typeface="仿宋_GB2312" pitchFamily="49" charset="-122"/>
              </a:rPr>
              <a:t>，可以拿它的右子女结点</a:t>
            </a:r>
            <a:r>
              <a:rPr lang="zh-CN" altLang="en-US" sz="3000" b="1">
                <a:ea typeface="仿宋_GB2312" pitchFamily="49" charset="-122"/>
              </a:rPr>
              <a:t>顶替它的位置，再释放它。</a:t>
            </a:r>
          </a:p>
          <a:p>
            <a:pPr lvl="1" algn="just">
              <a:buClr>
                <a:schemeClr val="tx2"/>
              </a:buClr>
              <a:buSzTx/>
              <a:buFont typeface="Wingdings" panose="05000000000000000000" pitchFamily="2" charset="2"/>
              <a:buChar char="ü"/>
            </a:pPr>
            <a:r>
              <a:rPr lang="zh-CN" altLang="en-US" sz="3000" b="1" u="sng">
                <a:solidFill>
                  <a:schemeClr val="tx2"/>
                </a:solidFill>
                <a:latin typeface="仿宋_GB2312" pitchFamily="49" charset="-122"/>
                <a:ea typeface="仿宋_GB2312" pitchFamily="49" charset="-122"/>
              </a:rPr>
              <a:t>被删结点左、右子树都不为空</a:t>
            </a:r>
            <a:r>
              <a:rPr lang="zh-CN" altLang="en-US" sz="3000" b="1">
                <a:latin typeface="仿宋_GB2312" pitchFamily="49" charset="-122"/>
                <a:ea typeface="仿宋_GB2312" pitchFamily="49" charset="-122"/>
              </a:rPr>
              <a:t>，可以在它的右子树中寻找中序下的第一个结点</a:t>
            </a:r>
            <a:r>
              <a:rPr lang="en-US" altLang="zh-CN" sz="3000" b="1">
                <a:latin typeface="仿宋_GB2312" pitchFamily="49" charset="-122"/>
                <a:ea typeface="仿宋_GB2312" pitchFamily="49" charset="-122"/>
              </a:rPr>
              <a:t>(</a:t>
            </a:r>
            <a:r>
              <a:rPr lang="zh-CN" altLang="en-US" sz="3000" b="1">
                <a:latin typeface="仿宋_GB2312" pitchFamily="49" charset="-122"/>
                <a:ea typeface="仿宋_GB2312" pitchFamily="49" charset="-122"/>
              </a:rPr>
              <a:t>关键码最小</a:t>
            </a:r>
            <a:r>
              <a:rPr lang="en-US" altLang="zh-CN" sz="3000" b="1">
                <a:latin typeface="仿宋_GB2312" pitchFamily="49" charset="-122"/>
                <a:ea typeface="仿宋_GB2312" pitchFamily="49" charset="-122"/>
              </a:rPr>
              <a:t>),</a:t>
            </a:r>
            <a:r>
              <a:rPr lang="zh-CN" altLang="en-US" sz="3000" b="1">
                <a:latin typeface="仿宋_GB2312" pitchFamily="49" charset="-122"/>
                <a:ea typeface="仿宋_GB2312" pitchFamily="49" charset="-122"/>
              </a:rPr>
              <a:t>用它的值填补到被删结点中，再来处理这个结点的删除问题。</a:t>
            </a:r>
            <a:endParaRPr lang="zh-CN" altLang="en-US" sz="3000">
              <a:ea typeface="仿宋_GB2312" pitchFamily="49" charset="-122"/>
            </a:endParaRPr>
          </a:p>
        </p:txBody>
      </p:sp>
      <p:sp>
        <p:nvSpPr>
          <p:cNvPr id="230403" name="Line 3">
            <a:extLst>
              <a:ext uri="{FF2B5EF4-FFF2-40B4-BE49-F238E27FC236}">
                <a16:creationId xmlns:a16="http://schemas.microsoft.com/office/drawing/2014/main" id="{418123D3-A2A8-4796-9456-DCF147D0FC60}"/>
              </a:ext>
            </a:extLst>
          </p:cNvPr>
          <p:cNvSpPr>
            <a:spLocks noChangeShapeType="1"/>
          </p:cNvSpPr>
          <p:nvPr/>
        </p:nvSpPr>
        <p:spPr bwMode="auto">
          <a:xfrm flipH="1">
            <a:off x="1981200" y="5410200"/>
            <a:ext cx="152400" cy="609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04" name="Line 4">
            <a:extLst>
              <a:ext uri="{FF2B5EF4-FFF2-40B4-BE49-F238E27FC236}">
                <a16:creationId xmlns:a16="http://schemas.microsoft.com/office/drawing/2014/main" id="{ACE0C0B0-6F69-40C4-9C3F-C1E3AB690BD6}"/>
              </a:ext>
            </a:extLst>
          </p:cNvPr>
          <p:cNvSpPr>
            <a:spLocks noChangeShapeType="1"/>
          </p:cNvSpPr>
          <p:nvPr/>
        </p:nvSpPr>
        <p:spPr bwMode="auto">
          <a:xfrm>
            <a:off x="1981200" y="4648200"/>
            <a:ext cx="152400" cy="609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05" name="Line 5">
            <a:extLst>
              <a:ext uri="{FF2B5EF4-FFF2-40B4-BE49-F238E27FC236}">
                <a16:creationId xmlns:a16="http://schemas.microsoft.com/office/drawing/2014/main" id="{56E0DB2B-14B3-4AFC-B128-64C8565D2D47}"/>
              </a:ext>
            </a:extLst>
          </p:cNvPr>
          <p:cNvSpPr>
            <a:spLocks noChangeShapeType="1"/>
          </p:cNvSpPr>
          <p:nvPr/>
        </p:nvSpPr>
        <p:spPr bwMode="auto">
          <a:xfrm flipH="1">
            <a:off x="1371600" y="4038600"/>
            <a:ext cx="990600" cy="12192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06" name="Line 6">
            <a:extLst>
              <a:ext uri="{FF2B5EF4-FFF2-40B4-BE49-F238E27FC236}">
                <a16:creationId xmlns:a16="http://schemas.microsoft.com/office/drawing/2014/main" id="{A270893B-9828-41AC-A711-68997B2F4E8A}"/>
              </a:ext>
            </a:extLst>
          </p:cNvPr>
          <p:cNvSpPr>
            <a:spLocks noChangeShapeType="1"/>
          </p:cNvSpPr>
          <p:nvPr/>
        </p:nvSpPr>
        <p:spPr bwMode="auto">
          <a:xfrm flipH="1">
            <a:off x="2667000" y="4648200"/>
            <a:ext cx="304800" cy="5334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07" name="Line 7">
            <a:extLst>
              <a:ext uri="{FF2B5EF4-FFF2-40B4-BE49-F238E27FC236}">
                <a16:creationId xmlns:a16="http://schemas.microsoft.com/office/drawing/2014/main" id="{4982FC6E-ADE1-45CD-8097-9273D80FC751}"/>
              </a:ext>
            </a:extLst>
          </p:cNvPr>
          <p:cNvSpPr>
            <a:spLocks noChangeShapeType="1"/>
          </p:cNvSpPr>
          <p:nvPr/>
        </p:nvSpPr>
        <p:spPr bwMode="auto">
          <a:xfrm>
            <a:off x="2590800" y="4114800"/>
            <a:ext cx="838200" cy="11430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08" name="Oval 8">
            <a:extLst>
              <a:ext uri="{FF2B5EF4-FFF2-40B4-BE49-F238E27FC236}">
                <a16:creationId xmlns:a16="http://schemas.microsoft.com/office/drawing/2014/main" id="{239C7E0A-4786-467C-BBE3-1C76375514F2}"/>
              </a:ext>
            </a:extLst>
          </p:cNvPr>
          <p:cNvSpPr>
            <a:spLocks noChangeArrowheads="1"/>
          </p:cNvSpPr>
          <p:nvPr/>
        </p:nvSpPr>
        <p:spPr bwMode="auto">
          <a:xfrm>
            <a:off x="2209800" y="37338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53</a:t>
            </a:r>
            <a:endParaRPr kumimoji="1" lang="en-US" altLang="zh-CN" sz="2400">
              <a:solidFill>
                <a:schemeClr val="tx2"/>
              </a:solidFill>
              <a:latin typeface="Times New Roman" panose="02020603050405020304" pitchFamily="18" charset="0"/>
            </a:endParaRPr>
          </a:p>
        </p:txBody>
      </p:sp>
      <p:sp>
        <p:nvSpPr>
          <p:cNvPr id="230409" name="Oval 9">
            <a:extLst>
              <a:ext uri="{FF2B5EF4-FFF2-40B4-BE49-F238E27FC236}">
                <a16:creationId xmlns:a16="http://schemas.microsoft.com/office/drawing/2014/main" id="{4EC6D302-969D-4C2D-9788-E841AE361F30}"/>
              </a:ext>
            </a:extLst>
          </p:cNvPr>
          <p:cNvSpPr>
            <a:spLocks noChangeArrowheads="1"/>
          </p:cNvSpPr>
          <p:nvPr/>
        </p:nvSpPr>
        <p:spPr bwMode="auto">
          <a:xfrm>
            <a:off x="2743200" y="43434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78</a:t>
            </a:r>
            <a:endParaRPr kumimoji="1" lang="en-US" altLang="zh-CN" sz="2400">
              <a:solidFill>
                <a:schemeClr val="tx2"/>
              </a:solidFill>
              <a:latin typeface="Times New Roman" panose="02020603050405020304" pitchFamily="18" charset="0"/>
            </a:endParaRPr>
          </a:p>
        </p:txBody>
      </p:sp>
      <p:sp>
        <p:nvSpPr>
          <p:cNvPr id="230410" name="Oval 10">
            <a:extLst>
              <a:ext uri="{FF2B5EF4-FFF2-40B4-BE49-F238E27FC236}">
                <a16:creationId xmlns:a16="http://schemas.microsoft.com/office/drawing/2014/main" id="{C6854473-52B8-4B4A-A5A2-96FF6945105A}"/>
              </a:ext>
            </a:extLst>
          </p:cNvPr>
          <p:cNvSpPr>
            <a:spLocks noChangeArrowheads="1"/>
          </p:cNvSpPr>
          <p:nvPr/>
        </p:nvSpPr>
        <p:spPr bwMode="auto">
          <a:xfrm>
            <a:off x="2514600" y="50292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65</a:t>
            </a:r>
            <a:endParaRPr kumimoji="1" lang="en-US" altLang="zh-CN" sz="2400">
              <a:solidFill>
                <a:schemeClr val="tx2"/>
              </a:solidFill>
              <a:latin typeface="Times New Roman" panose="02020603050405020304" pitchFamily="18" charset="0"/>
            </a:endParaRPr>
          </a:p>
        </p:txBody>
      </p:sp>
      <p:sp>
        <p:nvSpPr>
          <p:cNvPr id="230411" name="Oval 11">
            <a:extLst>
              <a:ext uri="{FF2B5EF4-FFF2-40B4-BE49-F238E27FC236}">
                <a16:creationId xmlns:a16="http://schemas.microsoft.com/office/drawing/2014/main" id="{344735BF-F0F4-4CDA-8E91-10FE880CB0DE}"/>
              </a:ext>
            </a:extLst>
          </p:cNvPr>
          <p:cNvSpPr>
            <a:spLocks noChangeArrowheads="1"/>
          </p:cNvSpPr>
          <p:nvPr/>
        </p:nvSpPr>
        <p:spPr bwMode="auto">
          <a:xfrm>
            <a:off x="1676400" y="43434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17</a:t>
            </a:r>
            <a:endParaRPr kumimoji="1" lang="en-US" altLang="zh-CN" sz="2400">
              <a:solidFill>
                <a:schemeClr val="tx2"/>
              </a:solidFill>
              <a:latin typeface="Times New Roman" panose="02020603050405020304" pitchFamily="18" charset="0"/>
            </a:endParaRPr>
          </a:p>
        </p:txBody>
      </p:sp>
      <p:sp>
        <p:nvSpPr>
          <p:cNvPr id="230412" name="Oval 12">
            <a:extLst>
              <a:ext uri="{FF2B5EF4-FFF2-40B4-BE49-F238E27FC236}">
                <a16:creationId xmlns:a16="http://schemas.microsoft.com/office/drawing/2014/main" id="{EA0E0C88-4720-4E90-85B6-A65DD76C77EB}"/>
              </a:ext>
            </a:extLst>
          </p:cNvPr>
          <p:cNvSpPr>
            <a:spLocks noChangeArrowheads="1"/>
          </p:cNvSpPr>
          <p:nvPr/>
        </p:nvSpPr>
        <p:spPr bwMode="auto">
          <a:xfrm>
            <a:off x="3124200" y="50292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87</a:t>
            </a:r>
            <a:endParaRPr kumimoji="1" lang="en-US" altLang="zh-CN" sz="2400">
              <a:solidFill>
                <a:schemeClr val="tx2"/>
              </a:solidFill>
              <a:latin typeface="Times New Roman" panose="02020603050405020304" pitchFamily="18" charset="0"/>
            </a:endParaRPr>
          </a:p>
        </p:txBody>
      </p:sp>
      <p:sp>
        <p:nvSpPr>
          <p:cNvPr id="230413" name="Oval 13">
            <a:extLst>
              <a:ext uri="{FF2B5EF4-FFF2-40B4-BE49-F238E27FC236}">
                <a16:creationId xmlns:a16="http://schemas.microsoft.com/office/drawing/2014/main" id="{DC11AF34-0EE6-4CD3-92E2-1B091CF2D30B}"/>
              </a:ext>
            </a:extLst>
          </p:cNvPr>
          <p:cNvSpPr>
            <a:spLocks noChangeArrowheads="1"/>
          </p:cNvSpPr>
          <p:nvPr/>
        </p:nvSpPr>
        <p:spPr bwMode="auto">
          <a:xfrm>
            <a:off x="1219200" y="50292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09</a:t>
            </a:r>
            <a:endParaRPr kumimoji="1" lang="en-US" altLang="zh-CN" sz="2400">
              <a:solidFill>
                <a:schemeClr val="tx2"/>
              </a:solidFill>
              <a:latin typeface="Times New Roman" panose="02020603050405020304" pitchFamily="18" charset="0"/>
            </a:endParaRPr>
          </a:p>
        </p:txBody>
      </p:sp>
      <p:sp>
        <p:nvSpPr>
          <p:cNvPr id="230414" name="Oval 14">
            <a:extLst>
              <a:ext uri="{FF2B5EF4-FFF2-40B4-BE49-F238E27FC236}">
                <a16:creationId xmlns:a16="http://schemas.microsoft.com/office/drawing/2014/main" id="{C02CB8AC-1F36-44ED-ABE3-BB9D6A4A0016}"/>
              </a:ext>
            </a:extLst>
          </p:cNvPr>
          <p:cNvSpPr>
            <a:spLocks noChangeArrowheads="1"/>
          </p:cNvSpPr>
          <p:nvPr/>
        </p:nvSpPr>
        <p:spPr bwMode="auto">
          <a:xfrm>
            <a:off x="1752600" y="57912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23</a:t>
            </a:r>
            <a:endParaRPr kumimoji="1" lang="en-US" altLang="zh-CN" sz="2400">
              <a:solidFill>
                <a:schemeClr val="tx2"/>
              </a:solidFill>
              <a:latin typeface="Times New Roman" panose="02020603050405020304" pitchFamily="18" charset="0"/>
            </a:endParaRPr>
          </a:p>
        </p:txBody>
      </p:sp>
      <p:sp>
        <p:nvSpPr>
          <p:cNvPr id="230415" name="Oval 15">
            <a:extLst>
              <a:ext uri="{FF2B5EF4-FFF2-40B4-BE49-F238E27FC236}">
                <a16:creationId xmlns:a16="http://schemas.microsoft.com/office/drawing/2014/main" id="{7DA05853-C353-43B4-BBA5-1ECE8C2664A1}"/>
              </a:ext>
            </a:extLst>
          </p:cNvPr>
          <p:cNvSpPr>
            <a:spLocks noChangeArrowheads="1"/>
          </p:cNvSpPr>
          <p:nvPr/>
        </p:nvSpPr>
        <p:spPr bwMode="auto">
          <a:xfrm>
            <a:off x="1905000" y="50292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45</a:t>
            </a:r>
            <a:endParaRPr kumimoji="1" lang="en-US" altLang="zh-CN" sz="2400">
              <a:solidFill>
                <a:schemeClr val="tx2"/>
              </a:solidFill>
              <a:latin typeface="Times New Roman" panose="02020603050405020304" pitchFamily="18" charset="0"/>
            </a:endParaRPr>
          </a:p>
        </p:txBody>
      </p:sp>
      <p:sp>
        <p:nvSpPr>
          <p:cNvPr id="230416" name="AutoShape 16">
            <a:extLst>
              <a:ext uri="{FF2B5EF4-FFF2-40B4-BE49-F238E27FC236}">
                <a16:creationId xmlns:a16="http://schemas.microsoft.com/office/drawing/2014/main" id="{4596F452-8909-4E4C-ADF6-FB96CBE4AB96}"/>
              </a:ext>
            </a:extLst>
          </p:cNvPr>
          <p:cNvSpPr>
            <a:spLocks noChangeArrowheads="1"/>
          </p:cNvSpPr>
          <p:nvPr/>
        </p:nvSpPr>
        <p:spPr bwMode="auto">
          <a:xfrm>
            <a:off x="2667000" y="5715000"/>
            <a:ext cx="1524000" cy="533400"/>
          </a:xfrm>
          <a:prstGeom prst="cloudCallout">
            <a:avLst>
              <a:gd name="adj1" fmla="val -76250"/>
              <a:gd name="adj2" fmla="val -91963"/>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800">
                <a:solidFill>
                  <a:srgbClr val="CC3300"/>
                </a:solidFill>
                <a:latin typeface="Times New Roman" panose="02020603050405020304" pitchFamily="18" charset="0"/>
                <a:ea typeface="隶书" panose="02010509060101010101" pitchFamily="49" charset="-122"/>
              </a:rPr>
              <a:t>删除</a:t>
            </a:r>
            <a:r>
              <a:rPr kumimoji="1" lang="en-US" altLang="zh-CN" sz="2800">
                <a:solidFill>
                  <a:srgbClr val="CC3300"/>
                </a:solidFill>
                <a:latin typeface="Times New Roman" panose="02020603050405020304" pitchFamily="18" charset="0"/>
                <a:ea typeface="隶书" panose="02010509060101010101" pitchFamily="49" charset="-122"/>
              </a:rPr>
              <a:t>45</a:t>
            </a:r>
            <a:endParaRPr kumimoji="1" lang="en-US" altLang="zh-CN" sz="2400">
              <a:latin typeface="Times New Roman" panose="02020603050405020304" pitchFamily="18" charset="0"/>
            </a:endParaRPr>
          </a:p>
        </p:txBody>
      </p:sp>
      <p:sp>
        <p:nvSpPr>
          <p:cNvPr id="230417" name="AutoShape 17">
            <a:extLst>
              <a:ext uri="{FF2B5EF4-FFF2-40B4-BE49-F238E27FC236}">
                <a16:creationId xmlns:a16="http://schemas.microsoft.com/office/drawing/2014/main" id="{4FA0A338-A6BE-495B-AFA9-0AB88FCD5B02}"/>
              </a:ext>
            </a:extLst>
          </p:cNvPr>
          <p:cNvSpPr>
            <a:spLocks noChangeArrowheads="1"/>
          </p:cNvSpPr>
          <p:nvPr/>
        </p:nvSpPr>
        <p:spPr bwMode="auto">
          <a:xfrm>
            <a:off x="3886200" y="4953000"/>
            <a:ext cx="1676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18" name="Text Box 18">
            <a:extLst>
              <a:ext uri="{FF2B5EF4-FFF2-40B4-BE49-F238E27FC236}">
                <a16:creationId xmlns:a16="http://schemas.microsoft.com/office/drawing/2014/main" id="{8F10274D-5B64-4DB2-B862-EBA8597E5B73}"/>
              </a:ext>
            </a:extLst>
          </p:cNvPr>
          <p:cNvSpPr txBox="1">
            <a:spLocks noChangeArrowheads="1"/>
          </p:cNvSpPr>
          <p:nvPr/>
        </p:nvSpPr>
        <p:spPr bwMode="auto">
          <a:xfrm>
            <a:off x="3641725" y="4102100"/>
            <a:ext cx="2225675"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pPr>
            <a:r>
              <a:rPr kumimoji="1" lang="zh-CN" altLang="en-US" sz="2800">
                <a:solidFill>
                  <a:srgbClr val="003300"/>
                </a:solidFill>
                <a:latin typeface="Times New Roman" panose="02020603050405020304" pitchFamily="18" charset="0"/>
                <a:ea typeface="隶书" panose="02010509060101010101" pitchFamily="49" charset="-122"/>
              </a:rPr>
              <a:t>右子树空</a:t>
            </a:r>
            <a:r>
              <a:rPr kumimoji="1" lang="en-US" altLang="zh-CN" sz="2800">
                <a:solidFill>
                  <a:srgbClr val="003300"/>
                </a:solidFill>
                <a:latin typeface="Times New Roman" panose="02020603050405020304" pitchFamily="18" charset="0"/>
                <a:ea typeface="隶书" panose="02010509060101010101" pitchFamily="49" charset="-122"/>
              </a:rPr>
              <a:t>, </a:t>
            </a:r>
            <a:r>
              <a:rPr kumimoji="1" lang="zh-CN" altLang="en-US" sz="2800">
                <a:solidFill>
                  <a:srgbClr val="003300"/>
                </a:solidFill>
                <a:latin typeface="Times New Roman" panose="02020603050405020304" pitchFamily="18" charset="0"/>
                <a:ea typeface="隶书" panose="02010509060101010101" pitchFamily="49" charset="-122"/>
              </a:rPr>
              <a:t>用左子女顶替</a:t>
            </a:r>
            <a:endParaRPr kumimoji="1" lang="zh-CN" altLang="en-US" sz="2400">
              <a:solidFill>
                <a:srgbClr val="003300"/>
              </a:solidFill>
              <a:latin typeface="Times New Roman" panose="02020603050405020304" pitchFamily="18" charset="0"/>
            </a:endParaRPr>
          </a:p>
        </p:txBody>
      </p:sp>
      <p:sp>
        <p:nvSpPr>
          <p:cNvPr id="230419" name="Line 19">
            <a:extLst>
              <a:ext uri="{FF2B5EF4-FFF2-40B4-BE49-F238E27FC236}">
                <a16:creationId xmlns:a16="http://schemas.microsoft.com/office/drawing/2014/main" id="{452530CD-1D36-43CD-8073-CBA3E86F9654}"/>
              </a:ext>
            </a:extLst>
          </p:cNvPr>
          <p:cNvSpPr>
            <a:spLocks noChangeShapeType="1"/>
          </p:cNvSpPr>
          <p:nvPr/>
        </p:nvSpPr>
        <p:spPr bwMode="auto">
          <a:xfrm>
            <a:off x="6705600" y="4648200"/>
            <a:ext cx="152400" cy="609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20" name="Line 20">
            <a:extLst>
              <a:ext uri="{FF2B5EF4-FFF2-40B4-BE49-F238E27FC236}">
                <a16:creationId xmlns:a16="http://schemas.microsoft.com/office/drawing/2014/main" id="{BCE61A8F-FD39-4FB6-8DC8-0C21DE5772A3}"/>
              </a:ext>
            </a:extLst>
          </p:cNvPr>
          <p:cNvSpPr>
            <a:spLocks noChangeShapeType="1"/>
          </p:cNvSpPr>
          <p:nvPr/>
        </p:nvSpPr>
        <p:spPr bwMode="auto">
          <a:xfrm flipH="1">
            <a:off x="6096000" y="4038600"/>
            <a:ext cx="990600" cy="12192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21" name="Line 21">
            <a:extLst>
              <a:ext uri="{FF2B5EF4-FFF2-40B4-BE49-F238E27FC236}">
                <a16:creationId xmlns:a16="http://schemas.microsoft.com/office/drawing/2014/main" id="{01F3DA9C-E335-4EE8-A5FA-F46FFB56B9E1}"/>
              </a:ext>
            </a:extLst>
          </p:cNvPr>
          <p:cNvSpPr>
            <a:spLocks noChangeShapeType="1"/>
          </p:cNvSpPr>
          <p:nvPr/>
        </p:nvSpPr>
        <p:spPr bwMode="auto">
          <a:xfrm flipH="1">
            <a:off x="7391400" y="4648200"/>
            <a:ext cx="304800" cy="5334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22" name="Line 22">
            <a:extLst>
              <a:ext uri="{FF2B5EF4-FFF2-40B4-BE49-F238E27FC236}">
                <a16:creationId xmlns:a16="http://schemas.microsoft.com/office/drawing/2014/main" id="{7275221B-6436-4CEE-B65F-7E5D151CA8A5}"/>
              </a:ext>
            </a:extLst>
          </p:cNvPr>
          <p:cNvSpPr>
            <a:spLocks noChangeShapeType="1"/>
          </p:cNvSpPr>
          <p:nvPr/>
        </p:nvSpPr>
        <p:spPr bwMode="auto">
          <a:xfrm>
            <a:off x="7315200" y="4114800"/>
            <a:ext cx="838200" cy="11430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423" name="Oval 23">
            <a:extLst>
              <a:ext uri="{FF2B5EF4-FFF2-40B4-BE49-F238E27FC236}">
                <a16:creationId xmlns:a16="http://schemas.microsoft.com/office/drawing/2014/main" id="{DDD93DC2-C8D8-45B9-87CA-60C04B10B324}"/>
              </a:ext>
            </a:extLst>
          </p:cNvPr>
          <p:cNvSpPr>
            <a:spLocks noChangeArrowheads="1"/>
          </p:cNvSpPr>
          <p:nvPr/>
        </p:nvSpPr>
        <p:spPr bwMode="auto">
          <a:xfrm>
            <a:off x="6934200" y="37338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53</a:t>
            </a:r>
            <a:endParaRPr kumimoji="1" lang="en-US" altLang="zh-CN" sz="2400">
              <a:solidFill>
                <a:schemeClr val="tx2"/>
              </a:solidFill>
              <a:latin typeface="Times New Roman" panose="02020603050405020304" pitchFamily="18" charset="0"/>
            </a:endParaRPr>
          </a:p>
        </p:txBody>
      </p:sp>
      <p:sp>
        <p:nvSpPr>
          <p:cNvPr id="230424" name="Oval 24">
            <a:extLst>
              <a:ext uri="{FF2B5EF4-FFF2-40B4-BE49-F238E27FC236}">
                <a16:creationId xmlns:a16="http://schemas.microsoft.com/office/drawing/2014/main" id="{C333158F-B115-4881-9FFD-73B8A1CF35C9}"/>
              </a:ext>
            </a:extLst>
          </p:cNvPr>
          <p:cNvSpPr>
            <a:spLocks noChangeArrowheads="1"/>
          </p:cNvSpPr>
          <p:nvPr/>
        </p:nvSpPr>
        <p:spPr bwMode="auto">
          <a:xfrm>
            <a:off x="7467600" y="43434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78</a:t>
            </a:r>
            <a:endParaRPr kumimoji="1" lang="en-US" altLang="zh-CN" sz="2400">
              <a:solidFill>
                <a:schemeClr val="tx2"/>
              </a:solidFill>
              <a:latin typeface="Times New Roman" panose="02020603050405020304" pitchFamily="18" charset="0"/>
            </a:endParaRPr>
          </a:p>
        </p:txBody>
      </p:sp>
      <p:sp>
        <p:nvSpPr>
          <p:cNvPr id="230425" name="Oval 25">
            <a:extLst>
              <a:ext uri="{FF2B5EF4-FFF2-40B4-BE49-F238E27FC236}">
                <a16:creationId xmlns:a16="http://schemas.microsoft.com/office/drawing/2014/main" id="{8A336B34-F4C3-490C-9525-0BD80909F35B}"/>
              </a:ext>
            </a:extLst>
          </p:cNvPr>
          <p:cNvSpPr>
            <a:spLocks noChangeArrowheads="1"/>
          </p:cNvSpPr>
          <p:nvPr/>
        </p:nvSpPr>
        <p:spPr bwMode="auto">
          <a:xfrm>
            <a:off x="7239000" y="50292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65</a:t>
            </a:r>
            <a:endParaRPr kumimoji="1" lang="en-US" altLang="zh-CN" sz="2400">
              <a:solidFill>
                <a:schemeClr val="tx2"/>
              </a:solidFill>
              <a:latin typeface="Times New Roman" panose="02020603050405020304" pitchFamily="18" charset="0"/>
            </a:endParaRPr>
          </a:p>
        </p:txBody>
      </p:sp>
      <p:sp>
        <p:nvSpPr>
          <p:cNvPr id="230426" name="Oval 26">
            <a:extLst>
              <a:ext uri="{FF2B5EF4-FFF2-40B4-BE49-F238E27FC236}">
                <a16:creationId xmlns:a16="http://schemas.microsoft.com/office/drawing/2014/main" id="{FF7D7890-DA9C-4B04-B6B0-D45B0744130C}"/>
              </a:ext>
            </a:extLst>
          </p:cNvPr>
          <p:cNvSpPr>
            <a:spLocks noChangeArrowheads="1"/>
          </p:cNvSpPr>
          <p:nvPr/>
        </p:nvSpPr>
        <p:spPr bwMode="auto">
          <a:xfrm>
            <a:off x="6400800" y="43434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17</a:t>
            </a:r>
            <a:endParaRPr kumimoji="1" lang="en-US" altLang="zh-CN" sz="2400">
              <a:solidFill>
                <a:schemeClr val="tx2"/>
              </a:solidFill>
              <a:latin typeface="Times New Roman" panose="02020603050405020304" pitchFamily="18" charset="0"/>
            </a:endParaRPr>
          </a:p>
        </p:txBody>
      </p:sp>
      <p:sp>
        <p:nvSpPr>
          <p:cNvPr id="230427" name="Oval 27">
            <a:extLst>
              <a:ext uri="{FF2B5EF4-FFF2-40B4-BE49-F238E27FC236}">
                <a16:creationId xmlns:a16="http://schemas.microsoft.com/office/drawing/2014/main" id="{A2AD1716-236C-4F11-95E4-7F00997DBA1E}"/>
              </a:ext>
            </a:extLst>
          </p:cNvPr>
          <p:cNvSpPr>
            <a:spLocks noChangeArrowheads="1"/>
          </p:cNvSpPr>
          <p:nvPr/>
        </p:nvSpPr>
        <p:spPr bwMode="auto">
          <a:xfrm>
            <a:off x="7848600" y="50292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87</a:t>
            </a:r>
            <a:endParaRPr kumimoji="1" lang="en-US" altLang="zh-CN" sz="2400">
              <a:solidFill>
                <a:schemeClr val="tx2"/>
              </a:solidFill>
              <a:latin typeface="Times New Roman" panose="02020603050405020304" pitchFamily="18" charset="0"/>
            </a:endParaRPr>
          </a:p>
        </p:txBody>
      </p:sp>
      <p:sp>
        <p:nvSpPr>
          <p:cNvPr id="230428" name="Oval 28">
            <a:extLst>
              <a:ext uri="{FF2B5EF4-FFF2-40B4-BE49-F238E27FC236}">
                <a16:creationId xmlns:a16="http://schemas.microsoft.com/office/drawing/2014/main" id="{71112C3C-0E5B-43DA-99A2-BDC9D444ACAA}"/>
              </a:ext>
            </a:extLst>
          </p:cNvPr>
          <p:cNvSpPr>
            <a:spLocks noChangeArrowheads="1"/>
          </p:cNvSpPr>
          <p:nvPr/>
        </p:nvSpPr>
        <p:spPr bwMode="auto">
          <a:xfrm>
            <a:off x="5943600" y="50292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09</a:t>
            </a:r>
            <a:endParaRPr kumimoji="1" lang="en-US" altLang="zh-CN" sz="2400">
              <a:solidFill>
                <a:schemeClr val="tx2"/>
              </a:solidFill>
              <a:latin typeface="Times New Roman" panose="02020603050405020304" pitchFamily="18" charset="0"/>
            </a:endParaRPr>
          </a:p>
        </p:txBody>
      </p:sp>
      <p:sp>
        <p:nvSpPr>
          <p:cNvPr id="230429" name="Oval 29">
            <a:extLst>
              <a:ext uri="{FF2B5EF4-FFF2-40B4-BE49-F238E27FC236}">
                <a16:creationId xmlns:a16="http://schemas.microsoft.com/office/drawing/2014/main" id="{CCBEE39E-D0B2-4FB7-AFA7-AB369A2C9B77}"/>
              </a:ext>
            </a:extLst>
          </p:cNvPr>
          <p:cNvSpPr>
            <a:spLocks noChangeArrowheads="1"/>
          </p:cNvSpPr>
          <p:nvPr/>
        </p:nvSpPr>
        <p:spPr bwMode="auto">
          <a:xfrm>
            <a:off x="6629400" y="50292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23</a:t>
            </a:r>
            <a:endParaRPr kumimoji="1" lang="en-US" altLang="zh-CN" sz="2400">
              <a:solidFill>
                <a:schemeClr val="tx2"/>
              </a:solidFill>
              <a:latin typeface="Times New Roman" panose="02020603050405020304" pitchFamily="18" charset="0"/>
            </a:endParaRP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4">
            <a:extLst>
              <a:ext uri="{FF2B5EF4-FFF2-40B4-BE49-F238E27FC236}">
                <a16:creationId xmlns:a16="http://schemas.microsoft.com/office/drawing/2014/main" id="{0BFB5719-04CC-4130-BF73-E745BD90A96E}"/>
              </a:ext>
            </a:extLst>
          </p:cNvPr>
          <p:cNvSpPr>
            <a:spLocks noGrp="1"/>
          </p:cNvSpPr>
          <p:nvPr>
            <p:ph type="sldNum" sz="quarter" idx="11"/>
          </p:nvPr>
        </p:nvSpPr>
        <p:spPr/>
        <p:txBody>
          <a:bodyPr/>
          <a:lstStyle/>
          <a:p>
            <a:fld id="{71DED795-11BD-451F-B58D-3D2D4E5EADD1}" type="slidenum">
              <a:rPr lang="en-US" altLang="zh-CN"/>
              <a:pPr/>
              <a:t>44</a:t>
            </a:fld>
            <a:endParaRPr lang="en-US" altLang="zh-CN"/>
          </a:p>
        </p:txBody>
      </p:sp>
      <p:sp>
        <p:nvSpPr>
          <p:cNvPr id="231426" name="Line 2">
            <a:extLst>
              <a:ext uri="{FF2B5EF4-FFF2-40B4-BE49-F238E27FC236}">
                <a16:creationId xmlns:a16="http://schemas.microsoft.com/office/drawing/2014/main" id="{6890AFB5-A8AD-4333-B464-3F65A3B26C42}"/>
              </a:ext>
            </a:extLst>
          </p:cNvPr>
          <p:cNvSpPr>
            <a:spLocks noChangeShapeType="1"/>
          </p:cNvSpPr>
          <p:nvPr/>
        </p:nvSpPr>
        <p:spPr bwMode="auto">
          <a:xfrm flipH="1">
            <a:off x="2362200" y="3962400"/>
            <a:ext cx="2286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27" name="Line 3">
            <a:extLst>
              <a:ext uri="{FF2B5EF4-FFF2-40B4-BE49-F238E27FC236}">
                <a16:creationId xmlns:a16="http://schemas.microsoft.com/office/drawing/2014/main" id="{F6BF8DD6-267E-4677-8DA9-C489169496AA}"/>
              </a:ext>
            </a:extLst>
          </p:cNvPr>
          <p:cNvSpPr>
            <a:spLocks noChangeShapeType="1"/>
          </p:cNvSpPr>
          <p:nvPr/>
        </p:nvSpPr>
        <p:spPr bwMode="auto">
          <a:xfrm flipH="1">
            <a:off x="1676400" y="4572000"/>
            <a:ext cx="228600" cy="6096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28" name="Line 4">
            <a:extLst>
              <a:ext uri="{FF2B5EF4-FFF2-40B4-BE49-F238E27FC236}">
                <a16:creationId xmlns:a16="http://schemas.microsoft.com/office/drawing/2014/main" id="{EEE630A0-1841-40B3-AD75-5F7C01C25106}"/>
              </a:ext>
            </a:extLst>
          </p:cNvPr>
          <p:cNvSpPr>
            <a:spLocks noChangeShapeType="1"/>
          </p:cNvSpPr>
          <p:nvPr/>
        </p:nvSpPr>
        <p:spPr bwMode="auto">
          <a:xfrm>
            <a:off x="2743200" y="5334000"/>
            <a:ext cx="228600" cy="762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29" name="Oval 5">
            <a:extLst>
              <a:ext uri="{FF2B5EF4-FFF2-40B4-BE49-F238E27FC236}">
                <a16:creationId xmlns:a16="http://schemas.microsoft.com/office/drawing/2014/main" id="{9899535C-C04A-4DF1-AC8A-7BE78074B931}"/>
              </a:ext>
            </a:extLst>
          </p:cNvPr>
          <p:cNvSpPr>
            <a:spLocks noChangeArrowheads="1"/>
          </p:cNvSpPr>
          <p:nvPr/>
        </p:nvSpPr>
        <p:spPr bwMode="auto">
          <a:xfrm>
            <a:off x="2743200" y="57912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88</a:t>
            </a:r>
            <a:endParaRPr kumimoji="1" lang="en-US" altLang="zh-CN" sz="2400">
              <a:solidFill>
                <a:schemeClr val="tx2"/>
              </a:solidFill>
              <a:latin typeface="Times New Roman" panose="02020603050405020304" pitchFamily="18" charset="0"/>
            </a:endParaRPr>
          </a:p>
        </p:txBody>
      </p:sp>
      <p:sp>
        <p:nvSpPr>
          <p:cNvPr id="231430" name="Line 6">
            <a:extLst>
              <a:ext uri="{FF2B5EF4-FFF2-40B4-BE49-F238E27FC236}">
                <a16:creationId xmlns:a16="http://schemas.microsoft.com/office/drawing/2014/main" id="{8E111C52-DA56-426C-98F7-CCA4155FED41}"/>
              </a:ext>
            </a:extLst>
          </p:cNvPr>
          <p:cNvSpPr>
            <a:spLocks noChangeShapeType="1"/>
          </p:cNvSpPr>
          <p:nvPr/>
        </p:nvSpPr>
        <p:spPr bwMode="auto">
          <a:xfrm>
            <a:off x="1981200" y="1447800"/>
            <a:ext cx="152400" cy="609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1" name="Line 7">
            <a:extLst>
              <a:ext uri="{FF2B5EF4-FFF2-40B4-BE49-F238E27FC236}">
                <a16:creationId xmlns:a16="http://schemas.microsoft.com/office/drawing/2014/main" id="{9C0D3E83-EC4B-4727-8739-FFCD6E8F049E}"/>
              </a:ext>
            </a:extLst>
          </p:cNvPr>
          <p:cNvSpPr>
            <a:spLocks noChangeShapeType="1"/>
          </p:cNvSpPr>
          <p:nvPr/>
        </p:nvSpPr>
        <p:spPr bwMode="auto">
          <a:xfrm flipH="1">
            <a:off x="1371600" y="762000"/>
            <a:ext cx="990600" cy="12192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2" name="Line 8">
            <a:extLst>
              <a:ext uri="{FF2B5EF4-FFF2-40B4-BE49-F238E27FC236}">
                <a16:creationId xmlns:a16="http://schemas.microsoft.com/office/drawing/2014/main" id="{022B1C30-A827-4B86-AAA0-D6316BF3D90A}"/>
              </a:ext>
            </a:extLst>
          </p:cNvPr>
          <p:cNvSpPr>
            <a:spLocks noChangeShapeType="1"/>
          </p:cNvSpPr>
          <p:nvPr/>
        </p:nvSpPr>
        <p:spPr bwMode="auto">
          <a:xfrm flipH="1">
            <a:off x="2971800" y="2209800"/>
            <a:ext cx="304800" cy="5334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3" name="Line 9">
            <a:extLst>
              <a:ext uri="{FF2B5EF4-FFF2-40B4-BE49-F238E27FC236}">
                <a16:creationId xmlns:a16="http://schemas.microsoft.com/office/drawing/2014/main" id="{0E542AE3-5C10-4C30-94AD-407B633F6431}"/>
              </a:ext>
            </a:extLst>
          </p:cNvPr>
          <p:cNvSpPr>
            <a:spLocks noChangeShapeType="1"/>
          </p:cNvSpPr>
          <p:nvPr/>
        </p:nvSpPr>
        <p:spPr bwMode="auto">
          <a:xfrm>
            <a:off x="2590800" y="838200"/>
            <a:ext cx="838200" cy="11430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4" name="Oval 10">
            <a:extLst>
              <a:ext uri="{FF2B5EF4-FFF2-40B4-BE49-F238E27FC236}">
                <a16:creationId xmlns:a16="http://schemas.microsoft.com/office/drawing/2014/main" id="{A648C4D6-6AB2-4DC2-ABC0-612A4EA23934}"/>
              </a:ext>
            </a:extLst>
          </p:cNvPr>
          <p:cNvSpPr>
            <a:spLocks noChangeArrowheads="1"/>
          </p:cNvSpPr>
          <p:nvPr/>
        </p:nvSpPr>
        <p:spPr bwMode="auto">
          <a:xfrm>
            <a:off x="2209800" y="4572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53</a:t>
            </a:r>
            <a:endParaRPr kumimoji="1" lang="en-US" altLang="zh-CN" sz="2400">
              <a:solidFill>
                <a:schemeClr val="tx2"/>
              </a:solidFill>
              <a:latin typeface="Times New Roman" panose="02020603050405020304" pitchFamily="18" charset="0"/>
            </a:endParaRPr>
          </a:p>
        </p:txBody>
      </p:sp>
      <p:sp>
        <p:nvSpPr>
          <p:cNvPr id="231435" name="Oval 11">
            <a:extLst>
              <a:ext uri="{FF2B5EF4-FFF2-40B4-BE49-F238E27FC236}">
                <a16:creationId xmlns:a16="http://schemas.microsoft.com/office/drawing/2014/main" id="{DF70C56E-89CC-41E9-A101-59781E4E441C}"/>
              </a:ext>
            </a:extLst>
          </p:cNvPr>
          <p:cNvSpPr>
            <a:spLocks noChangeArrowheads="1"/>
          </p:cNvSpPr>
          <p:nvPr/>
        </p:nvSpPr>
        <p:spPr bwMode="auto">
          <a:xfrm>
            <a:off x="2743200" y="10668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78</a:t>
            </a:r>
            <a:endParaRPr kumimoji="1" lang="en-US" altLang="zh-CN" sz="2400">
              <a:solidFill>
                <a:schemeClr val="tx2"/>
              </a:solidFill>
              <a:latin typeface="Times New Roman" panose="02020603050405020304" pitchFamily="18" charset="0"/>
            </a:endParaRPr>
          </a:p>
        </p:txBody>
      </p:sp>
      <p:sp>
        <p:nvSpPr>
          <p:cNvPr id="231436" name="Oval 12">
            <a:extLst>
              <a:ext uri="{FF2B5EF4-FFF2-40B4-BE49-F238E27FC236}">
                <a16:creationId xmlns:a16="http://schemas.microsoft.com/office/drawing/2014/main" id="{B18277C8-4F49-4CB0-83B3-C79786E2C1D3}"/>
              </a:ext>
            </a:extLst>
          </p:cNvPr>
          <p:cNvSpPr>
            <a:spLocks noChangeArrowheads="1"/>
          </p:cNvSpPr>
          <p:nvPr/>
        </p:nvSpPr>
        <p:spPr bwMode="auto">
          <a:xfrm>
            <a:off x="2819400" y="25146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88</a:t>
            </a:r>
            <a:endParaRPr kumimoji="1" lang="en-US" altLang="zh-CN" sz="2400">
              <a:solidFill>
                <a:schemeClr val="tx2"/>
              </a:solidFill>
              <a:latin typeface="Times New Roman" panose="02020603050405020304" pitchFamily="18" charset="0"/>
            </a:endParaRPr>
          </a:p>
        </p:txBody>
      </p:sp>
      <p:sp>
        <p:nvSpPr>
          <p:cNvPr id="231437" name="Oval 13">
            <a:extLst>
              <a:ext uri="{FF2B5EF4-FFF2-40B4-BE49-F238E27FC236}">
                <a16:creationId xmlns:a16="http://schemas.microsoft.com/office/drawing/2014/main" id="{16E29DBE-1117-46D9-8230-7E2F075D8CE4}"/>
              </a:ext>
            </a:extLst>
          </p:cNvPr>
          <p:cNvSpPr>
            <a:spLocks noChangeArrowheads="1"/>
          </p:cNvSpPr>
          <p:nvPr/>
        </p:nvSpPr>
        <p:spPr bwMode="auto">
          <a:xfrm>
            <a:off x="1676400" y="10668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17</a:t>
            </a:r>
            <a:endParaRPr kumimoji="1" lang="en-US" altLang="zh-CN" sz="2400">
              <a:solidFill>
                <a:schemeClr val="tx2"/>
              </a:solidFill>
              <a:latin typeface="Times New Roman" panose="02020603050405020304" pitchFamily="18" charset="0"/>
            </a:endParaRPr>
          </a:p>
        </p:txBody>
      </p:sp>
      <p:sp>
        <p:nvSpPr>
          <p:cNvPr id="231438" name="Oval 14">
            <a:extLst>
              <a:ext uri="{FF2B5EF4-FFF2-40B4-BE49-F238E27FC236}">
                <a16:creationId xmlns:a16="http://schemas.microsoft.com/office/drawing/2014/main" id="{1F73FB3F-5181-4970-9482-C118708DBD8B}"/>
              </a:ext>
            </a:extLst>
          </p:cNvPr>
          <p:cNvSpPr>
            <a:spLocks noChangeArrowheads="1"/>
          </p:cNvSpPr>
          <p:nvPr/>
        </p:nvSpPr>
        <p:spPr bwMode="auto">
          <a:xfrm>
            <a:off x="3124200" y="17526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94</a:t>
            </a:r>
            <a:endParaRPr kumimoji="1" lang="en-US" altLang="zh-CN" sz="2400">
              <a:solidFill>
                <a:schemeClr val="tx2"/>
              </a:solidFill>
              <a:latin typeface="Times New Roman" panose="02020603050405020304" pitchFamily="18" charset="0"/>
            </a:endParaRPr>
          </a:p>
        </p:txBody>
      </p:sp>
      <p:sp>
        <p:nvSpPr>
          <p:cNvPr id="231439" name="Oval 15">
            <a:extLst>
              <a:ext uri="{FF2B5EF4-FFF2-40B4-BE49-F238E27FC236}">
                <a16:creationId xmlns:a16="http://schemas.microsoft.com/office/drawing/2014/main" id="{237527B7-B0F2-4990-9EAE-E0058B12D2B4}"/>
              </a:ext>
            </a:extLst>
          </p:cNvPr>
          <p:cNvSpPr>
            <a:spLocks noChangeArrowheads="1"/>
          </p:cNvSpPr>
          <p:nvPr/>
        </p:nvSpPr>
        <p:spPr bwMode="auto">
          <a:xfrm>
            <a:off x="1219200" y="17526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09</a:t>
            </a:r>
            <a:endParaRPr kumimoji="1" lang="en-US" altLang="zh-CN" sz="2400">
              <a:solidFill>
                <a:schemeClr val="tx2"/>
              </a:solidFill>
              <a:latin typeface="Times New Roman" panose="02020603050405020304" pitchFamily="18" charset="0"/>
            </a:endParaRPr>
          </a:p>
        </p:txBody>
      </p:sp>
      <p:sp>
        <p:nvSpPr>
          <p:cNvPr id="231440" name="Oval 16">
            <a:extLst>
              <a:ext uri="{FF2B5EF4-FFF2-40B4-BE49-F238E27FC236}">
                <a16:creationId xmlns:a16="http://schemas.microsoft.com/office/drawing/2014/main" id="{C74E5F5E-88B9-4E41-AEC1-F8646EC1AA4C}"/>
              </a:ext>
            </a:extLst>
          </p:cNvPr>
          <p:cNvSpPr>
            <a:spLocks noChangeArrowheads="1"/>
          </p:cNvSpPr>
          <p:nvPr/>
        </p:nvSpPr>
        <p:spPr bwMode="auto">
          <a:xfrm>
            <a:off x="1905000" y="17526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23</a:t>
            </a:r>
            <a:endParaRPr kumimoji="1" lang="en-US" altLang="zh-CN" sz="2400">
              <a:solidFill>
                <a:schemeClr val="tx2"/>
              </a:solidFill>
              <a:latin typeface="Times New Roman" panose="02020603050405020304" pitchFamily="18" charset="0"/>
            </a:endParaRPr>
          </a:p>
        </p:txBody>
      </p:sp>
      <p:sp>
        <p:nvSpPr>
          <p:cNvPr id="231441" name="AutoShape 17">
            <a:extLst>
              <a:ext uri="{FF2B5EF4-FFF2-40B4-BE49-F238E27FC236}">
                <a16:creationId xmlns:a16="http://schemas.microsoft.com/office/drawing/2014/main" id="{01BE861D-9CD4-49FD-A078-650BAA4BCFA3}"/>
              </a:ext>
            </a:extLst>
          </p:cNvPr>
          <p:cNvSpPr>
            <a:spLocks noChangeArrowheads="1"/>
          </p:cNvSpPr>
          <p:nvPr/>
        </p:nvSpPr>
        <p:spPr bwMode="auto">
          <a:xfrm>
            <a:off x="3276600" y="457200"/>
            <a:ext cx="1524000" cy="533400"/>
          </a:xfrm>
          <a:prstGeom prst="cloudCallout">
            <a:avLst>
              <a:gd name="adj1" fmla="val -61565"/>
              <a:gd name="adj2" fmla="val 77083"/>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800">
                <a:solidFill>
                  <a:srgbClr val="CC3300"/>
                </a:solidFill>
                <a:latin typeface="Times New Roman" panose="02020603050405020304" pitchFamily="18" charset="0"/>
                <a:ea typeface="隶书" panose="02010509060101010101" pitchFamily="49" charset="-122"/>
              </a:rPr>
              <a:t>删除</a:t>
            </a:r>
            <a:r>
              <a:rPr kumimoji="1" lang="en-US" altLang="zh-CN" sz="2800">
                <a:solidFill>
                  <a:srgbClr val="CC3300"/>
                </a:solidFill>
                <a:latin typeface="Times New Roman" panose="02020603050405020304" pitchFamily="18" charset="0"/>
                <a:ea typeface="隶书" panose="02010509060101010101" pitchFamily="49" charset="-122"/>
              </a:rPr>
              <a:t>78</a:t>
            </a:r>
            <a:endParaRPr kumimoji="1" lang="en-US" altLang="zh-CN" sz="2400">
              <a:latin typeface="Times New Roman" panose="02020603050405020304" pitchFamily="18" charset="0"/>
            </a:endParaRPr>
          </a:p>
        </p:txBody>
      </p:sp>
      <p:sp>
        <p:nvSpPr>
          <p:cNvPr id="231442" name="AutoShape 18">
            <a:extLst>
              <a:ext uri="{FF2B5EF4-FFF2-40B4-BE49-F238E27FC236}">
                <a16:creationId xmlns:a16="http://schemas.microsoft.com/office/drawing/2014/main" id="{9D79B7A1-4A19-403F-8AC6-295AB8CCB992}"/>
              </a:ext>
            </a:extLst>
          </p:cNvPr>
          <p:cNvSpPr>
            <a:spLocks noChangeArrowheads="1"/>
          </p:cNvSpPr>
          <p:nvPr/>
        </p:nvSpPr>
        <p:spPr bwMode="auto">
          <a:xfrm>
            <a:off x="3962400" y="1066800"/>
            <a:ext cx="1676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43" name="Text Box 19">
            <a:extLst>
              <a:ext uri="{FF2B5EF4-FFF2-40B4-BE49-F238E27FC236}">
                <a16:creationId xmlns:a16="http://schemas.microsoft.com/office/drawing/2014/main" id="{712E7726-DB56-450C-923A-B8F5B9F161A5}"/>
              </a:ext>
            </a:extLst>
          </p:cNvPr>
          <p:cNvSpPr txBox="1">
            <a:spLocks noChangeArrowheads="1"/>
          </p:cNvSpPr>
          <p:nvPr/>
        </p:nvSpPr>
        <p:spPr bwMode="auto">
          <a:xfrm>
            <a:off x="3717925" y="1511300"/>
            <a:ext cx="2225675"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pPr>
            <a:r>
              <a:rPr kumimoji="1" lang="zh-CN" altLang="en-US" sz="2800">
                <a:solidFill>
                  <a:srgbClr val="003300"/>
                </a:solidFill>
                <a:latin typeface="Times New Roman" panose="02020603050405020304" pitchFamily="18" charset="0"/>
                <a:ea typeface="隶书" panose="02010509060101010101" pitchFamily="49" charset="-122"/>
              </a:rPr>
              <a:t>左子树空</a:t>
            </a:r>
            <a:r>
              <a:rPr kumimoji="1" lang="en-US" altLang="zh-CN" sz="2800">
                <a:solidFill>
                  <a:srgbClr val="003300"/>
                </a:solidFill>
                <a:latin typeface="Times New Roman" panose="02020603050405020304" pitchFamily="18" charset="0"/>
                <a:ea typeface="隶书" panose="02010509060101010101" pitchFamily="49" charset="-122"/>
              </a:rPr>
              <a:t>, </a:t>
            </a:r>
            <a:r>
              <a:rPr kumimoji="1" lang="zh-CN" altLang="en-US" sz="2800">
                <a:solidFill>
                  <a:srgbClr val="003300"/>
                </a:solidFill>
                <a:latin typeface="Times New Roman" panose="02020603050405020304" pitchFamily="18" charset="0"/>
                <a:ea typeface="隶书" panose="02010509060101010101" pitchFamily="49" charset="-122"/>
              </a:rPr>
              <a:t>用右子女顶替</a:t>
            </a:r>
            <a:endParaRPr kumimoji="1" lang="zh-CN" altLang="en-US" sz="2400">
              <a:solidFill>
                <a:srgbClr val="003300"/>
              </a:solidFill>
              <a:latin typeface="Times New Roman" panose="02020603050405020304" pitchFamily="18" charset="0"/>
            </a:endParaRPr>
          </a:p>
        </p:txBody>
      </p:sp>
      <p:sp>
        <p:nvSpPr>
          <p:cNvPr id="231444" name="Line 20">
            <a:extLst>
              <a:ext uri="{FF2B5EF4-FFF2-40B4-BE49-F238E27FC236}">
                <a16:creationId xmlns:a16="http://schemas.microsoft.com/office/drawing/2014/main" id="{5DDB029B-A6A8-4A96-AB20-0B04813AE3D9}"/>
              </a:ext>
            </a:extLst>
          </p:cNvPr>
          <p:cNvSpPr>
            <a:spLocks noChangeShapeType="1"/>
          </p:cNvSpPr>
          <p:nvPr/>
        </p:nvSpPr>
        <p:spPr bwMode="auto">
          <a:xfrm>
            <a:off x="6705600" y="1371600"/>
            <a:ext cx="152400" cy="609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45" name="Line 21">
            <a:extLst>
              <a:ext uri="{FF2B5EF4-FFF2-40B4-BE49-F238E27FC236}">
                <a16:creationId xmlns:a16="http://schemas.microsoft.com/office/drawing/2014/main" id="{595901B5-F96B-4BA5-9520-8057B66C528B}"/>
              </a:ext>
            </a:extLst>
          </p:cNvPr>
          <p:cNvSpPr>
            <a:spLocks noChangeShapeType="1"/>
          </p:cNvSpPr>
          <p:nvPr/>
        </p:nvSpPr>
        <p:spPr bwMode="auto">
          <a:xfrm flipH="1">
            <a:off x="6096000" y="762000"/>
            <a:ext cx="990600" cy="12192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46" name="Line 22">
            <a:extLst>
              <a:ext uri="{FF2B5EF4-FFF2-40B4-BE49-F238E27FC236}">
                <a16:creationId xmlns:a16="http://schemas.microsoft.com/office/drawing/2014/main" id="{81B33017-065F-4310-AA21-32DAD35F068D}"/>
              </a:ext>
            </a:extLst>
          </p:cNvPr>
          <p:cNvSpPr>
            <a:spLocks noChangeShapeType="1"/>
          </p:cNvSpPr>
          <p:nvPr/>
        </p:nvSpPr>
        <p:spPr bwMode="auto">
          <a:xfrm flipH="1">
            <a:off x="7391400" y="1371600"/>
            <a:ext cx="304800" cy="5334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47" name="Line 23">
            <a:extLst>
              <a:ext uri="{FF2B5EF4-FFF2-40B4-BE49-F238E27FC236}">
                <a16:creationId xmlns:a16="http://schemas.microsoft.com/office/drawing/2014/main" id="{82D71217-989D-4627-B359-DE3FF413EDAD}"/>
              </a:ext>
            </a:extLst>
          </p:cNvPr>
          <p:cNvSpPr>
            <a:spLocks noChangeShapeType="1"/>
          </p:cNvSpPr>
          <p:nvPr/>
        </p:nvSpPr>
        <p:spPr bwMode="auto">
          <a:xfrm>
            <a:off x="7315200" y="838200"/>
            <a:ext cx="381000" cy="4572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48" name="Oval 24">
            <a:extLst>
              <a:ext uri="{FF2B5EF4-FFF2-40B4-BE49-F238E27FC236}">
                <a16:creationId xmlns:a16="http://schemas.microsoft.com/office/drawing/2014/main" id="{B55AD364-2CB5-43DF-9CD8-16FE254A5425}"/>
              </a:ext>
            </a:extLst>
          </p:cNvPr>
          <p:cNvSpPr>
            <a:spLocks noChangeArrowheads="1"/>
          </p:cNvSpPr>
          <p:nvPr/>
        </p:nvSpPr>
        <p:spPr bwMode="auto">
          <a:xfrm>
            <a:off x="6934200" y="4572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53</a:t>
            </a:r>
            <a:endParaRPr kumimoji="1" lang="en-US" altLang="zh-CN" sz="2400">
              <a:solidFill>
                <a:schemeClr val="tx2"/>
              </a:solidFill>
              <a:latin typeface="Times New Roman" panose="02020603050405020304" pitchFamily="18" charset="0"/>
            </a:endParaRPr>
          </a:p>
        </p:txBody>
      </p:sp>
      <p:sp>
        <p:nvSpPr>
          <p:cNvPr id="231449" name="Oval 25">
            <a:extLst>
              <a:ext uri="{FF2B5EF4-FFF2-40B4-BE49-F238E27FC236}">
                <a16:creationId xmlns:a16="http://schemas.microsoft.com/office/drawing/2014/main" id="{06ACCF1C-BFD9-440D-B481-ECBF2711CEF4}"/>
              </a:ext>
            </a:extLst>
          </p:cNvPr>
          <p:cNvSpPr>
            <a:spLocks noChangeArrowheads="1"/>
          </p:cNvSpPr>
          <p:nvPr/>
        </p:nvSpPr>
        <p:spPr bwMode="auto">
          <a:xfrm>
            <a:off x="7467600" y="10668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94</a:t>
            </a:r>
            <a:endParaRPr kumimoji="1" lang="en-US" altLang="zh-CN" sz="2400">
              <a:solidFill>
                <a:schemeClr val="tx2"/>
              </a:solidFill>
              <a:latin typeface="Times New Roman" panose="02020603050405020304" pitchFamily="18" charset="0"/>
            </a:endParaRPr>
          </a:p>
        </p:txBody>
      </p:sp>
      <p:sp>
        <p:nvSpPr>
          <p:cNvPr id="231450" name="Oval 26">
            <a:extLst>
              <a:ext uri="{FF2B5EF4-FFF2-40B4-BE49-F238E27FC236}">
                <a16:creationId xmlns:a16="http://schemas.microsoft.com/office/drawing/2014/main" id="{D8C9365A-1C72-48E5-B537-8BB5B6F303C2}"/>
              </a:ext>
            </a:extLst>
          </p:cNvPr>
          <p:cNvSpPr>
            <a:spLocks noChangeArrowheads="1"/>
          </p:cNvSpPr>
          <p:nvPr/>
        </p:nvSpPr>
        <p:spPr bwMode="auto">
          <a:xfrm>
            <a:off x="7239000" y="17526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88</a:t>
            </a:r>
            <a:endParaRPr kumimoji="1" lang="en-US" altLang="zh-CN" sz="2400">
              <a:solidFill>
                <a:schemeClr val="tx2"/>
              </a:solidFill>
              <a:latin typeface="Times New Roman" panose="02020603050405020304" pitchFamily="18" charset="0"/>
            </a:endParaRPr>
          </a:p>
        </p:txBody>
      </p:sp>
      <p:sp>
        <p:nvSpPr>
          <p:cNvPr id="231451" name="Oval 27">
            <a:extLst>
              <a:ext uri="{FF2B5EF4-FFF2-40B4-BE49-F238E27FC236}">
                <a16:creationId xmlns:a16="http://schemas.microsoft.com/office/drawing/2014/main" id="{B0BEE697-FDD6-49FC-B122-AE23A12F54B0}"/>
              </a:ext>
            </a:extLst>
          </p:cNvPr>
          <p:cNvSpPr>
            <a:spLocks noChangeArrowheads="1"/>
          </p:cNvSpPr>
          <p:nvPr/>
        </p:nvSpPr>
        <p:spPr bwMode="auto">
          <a:xfrm>
            <a:off x="6400800" y="10668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17</a:t>
            </a:r>
            <a:endParaRPr kumimoji="1" lang="en-US" altLang="zh-CN" sz="2400">
              <a:solidFill>
                <a:schemeClr val="tx2"/>
              </a:solidFill>
              <a:latin typeface="Times New Roman" panose="02020603050405020304" pitchFamily="18" charset="0"/>
            </a:endParaRPr>
          </a:p>
        </p:txBody>
      </p:sp>
      <p:sp>
        <p:nvSpPr>
          <p:cNvPr id="231452" name="Oval 28">
            <a:extLst>
              <a:ext uri="{FF2B5EF4-FFF2-40B4-BE49-F238E27FC236}">
                <a16:creationId xmlns:a16="http://schemas.microsoft.com/office/drawing/2014/main" id="{E2DE78D6-6B12-48D7-AFAB-BDC5FDDD913B}"/>
              </a:ext>
            </a:extLst>
          </p:cNvPr>
          <p:cNvSpPr>
            <a:spLocks noChangeArrowheads="1"/>
          </p:cNvSpPr>
          <p:nvPr/>
        </p:nvSpPr>
        <p:spPr bwMode="auto">
          <a:xfrm>
            <a:off x="5943600" y="17526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09</a:t>
            </a:r>
            <a:endParaRPr kumimoji="1" lang="en-US" altLang="zh-CN" sz="2400">
              <a:solidFill>
                <a:schemeClr val="tx2"/>
              </a:solidFill>
              <a:latin typeface="Times New Roman" panose="02020603050405020304" pitchFamily="18" charset="0"/>
            </a:endParaRPr>
          </a:p>
        </p:txBody>
      </p:sp>
      <p:sp>
        <p:nvSpPr>
          <p:cNvPr id="231453" name="Oval 29">
            <a:extLst>
              <a:ext uri="{FF2B5EF4-FFF2-40B4-BE49-F238E27FC236}">
                <a16:creationId xmlns:a16="http://schemas.microsoft.com/office/drawing/2014/main" id="{3913B2BA-665C-4FB9-A115-0FF59DC8A53D}"/>
              </a:ext>
            </a:extLst>
          </p:cNvPr>
          <p:cNvSpPr>
            <a:spLocks noChangeArrowheads="1"/>
          </p:cNvSpPr>
          <p:nvPr/>
        </p:nvSpPr>
        <p:spPr bwMode="auto">
          <a:xfrm>
            <a:off x="6629400" y="17526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23</a:t>
            </a:r>
            <a:endParaRPr kumimoji="1" lang="en-US" altLang="zh-CN" sz="2400">
              <a:solidFill>
                <a:schemeClr val="tx2"/>
              </a:solidFill>
              <a:latin typeface="Times New Roman" panose="02020603050405020304" pitchFamily="18" charset="0"/>
            </a:endParaRPr>
          </a:p>
        </p:txBody>
      </p:sp>
      <p:sp>
        <p:nvSpPr>
          <p:cNvPr id="231454" name="Line 30">
            <a:extLst>
              <a:ext uri="{FF2B5EF4-FFF2-40B4-BE49-F238E27FC236}">
                <a16:creationId xmlns:a16="http://schemas.microsoft.com/office/drawing/2014/main" id="{9AEA83EC-7531-4704-9DF1-F272B3D4C08E}"/>
              </a:ext>
            </a:extLst>
          </p:cNvPr>
          <p:cNvSpPr>
            <a:spLocks noChangeShapeType="1"/>
          </p:cNvSpPr>
          <p:nvPr/>
        </p:nvSpPr>
        <p:spPr bwMode="auto">
          <a:xfrm>
            <a:off x="1676400" y="3962400"/>
            <a:ext cx="2286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55" name="Line 31">
            <a:extLst>
              <a:ext uri="{FF2B5EF4-FFF2-40B4-BE49-F238E27FC236}">
                <a16:creationId xmlns:a16="http://schemas.microsoft.com/office/drawing/2014/main" id="{07DFA5F6-0030-4063-8F75-C3E9543D7947}"/>
              </a:ext>
            </a:extLst>
          </p:cNvPr>
          <p:cNvSpPr>
            <a:spLocks noChangeShapeType="1"/>
          </p:cNvSpPr>
          <p:nvPr/>
        </p:nvSpPr>
        <p:spPr bwMode="auto">
          <a:xfrm flipH="1">
            <a:off x="1066800" y="3276600"/>
            <a:ext cx="990600" cy="12192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56" name="Line 32">
            <a:extLst>
              <a:ext uri="{FF2B5EF4-FFF2-40B4-BE49-F238E27FC236}">
                <a16:creationId xmlns:a16="http://schemas.microsoft.com/office/drawing/2014/main" id="{DE8536F1-1A4B-4170-9684-7DC773028E02}"/>
              </a:ext>
            </a:extLst>
          </p:cNvPr>
          <p:cNvSpPr>
            <a:spLocks noChangeShapeType="1"/>
          </p:cNvSpPr>
          <p:nvPr/>
        </p:nvSpPr>
        <p:spPr bwMode="auto">
          <a:xfrm flipH="1">
            <a:off x="2667000" y="4648200"/>
            <a:ext cx="304800" cy="5334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57" name="Line 33">
            <a:extLst>
              <a:ext uri="{FF2B5EF4-FFF2-40B4-BE49-F238E27FC236}">
                <a16:creationId xmlns:a16="http://schemas.microsoft.com/office/drawing/2014/main" id="{71C2A1B3-BB78-4FD6-8053-9DECB44D6163}"/>
              </a:ext>
            </a:extLst>
          </p:cNvPr>
          <p:cNvSpPr>
            <a:spLocks noChangeShapeType="1"/>
          </p:cNvSpPr>
          <p:nvPr/>
        </p:nvSpPr>
        <p:spPr bwMode="auto">
          <a:xfrm>
            <a:off x="2286000" y="3352800"/>
            <a:ext cx="838200" cy="11430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58" name="Oval 34">
            <a:extLst>
              <a:ext uri="{FF2B5EF4-FFF2-40B4-BE49-F238E27FC236}">
                <a16:creationId xmlns:a16="http://schemas.microsoft.com/office/drawing/2014/main" id="{93EB558E-3365-4286-A6AF-539F25AB8021}"/>
              </a:ext>
            </a:extLst>
          </p:cNvPr>
          <p:cNvSpPr>
            <a:spLocks noChangeArrowheads="1"/>
          </p:cNvSpPr>
          <p:nvPr/>
        </p:nvSpPr>
        <p:spPr bwMode="auto">
          <a:xfrm>
            <a:off x="1905000" y="29718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53</a:t>
            </a:r>
            <a:endParaRPr kumimoji="1" lang="en-US" altLang="zh-CN" sz="2400">
              <a:solidFill>
                <a:schemeClr val="tx2"/>
              </a:solidFill>
              <a:latin typeface="Times New Roman" panose="02020603050405020304" pitchFamily="18" charset="0"/>
            </a:endParaRPr>
          </a:p>
        </p:txBody>
      </p:sp>
      <p:sp>
        <p:nvSpPr>
          <p:cNvPr id="231459" name="Oval 35">
            <a:extLst>
              <a:ext uri="{FF2B5EF4-FFF2-40B4-BE49-F238E27FC236}">
                <a16:creationId xmlns:a16="http://schemas.microsoft.com/office/drawing/2014/main" id="{834E9C89-189F-4559-BEF6-2232FD846DDB}"/>
              </a:ext>
            </a:extLst>
          </p:cNvPr>
          <p:cNvSpPr>
            <a:spLocks noChangeArrowheads="1"/>
          </p:cNvSpPr>
          <p:nvPr/>
        </p:nvSpPr>
        <p:spPr bwMode="auto">
          <a:xfrm>
            <a:off x="2438400" y="35814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78</a:t>
            </a:r>
            <a:endParaRPr kumimoji="1" lang="en-US" altLang="zh-CN" sz="2400">
              <a:solidFill>
                <a:schemeClr val="tx2"/>
              </a:solidFill>
              <a:latin typeface="Times New Roman" panose="02020603050405020304" pitchFamily="18" charset="0"/>
            </a:endParaRPr>
          </a:p>
        </p:txBody>
      </p:sp>
      <p:sp>
        <p:nvSpPr>
          <p:cNvPr id="231460" name="Oval 36">
            <a:extLst>
              <a:ext uri="{FF2B5EF4-FFF2-40B4-BE49-F238E27FC236}">
                <a16:creationId xmlns:a16="http://schemas.microsoft.com/office/drawing/2014/main" id="{9C433BF0-BB2B-4427-9A2A-991C1B49D204}"/>
              </a:ext>
            </a:extLst>
          </p:cNvPr>
          <p:cNvSpPr>
            <a:spLocks noChangeArrowheads="1"/>
          </p:cNvSpPr>
          <p:nvPr/>
        </p:nvSpPr>
        <p:spPr bwMode="auto">
          <a:xfrm>
            <a:off x="2514600" y="50292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81</a:t>
            </a:r>
            <a:endParaRPr kumimoji="1" lang="en-US" altLang="zh-CN" sz="2400">
              <a:solidFill>
                <a:schemeClr val="tx2"/>
              </a:solidFill>
              <a:latin typeface="Times New Roman" panose="02020603050405020304" pitchFamily="18" charset="0"/>
            </a:endParaRPr>
          </a:p>
        </p:txBody>
      </p:sp>
      <p:sp>
        <p:nvSpPr>
          <p:cNvPr id="231461" name="Oval 37">
            <a:extLst>
              <a:ext uri="{FF2B5EF4-FFF2-40B4-BE49-F238E27FC236}">
                <a16:creationId xmlns:a16="http://schemas.microsoft.com/office/drawing/2014/main" id="{DBEE4C8B-E09A-442E-AAFF-7E3C8DDAA753}"/>
              </a:ext>
            </a:extLst>
          </p:cNvPr>
          <p:cNvSpPr>
            <a:spLocks noChangeArrowheads="1"/>
          </p:cNvSpPr>
          <p:nvPr/>
        </p:nvSpPr>
        <p:spPr bwMode="auto">
          <a:xfrm>
            <a:off x="1371600" y="35814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17</a:t>
            </a:r>
            <a:endParaRPr kumimoji="1" lang="en-US" altLang="zh-CN" sz="2400">
              <a:solidFill>
                <a:schemeClr val="tx2"/>
              </a:solidFill>
              <a:latin typeface="Times New Roman" panose="02020603050405020304" pitchFamily="18" charset="0"/>
            </a:endParaRPr>
          </a:p>
        </p:txBody>
      </p:sp>
      <p:sp>
        <p:nvSpPr>
          <p:cNvPr id="231462" name="Oval 38">
            <a:extLst>
              <a:ext uri="{FF2B5EF4-FFF2-40B4-BE49-F238E27FC236}">
                <a16:creationId xmlns:a16="http://schemas.microsoft.com/office/drawing/2014/main" id="{2CDAA897-7FB7-419E-B8CA-D91037246759}"/>
              </a:ext>
            </a:extLst>
          </p:cNvPr>
          <p:cNvSpPr>
            <a:spLocks noChangeArrowheads="1"/>
          </p:cNvSpPr>
          <p:nvPr/>
        </p:nvSpPr>
        <p:spPr bwMode="auto">
          <a:xfrm>
            <a:off x="2819400" y="42672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94</a:t>
            </a:r>
            <a:endParaRPr kumimoji="1" lang="en-US" altLang="zh-CN" sz="2400">
              <a:solidFill>
                <a:schemeClr val="tx2"/>
              </a:solidFill>
              <a:latin typeface="Times New Roman" panose="02020603050405020304" pitchFamily="18" charset="0"/>
            </a:endParaRPr>
          </a:p>
        </p:txBody>
      </p:sp>
      <p:sp>
        <p:nvSpPr>
          <p:cNvPr id="231463" name="Oval 39">
            <a:extLst>
              <a:ext uri="{FF2B5EF4-FFF2-40B4-BE49-F238E27FC236}">
                <a16:creationId xmlns:a16="http://schemas.microsoft.com/office/drawing/2014/main" id="{2B00052D-37AD-48F5-AA0D-1FDA1E8D4503}"/>
              </a:ext>
            </a:extLst>
          </p:cNvPr>
          <p:cNvSpPr>
            <a:spLocks noChangeArrowheads="1"/>
          </p:cNvSpPr>
          <p:nvPr/>
        </p:nvSpPr>
        <p:spPr bwMode="auto">
          <a:xfrm>
            <a:off x="914400" y="42672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09</a:t>
            </a:r>
            <a:endParaRPr kumimoji="1" lang="en-US" altLang="zh-CN" sz="2400">
              <a:solidFill>
                <a:schemeClr val="tx2"/>
              </a:solidFill>
              <a:latin typeface="Times New Roman" panose="02020603050405020304" pitchFamily="18" charset="0"/>
            </a:endParaRPr>
          </a:p>
        </p:txBody>
      </p:sp>
      <p:sp>
        <p:nvSpPr>
          <p:cNvPr id="231464" name="Oval 40">
            <a:extLst>
              <a:ext uri="{FF2B5EF4-FFF2-40B4-BE49-F238E27FC236}">
                <a16:creationId xmlns:a16="http://schemas.microsoft.com/office/drawing/2014/main" id="{6F5AE86E-17EC-4F0E-8F11-3B3AF0486D17}"/>
              </a:ext>
            </a:extLst>
          </p:cNvPr>
          <p:cNvSpPr>
            <a:spLocks noChangeArrowheads="1"/>
          </p:cNvSpPr>
          <p:nvPr/>
        </p:nvSpPr>
        <p:spPr bwMode="auto">
          <a:xfrm>
            <a:off x="1600200" y="42672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45</a:t>
            </a:r>
            <a:endParaRPr kumimoji="1" lang="en-US" altLang="zh-CN" sz="2400">
              <a:solidFill>
                <a:schemeClr val="tx2"/>
              </a:solidFill>
              <a:latin typeface="Times New Roman" panose="02020603050405020304" pitchFamily="18" charset="0"/>
            </a:endParaRPr>
          </a:p>
        </p:txBody>
      </p:sp>
      <p:sp>
        <p:nvSpPr>
          <p:cNvPr id="231465" name="AutoShape 41">
            <a:extLst>
              <a:ext uri="{FF2B5EF4-FFF2-40B4-BE49-F238E27FC236}">
                <a16:creationId xmlns:a16="http://schemas.microsoft.com/office/drawing/2014/main" id="{74387D56-A7E0-4D49-AE36-FB2EB5FFFE59}"/>
              </a:ext>
            </a:extLst>
          </p:cNvPr>
          <p:cNvSpPr>
            <a:spLocks noChangeArrowheads="1"/>
          </p:cNvSpPr>
          <p:nvPr/>
        </p:nvSpPr>
        <p:spPr bwMode="auto">
          <a:xfrm>
            <a:off x="3352800" y="2971800"/>
            <a:ext cx="1524000" cy="533400"/>
          </a:xfrm>
          <a:prstGeom prst="cloudCallout">
            <a:avLst>
              <a:gd name="adj1" fmla="val -81250"/>
              <a:gd name="adj2" fmla="val 86903"/>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800">
                <a:solidFill>
                  <a:srgbClr val="CC3300"/>
                </a:solidFill>
                <a:latin typeface="Times New Roman" panose="02020603050405020304" pitchFamily="18" charset="0"/>
                <a:ea typeface="隶书" panose="02010509060101010101" pitchFamily="49" charset="-122"/>
              </a:rPr>
              <a:t>删除</a:t>
            </a:r>
            <a:r>
              <a:rPr kumimoji="1" lang="en-US" altLang="zh-CN" sz="2800">
                <a:solidFill>
                  <a:srgbClr val="CC3300"/>
                </a:solidFill>
                <a:latin typeface="Times New Roman" panose="02020603050405020304" pitchFamily="18" charset="0"/>
                <a:ea typeface="隶书" panose="02010509060101010101" pitchFamily="49" charset="-122"/>
              </a:rPr>
              <a:t>78</a:t>
            </a:r>
            <a:endParaRPr kumimoji="1" lang="en-US" altLang="zh-CN" sz="2400">
              <a:latin typeface="Times New Roman" panose="02020603050405020304" pitchFamily="18" charset="0"/>
            </a:endParaRPr>
          </a:p>
        </p:txBody>
      </p:sp>
      <p:sp>
        <p:nvSpPr>
          <p:cNvPr id="231466" name="AutoShape 42">
            <a:extLst>
              <a:ext uri="{FF2B5EF4-FFF2-40B4-BE49-F238E27FC236}">
                <a16:creationId xmlns:a16="http://schemas.microsoft.com/office/drawing/2014/main" id="{731A672D-F621-48B0-BE47-60509106FEDB}"/>
              </a:ext>
            </a:extLst>
          </p:cNvPr>
          <p:cNvSpPr>
            <a:spLocks noChangeArrowheads="1"/>
          </p:cNvSpPr>
          <p:nvPr/>
        </p:nvSpPr>
        <p:spPr bwMode="auto">
          <a:xfrm>
            <a:off x="3962400" y="3886200"/>
            <a:ext cx="1676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67" name="Text Box 43">
            <a:extLst>
              <a:ext uri="{FF2B5EF4-FFF2-40B4-BE49-F238E27FC236}">
                <a16:creationId xmlns:a16="http://schemas.microsoft.com/office/drawing/2014/main" id="{8D6848C0-6596-494D-9E90-90FFEA3ECC76}"/>
              </a:ext>
            </a:extLst>
          </p:cNvPr>
          <p:cNvSpPr txBox="1">
            <a:spLocks noChangeArrowheads="1"/>
          </p:cNvSpPr>
          <p:nvPr/>
        </p:nvSpPr>
        <p:spPr bwMode="auto">
          <a:xfrm>
            <a:off x="3581400" y="4254500"/>
            <a:ext cx="2362200"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pPr>
            <a:r>
              <a:rPr kumimoji="1" lang="zh-CN" altLang="en-US" sz="2800">
                <a:solidFill>
                  <a:srgbClr val="003300"/>
                </a:solidFill>
                <a:latin typeface="Times New Roman" panose="02020603050405020304" pitchFamily="18" charset="0"/>
                <a:ea typeface="隶书" panose="02010509060101010101" pitchFamily="49" charset="-122"/>
              </a:rPr>
              <a:t>在右子树上找中序下第一个结点填补</a:t>
            </a:r>
            <a:endParaRPr kumimoji="1" lang="zh-CN" altLang="en-US" sz="2400">
              <a:solidFill>
                <a:srgbClr val="003300"/>
              </a:solidFill>
              <a:latin typeface="Times New Roman" panose="02020603050405020304" pitchFamily="18" charset="0"/>
            </a:endParaRPr>
          </a:p>
        </p:txBody>
      </p:sp>
      <p:sp>
        <p:nvSpPr>
          <p:cNvPr id="231468" name="Oval 44">
            <a:extLst>
              <a:ext uri="{FF2B5EF4-FFF2-40B4-BE49-F238E27FC236}">
                <a16:creationId xmlns:a16="http://schemas.microsoft.com/office/drawing/2014/main" id="{1C8639C0-E06A-47F2-BAD3-B703DF8A763A}"/>
              </a:ext>
            </a:extLst>
          </p:cNvPr>
          <p:cNvSpPr>
            <a:spLocks noChangeArrowheads="1"/>
          </p:cNvSpPr>
          <p:nvPr/>
        </p:nvSpPr>
        <p:spPr bwMode="auto">
          <a:xfrm>
            <a:off x="1447800" y="50292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23</a:t>
            </a:r>
            <a:endParaRPr kumimoji="1" lang="en-US" altLang="zh-CN" sz="2400">
              <a:solidFill>
                <a:schemeClr val="tx2"/>
              </a:solidFill>
              <a:latin typeface="Times New Roman" panose="02020603050405020304" pitchFamily="18" charset="0"/>
            </a:endParaRPr>
          </a:p>
        </p:txBody>
      </p:sp>
      <p:sp>
        <p:nvSpPr>
          <p:cNvPr id="231469" name="Oval 45">
            <a:extLst>
              <a:ext uri="{FF2B5EF4-FFF2-40B4-BE49-F238E27FC236}">
                <a16:creationId xmlns:a16="http://schemas.microsoft.com/office/drawing/2014/main" id="{FF64C0BB-A801-44F0-9716-ED427A4314C5}"/>
              </a:ext>
            </a:extLst>
          </p:cNvPr>
          <p:cNvSpPr>
            <a:spLocks noChangeArrowheads="1"/>
          </p:cNvSpPr>
          <p:nvPr/>
        </p:nvSpPr>
        <p:spPr bwMode="auto">
          <a:xfrm>
            <a:off x="2133600" y="42672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65</a:t>
            </a:r>
            <a:endParaRPr kumimoji="1" lang="en-US" altLang="zh-CN" sz="2400">
              <a:solidFill>
                <a:schemeClr val="tx2"/>
              </a:solidFill>
              <a:latin typeface="Times New Roman" panose="02020603050405020304" pitchFamily="18" charset="0"/>
            </a:endParaRPr>
          </a:p>
        </p:txBody>
      </p:sp>
      <p:sp>
        <p:nvSpPr>
          <p:cNvPr id="231470" name="Line 46">
            <a:extLst>
              <a:ext uri="{FF2B5EF4-FFF2-40B4-BE49-F238E27FC236}">
                <a16:creationId xmlns:a16="http://schemas.microsoft.com/office/drawing/2014/main" id="{AFE9CD28-C9C9-4AD4-83A6-3A0491504D0B}"/>
              </a:ext>
            </a:extLst>
          </p:cNvPr>
          <p:cNvSpPr>
            <a:spLocks noChangeShapeType="1"/>
          </p:cNvSpPr>
          <p:nvPr/>
        </p:nvSpPr>
        <p:spPr bwMode="auto">
          <a:xfrm flipH="1">
            <a:off x="7543800" y="4191000"/>
            <a:ext cx="2286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71" name="Line 47">
            <a:extLst>
              <a:ext uri="{FF2B5EF4-FFF2-40B4-BE49-F238E27FC236}">
                <a16:creationId xmlns:a16="http://schemas.microsoft.com/office/drawing/2014/main" id="{05341A92-2BB3-4AEF-9A73-576C0755F815}"/>
              </a:ext>
            </a:extLst>
          </p:cNvPr>
          <p:cNvSpPr>
            <a:spLocks noChangeShapeType="1"/>
          </p:cNvSpPr>
          <p:nvPr/>
        </p:nvSpPr>
        <p:spPr bwMode="auto">
          <a:xfrm flipH="1">
            <a:off x="6858000" y="4800600"/>
            <a:ext cx="228600" cy="6096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72" name="Line 48">
            <a:extLst>
              <a:ext uri="{FF2B5EF4-FFF2-40B4-BE49-F238E27FC236}">
                <a16:creationId xmlns:a16="http://schemas.microsoft.com/office/drawing/2014/main" id="{8C72BE69-919C-4744-8534-C427D06C6BE2}"/>
              </a:ext>
            </a:extLst>
          </p:cNvPr>
          <p:cNvSpPr>
            <a:spLocks noChangeShapeType="1"/>
          </p:cNvSpPr>
          <p:nvPr/>
        </p:nvSpPr>
        <p:spPr bwMode="auto">
          <a:xfrm>
            <a:off x="6858000" y="4191000"/>
            <a:ext cx="2286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73" name="Line 49">
            <a:extLst>
              <a:ext uri="{FF2B5EF4-FFF2-40B4-BE49-F238E27FC236}">
                <a16:creationId xmlns:a16="http://schemas.microsoft.com/office/drawing/2014/main" id="{447F388C-3121-46D0-814E-0B8EAA51FDDF}"/>
              </a:ext>
            </a:extLst>
          </p:cNvPr>
          <p:cNvSpPr>
            <a:spLocks noChangeShapeType="1"/>
          </p:cNvSpPr>
          <p:nvPr/>
        </p:nvSpPr>
        <p:spPr bwMode="auto">
          <a:xfrm flipH="1">
            <a:off x="6248400" y="3505200"/>
            <a:ext cx="990600" cy="12192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74" name="Line 50">
            <a:extLst>
              <a:ext uri="{FF2B5EF4-FFF2-40B4-BE49-F238E27FC236}">
                <a16:creationId xmlns:a16="http://schemas.microsoft.com/office/drawing/2014/main" id="{DC048F94-03F6-4341-A8CE-2E61508F27EC}"/>
              </a:ext>
            </a:extLst>
          </p:cNvPr>
          <p:cNvSpPr>
            <a:spLocks noChangeShapeType="1"/>
          </p:cNvSpPr>
          <p:nvPr/>
        </p:nvSpPr>
        <p:spPr bwMode="auto">
          <a:xfrm flipH="1">
            <a:off x="7848600" y="4876800"/>
            <a:ext cx="304800" cy="5334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75" name="Line 51">
            <a:extLst>
              <a:ext uri="{FF2B5EF4-FFF2-40B4-BE49-F238E27FC236}">
                <a16:creationId xmlns:a16="http://schemas.microsoft.com/office/drawing/2014/main" id="{4B42DA24-FA2E-4206-A46E-48AA62F378ED}"/>
              </a:ext>
            </a:extLst>
          </p:cNvPr>
          <p:cNvSpPr>
            <a:spLocks noChangeShapeType="1"/>
          </p:cNvSpPr>
          <p:nvPr/>
        </p:nvSpPr>
        <p:spPr bwMode="auto">
          <a:xfrm>
            <a:off x="7467600" y="3581400"/>
            <a:ext cx="838200" cy="11430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76" name="Oval 52">
            <a:extLst>
              <a:ext uri="{FF2B5EF4-FFF2-40B4-BE49-F238E27FC236}">
                <a16:creationId xmlns:a16="http://schemas.microsoft.com/office/drawing/2014/main" id="{4B22A32B-C9D3-48B5-8BCE-899E04B1B8F9}"/>
              </a:ext>
            </a:extLst>
          </p:cNvPr>
          <p:cNvSpPr>
            <a:spLocks noChangeArrowheads="1"/>
          </p:cNvSpPr>
          <p:nvPr/>
        </p:nvSpPr>
        <p:spPr bwMode="auto">
          <a:xfrm>
            <a:off x="7086600" y="32004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53</a:t>
            </a:r>
            <a:endParaRPr kumimoji="1" lang="en-US" altLang="zh-CN" sz="2400">
              <a:solidFill>
                <a:schemeClr val="tx2"/>
              </a:solidFill>
              <a:latin typeface="Times New Roman" panose="02020603050405020304" pitchFamily="18" charset="0"/>
            </a:endParaRPr>
          </a:p>
        </p:txBody>
      </p:sp>
      <p:sp>
        <p:nvSpPr>
          <p:cNvPr id="231477" name="Oval 53">
            <a:extLst>
              <a:ext uri="{FF2B5EF4-FFF2-40B4-BE49-F238E27FC236}">
                <a16:creationId xmlns:a16="http://schemas.microsoft.com/office/drawing/2014/main" id="{879107A2-3EB1-43EF-B9D8-3DC04FD3FB29}"/>
              </a:ext>
            </a:extLst>
          </p:cNvPr>
          <p:cNvSpPr>
            <a:spLocks noChangeArrowheads="1"/>
          </p:cNvSpPr>
          <p:nvPr/>
        </p:nvSpPr>
        <p:spPr bwMode="auto">
          <a:xfrm>
            <a:off x="7620000" y="38100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81</a:t>
            </a:r>
            <a:endParaRPr kumimoji="1" lang="en-US" altLang="zh-CN" sz="2400">
              <a:solidFill>
                <a:schemeClr val="tx2"/>
              </a:solidFill>
              <a:latin typeface="Times New Roman" panose="02020603050405020304" pitchFamily="18" charset="0"/>
            </a:endParaRPr>
          </a:p>
        </p:txBody>
      </p:sp>
      <p:sp>
        <p:nvSpPr>
          <p:cNvPr id="231478" name="Oval 54">
            <a:extLst>
              <a:ext uri="{FF2B5EF4-FFF2-40B4-BE49-F238E27FC236}">
                <a16:creationId xmlns:a16="http://schemas.microsoft.com/office/drawing/2014/main" id="{A7C89240-7136-4CF2-B2B9-17462B6CADAE}"/>
              </a:ext>
            </a:extLst>
          </p:cNvPr>
          <p:cNvSpPr>
            <a:spLocks noChangeArrowheads="1"/>
          </p:cNvSpPr>
          <p:nvPr/>
        </p:nvSpPr>
        <p:spPr bwMode="auto">
          <a:xfrm>
            <a:off x="7696200" y="52578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88</a:t>
            </a:r>
            <a:endParaRPr kumimoji="1" lang="en-US" altLang="zh-CN" sz="2400">
              <a:solidFill>
                <a:schemeClr val="tx2"/>
              </a:solidFill>
              <a:latin typeface="Times New Roman" panose="02020603050405020304" pitchFamily="18" charset="0"/>
            </a:endParaRPr>
          </a:p>
        </p:txBody>
      </p:sp>
      <p:sp>
        <p:nvSpPr>
          <p:cNvPr id="231479" name="Oval 55">
            <a:extLst>
              <a:ext uri="{FF2B5EF4-FFF2-40B4-BE49-F238E27FC236}">
                <a16:creationId xmlns:a16="http://schemas.microsoft.com/office/drawing/2014/main" id="{A2168402-C5A7-4F0D-9EBD-A57B36E8CBF5}"/>
              </a:ext>
            </a:extLst>
          </p:cNvPr>
          <p:cNvSpPr>
            <a:spLocks noChangeArrowheads="1"/>
          </p:cNvSpPr>
          <p:nvPr/>
        </p:nvSpPr>
        <p:spPr bwMode="auto">
          <a:xfrm>
            <a:off x="6553200" y="38100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17</a:t>
            </a:r>
            <a:endParaRPr kumimoji="1" lang="en-US" altLang="zh-CN" sz="2400">
              <a:solidFill>
                <a:schemeClr val="tx2"/>
              </a:solidFill>
              <a:latin typeface="Times New Roman" panose="02020603050405020304" pitchFamily="18" charset="0"/>
            </a:endParaRPr>
          </a:p>
        </p:txBody>
      </p:sp>
      <p:sp>
        <p:nvSpPr>
          <p:cNvPr id="231480" name="Oval 56">
            <a:extLst>
              <a:ext uri="{FF2B5EF4-FFF2-40B4-BE49-F238E27FC236}">
                <a16:creationId xmlns:a16="http://schemas.microsoft.com/office/drawing/2014/main" id="{00255AE4-12B0-4411-BC1B-77E2286933CF}"/>
              </a:ext>
            </a:extLst>
          </p:cNvPr>
          <p:cNvSpPr>
            <a:spLocks noChangeArrowheads="1"/>
          </p:cNvSpPr>
          <p:nvPr/>
        </p:nvSpPr>
        <p:spPr bwMode="auto">
          <a:xfrm>
            <a:off x="8001000" y="44958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94</a:t>
            </a:r>
            <a:endParaRPr kumimoji="1" lang="en-US" altLang="zh-CN" sz="2400">
              <a:solidFill>
                <a:schemeClr val="tx2"/>
              </a:solidFill>
              <a:latin typeface="Times New Roman" panose="02020603050405020304" pitchFamily="18" charset="0"/>
            </a:endParaRPr>
          </a:p>
        </p:txBody>
      </p:sp>
      <p:sp>
        <p:nvSpPr>
          <p:cNvPr id="231481" name="Oval 57">
            <a:extLst>
              <a:ext uri="{FF2B5EF4-FFF2-40B4-BE49-F238E27FC236}">
                <a16:creationId xmlns:a16="http://schemas.microsoft.com/office/drawing/2014/main" id="{031F65BB-DF43-4D3A-AA1B-A098B0E420EF}"/>
              </a:ext>
            </a:extLst>
          </p:cNvPr>
          <p:cNvSpPr>
            <a:spLocks noChangeArrowheads="1"/>
          </p:cNvSpPr>
          <p:nvPr/>
        </p:nvSpPr>
        <p:spPr bwMode="auto">
          <a:xfrm>
            <a:off x="6096000" y="44958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09</a:t>
            </a:r>
            <a:endParaRPr kumimoji="1" lang="en-US" altLang="zh-CN" sz="2400">
              <a:solidFill>
                <a:schemeClr val="tx2"/>
              </a:solidFill>
              <a:latin typeface="Times New Roman" panose="02020603050405020304" pitchFamily="18" charset="0"/>
            </a:endParaRPr>
          </a:p>
        </p:txBody>
      </p:sp>
      <p:sp>
        <p:nvSpPr>
          <p:cNvPr id="231482" name="Oval 58">
            <a:extLst>
              <a:ext uri="{FF2B5EF4-FFF2-40B4-BE49-F238E27FC236}">
                <a16:creationId xmlns:a16="http://schemas.microsoft.com/office/drawing/2014/main" id="{3B889580-47C4-4408-A969-FC374DC4BEE1}"/>
              </a:ext>
            </a:extLst>
          </p:cNvPr>
          <p:cNvSpPr>
            <a:spLocks noChangeArrowheads="1"/>
          </p:cNvSpPr>
          <p:nvPr/>
        </p:nvSpPr>
        <p:spPr bwMode="auto">
          <a:xfrm>
            <a:off x="6781800" y="44958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45</a:t>
            </a:r>
            <a:endParaRPr kumimoji="1" lang="en-US" altLang="zh-CN" sz="2400">
              <a:solidFill>
                <a:schemeClr val="tx2"/>
              </a:solidFill>
              <a:latin typeface="Times New Roman" panose="02020603050405020304" pitchFamily="18" charset="0"/>
            </a:endParaRPr>
          </a:p>
        </p:txBody>
      </p:sp>
      <p:sp>
        <p:nvSpPr>
          <p:cNvPr id="231483" name="Oval 59">
            <a:extLst>
              <a:ext uri="{FF2B5EF4-FFF2-40B4-BE49-F238E27FC236}">
                <a16:creationId xmlns:a16="http://schemas.microsoft.com/office/drawing/2014/main" id="{0874352E-9823-4C0C-9FBD-AA0F428B4AB8}"/>
              </a:ext>
            </a:extLst>
          </p:cNvPr>
          <p:cNvSpPr>
            <a:spLocks noChangeArrowheads="1"/>
          </p:cNvSpPr>
          <p:nvPr/>
        </p:nvSpPr>
        <p:spPr bwMode="auto">
          <a:xfrm>
            <a:off x="6629400" y="52578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23</a:t>
            </a:r>
            <a:endParaRPr kumimoji="1" lang="en-US" altLang="zh-CN" sz="2400">
              <a:solidFill>
                <a:schemeClr val="tx2"/>
              </a:solidFill>
              <a:latin typeface="Times New Roman" panose="02020603050405020304" pitchFamily="18" charset="0"/>
            </a:endParaRPr>
          </a:p>
        </p:txBody>
      </p:sp>
      <p:sp>
        <p:nvSpPr>
          <p:cNvPr id="231484" name="Oval 60">
            <a:extLst>
              <a:ext uri="{FF2B5EF4-FFF2-40B4-BE49-F238E27FC236}">
                <a16:creationId xmlns:a16="http://schemas.microsoft.com/office/drawing/2014/main" id="{48CD605F-D237-495F-AA4A-6320B476CEF8}"/>
              </a:ext>
            </a:extLst>
          </p:cNvPr>
          <p:cNvSpPr>
            <a:spLocks noChangeArrowheads="1"/>
          </p:cNvSpPr>
          <p:nvPr/>
        </p:nvSpPr>
        <p:spPr bwMode="auto">
          <a:xfrm>
            <a:off x="7315200" y="4495800"/>
            <a:ext cx="457200" cy="457200"/>
          </a:xfrm>
          <a:prstGeom prst="ellipse">
            <a:avLst/>
          </a:prstGeom>
          <a:solidFill>
            <a:srgbClr val="CCFF33"/>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tx2"/>
                </a:solidFill>
                <a:latin typeface="Times New Roman" panose="02020603050405020304" pitchFamily="18" charset="0"/>
              </a:rPr>
              <a:t>65</a:t>
            </a:r>
            <a:endParaRPr kumimoji="1" lang="en-US" altLang="zh-CN" sz="2400">
              <a:solidFill>
                <a:schemeClr val="tx2"/>
              </a:solidFill>
              <a:latin typeface="Times New Roman" panose="02020603050405020304" pitchFamily="18" charset="0"/>
            </a:endParaRPr>
          </a:p>
        </p:txBody>
      </p:sp>
      <p:sp>
        <p:nvSpPr>
          <p:cNvPr id="231485" name="Line 61">
            <a:extLst>
              <a:ext uri="{FF2B5EF4-FFF2-40B4-BE49-F238E27FC236}">
                <a16:creationId xmlns:a16="http://schemas.microsoft.com/office/drawing/2014/main" id="{47818C1A-18A8-44A3-B27B-FCA8384AC2C2}"/>
              </a:ext>
            </a:extLst>
          </p:cNvPr>
          <p:cNvSpPr>
            <a:spLocks noChangeShapeType="1"/>
          </p:cNvSpPr>
          <p:nvPr/>
        </p:nvSpPr>
        <p:spPr bwMode="auto">
          <a:xfrm flipV="1">
            <a:off x="2667000" y="4038600"/>
            <a:ext cx="0" cy="990600"/>
          </a:xfrm>
          <a:prstGeom prst="line">
            <a:avLst/>
          </a:prstGeom>
          <a:noFill/>
          <a:ln w="28575">
            <a:solidFill>
              <a:schemeClr val="tx2"/>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86" name="Line 62">
            <a:extLst>
              <a:ext uri="{FF2B5EF4-FFF2-40B4-BE49-F238E27FC236}">
                <a16:creationId xmlns:a16="http://schemas.microsoft.com/office/drawing/2014/main" id="{B3A5D9ED-64E9-4AD2-8727-2E6FB91A3FAB}"/>
              </a:ext>
            </a:extLst>
          </p:cNvPr>
          <p:cNvSpPr>
            <a:spLocks noChangeShapeType="1"/>
          </p:cNvSpPr>
          <p:nvPr/>
        </p:nvSpPr>
        <p:spPr bwMode="auto">
          <a:xfrm flipV="1">
            <a:off x="3048000" y="4724400"/>
            <a:ext cx="0" cy="990600"/>
          </a:xfrm>
          <a:prstGeom prst="line">
            <a:avLst/>
          </a:prstGeom>
          <a:noFill/>
          <a:ln w="28575">
            <a:solidFill>
              <a:schemeClr val="tx2"/>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F3ADA92-E25E-47E5-A29C-7302BA3A27DF}"/>
              </a:ext>
            </a:extLst>
          </p:cNvPr>
          <p:cNvSpPr>
            <a:spLocks noGrp="1"/>
          </p:cNvSpPr>
          <p:nvPr>
            <p:ph type="sldNum" sz="quarter" idx="11"/>
          </p:nvPr>
        </p:nvSpPr>
        <p:spPr/>
        <p:txBody>
          <a:bodyPr/>
          <a:lstStyle/>
          <a:p>
            <a:fld id="{93A7CB99-EB3A-427A-82F8-B64178DE9037}" type="slidenum">
              <a:rPr lang="en-US" altLang="zh-CN"/>
              <a:pPr/>
              <a:t>45</a:t>
            </a:fld>
            <a:endParaRPr lang="en-US" altLang="zh-CN"/>
          </a:p>
        </p:txBody>
      </p:sp>
      <p:sp>
        <p:nvSpPr>
          <p:cNvPr id="339970" name="Rectangle 2">
            <a:extLst>
              <a:ext uri="{FF2B5EF4-FFF2-40B4-BE49-F238E27FC236}">
                <a16:creationId xmlns:a16="http://schemas.microsoft.com/office/drawing/2014/main" id="{D45D5D50-044D-48BE-9A51-893CB8A39B83}"/>
              </a:ext>
            </a:extLst>
          </p:cNvPr>
          <p:cNvSpPr>
            <a:spLocks noGrp="1" noChangeArrowheads="1"/>
          </p:cNvSpPr>
          <p:nvPr>
            <p:ph type="title"/>
          </p:nvPr>
        </p:nvSpPr>
        <p:spPr>
          <a:xfrm>
            <a:off x="457200" y="457200"/>
            <a:ext cx="8229600" cy="919163"/>
          </a:xfrm>
        </p:spPr>
        <p:txBody>
          <a:bodyPr/>
          <a:lstStyle/>
          <a:p>
            <a:pPr algn="ctr"/>
            <a:r>
              <a:rPr lang="zh-CN" altLang="en-US" sz="4000" b="1">
                <a:solidFill>
                  <a:schemeClr val="tx2"/>
                </a:solidFill>
                <a:ea typeface="华文新魏" panose="02010800040101010101" pitchFamily="2" charset="-122"/>
              </a:rPr>
              <a:t>二叉搜索树的删除算法</a:t>
            </a:r>
          </a:p>
        </p:txBody>
      </p:sp>
      <p:sp>
        <p:nvSpPr>
          <p:cNvPr id="339971" name="Rectangle 3">
            <a:extLst>
              <a:ext uri="{FF2B5EF4-FFF2-40B4-BE49-F238E27FC236}">
                <a16:creationId xmlns:a16="http://schemas.microsoft.com/office/drawing/2014/main" id="{DD65C9C2-BAA1-4C81-87D1-C06AF15ED198}"/>
              </a:ext>
            </a:extLst>
          </p:cNvPr>
          <p:cNvSpPr>
            <a:spLocks noGrp="1" noChangeArrowheads="1"/>
          </p:cNvSpPr>
          <p:nvPr>
            <p:ph type="body" idx="1"/>
          </p:nvPr>
        </p:nvSpPr>
        <p:spPr>
          <a:xfrm>
            <a:off x="457200" y="1304925"/>
            <a:ext cx="8229600" cy="5040313"/>
          </a:xfrm>
        </p:spPr>
        <p:txBody>
          <a:bodyPr/>
          <a:lstStyle/>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BST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Remove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K x</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*&amp; </a:t>
            </a:r>
            <a:r>
              <a:rPr lang="en-US" altLang="zh-CN" sz="2800">
                <a:latin typeface="Times New Roman" panose="02020603050405020304" pitchFamily="18" charset="0"/>
                <a:ea typeface="隶书" panose="02010509060101010101" pitchFamily="49" charset="-122"/>
              </a:rPr>
              <a:t>ptr)</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在以 </a:t>
            </a:r>
            <a:r>
              <a:rPr lang="en-US" altLang="zh-CN" sz="2800">
                <a:solidFill>
                  <a:schemeClr val="tx2"/>
                </a:solidFill>
                <a:latin typeface="Times New Roman" panose="02020603050405020304" pitchFamily="18" charset="0"/>
                <a:ea typeface="隶书" panose="02010509060101010101" pitchFamily="49" charset="-122"/>
              </a:rPr>
              <a:t>ptr </a:t>
            </a:r>
            <a:r>
              <a:rPr lang="zh-CN" altLang="en-US" sz="2800">
                <a:solidFill>
                  <a:schemeClr val="tx2"/>
                </a:solidFill>
                <a:latin typeface="Times New Roman" panose="02020603050405020304" pitchFamily="18" charset="0"/>
                <a:ea typeface="隶书" panose="02010509060101010101" pitchFamily="49" charset="-122"/>
              </a:rPr>
              <a:t>为根的二叉搜索树中删除含 </a:t>
            </a:r>
            <a:r>
              <a:rPr lang="en-US" altLang="zh-CN" sz="2800">
                <a:solidFill>
                  <a:schemeClr val="tx2"/>
                </a:solidFill>
                <a:latin typeface="Times New Roman" panose="02020603050405020304" pitchFamily="18" charset="0"/>
                <a:ea typeface="隶书" panose="02010509060101010101" pitchFamily="49" charset="-122"/>
              </a:rPr>
              <a:t>x </a:t>
            </a:r>
            <a:r>
              <a:rPr lang="zh-CN" altLang="en-US" sz="2800">
                <a:solidFill>
                  <a:schemeClr val="tx2"/>
                </a:solidFill>
                <a:latin typeface="Times New Roman" panose="02020603050405020304" pitchFamily="18" charset="0"/>
                <a:ea typeface="隶书" panose="02010509060101010101" pitchFamily="49" charset="-122"/>
              </a:rPr>
              <a:t>的结点</a:t>
            </a:r>
            <a:endParaRPr lang="zh-CN" altLang="en-US" sz="2800" b="1">
              <a:solidFill>
                <a:schemeClr val="tx2"/>
              </a:solidFill>
              <a:latin typeface="Times New Roman" panose="02020603050405020304" pitchFamily="18" charset="0"/>
              <a:ea typeface="隶书" panose="02010509060101010101" pitchFamily="49" charset="-122"/>
            </a:endParaRP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(ptr</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 Remove (x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在左子树中执行删除</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if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 Remove (x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在右子树中执行删除</a:t>
            </a:r>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8DD8E87-810B-4D3E-AA7A-76442B43CF76}"/>
              </a:ext>
            </a:extLst>
          </p:cNvPr>
          <p:cNvSpPr>
            <a:spLocks noGrp="1"/>
          </p:cNvSpPr>
          <p:nvPr>
            <p:ph type="sldNum" sz="quarter" idx="11"/>
          </p:nvPr>
        </p:nvSpPr>
        <p:spPr/>
        <p:txBody>
          <a:bodyPr/>
          <a:lstStyle/>
          <a:p>
            <a:fld id="{C6A2DD62-017B-4C91-932C-E6838B84AA32}" type="slidenum">
              <a:rPr lang="en-US" altLang="zh-CN"/>
              <a:pPr/>
              <a:t>46</a:t>
            </a:fld>
            <a:endParaRPr lang="en-US" altLang="zh-CN"/>
          </a:p>
        </p:txBody>
      </p:sp>
      <p:sp>
        <p:nvSpPr>
          <p:cNvPr id="340995" name="Rectangle 3">
            <a:extLst>
              <a:ext uri="{FF2B5EF4-FFF2-40B4-BE49-F238E27FC236}">
                <a16:creationId xmlns:a16="http://schemas.microsoft.com/office/drawing/2014/main" id="{BCCA9E86-95F5-4C19-84AF-09C5CDE1CADE}"/>
              </a:ext>
            </a:extLst>
          </p:cNvPr>
          <p:cNvSpPr>
            <a:spLocks noGrp="1" noChangeArrowheads="1"/>
          </p:cNvSpPr>
          <p:nvPr>
            <p:ph type="body" idx="1"/>
          </p:nvPr>
        </p:nvSpPr>
        <p:spPr>
          <a:xfrm>
            <a:off x="519113" y="695325"/>
            <a:ext cx="8445500" cy="5541963"/>
          </a:xfrm>
        </p:spPr>
        <p:txBody>
          <a:bodyPr/>
          <a:lstStyle/>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if </a:t>
            </a:r>
            <a:r>
              <a:rPr lang="en-US" altLang="zh-CN" sz="2800">
                <a:latin typeface="Times New Roman" panose="02020603050405020304" pitchFamily="18" charset="0"/>
                <a:ea typeface="隶书" panose="02010509060101010101" pitchFamily="49" charset="-122"/>
              </a:rPr>
              <a:t>(ptr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a:t>
            </a:r>
          </a:p>
          <a:p>
            <a:pPr>
              <a:lnSpc>
                <a:spcPct val="105000"/>
              </a:lnSpc>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//ptr</a:t>
            </a:r>
            <a:r>
              <a:rPr lang="zh-CN" altLang="en-US" sz="2800">
                <a:solidFill>
                  <a:schemeClr val="tx2"/>
                </a:solidFill>
                <a:latin typeface="Times New Roman" panose="02020603050405020304" pitchFamily="18" charset="0"/>
                <a:ea typeface="隶书" panose="02010509060101010101" pitchFamily="49" charset="-122"/>
              </a:rPr>
              <a:t>指示关键码为</a:t>
            </a:r>
            <a:r>
              <a:rPr lang="en-US" altLang="zh-CN" sz="2800" b="1">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的结点</a:t>
            </a:r>
            <a:r>
              <a:rPr lang="zh-CN" altLang="en-US"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它有两个子女</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temp =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到右子树搜寻中序下第一个结点</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a:latin typeface="Times New Roman" panose="02020603050405020304" pitchFamily="18" charset="0"/>
                <a:ea typeface="隶书" panose="02010509060101010101" pitchFamily="49" charset="-122"/>
              </a:rPr>
              <a:t>(temp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 </a:t>
            </a:r>
          </a:p>
          <a:p>
            <a:pPr>
              <a:lnSpc>
                <a:spcPct val="105000"/>
              </a:lnSpc>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temp = temp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 = temp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用该结点数据代替根结点数据</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Remove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	</a:t>
            </a:r>
            <a:r>
              <a:rPr lang="en-US" altLang="zh-CN" sz="2800" b="1">
                <a:solidFill>
                  <a:schemeClr val="tx2"/>
                </a:solidFill>
                <a:latin typeface="Times New Roman" panose="02020603050405020304" pitchFamily="18" charset="0"/>
                <a:ea typeface="隶书" panose="02010509060101010101" pitchFamily="49" charset="-122"/>
              </a:rPr>
              <a:t>//ptr</a:t>
            </a:r>
            <a:r>
              <a:rPr lang="zh-CN" altLang="en-US" sz="2800">
                <a:solidFill>
                  <a:schemeClr val="tx2"/>
                </a:solidFill>
                <a:latin typeface="Times New Roman" panose="02020603050405020304" pitchFamily="18" charset="0"/>
                <a:ea typeface="隶书" panose="02010509060101010101" pitchFamily="49" charset="-122"/>
              </a:rPr>
              <a:t>指示关键码为</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的结点有一个子女</a:t>
            </a:r>
            <a:endParaRPr lang="zh-CN" altLang="en-US" sz="2800" b="1">
              <a:latin typeface="Times New Roman" panose="02020603050405020304" pitchFamily="18" charset="0"/>
            </a:endParaRP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D98D33C-E38F-4E5E-87B7-03290294C5E9}"/>
              </a:ext>
            </a:extLst>
          </p:cNvPr>
          <p:cNvSpPr>
            <a:spLocks noGrp="1"/>
          </p:cNvSpPr>
          <p:nvPr>
            <p:ph type="sldNum" sz="quarter" idx="11"/>
          </p:nvPr>
        </p:nvSpPr>
        <p:spPr/>
        <p:txBody>
          <a:bodyPr/>
          <a:lstStyle/>
          <a:p>
            <a:fld id="{1D946C26-9FDC-4D24-A53B-B2B8CA23CA09}" type="slidenum">
              <a:rPr lang="en-US" altLang="zh-CN"/>
              <a:pPr/>
              <a:t>47</a:t>
            </a:fld>
            <a:endParaRPr lang="en-US" altLang="zh-CN"/>
          </a:p>
        </p:txBody>
      </p:sp>
      <p:sp>
        <p:nvSpPr>
          <p:cNvPr id="342019" name="Rectangle 3">
            <a:extLst>
              <a:ext uri="{FF2B5EF4-FFF2-40B4-BE49-F238E27FC236}">
                <a16:creationId xmlns:a16="http://schemas.microsoft.com/office/drawing/2014/main" id="{DAEED0C8-22A6-4D53-A3E3-834C33B91276}"/>
              </a:ext>
            </a:extLst>
          </p:cNvPr>
          <p:cNvSpPr>
            <a:spLocks noGrp="1" noChangeArrowheads="1"/>
          </p:cNvSpPr>
          <p:nvPr>
            <p:ph type="body" idx="1"/>
          </p:nvPr>
        </p:nvSpPr>
        <p:spPr>
          <a:xfrm>
            <a:off x="457200" y="728663"/>
            <a:ext cx="8229600" cy="5868987"/>
          </a:xfrm>
        </p:spPr>
        <p:txBody>
          <a:bodyPr/>
          <a:lstStyle/>
          <a:p>
            <a:pPr>
              <a:lnSpc>
                <a:spcPct val="105000"/>
              </a:lnSpc>
              <a:spcBef>
                <a:spcPct val="10000"/>
              </a:spcBef>
              <a:buFont typeface="Wingdings" panose="05000000000000000000" pitchFamily="2" charset="2"/>
              <a:buNone/>
            </a:pPr>
            <a:r>
              <a:rPr lang="en-US" altLang="zh-CN" sz="24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temp = ptr</a:t>
            </a: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 ptr =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a:t>
            </a:r>
            <a:r>
              <a:rPr lang="en-US" altLang="zh-CN" sz="2800">
                <a:latin typeface="Times New Roman" panose="02020603050405020304" pitchFamily="18" charset="0"/>
                <a:ea typeface="隶书" panose="02010509060101010101" pitchFamily="49" charset="-122"/>
              </a:rPr>
              <a:t>ptr =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delete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endParaRPr lang="en-US" altLang="zh-CN" sz="1600" b="1">
              <a:latin typeface="Times New Roman" panose="02020603050405020304" pitchFamily="18" charset="0"/>
              <a:ea typeface="隶书" panose="02010509060101010101" pitchFamily="49" charset="-122"/>
            </a:endParaRPr>
          </a:p>
          <a:p>
            <a:pPr>
              <a:lnSpc>
                <a:spcPct val="105000"/>
              </a:lnSpc>
              <a:spcBef>
                <a:spcPct val="10000"/>
              </a:spcBef>
              <a:buClr>
                <a:srgbClr val="800080"/>
              </a:buClr>
              <a:buSzPct val="50000"/>
            </a:pPr>
            <a:r>
              <a:rPr lang="zh-CN" altLang="en-US" sz="2800" b="1">
                <a:latin typeface="Times New Roman" panose="02020603050405020304" pitchFamily="18" charset="0"/>
                <a:ea typeface="仿宋_GB2312" pitchFamily="49" charset="-122"/>
              </a:rPr>
              <a:t>注意在删除算法参数表引用型指针参数的使用。</a:t>
            </a:r>
            <a:endParaRPr lang="zh-CN" altLang="en-US" sz="2800">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4">
            <a:extLst>
              <a:ext uri="{FF2B5EF4-FFF2-40B4-BE49-F238E27FC236}">
                <a16:creationId xmlns:a16="http://schemas.microsoft.com/office/drawing/2014/main" id="{B5639EAE-5B85-478E-A52F-3D6904FE8E84}"/>
              </a:ext>
            </a:extLst>
          </p:cNvPr>
          <p:cNvSpPr>
            <a:spLocks noGrp="1"/>
          </p:cNvSpPr>
          <p:nvPr>
            <p:ph type="sldNum" sz="quarter" idx="11"/>
          </p:nvPr>
        </p:nvSpPr>
        <p:spPr/>
        <p:txBody>
          <a:bodyPr/>
          <a:lstStyle/>
          <a:p>
            <a:fld id="{56649EF3-77BC-427A-AC59-DBE87B5371CC}" type="slidenum">
              <a:rPr lang="en-US" altLang="zh-CN"/>
              <a:pPr/>
              <a:t>48</a:t>
            </a:fld>
            <a:endParaRPr lang="en-US" altLang="zh-CN"/>
          </a:p>
        </p:txBody>
      </p:sp>
      <p:sp>
        <p:nvSpPr>
          <p:cNvPr id="343042" name="Rectangle 2">
            <a:extLst>
              <a:ext uri="{FF2B5EF4-FFF2-40B4-BE49-F238E27FC236}">
                <a16:creationId xmlns:a16="http://schemas.microsoft.com/office/drawing/2014/main" id="{C4CBBD3C-B34D-4667-ACC3-7CC4ABDAABCC}"/>
              </a:ext>
            </a:extLst>
          </p:cNvPr>
          <p:cNvSpPr>
            <a:spLocks noGrp="1" noChangeArrowheads="1"/>
          </p:cNvSpPr>
          <p:nvPr>
            <p:ph type="title"/>
          </p:nvPr>
        </p:nvSpPr>
        <p:spPr/>
        <p:txBody>
          <a:bodyPr/>
          <a:lstStyle/>
          <a:p>
            <a:pPr algn="just"/>
            <a:r>
              <a:rPr lang="en-US" altLang="zh-CN"/>
              <a:t>    </a:t>
            </a:r>
          </a:p>
        </p:txBody>
      </p:sp>
      <p:sp>
        <p:nvSpPr>
          <p:cNvPr id="343043" name="Rectangle 3">
            <a:extLst>
              <a:ext uri="{FF2B5EF4-FFF2-40B4-BE49-F238E27FC236}">
                <a16:creationId xmlns:a16="http://schemas.microsoft.com/office/drawing/2014/main" id="{0C1231E3-77FB-4E84-8584-7F84A9AD46E1}"/>
              </a:ext>
            </a:extLst>
          </p:cNvPr>
          <p:cNvSpPr>
            <a:spLocks noChangeArrowheads="1"/>
          </p:cNvSpPr>
          <p:nvPr/>
        </p:nvSpPr>
        <p:spPr bwMode="auto">
          <a:xfrm>
            <a:off x="2303463" y="476250"/>
            <a:ext cx="48006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400">
                <a:solidFill>
                  <a:schemeClr val="tx1"/>
                </a:solidFill>
                <a:latin typeface="Arial" panose="020B0604020202020204" pitchFamily="34" charset="0"/>
                <a:ea typeface="宋体" panose="02010600030101010101" pitchFamily="2" charset="-122"/>
              </a:defRPr>
            </a:lvl1pPr>
            <a:lvl2pPr algn="l">
              <a:defRPr sz="4400">
                <a:solidFill>
                  <a:schemeClr val="tx1"/>
                </a:solidFill>
                <a:latin typeface="Arial" panose="020B0604020202020204" pitchFamily="34" charset="0"/>
                <a:ea typeface="宋体" panose="02010600030101010101" pitchFamily="2" charset="-122"/>
              </a:defRPr>
            </a:lvl2pPr>
            <a:lvl3pPr algn="l">
              <a:defRPr sz="4400">
                <a:solidFill>
                  <a:schemeClr val="tx1"/>
                </a:solidFill>
                <a:latin typeface="Arial" panose="020B0604020202020204" pitchFamily="34" charset="0"/>
                <a:ea typeface="宋体" panose="02010600030101010101" pitchFamily="2" charset="-122"/>
              </a:defRPr>
            </a:lvl3pPr>
            <a:lvl4pPr algn="l">
              <a:defRPr sz="4400">
                <a:solidFill>
                  <a:schemeClr val="tx1"/>
                </a:solidFill>
                <a:latin typeface="Arial" panose="020B0604020202020204" pitchFamily="34" charset="0"/>
                <a:ea typeface="宋体" panose="02010600030101010101" pitchFamily="2" charset="-122"/>
              </a:defRPr>
            </a:lvl4pPr>
            <a:lvl5pPr algn="l">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just"/>
            <a:r>
              <a:rPr lang="zh-CN" altLang="en-US" sz="4000" b="1">
                <a:solidFill>
                  <a:schemeClr val="tx2"/>
                </a:solidFill>
                <a:ea typeface="华文新魏" panose="02010800040101010101" pitchFamily="2" charset="-122"/>
              </a:rPr>
              <a:t>二叉搜索树性能分析</a:t>
            </a:r>
            <a:endParaRPr lang="zh-CN" altLang="en-US" sz="4000">
              <a:solidFill>
                <a:schemeClr val="tx2"/>
              </a:solidFill>
              <a:ea typeface="华文新魏" panose="02010800040101010101" pitchFamily="2" charset="-122"/>
            </a:endParaRPr>
          </a:p>
        </p:txBody>
      </p:sp>
      <p:sp>
        <p:nvSpPr>
          <p:cNvPr id="343044" name="Rectangle 4">
            <a:extLst>
              <a:ext uri="{FF2B5EF4-FFF2-40B4-BE49-F238E27FC236}">
                <a16:creationId xmlns:a16="http://schemas.microsoft.com/office/drawing/2014/main" id="{7EEC2E29-182C-493D-9E26-31A96560F199}"/>
              </a:ext>
            </a:extLst>
          </p:cNvPr>
          <p:cNvSpPr>
            <a:spLocks noGrp="1" noChangeArrowheads="1"/>
          </p:cNvSpPr>
          <p:nvPr>
            <p:ph type="body" idx="1"/>
          </p:nvPr>
        </p:nvSpPr>
        <p:spPr>
          <a:xfrm>
            <a:off x="533400" y="1336675"/>
            <a:ext cx="8229600" cy="3568700"/>
          </a:xfrm>
          <a:noFill/>
          <a:ln/>
        </p:spPr>
        <p:txBody>
          <a:bodyPr/>
          <a:lstStyle/>
          <a:p>
            <a:pPr>
              <a:lnSpc>
                <a:spcPct val="105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对于有 </a:t>
            </a:r>
            <a:r>
              <a:rPr lang="en-US" altLang="zh-CN" sz="3000" b="1" i="1">
                <a:solidFill>
                  <a:srgbClr val="000099"/>
                </a:solidFill>
                <a:latin typeface="Times New Roman" panose="02020603050405020304" pitchFamily="18" charset="0"/>
                <a:ea typeface="仿宋_GB2312" pitchFamily="49" charset="-122"/>
              </a:rPr>
              <a:t>n </a:t>
            </a:r>
            <a:r>
              <a:rPr lang="zh-CN" altLang="en-US" sz="3000" b="1">
                <a:solidFill>
                  <a:srgbClr val="000099"/>
                </a:solidFill>
                <a:latin typeface="Times New Roman" panose="02020603050405020304" pitchFamily="18" charset="0"/>
                <a:ea typeface="仿宋_GB2312" pitchFamily="49" charset="-122"/>
              </a:rPr>
              <a:t>个关键码的集合，其关键码有 </a:t>
            </a:r>
            <a:r>
              <a:rPr lang="en-US" altLang="zh-CN" sz="3000" b="1" i="1">
                <a:solidFill>
                  <a:srgbClr val="000099"/>
                </a:solidFill>
                <a:latin typeface="Times New Roman" panose="02020603050405020304" pitchFamily="18" charset="0"/>
                <a:ea typeface="仿宋_GB2312" pitchFamily="49" charset="-122"/>
              </a:rPr>
              <a:t>n</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种不同排列，可构成不同二叉搜索树有</a:t>
            </a:r>
          </a:p>
          <a:p>
            <a:pPr>
              <a:lnSpc>
                <a:spcPct val="105000"/>
              </a:lnSpc>
              <a:spcBef>
                <a:spcPct val="15000"/>
              </a:spcBef>
              <a:buClr>
                <a:srgbClr val="8000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a:solidFill>
                  <a:srgbClr val="000099"/>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棵</a:t>
            </a:r>
            <a:r>
              <a:rPr lang="en-US" altLang="zh-CN" sz="3000" b="1">
                <a:solidFill>
                  <a:srgbClr val="000099"/>
                </a:solidFill>
                <a:latin typeface="Times New Roman" panose="02020603050405020304" pitchFamily="18" charset="0"/>
                <a:ea typeface="仿宋_GB2312" pitchFamily="49" charset="-122"/>
              </a:rPr>
              <a:t>)</a:t>
            </a:r>
          </a:p>
        </p:txBody>
      </p:sp>
      <p:graphicFrame>
        <p:nvGraphicFramePr>
          <p:cNvPr id="343045" name="Object 5">
            <a:extLst>
              <a:ext uri="{FF2B5EF4-FFF2-40B4-BE49-F238E27FC236}">
                <a16:creationId xmlns:a16="http://schemas.microsoft.com/office/drawing/2014/main" id="{E4368887-DFD3-48E8-8DDA-52DA1473EAA0}"/>
              </a:ext>
            </a:extLst>
          </p:cNvPr>
          <p:cNvGraphicFramePr>
            <a:graphicFrameLocks noChangeAspect="1"/>
          </p:cNvGraphicFramePr>
          <p:nvPr/>
        </p:nvGraphicFramePr>
        <p:xfrm>
          <a:off x="2879725" y="2303463"/>
          <a:ext cx="1360488" cy="838200"/>
        </p:xfrm>
        <a:graphic>
          <a:graphicData uri="http://schemas.openxmlformats.org/presentationml/2006/ole">
            <mc:AlternateContent xmlns:mc="http://schemas.openxmlformats.org/markup-compatibility/2006">
              <mc:Choice xmlns:v="urn:schemas-microsoft-com:vml" Requires="v">
                <p:oleObj spid="_x0000_s343072" name="公式" r:id="rId3" imgW="622080" imgH="393480" progId="Equation.3">
                  <p:embed/>
                </p:oleObj>
              </mc:Choice>
              <mc:Fallback>
                <p:oleObj name="公式" r:id="rId3" imgW="622080" imgH="393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9725" y="2303463"/>
                        <a:ext cx="136048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3046" name="Rectangle 6">
            <a:extLst>
              <a:ext uri="{FF2B5EF4-FFF2-40B4-BE49-F238E27FC236}">
                <a16:creationId xmlns:a16="http://schemas.microsoft.com/office/drawing/2014/main" id="{17CB3EFE-E72F-411F-9A3B-C0EF81BAF7C3}"/>
              </a:ext>
            </a:extLst>
          </p:cNvPr>
          <p:cNvSpPr>
            <a:spLocks noChangeArrowheads="1"/>
          </p:cNvSpPr>
          <p:nvPr/>
        </p:nvSpPr>
        <p:spPr bwMode="auto">
          <a:xfrm>
            <a:off x="609600" y="3154363"/>
            <a:ext cx="8229600" cy="10668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200" b="1">
                <a:effectLst>
                  <a:outerShdw blurRad="38100" dist="38100" dir="2700000" algn="tl">
                    <a:srgbClr val="C0C0C0"/>
                  </a:outerShdw>
                </a:effectLst>
                <a:latin typeface="Times New Roman" panose="02020603050405020304" pitchFamily="18" charset="0"/>
                <a:ea typeface="楷体_GB2312" panose="02010609030101010101" pitchFamily="49" charset="-122"/>
              </a:rPr>
              <a:t>                               </a:t>
            </a:r>
            <a:r>
              <a:rPr kumimoji="1" lang="en-US" altLang="zh-CN" sz="3200" b="1">
                <a:solidFill>
                  <a:srgbClr val="CC3300"/>
                </a:solidFill>
                <a:latin typeface="Times New Roman" panose="02020603050405020304" pitchFamily="18" charset="0"/>
                <a:ea typeface="楷体_GB2312" panose="02010609030101010101" pitchFamily="49" charset="-122"/>
              </a:rPr>
              <a:t>{2, 1, 3} </a:t>
            </a:r>
          </a:p>
          <a:p>
            <a:pPr algn="l"/>
            <a:r>
              <a:rPr kumimoji="1" lang="en-US" altLang="zh-CN" sz="3200" b="1">
                <a:solidFill>
                  <a:srgbClr val="CC3300"/>
                </a:solidFill>
                <a:latin typeface="Times New Roman" panose="02020603050405020304" pitchFamily="18" charset="0"/>
                <a:ea typeface="楷体_GB2312" panose="02010609030101010101" pitchFamily="49" charset="-122"/>
              </a:rPr>
              <a:t>{1, 2, 3}  {1, 3, 2}   {2, 3, 1}   {3, 1, 2}   {3, 2, 1}</a:t>
            </a:r>
            <a:r>
              <a:rPr kumimoji="1" lang="en-US" altLang="zh-CN" sz="3200" b="1">
                <a:effectLst>
                  <a:outerShdw blurRad="38100" dist="38100" dir="2700000" algn="tl">
                    <a:srgbClr val="C0C0C0"/>
                  </a:outerShdw>
                </a:effectLst>
                <a:latin typeface="Times New Roman" panose="02020603050405020304" pitchFamily="18" charset="0"/>
                <a:ea typeface="楷体_GB2312" panose="02010609030101010101" pitchFamily="49" charset="-122"/>
              </a:rPr>
              <a:t>   </a:t>
            </a:r>
            <a:endParaRPr kumimoji="1" lang="en-US" altLang="zh-CN" sz="2400">
              <a:latin typeface="Times New Roman" panose="02020603050405020304" pitchFamily="18" charset="0"/>
            </a:endParaRPr>
          </a:p>
        </p:txBody>
      </p:sp>
      <p:grpSp>
        <p:nvGrpSpPr>
          <p:cNvPr id="343047" name="Group 7">
            <a:extLst>
              <a:ext uri="{FF2B5EF4-FFF2-40B4-BE49-F238E27FC236}">
                <a16:creationId xmlns:a16="http://schemas.microsoft.com/office/drawing/2014/main" id="{51B68D64-055A-43D8-9886-087FC91B7F98}"/>
              </a:ext>
            </a:extLst>
          </p:cNvPr>
          <p:cNvGrpSpPr>
            <a:grpSpLocks/>
          </p:cNvGrpSpPr>
          <p:nvPr/>
        </p:nvGrpSpPr>
        <p:grpSpPr bwMode="auto">
          <a:xfrm>
            <a:off x="990600" y="4343400"/>
            <a:ext cx="7315200" cy="1831975"/>
            <a:chOff x="624" y="2736"/>
            <a:chExt cx="4608" cy="1154"/>
          </a:xfrm>
        </p:grpSpPr>
        <p:sp>
          <p:nvSpPr>
            <p:cNvPr id="343048" name="Line 8">
              <a:extLst>
                <a:ext uri="{FF2B5EF4-FFF2-40B4-BE49-F238E27FC236}">
                  <a16:creationId xmlns:a16="http://schemas.microsoft.com/office/drawing/2014/main" id="{0869500C-499E-4AF6-8108-30A9A2DD13AC}"/>
                </a:ext>
              </a:extLst>
            </p:cNvPr>
            <p:cNvSpPr>
              <a:spLocks noChangeShapeType="1"/>
            </p:cNvSpPr>
            <p:nvPr/>
          </p:nvSpPr>
          <p:spPr bwMode="auto">
            <a:xfrm flipH="1">
              <a:off x="4512" y="2978"/>
              <a:ext cx="480" cy="67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9" name="Line 9">
              <a:extLst>
                <a:ext uri="{FF2B5EF4-FFF2-40B4-BE49-F238E27FC236}">
                  <a16:creationId xmlns:a16="http://schemas.microsoft.com/office/drawing/2014/main" id="{AD1290D1-735E-4C64-88E9-77E605A2068D}"/>
                </a:ext>
              </a:extLst>
            </p:cNvPr>
            <p:cNvSpPr>
              <a:spLocks noChangeShapeType="1"/>
            </p:cNvSpPr>
            <p:nvPr/>
          </p:nvSpPr>
          <p:spPr bwMode="auto">
            <a:xfrm>
              <a:off x="3696" y="3408"/>
              <a:ext cx="240" cy="288"/>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0" name="Line 10">
              <a:extLst>
                <a:ext uri="{FF2B5EF4-FFF2-40B4-BE49-F238E27FC236}">
                  <a16:creationId xmlns:a16="http://schemas.microsoft.com/office/drawing/2014/main" id="{34584864-3058-428F-B656-39AC200F352F}"/>
                </a:ext>
              </a:extLst>
            </p:cNvPr>
            <p:cNvSpPr>
              <a:spLocks noChangeShapeType="1"/>
            </p:cNvSpPr>
            <p:nvPr/>
          </p:nvSpPr>
          <p:spPr bwMode="auto">
            <a:xfrm flipH="1">
              <a:off x="3696" y="2976"/>
              <a:ext cx="192" cy="24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1" name="Line 11">
              <a:extLst>
                <a:ext uri="{FF2B5EF4-FFF2-40B4-BE49-F238E27FC236}">
                  <a16:creationId xmlns:a16="http://schemas.microsoft.com/office/drawing/2014/main" id="{E2451213-6E9B-43C6-9C12-4ECDA4DF448A}"/>
                </a:ext>
              </a:extLst>
            </p:cNvPr>
            <p:cNvSpPr>
              <a:spLocks noChangeShapeType="1"/>
            </p:cNvSpPr>
            <p:nvPr/>
          </p:nvSpPr>
          <p:spPr bwMode="auto">
            <a:xfrm>
              <a:off x="2880" y="2978"/>
              <a:ext cx="240" cy="240"/>
            </a:xfrm>
            <a:prstGeom prst="line">
              <a:avLst/>
            </a:prstGeom>
            <a:no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2" name="Line 12">
              <a:extLst>
                <a:ext uri="{FF2B5EF4-FFF2-40B4-BE49-F238E27FC236}">
                  <a16:creationId xmlns:a16="http://schemas.microsoft.com/office/drawing/2014/main" id="{65E6DB9E-8B4C-4E0B-8C1D-27B171D24F2B}"/>
                </a:ext>
              </a:extLst>
            </p:cNvPr>
            <p:cNvSpPr>
              <a:spLocks noChangeShapeType="1"/>
            </p:cNvSpPr>
            <p:nvPr/>
          </p:nvSpPr>
          <p:spPr bwMode="auto">
            <a:xfrm flipH="1">
              <a:off x="2448" y="2978"/>
              <a:ext cx="240" cy="240"/>
            </a:xfrm>
            <a:prstGeom prst="line">
              <a:avLst/>
            </a:prstGeom>
            <a:no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3" name="Line 13">
              <a:extLst>
                <a:ext uri="{FF2B5EF4-FFF2-40B4-BE49-F238E27FC236}">
                  <a16:creationId xmlns:a16="http://schemas.microsoft.com/office/drawing/2014/main" id="{39681B69-0EC6-4A16-A104-4E3C3E602DC5}"/>
                </a:ext>
              </a:extLst>
            </p:cNvPr>
            <p:cNvSpPr>
              <a:spLocks noChangeShapeType="1"/>
            </p:cNvSpPr>
            <p:nvPr/>
          </p:nvSpPr>
          <p:spPr bwMode="auto">
            <a:xfrm flipV="1">
              <a:off x="1680" y="3410"/>
              <a:ext cx="144" cy="24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4" name="Line 14">
              <a:extLst>
                <a:ext uri="{FF2B5EF4-FFF2-40B4-BE49-F238E27FC236}">
                  <a16:creationId xmlns:a16="http://schemas.microsoft.com/office/drawing/2014/main" id="{5DDDDCEE-6431-47C5-AC9A-313B5574B48E}"/>
                </a:ext>
              </a:extLst>
            </p:cNvPr>
            <p:cNvSpPr>
              <a:spLocks noChangeShapeType="1"/>
            </p:cNvSpPr>
            <p:nvPr/>
          </p:nvSpPr>
          <p:spPr bwMode="auto">
            <a:xfrm>
              <a:off x="1680" y="2978"/>
              <a:ext cx="144" cy="24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5" name="Line 15">
              <a:extLst>
                <a:ext uri="{FF2B5EF4-FFF2-40B4-BE49-F238E27FC236}">
                  <a16:creationId xmlns:a16="http://schemas.microsoft.com/office/drawing/2014/main" id="{3EB1B76E-8F16-44D7-817D-471A94CD6269}"/>
                </a:ext>
              </a:extLst>
            </p:cNvPr>
            <p:cNvSpPr>
              <a:spLocks noChangeShapeType="1"/>
            </p:cNvSpPr>
            <p:nvPr/>
          </p:nvSpPr>
          <p:spPr bwMode="auto">
            <a:xfrm>
              <a:off x="816" y="3026"/>
              <a:ext cx="288" cy="624"/>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6" name="Oval 16">
              <a:extLst>
                <a:ext uri="{FF2B5EF4-FFF2-40B4-BE49-F238E27FC236}">
                  <a16:creationId xmlns:a16="http://schemas.microsoft.com/office/drawing/2014/main" id="{E4676035-FC23-4810-81EE-347E9A2266F7}"/>
                </a:ext>
              </a:extLst>
            </p:cNvPr>
            <p:cNvSpPr>
              <a:spLocks noChangeArrowheads="1"/>
            </p:cNvSpPr>
            <p:nvPr/>
          </p:nvSpPr>
          <p:spPr bwMode="auto">
            <a:xfrm>
              <a:off x="624" y="2738"/>
              <a:ext cx="288" cy="288"/>
            </a:xfrm>
            <a:prstGeom prst="ellipse">
              <a:avLst/>
            </a:prstGeom>
            <a:solidFill>
              <a:srgbClr val="99FF99"/>
            </a:solid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hlink"/>
                  </a:solidFill>
                  <a:latin typeface="Times New Roman" panose="02020603050405020304" pitchFamily="18" charset="0"/>
                </a:rPr>
                <a:t>1</a:t>
              </a:r>
              <a:endParaRPr lang="en-US" altLang="zh-CN" sz="2400" b="1">
                <a:solidFill>
                  <a:srgbClr val="FF3300"/>
                </a:solidFill>
                <a:latin typeface="Times New Roman" panose="02020603050405020304" pitchFamily="18" charset="0"/>
              </a:endParaRPr>
            </a:p>
          </p:txBody>
        </p:sp>
        <p:sp>
          <p:nvSpPr>
            <p:cNvPr id="343057" name="Oval 17">
              <a:extLst>
                <a:ext uri="{FF2B5EF4-FFF2-40B4-BE49-F238E27FC236}">
                  <a16:creationId xmlns:a16="http://schemas.microsoft.com/office/drawing/2014/main" id="{35FA2468-333D-4A80-9C0A-74FB7DCF8DBE}"/>
                </a:ext>
              </a:extLst>
            </p:cNvPr>
            <p:cNvSpPr>
              <a:spLocks noChangeArrowheads="1"/>
            </p:cNvSpPr>
            <p:nvPr/>
          </p:nvSpPr>
          <p:spPr bwMode="auto">
            <a:xfrm>
              <a:off x="816" y="3181"/>
              <a:ext cx="288" cy="288"/>
            </a:xfrm>
            <a:prstGeom prst="ellipse">
              <a:avLst/>
            </a:prstGeom>
            <a:solidFill>
              <a:srgbClr val="99FF99"/>
            </a:solid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hlink"/>
                  </a:solidFill>
                  <a:latin typeface="Times New Roman" panose="02020603050405020304" pitchFamily="18" charset="0"/>
                </a:rPr>
                <a:t>2</a:t>
              </a:r>
              <a:endParaRPr lang="en-US" altLang="zh-CN" sz="2400" b="1">
                <a:solidFill>
                  <a:srgbClr val="FF3300"/>
                </a:solidFill>
                <a:latin typeface="Times New Roman" panose="02020603050405020304" pitchFamily="18" charset="0"/>
              </a:endParaRPr>
            </a:p>
          </p:txBody>
        </p:sp>
        <p:sp>
          <p:nvSpPr>
            <p:cNvPr id="343058" name="Oval 18">
              <a:extLst>
                <a:ext uri="{FF2B5EF4-FFF2-40B4-BE49-F238E27FC236}">
                  <a16:creationId xmlns:a16="http://schemas.microsoft.com/office/drawing/2014/main" id="{62D88B36-E2F5-46B1-881B-675DE28B4F5C}"/>
                </a:ext>
              </a:extLst>
            </p:cNvPr>
            <p:cNvSpPr>
              <a:spLocks noChangeArrowheads="1"/>
            </p:cNvSpPr>
            <p:nvPr/>
          </p:nvSpPr>
          <p:spPr bwMode="auto">
            <a:xfrm>
              <a:off x="1008" y="3602"/>
              <a:ext cx="288" cy="288"/>
            </a:xfrm>
            <a:prstGeom prst="ellipse">
              <a:avLst/>
            </a:prstGeom>
            <a:solidFill>
              <a:srgbClr val="99FF99"/>
            </a:solid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hlink"/>
                  </a:solidFill>
                  <a:latin typeface="Times New Roman" panose="02020603050405020304" pitchFamily="18" charset="0"/>
                </a:rPr>
                <a:t>3</a:t>
              </a:r>
              <a:endParaRPr lang="en-US" altLang="zh-CN" sz="2400" b="1">
                <a:solidFill>
                  <a:srgbClr val="FF3300"/>
                </a:solidFill>
                <a:latin typeface="Times New Roman" panose="02020603050405020304" pitchFamily="18" charset="0"/>
              </a:endParaRPr>
            </a:p>
          </p:txBody>
        </p:sp>
        <p:sp>
          <p:nvSpPr>
            <p:cNvPr id="343059" name="Oval 19">
              <a:extLst>
                <a:ext uri="{FF2B5EF4-FFF2-40B4-BE49-F238E27FC236}">
                  <a16:creationId xmlns:a16="http://schemas.microsoft.com/office/drawing/2014/main" id="{07FD07F0-A6B6-4780-ACBD-A8E076F0DBD0}"/>
                </a:ext>
              </a:extLst>
            </p:cNvPr>
            <p:cNvSpPr>
              <a:spLocks noChangeArrowheads="1"/>
            </p:cNvSpPr>
            <p:nvPr/>
          </p:nvSpPr>
          <p:spPr bwMode="auto">
            <a:xfrm>
              <a:off x="1488" y="2738"/>
              <a:ext cx="288" cy="288"/>
            </a:xfrm>
            <a:prstGeom prst="ellipse">
              <a:avLst/>
            </a:prstGeom>
            <a:solidFill>
              <a:srgbClr val="99FF99"/>
            </a:solid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hlink"/>
                  </a:solidFill>
                  <a:latin typeface="Times New Roman" panose="02020603050405020304" pitchFamily="18" charset="0"/>
                </a:rPr>
                <a:t>1</a:t>
              </a:r>
              <a:endParaRPr lang="en-US" altLang="zh-CN" sz="2400" b="1">
                <a:solidFill>
                  <a:srgbClr val="FF3300"/>
                </a:solidFill>
                <a:latin typeface="Times New Roman" panose="02020603050405020304" pitchFamily="18" charset="0"/>
              </a:endParaRPr>
            </a:p>
          </p:txBody>
        </p:sp>
        <p:sp>
          <p:nvSpPr>
            <p:cNvPr id="343060" name="Oval 20">
              <a:extLst>
                <a:ext uri="{FF2B5EF4-FFF2-40B4-BE49-F238E27FC236}">
                  <a16:creationId xmlns:a16="http://schemas.microsoft.com/office/drawing/2014/main" id="{516B09B2-BD65-4A32-B3FD-E15B42DFDE2D}"/>
                </a:ext>
              </a:extLst>
            </p:cNvPr>
            <p:cNvSpPr>
              <a:spLocks noChangeArrowheads="1"/>
            </p:cNvSpPr>
            <p:nvPr/>
          </p:nvSpPr>
          <p:spPr bwMode="auto">
            <a:xfrm>
              <a:off x="2256" y="3170"/>
              <a:ext cx="288" cy="288"/>
            </a:xfrm>
            <a:prstGeom prst="ellipse">
              <a:avLst/>
            </a:prstGeom>
            <a:solidFill>
              <a:srgbClr val="99FF99"/>
            </a:solid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hlink"/>
                  </a:solidFill>
                  <a:latin typeface="Times New Roman" panose="02020603050405020304" pitchFamily="18" charset="0"/>
                </a:rPr>
                <a:t>1</a:t>
              </a:r>
              <a:endParaRPr lang="en-US" altLang="zh-CN" sz="2400" b="1">
                <a:solidFill>
                  <a:srgbClr val="FF3300"/>
                </a:solidFill>
                <a:latin typeface="Times New Roman" panose="02020603050405020304" pitchFamily="18" charset="0"/>
              </a:endParaRPr>
            </a:p>
          </p:txBody>
        </p:sp>
        <p:sp>
          <p:nvSpPr>
            <p:cNvPr id="343061" name="Oval 21">
              <a:extLst>
                <a:ext uri="{FF2B5EF4-FFF2-40B4-BE49-F238E27FC236}">
                  <a16:creationId xmlns:a16="http://schemas.microsoft.com/office/drawing/2014/main" id="{073C96C2-877E-44EC-8B5B-04327490CD02}"/>
                </a:ext>
              </a:extLst>
            </p:cNvPr>
            <p:cNvSpPr>
              <a:spLocks noChangeArrowheads="1"/>
            </p:cNvSpPr>
            <p:nvPr/>
          </p:nvSpPr>
          <p:spPr bwMode="auto">
            <a:xfrm>
              <a:off x="3504" y="3168"/>
              <a:ext cx="288" cy="288"/>
            </a:xfrm>
            <a:prstGeom prst="ellipse">
              <a:avLst/>
            </a:prstGeom>
            <a:solidFill>
              <a:srgbClr val="99FF99"/>
            </a:solid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hlink"/>
                  </a:solidFill>
                  <a:latin typeface="Times New Roman" panose="02020603050405020304" pitchFamily="18" charset="0"/>
                </a:rPr>
                <a:t>1</a:t>
              </a:r>
              <a:endParaRPr lang="en-US" altLang="zh-CN" sz="2400" b="1">
                <a:solidFill>
                  <a:srgbClr val="FF3300"/>
                </a:solidFill>
                <a:latin typeface="Times New Roman" panose="02020603050405020304" pitchFamily="18" charset="0"/>
              </a:endParaRPr>
            </a:p>
          </p:txBody>
        </p:sp>
        <p:sp>
          <p:nvSpPr>
            <p:cNvPr id="343062" name="Oval 22">
              <a:extLst>
                <a:ext uri="{FF2B5EF4-FFF2-40B4-BE49-F238E27FC236}">
                  <a16:creationId xmlns:a16="http://schemas.microsoft.com/office/drawing/2014/main" id="{D8E33EA9-D3AB-4D13-A127-0C2195602DFB}"/>
                </a:ext>
              </a:extLst>
            </p:cNvPr>
            <p:cNvSpPr>
              <a:spLocks noChangeArrowheads="1"/>
            </p:cNvSpPr>
            <p:nvPr/>
          </p:nvSpPr>
          <p:spPr bwMode="auto">
            <a:xfrm>
              <a:off x="4320" y="3602"/>
              <a:ext cx="288" cy="288"/>
            </a:xfrm>
            <a:prstGeom prst="ellipse">
              <a:avLst/>
            </a:prstGeom>
            <a:solidFill>
              <a:srgbClr val="99FF99"/>
            </a:solid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hlink"/>
                  </a:solidFill>
                  <a:latin typeface="Times New Roman" panose="02020603050405020304" pitchFamily="18" charset="0"/>
                </a:rPr>
                <a:t>1</a:t>
              </a:r>
              <a:endParaRPr lang="en-US" altLang="zh-CN" sz="2400" b="1">
                <a:solidFill>
                  <a:srgbClr val="FF3300"/>
                </a:solidFill>
                <a:latin typeface="Times New Roman" panose="02020603050405020304" pitchFamily="18" charset="0"/>
              </a:endParaRPr>
            </a:p>
          </p:txBody>
        </p:sp>
        <p:sp>
          <p:nvSpPr>
            <p:cNvPr id="343063" name="Oval 23">
              <a:extLst>
                <a:ext uri="{FF2B5EF4-FFF2-40B4-BE49-F238E27FC236}">
                  <a16:creationId xmlns:a16="http://schemas.microsoft.com/office/drawing/2014/main" id="{D43E745D-44DE-48E3-93EB-ACA698E7D803}"/>
                </a:ext>
              </a:extLst>
            </p:cNvPr>
            <p:cNvSpPr>
              <a:spLocks noChangeArrowheads="1"/>
            </p:cNvSpPr>
            <p:nvPr/>
          </p:nvSpPr>
          <p:spPr bwMode="auto">
            <a:xfrm>
              <a:off x="1776" y="3170"/>
              <a:ext cx="288" cy="288"/>
            </a:xfrm>
            <a:prstGeom prst="ellipse">
              <a:avLst/>
            </a:prstGeom>
            <a:solidFill>
              <a:srgbClr val="99FF99"/>
            </a:solid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hlink"/>
                  </a:solidFill>
                  <a:latin typeface="Times New Roman" panose="02020603050405020304" pitchFamily="18" charset="0"/>
                </a:rPr>
                <a:t>3</a:t>
              </a:r>
              <a:endParaRPr lang="en-US" altLang="zh-CN" sz="2400" b="1">
                <a:solidFill>
                  <a:srgbClr val="FF3300"/>
                </a:solidFill>
                <a:latin typeface="Times New Roman" panose="02020603050405020304" pitchFamily="18" charset="0"/>
              </a:endParaRPr>
            </a:p>
          </p:txBody>
        </p:sp>
        <p:sp>
          <p:nvSpPr>
            <p:cNvPr id="343064" name="Oval 24">
              <a:extLst>
                <a:ext uri="{FF2B5EF4-FFF2-40B4-BE49-F238E27FC236}">
                  <a16:creationId xmlns:a16="http://schemas.microsoft.com/office/drawing/2014/main" id="{1A4100A1-46FA-4AE5-9133-D12F6F8521EA}"/>
                </a:ext>
              </a:extLst>
            </p:cNvPr>
            <p:cNvSpPr>
              <a:spLocks noChangeArrowheads="1"/>
            </p:cNvSpPr>
            <p:nvPr/>
          </p:nvSpPr>
          <p:spPr bwMode="auto">
            <a:xfrm>
              <a:off x="1488" y="3602"/>
              <a:ext cx="288" cy="288"/>
            </a:xfrm>
            <a:prstGeom prst="ellipse">
              <a:avLst/>
            </a:prstGeom>
            <a:solidFill>
              <a:srgbClr val="99FF99"/>
            </a:solid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hlink"/>
                  </a:solidFill>
                  <a:latin typeface="Times New Roman" panose="02020603050405020304" pitchFamily="18" charset="0"/>
                </a:rPr>
                <a:t>2</a:t>
              </a:r>
              <a:endParaRPr lang="en-US" altLang="zh-CN" sz="2400" b="1">
                <a:solidFill>
                  <a:srgbClr val="FF3300"/>
                </a:solidFill>
                <a:latin typeface="Times New Roman" panose="02020603050405020304" pitchFamily="18" charset="0"/>
              </a:endParaRPr>
            </a:p>
          </p:txBody>
        </p:sp>
        <p:sp>
          <p:nvSpPr>
            <p:cNvPr id="343065" name="Oval 25">
              <a:extLst>
                <a:ext uri="{FF2B5EF4-FFF2-40B4-BE49-F238E27FC236}">
                  <a16:creationId xmlns:a16="http://schemas.microsoft.com/office/drawing/2014/main" id="{4E128C45-7192-4A30-9663-6A155A8B8DCA}"/>
                </a:ext>
              </a:extLst>
            </p:cNvPr>
            <p:cNvSpPr>
              <a:spLocks noChangeArrowheads="1"/>
            </p:cNvSpPr>
            <p:nvPr/>
          </p:nvSpPr>
          <p:spPr bwMode="auto">
            <a:xfrm>
              <a:off x="3840" y="3600"/>
              <a:ext cx="288" cy="288"/>
            </a:xfrm>
            <a:prstGeom prst="ellipse">
              <a:avLst/>
            </a:prstGeom>
            <a:solidFill>
              <a:srgbClr val="99FF99"/>
            </a:solid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hlink"/>
                  </a:solidFill>
                  <a:latin typeface="Times New Roman" panose="02020603050405020304" pitchFamily="18" charset="0"/>
                </a:rPr>
                <a:t>2</a:t>
              </a:r>
              <a:endParaRPr lang="en-US" altLang="zh-CN" sz="2400" b="1">
                <a:solidFill>
                  <a:srgbClr val="FF3300"/>
                </a:solidFill>
                <a:latin typeface="Times New Roman" panose="02020603050405020304" pitchFamily="18" charset="0"/>
              </a:endParaRPr>
            </a:p>
          </p:txBody>
        </p:sp>
        <p:sp>
          <p:nvSpPr>
            <p:cNvPr id="343066" name="Oval 26">
              <a:extLst>
                <a:ext uri="{FF2B5EF4-FFF2-40B4-BE49-F238E27FC236}">
                  <a16:creationId xmlns:a16="http://schemas.microsoft.com/office/drawing/2014/main" id="{A7B3E15F-699A-4D6E-A28B-A00C4D104360}"/>
                </a:ext>
              </a:extLst>
            </p:cNvPr>
            <p:cNvSpPr>
              <a:spLocks noChangeArrowheads="1"/>
            </p:cNvSpPr>
            <p:nvPr/>
          </p:nvSpPr>
          <p:spPr bwMode="auto">
            <a:xfrm>
              <a:off x="2640" y="2738"/>
              <a:ext cx="288" cy="288"/>
            </a:xfrm>
            <a:prstGeom prst="ellipse">
              <a:avLst/>
            </a:prstGeom>
            <a:solidFill>
              <a:srgbClr val="99FF99"/>
            </a:solid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hlink"/>
                  </a:solidFill>
                  <a:latin typeface="Times New Roman" panose="02020603050405020304" pitchFamily="18" charset="0"/>
                </a:rPr>
                <a:t>2</a:t>
              </a:r>
              <a:endParaRPr lang="en-US" altLang="zh-CN" sz="2400" b="1">
                <a:solidFill>
                  <a:srgbClr val="FF3300"/>
                </a:solidFill>
                <a:latin typeface="Times New Roman" panose="02020603050405020304" pitchFamily="18" charset="0"/>
              </a:endParaRPr>
            </a:p>
          </p:txBody>
        </p:sp>
        <p:sp>
          <p:nvSpPr>
            <p:cNvPr id="343067" name="Oval 27">
              <a:extLst>
                <a:ext uri="{FF2B5EF4-FFF2-40B4-BE49-F238E27FC236}">
                  <a16:creationId xmlns:a16="http://schemas.microsoft.com/office/drawing/2014/main" id="{0327B21F-400F-4B29-86C6-22098D80D926}"/>
                </a:ext>
              </a:extLst>
            </p:cNvPr>
            <p:cNvSpPr>
              <a:spLocks noChangeArrowheads="1"/>
            </p:cNvSpPr>
            <p:nvPr/>
          </p:nvSpPr>
          <p:spPr bwMode="auto">
            <a:xfrm>
              <a:off x="3024" y="3170"/>
              <a:ext cx="288" cy="288"/>
            </a:xfrm>
            <a:prstGeom prst="ellipse">
              <a:avLst/>
            </a:prstGeom>
            <a:solidFill>
              <a:srgbClr val="99FF99"/>
            </a:solid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hlink"/>
                  </a:solidFill>
                  <a:latin typeface="Times New Roman" panose="02020603050405020304" pitchFamily="18" charset="0"/>
                </a:rPr>
                <a:t>3</a:t>
              </a:r>
              <a:endParaRPr lang="en-US" altLang="zh-CN" sz="2400" b="1">
                <a:solidFill>
                  <a:srgbClr val="FF3300"/>
                </a:solidFill>
                <a:latin typeface="Times New Roman" panose="02020603050405020304" pitchFamily="18" charset="0"/>
              </a:endParaRPr>
            </a:p>
          </p:txBody>
        </p:sp>
        <p:sp>
          <p:nvSpPr>
            <p:cNvPr id="343068" name="Oval 28">
              <a:extLst>
                <a:ext uri="{FF2B5EF4-FFF2-40B4-BE49-F238E27FC236}">
                  <a16:creationId xmlns:a16="http://schemas.microsoft.com/office/drawing/2014/main" id="{EBB522AF-B8C7-4EED-B474-6B185CD27F5E}"/>
                </a:ext>
              </a:extLst>
            </p:cNvPr>
            <p:cNvSpPr>
              <a:spLocks noChangeArrowheads="1"/>
            </p:cNvSpPr>
            <p:nvPr/>
          </p:nvSpPr>
          <p:spPr bwMode="auto">
            <a:xfrm>
              <a:off x="3840" y="2736"/>
              <a:ext cx="288" cy="288"/>
            </a:xfrm>
            <a:prstGeom prst="ellipse">
              <a:avLst/>
            </a:prstGeom>
            <a:solidFill>
              <a:srgbClr val="99FF99"/>
            </a:solid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hlink"/>
                  </a:solidFill>
                  <a:latin typeface="Times New Roman" panose="02020603050405020304" pitchFamily="18" charset="0"/>
                </a:rPr>
                <a:t>3</a:t>
              </a:r>
              <a:endParaRPr lang="en-US" altLang="zh-CN" sz="2400" b="1">
                <a:solidFill>
                  <a:srgbClr val="FF3300"/>
                </a:solidFill>
                <a:latin typeface="Times New Roman" panose="02020603050405020304" pitchFamily="18" charset="0"/>
              </a:endParaRPr>
            </a:p>
          </p:txBody>
        </p:sp>
        <p:sp>
          <p:nvSpPr>
            <p:cNvPr id="343069" name="Oval 29">
              <a:extLst>
                <a:ext uri="{FF2B5EF4-FFF2-40B4-BE49-F238E27FC236}">
                  <a16:creationId xmlns:a16="http://schemas.microsoft.com/office/drawing/2014/main" id="{2AF1AE88-7226-492E-AC09-7FD14413615C}"/>
                </a:ext>
              </a:extLst>
            </p:cNvPr>
            <p:cNvSpPr>
              <a:spLocks noChangeArrowheads="1"/>
            </p:cNvSpPr>
            <p:nvPr/>
          </p:nvSpPr>
          <p:spPr bwMode="auto">
            <a:xfrm>
              <a:off x="4608" y="3170"/>
              <a:ext cx="288" cy="288"/>
            </a:xfrm>
            <a:prstGeom prst="ellipse">
              <a:avLst/>
            </a:prstGeom>
            <a:solidFill>
              <a:srgbClr val="99FF99"/>
            </a:solid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hlink"/>
                  </a:solidFill>
                  <a:latin typeface="Times New Roman" panose="02020603050405020304" pitchFamily="18" charset="0"/>
                </a:rPr>
                <a:t>2</a:t>
              </a:r>
              <a:endParaRPr lang="en-US" altLang="zh-CN" sz="2400" b="1">
                <a:solidFill>
                  <a:srgbClr val="FF3300"/>
                </a:solidFill>
                <a:latin typeface="Times New Roman" panose="02020603050405020304" pitchFamily="18" charset="0"/>
              </a:endParaRPr>
            </a:p>
          </p:txBody>
        </p:sp>
        <p:sp>
          <p:nvSpPr>
            <p:cNvPr id="343070" name="Oval 30">
              <a:extLst>
                <a:ext uri="{FF2B5EF4-FFF2-40B4-BE49-F238E27FC236}">
                  <a16:creationId xmlns:a16="http://schemas.microsoft.com/office/drawing/2014/main" id="{7F1924E8-344F-4F7B-A319-3B511737C34E}"/>
                </a:ext>
              </a:extLst>
            </p:cNvPr>
            <p:cNvSpPr>
              <a:spLocks noChangeArrowheads="1"/>
            </p:cNvSpPr>
            <p:nvPr/>
          </p:nvSpPr>
          <p:spPr bwMode="auto">
            <a:xfrm>
              <a:off x="4944" y="2738"/>
              <a:ext cx="288" cy="288"/>
            </a:xfrm>
            <a:prstGeom prst="ellipse">
              <a:avLst/>
            </a:prstGeom>
            <a:solidFill>
              <a:srgbClr val="99FF99"/>
            </a:solidFill>
            <a:ln w="381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hlink"/>
                  </a:solidFill>
                  <a:latin typeface="Times New Roman" panose="02020603050405020304" pitchFamily="18" charset="0"/>
                </a:rPr>
                <a:t>3</a:t>
              </a:r>
              <a:endParaRPr lang="en-US" altLang="zh-CN" sz="2400" b="1">
                <a:solidFill>
                  <a:srgbClr val="FF3300"/>
                </a:solidFill>
                <a:latin typeface="Times New Roman" panose="02020603050405020304" pitchFamily="18" charset="0"/>
              </a:endParaRPr>
            </a:p>
          </p:txBody>
        </p:sp>
      </p:gr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A32E15EC-86BC-40A2-AFD9-3FC17CBC9919}"/>
              </a:ext>
            </a:extLst>
          </p:cNvPr>
          <p:cNvSpPr>
            <a:spLocks noGrp="1"/>
          </p:cNvSpPr>
          <p:nvPr>
            <p:ph type="sldNum" sz="quarter" idx="11"/>
          </p:nvPr>
        </p:nvSpPr>
        <p:spPr/>
        <p:txBody>
          <a:bodyPr/>
          <a:lstStyle/>
          <a:p>
            <a:fld id="{57AFF3B6-15F6-44D4-BDEC-AB9F61578026}" type="slidenum">
              <a:rPr lang="en-US" altLang="zh-CN"/>
              <a:pPr/>
              <a:t>49</a:t>
            </a:fld>
            <a:endParaRPr lang="en-US" altLang="zh-CN"/>
          </a:p>
        </p:txBody>
      </p:sp>
      <p:sp>
        <p:nvSpPr>
          <p:cNvPr id="344091" name="Rectangle 27">
            <a:extLst>
              <a:ext uri="{FF2B5EF4-FFF2-40B4-BE49-F238E27FC236}">
                <a16:creationId xmlns:a16="http://schemas.microsoft.com/office/drawing/2014/main" id="{4D27C86A-7307-4D11-9B3D-38BDCB5344F7}"/>
              </a:ext>
            </a:extLst>
          </p:cNvPr>
          <p:cNvSpPr>
            <a:spLocks noGrp="1" noChangeArrowheads="1"/>
          </p:cNvSpPr>
          <p:nvPr>
            <p:ph type="body" idx="1"/>
          </p:nvPr>
        </p:nvSpPr>
        <p:spPr>
          <a:xfrm>
            <a:off x="503238" y="766763"/>
            <a:ext cx="8229600" cy="5614987"/>
          </a:xfrm>
        </p:spPr>
        <p:txBody>
          <a:bodyPr/>
          <a:lstStyle/>
          <a:p>
            <a:pPr>
              <a:lnSpc>
                <a:spcPct val="105000"/>
              </a:lnSpc>
              <a:spcBef>
                <a:spcPct val="15000"/>
              </a:spcBef>
              <a:buClr>
                <a:srgbClr val="800080"/>
              </a:buClr>
              <a:buSzPct val="50000"/>
            </a:pPr>
            <a:r>
              <a:rPr kumimoji="1" lang="zh-CN" altLang="en-US" sz="3000" b="1">
                <a:latin typeface="Times New Roman" panose="02020603050405020304" pitchFamily="18" charset="0"/>
                <a:ea typeface="仿宋_GB2312" pitchFamily="49" charset="-122"/>
              </a:rPr>
              <a:t>同样 </a:t>
            </a:r>
            <a:r>
              <a:rPr kumimoji="1" lang="en-US" altLang="zh-CN" sz="3000" b="1">
                <a:latin typeface="Times New Roman" panose="02020603050405020304" pitchFamily="18" charset="0"/>
                <a:ea typeface="仿宋_GB2312" pitchFamily="49" charset="-122"/>
              </a:rPr>
              <a:t>3 </a:t>
            </a:r>
            <a:r>
              <a:rPr kumimoji="1" lang="zh-CN" altLang="en-US" sz="3000" b="1">
                <a:latin typeface="Times New Roman" panose="02020603050405020304" pitchFamily="18" charset="0"/>
                <a:ea typeface="仿宋_GB2312" pitchFamily="49" charset="-122"/>
              </a:rPr>
              <a:t>个数据</a:t>
            </a:r>
            <a:r>
              <a:rPr kumimoji="1" lang="en-US" altLang="zh-CN" sz="3000" b="1">
                <a:latin typeface="Times New Roman" panose="02020603050405020304" pitchFamily="18" charset="0"/>
                <a:ea typeface="仿宋_GB2312" pitchFamily="49" charset="-122"/>
              </a:rPr>
              <a:t>{ 1, 2, 3 }</a:t>
            </a:r>
            <a:r>
              <a:rPr kumimoji="1" lang="zh-CN" altLang="en-US" sz="3000" b="1">
                <a:latin typeface="Times New Roman" panose="02020603050405020304" pitchFamily="18" charset="0"/>
                <a:ea typeface="仿宋_GB2312" pitchFamily="49" charset="-122"/>
              </a:rPr>
              <a:t>，输入顺序不同，建立起来的二叉搜索树的形态也不同。这直接影响到二叉搜索树的搜索性能。</a:t>
            </a:r>
          </a:p>
          <a:p>
            <a:pPr>
              <a:lnSpc>
                <a:spcPct val="105000"/>
              </a:lnSpc>
              <a:spcBef>
                <a:spcPct val="15000"/>
              </a:spcBef>
              <a:buClr>
                <a:srgbClr val="800080"/>
              </a:buClr>
              <a:buSzPct val="50000"/>
            </a:pPr>
            <a:r>
              <a:rPr kumimoji="1" lang="zh-CN" altLang="en-US" sz="3000" b="1">
                <a:latin typeface="Times New Roman" panose="02020603050405020304" pitchFamily="18" charset="0"/>
                <a:ea typeface="仿宋_GB2312" pitchFamily="49" charset="-122"/>
              </a:rPr>
              <a:t>如果输入序列选得不好，会建立起一棵单支树，使得二叉搜索树的高度达到最大。</a:t>
            </a:r>
          </a:p>
          <a:p>
            <a:pPr>
              <a:lnSpc>
                <a:spcPct val="105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用树的搜索效率来评价这些二叉搜索树。</a:t>
            </a:r>
          </a:p>
          <a:p>
            <a:pPr>
              <a:lnSpc>
                <a:spcPct val="105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为此，在二叉搜索树中加入外结点，形成判定树。外结点表示失败结点，内结点表示搜索树中已有的数据。</a:t>
            </a:r>
          </a:p>
          <a:p>
            <a:pPr>
              <a:lnSpc>
                <a:spcPct val="105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这样的判定树即为</a:t>
            </a:r>
            <a:r>
              <a:rPr lang="zh-CN" altLang="en-US" sz="3000" b="1">
                <a:solidFill>
                  <a:schemeClr val="tx2"/>
                </a:solidFill>
                <a:latin typeface="Times New Roman" panose="02020603050405020304" pitchFamily="18" charset="0"/>
                <a:ea typeface="仿宋_GB2312" pitchFamily="49" charset="-122"/>
              </a:rPr>
              <a:t>扩充的二叉搜索树</a:t>
            </a:r>
            <a:r>
              <a:rPr lang="zh-CN" altLang="en-US" sz="3000" b="1">
                <a:solidFill>
                  <a:srgbClr val="000099"/>
                </a:solidFill>
                <a:latin typeface="Times New Roman" panose="02020603050405020304" pitchFamily="18" charset="0"/>
                <a:ea typeface="仿宋_GB2312" pitchFamily="49" charset="-122"/>
              </a:rPr>
              <a:t>。</a:t>
            </a:r>
            <a:endParaRPr kumimoji="1" lang="zh-CN" altLang="en-US" sz="3000" b="1">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0E90393-57A6-4181-AC03-798E2E43A77C}"/>
              </a:ext>
            </a:extLst>
          </p:cNvPr>
          <p:cNvSpPr>
            <a:spLocks noGrp="1"/>
          </p:cNvSpPr>
          <p:nvPr>
            <p:ph type="sldNum" sz="quarter" idx="11"/>
          </p:nvPr>
        </p:nvSpPr>
        <p:spPr/>
        <p:txBody>
          <a:bodyPr/>
          <a:lstStyle/>
          <a:p>
            <a:fld id="{25960509-1E73-4635-B64D-EB4BF5818E1A}" type="slidenum">
              <a:rPr lang="en-US" altLang="zh-CN"/>
              <a:pPr/>
              <a:t>5</a:t>
            </a:fld>
            <a:endParaRPr lang="en-US" altLang="zh-CN"/>
          </a:p>
        </p:txBody>
      </p:sp>
      <p:sp>
        <p:nvSpPr>
          <p:cNvPr id="184322" name="Rectangle 2">
            <a:extLst>
              <a:ext uri="{FF2B5EF4-FFF2-40B4-BE49-F238E27FC236}">
                <a16:creationId xmlns:a16="http://schemas.microsoft.com/office/drawing/2014/main" id="{8832D7FE-F164-4C0A-A012-61AD5A7F2870}"/>
              </a:ext>
            </a:extLst>
          </p:cNvPr>
          <p:cNvSpPr>
            <a:spLocks noGrp="1" noChangeArrowheads="1"/>
          </p:cNvSpPr>
          <p:nvPr>
            <p:ph type="body" idx="1"/>
          </p:nvPr>
        </p:nvSpPr>
        <p:spPr>
          <a:xfrm>
            <a:off x="609600" y="674688"/>
            <a:ext cx="7924800" cy="5815012"/>
          </a:xfrm>
        </p:spPr>
        <p:txBody>
          <a:bodyPr/>
          <a:lstStyle/>
          <a:p>
            <a:pPr lvl="1">
              <a:buClr>
                <a:srgbClr val="006600"/>
              </a:buClr>
              <a:buSzPct val="55000"/>
              <a:buFont typeface="Wingdings" panose="05000000000000000000" pitchFamily="2" charset="2"/>
              <a:buChar char="u"/>
            </a:pPr>
            <a:r>
              <a:rPr lang="zh-CN" altLang="en-US" sz="3000" b="1" u="sng">
                <a:solidFill>
                  <a:schemeClr val="tx2"/>
                </a:solidFill>
                <a:latin typeface="仿宋_GB2312" pitchFamily="49" charset="-122"/>
                <a:ea typeface="仿宋_GB2312" pitchFamily="49" charset="-122"/>
              </a:rPr>
              <a:t>动态环境</a:t>
            </a:r>
            <a:r>
              <a:rPr lang="zh-CN" altLang="en-US" sz="3000" b="1">
                <a:latin typeface="仿宋_GB2312" pitchFamily="49" charset="-122"/>
                <a:ea typeface="仿宋_GB2312" pitchFamily="49" charset="-122"/>
              </a:rPr>
              <a:t>，为保持较高的搜索效率</a:t>
            </a:r>
            <a:r>
              <a:rPr lang="en-US" altLang="zh-CN" sz="3000" b="1">
                <a:latin typeface="仿宋_GB2312" pitchFamily="49" charset="-122"/>
                <a:ea typeface="仿宋_GB2312" pitchFamily="49" charset="-122"/>
              </a:rPr>
              <a:t>, </a:t>
            </a:r>
            <a:r>
              <a:rPr lang="zh-CN" altLang="en-US" sz="3000" b="1">
                <a:latin typeface="仿宋_GB2312" pitchFamily="49" charset="-122"/>
                <a:ea typeface="仿宋_GB2312" pitchFamily="49" charset="-122"/>
              </a:rPr>
              <a:t>搜索结构在执行插入和删除等操作的前后将自动进行调整，结构可能发生变化。</a:t>
            </a:r>
          </a:p>
          <a:p>
            <a:pPr lvl="1">
              <a:buClr>
                <a:srgbClr val="FF7C80"/>
              </a:buClr>
              <a:buSzPct val="50000"/>
              <a:buFont typeface="Wingdings" panose="05000000000000000000" pitchFamily="2" charset="2"/>
              <a:buNone/>
            </a:pPr>
            <a:r>
              <a:rPr lang="zh-CN" altLang="en-US" sz="3000" b="1">
                <a:latin typeface="仿宋_GB2312" pitchFamily="49" charset="-122"/>
                <a:ea typeface="仿宋_GB2312" pitchFamily="49" charset="-122"/>
              </a:rPr>
              <a:t>                     </a:t>
            </a:r>
            <a:r>
              <a:rPr lang="zh-CN" altLang="en-US" sz="3000" b="1">
                <a:latin typeface="仿宋_GB2312" pitchFamily="49" charset="-122"/>
                <a:ea typeface="仿宋_GB2312" pitchFamily="49" charset="-122"/>
                <a:sym typeface="Symbol" panose="05050102010706020507" pitchFamily="18" charset="2"/>
              </a:rPr>
              <a:t> </a:t>
            </a:r>
            <a:r>
              <a:rPr lang="zh-CN" altLang="en-US" sz="3000" b="1">
                <a:solidFill>
                  <a:schemeClr val="tx2"/>
                </a:solidFill>
                <a:latin typeface="仿宋_GB2312" pitchFamily="49" charset="-122"/>
                <a:ea typeface="仿宋_GB2312" pitchFamily="49" charset="-122"/>
                <a:sym typeface="Symbol" panose="05050102010706020507" pitchFamily="18" charset="2"/>
              </a:rPr>
              <a:t>动态搜索表</a:t>
            </a:r>
          </a:p>
          <a:p>
            <a:pPr lvl="1">
              <a:buClr>
                <a:srgbClr val="FF7C80"/>
              </a:buClr>
              <a:buSzPct val="50000"/>
              <a:buFont typeface="Wingdings" panose="05000000000000000000" pitchFamily="2" charset="2"/>
              <a:buNone/>
            </a:pPr>
            <a:endParaRPr lang="zh-CN" altLang="en-US" b="1">
              <a:solidFill>
                <a:schemeClr val="tx2"/>
              </a:solidFill>
              <a:latin typeface="仿宋_GB2312" pitchFamily="49" charset="-122"/>
              <a:ea typeface="仿宋_GB2312" pitchFamily="49" charset="-122"/>
              <a:sym typeface="Symbol" panose="05050102010706020507" pitchFamily="18" charset="2"/>
            </a:endParaRPr>
          </a:p>
          <a:p>
            <a:pPr lvl="1">
              <a:buClr>
                <a:srgbClr val="FF7C80"/>
              </a:buClr>
              <a:buSzPct val="50000"/>
              <a:buFont typeface="Wingdings" panose="05000000000000000000" pitchFamily="2" charset="2"/>
              <a:buNone/>
            </a:pPr>
            <a:endParaRPr lang="zh-CN" altLang="en-US" b="1">
              <a:solidFill>
                <a:schemeClr val="tx2"/>
              </a:solidFill>
              <a:latin typeface="仿宋_GB2312" pitchFamily="49" charset="-122"/>
              <a:ea typeface="仿宋_GB2312" pitchFamily="49" charset="-122"/>
              <a:sym typeface="Symbol" panose="05050102010706020507" pitchFamily="18" charset="2"/>
            </a:endParaRPr>
          </a:p>
          <a:p>
            <a:pPr>
              <a:buClr>
                <a:srgbClr val="800080"/>
              </a:buClr>
              <a:buSzPct val="50000"/>
            </a:pPr>
            <a:r>
              <a:rPr lang="zh-CN" altLang="en-US" sz="3000" b="1">
                <a:latin typeface="Times New Roman" panose="02020603050405020304" pitchFamily="18" charset="0"/>
                <a:ea typeface="仿宋_GB2312" pitchFamily="49" charset="-122"/>
                <a:sym typeface="Symbol" panose="05050102010706020507" pitchFamily="18" charset="2"/>
              </a:rPr>
              <a:t>在静态搜索表中，数据元素存放于数组中，利用数组元素的下标作为数据元素的存放地址。搜索算法根据给定值 </a:t>
            </a:r>
            <a:r>
              <a:rPr lang="en-US" altLang="zh-CN" sz="3000" b="1" i="1">
                <a:latin typeface="Times New Roman" panose="02020603050405020304" pitchFamily="18" charset="0"/>
                <a:ea typeface="仿宋_GB2312" pitchFamily="49" charset="-122"/>
                <a:sym typeface="Symbol" panose="05050102010706020507" pitchFamily="18" charset="2"/>
              </a:rPr>
              <a:t>k</a:t>
            </a:r>
            <a:r>
              <a:rPr lang="zh-CN" altLang="en-US" sz="3000" b="1">
                <a:latin typeface="Times New Roman" panose="02020603050405020304" pitchFamily="18" charset="0"/>
                <a:ea typeface="仿宋_GB2312" pitchFamily="49" charset="-122"/>
                <a:sym typeface="Symbol" panose="05050102010706020507" pitchFamily="18" charset="2"/>
              </a:rPr>
              <a:t>，在数组中进行搜索。直到找到 </a:t>
            </a:r>
            <a:r>
              <a:rPr lang="en-US" altLang="zh-CN" sz="3000" b="1" i="1">
                <a:latin typeface="Times New Roman" panose="02020603050405020304" pitchFamily="18" charset="0"/>
                <a:ea typeface="仿宋_GB2312" pitchFamily="49" charset="-122"/>
                <a:sym typeface="Symbol" panose="05050102010706020507" pitchFamily="18" charset="2"/>
              </a:rPr>
              <a:t>k </a:t>
            </a:r>
            <a:r>
              <a:rPr lang="zh-CN" altLang="en-US" sz="3000" b="1">
                <a:latin typeface="Times New Roman" panose="02020603050405020304" pitchFamily="18" charset="0"/>
                <a:ea typeface="仿宋_GB2312" pitchFamily="49" charset="-122"/>
                <a:sym typeface="Symbol" panose="05050102010706020507" pitchFamily="18" charset="2"/>
              </a:rPr>
              <a:t>在数组中的存放位置或可确定在数组中找不到</a:t>
            </a:r>
            <a:r>
              <a:rPr lang="zh-CN" altLang="en-US" sz="3000" b="1" i="1">
                <a:latin typeface="Times New Roman" panose="02020603050405020304" pitchFamily="18" charset="0"/>
                <a:ea typeface="仿宋_GB2312" pitchFamily="49" charset="-122"/>
                <a:sym typeface="Symbol" panose="05050102010706020507" pitchFamily="18" charset="2"/>
              </a:rPr>
              <a:t> </a:t>
            </a:r>
            <a:r>
              <a:rPr lang="en-US" altLang="zh-CN" sz="3000" b="1" i="1">
                <a:latin typeface="Times New Roman" panose="02020603050405020304" pitchFamily="18" charset="0"/>
                <a:ea typeface="仿宋_GB2312" pitchFamily="49" charset="-122"/>
                <a:sym typeface="Symbol" panose="05050102010706020507" pitchFamily="18" charset="2"/>
              </a:rPr>
              <a:t>k </a:t>
            </a:r>
            <a:r>
              <a:rPr lang="zh-CN" altLang="en-US" sz="3000" b="1">
                <a:latin typeface="Times New Roman" panose="02020603050405020304" pitchFamily="18" charset="0"/>
                <a:ea typeface="仿宋_GB2312" pitchFamily="49" charset="-122"/>
                <a:sym typeface="Symbol" panose="05050102010706020507" pitchFamily="18" charset="2"/>
              </a:rPr>
              <a:t>为止。</a:t>
            </a:r>
            <a:r>
              <a:rPr lang="zh-CN" altLang="en-US">
                <a:sym typeface="Symbol" panose="05050102010706020507" pitchFamily="18" charset="2"/>
              </a:rPr>
              <a:t> </a:t>
            </a:r>
          </a:p>
        </p:txBody>
      </p:sp>
      <p:sp>
        <p:nvSpPr>
          <p:cNvPr id="184324" name="Rectangle 4">
            <a:extLst>
              <a:ext uri="{FF2B5EF4-FFF2-40B4-BE49-F238E27FC236}">
                <a16:creationId xmlns:a16="http://schemas.microsoft.com/office/drawing/2014/main" id="{EF6DF74C-D1F3-40AA-A903-5175F86AC5E2}"/>
              </a:ext>
            </a:extLst>
          </p:cNvPr>
          <p:cNvSpPr>
            <a:spLocks noGrp="1" noChangeArrowheads="1"/>
          </p:cNvSpPr>
          <p:nvPr>
            <p:ph type="title"/>
          </p:nvPr>
        </p:nvSpPr>
        <p:spPr>
          <a:xfrm>
            <a:off x="519113" y="2673350"/>
            <a:ext cx="8229600" cy="955675"/>
          </a:xfrm>
        </p:spPr>
        <p:txBody>
          <a:bodyPr/>
          <a:lstStyle/>
          <a:p>
            <a:pPr algn="ctr"/>
            <a:r>
              <a:rPr kumimoji="1" lang="zh-CN" altLang="en-US" sz="4000" b="1">
                <a:solidFill>
                  <a:schemeClr val="tx2"/>
                </a:solidFill>
                <a:ea typeface="华文新魏" panose="02010800040101010101" pitchFamily="2" charset="-122"/>
              </a:rPr>
              <a:t>静态搜索表</a:t>
            </a:r>
          </a:p>
        </p:txBody>
      </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4">
            <a:extLst>
              <a:ext uri="{FF2B5EF4-FFF2-40B4-BE49-F238E27FC236}">
                <a16:creationId xmlns:a16="http://schemas.microsoft.com/office/drawing/2014/main" id="{5D6BCAB2-FD36-4FD8-94C7-A657D11A68B7}"/>
              </a:ext>
            </a:extLst>
          </p:cNvPr>
          <p:cNvSpPr>
            <a:spLocks noGrp="1"/>
          </p:cNvSpPr>
          <p:nvPr>
            <p:ph type="sldNum" sz="quarter" idx="11"/>
          </p:nvPr>
        </p:nvSpPr>
        <p:spPr/>
        <p:txBody>
          <a:bodyPr/>
          <a:lstStyle/>
          <a:p>
            <a:fld id="{D4F063A5-0F38-417A-98B4-2C5E9E4D6F8F}" type="slidenum">
              <a:rPr lang="en-US" altLang="zh-CN"/>
              <a:pPr/>
              <a:t>50</a:t>
            </a:fld>
            <a:endParaRPr lang="en-US" altLang="zh-CN"/>
          </a:p>
        </p:txBody>
      </p:sp>
      <p:sp>
        <p:nvSpPr>
          <p:cNvPr id="235532" name="Rectangle 12">
            <a:extLst>
              <a:ext uri="{FF2B5EF4-FFF2-40B4-BE49-F238E27FC236}">
                <a16:creationId xmlns:a16="http://schemas.microsoft.com/office/drawing/2014/main" id="{45520FB4-A768-42AE-B7DC-3310E92BFFE5}"/>
              </a:ext>
            </a:extLst>
          </p:cNvPr>
          <p:cNvSpPr>
            <a:spLocks noGrp="1" noChangeArrowheads="1"/>
          </p:cNvSpPr>
          <p:nvPr>
            <p:ph type="body" idx="1"/>
          </p:nvPr>
        </p:nvSpPr>
        <p:spPr>
          <a:xfrm>
            <a:off x="457200" y="765175"/>
            <a:ext cx="8305800" cy="2374900"/>
          </a:xfrm>
        </p:spPr>
        <p:txBody>
          <a:bodyPr/>
          <a:lstStyle/>
          <a:p>
            <a:pPr>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举例说明。已知关键码集合</a:t>
            </a: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{a</a:t>
            </a:r>
            <a:r>
              <a:rPr lang="en-US" altLang="zh-CN" sz="3000" b="1" baseline="-25000">
                <a:solidFill>
                  <a:srgbClr val="FF3300"/>
                </a:solidFill>
                <a:latin typeface="Times New Roman" panose="02020603050405020304" pitchFamily="18" charset="0"/>
                <a:ea typeface="仿宋_GB2312" pitchFamily="49" charset="-122"/>
              </a:rPr>
              <a:t>1</a:t>
            </a:r>
            <a:r>
              <a:rPr lang="en-US" altLang="zh-CN" sz="3000" b="1">
                <a:solidFill>
                  <a:srgbClr val="FF3300"/>
                </a:solidFill>
                <a:latin typeface="Times New Roman" panose="02020603050405020304" pitchFamily="18" charset="0"/>
                <a:ea typeface="仿宋_GB2312" pitchFamily="49" charset="-122"/>
              </a:rPr>
              <a:t>, a</a:t>
            </a:r>
            <a:r>
              <a:rPr lang="en-US" altLang="zh-CN" sz="3000" b="1" baseline="-25000">
                <a:solidFill>
                  <a:srgbClr val="FF3300"/>
                </a:solidFill>
                <a:latin typeface="Times New Roman" panose="02020603050405020304" pitchFamily="18" charset="0"/>
                <a:ea typeface="仿宋_GB2312" pitchFamily="49" charset="-122"/>
              </a:rPr>
              <a:t>2</a:t>
            </a:r>
            <a:r>
              <a:rPr lang="en-US" altLang="zh-CN" sz="3000" b="1">
                <a:solidFill>
                  <a:srgbClr val="FF3300"/>
                </a:solidFill>
                <a:latin typeface="Times New Roman" panose="02020603050405020304" pitchFamily="18" charset="0"/>
                <a:ea typeface="仿宋_GB2312" pitchFamily="49" charset="-122"/>
              </a:rPr>
              <a:t>, a</a:t>
            </a:r>
            <a:r>
              <a:rPr lang="en-US" altLang="zh-CN" sz="3000" b="1" baseline="-25000">
                <a:solidFill>
                  <a:srgbClr val="FF3300"/>
                </a:solidFill>
                <a:latin typeface="Times New Roman" panose="02020603050405020304" pitchFamily="18" charset="0"/>
                <a:ea typeface="仿宋_GB2312" pitchFamily="49" charset="-122"/>
              </a:rPr>
              <a:t>3</a:t>
            </a:r>
            <a:r>
              <a:rPr lang="en-US" altLang="zh-CN" sz="3000" b="1">
                <a:solidFill>
                  <a:srgbClr val="FF3300"/>
                </a:solidFill>
                <a:latin typeface="Times New Roman" panose="02020603050405020304" pitchFamily="18" charset="0"/>
                <a:ea typeface="仿宋_GB2312" pitchFamily="49" charset="-122"/>
              </a:rPr>
              <a:t>}</a:t>
            </a:r>
            <a:r>
              <a:rPr lang="en-US" altLang="zh-CN" sz="3000" b="1">
                <a:solidFill>
                  <a:srgbClr val="000099"/>
                </a:solidFill>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{do, if, to}</a:t>
            </a:r>
            <a:r>
              <a:rPr lang="zh-CN" altLang="en-US" sz="3000" b="1">
                <a:solidFill>
                  <a:srgbClr val="000099"/>
                </a:solidFill>
                <a:latin typeface="Times New Roman" panose="02020603050405020304" pitchFamily="18" charset="0"/>
                <a:ea typeface="仿宋_GB2312" pitchFamily="49" charset="-122"/>
              </a:rPr>
              <a:t>，对应搜索概率</a:t>
            </a:r>
            <a:r>
              <a:rPr lang="en-US" altLang="zh-CN" sz="3000" b="1">
                <a:solidFill>
                  <a:srgbClr val="FF3300"/>
                </a:solidFill>
                <a:latin typeface="Times New Roman" panose="02020603050405020304" pitchFamily="18" charset="0"/>
                <a:ea typeface="仿宋_GB2312" pitchFamily="49" charset="-122"/>
              </a:rPr>
              <a:t>p</a:t>
            </a:r>
            <a:r>
              <a:rPr lang="en-US" altLang="zh-CN" sz="3000" b="1" baseline="-25000">
                <a:solidFill>
                  <a:srgbClr val="FF3300"/>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p</a:t>
            </a:r>
            <a:r>
              <a:rPr lang="en-US" altLang="zh-CN" sz="3000" b="1" baseline="-25000">
                <a:solidFill>
                  <a:srgbClr val="FF3300"/>
                </a:solidFill>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p</a:t>
            </a:r>
            <a:r>
              <a:rPr lang="en-US" altLang="zh-CN" sz="3000" b="1" baseline="-25000">
                <a:solidFill>
                  <a:srgbClr val="FF3300"/>
                </a:solidFill>
                <a:latin typeface="Times New Roman" panose="02020603050405020304" pitchFamily="18" charset="0"/>
                <a:ea typeface="仿宋_GB2312" pitchFamily="49" charset="-122"/>
              </a:rPr>
              <a:t>3</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在各搜索不成功间隔内搜索概率分别为</a:t>
            </a:r>
            <a:r>
              <a:rPr lang="en-US" altLang="zh-CN" sz="3000" b="1">
                <a:solidFill>
                  <a:srgbClr val="FF3300"/>
                </a:solidFill>
                <a:latin typeface="Times New Roman" panose="02020603050405020304" pitchFamily="18" charset="0"/>
                <a:ea typeface="仿宋_GB2312" pitchFamily="49" charset="-122"/>
              </a:rPr>
              <a:t>q</a:t>
            </a:r>
            <a:r>
              <a:rPr lang="en-US" altLang="zh-CN" sz="3000" b="1" baseline="-25000">
                <a:solidFill>
                  <a:srgbClr val="FF3300"/>
                </a:solidFill>
                <a:latin typeface="Times New Roman" panose="02020603050405020304" pitchFamily="18" charset="0"/>
                <a:ea typeface="仿宋_GB2312" pitchFamily="49" charset="-122"/>
              </a:rPr>
              <a:t>0</a:t>
            </a:r>
            <a:r>
              <a:rPr lang="en-US" altLang="zh-CN"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q</a:t>
            </a:r>
            <a:r>
              <a:rPr lang="en-US" altLang="zh-CN" sz="3000" b="1" baseline="-25000">
                <a:solidFill>
                  <a:srgbClr val="FF3300"/>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q</a:t>
            </a:r>
            <a:r>
              <a:rPr lang="en-US" altLang="zh-CN" sz="3000" b="1" baseline="-25000">
                <a:solidFill>
                  <a:srgbClr val="FF3300"/>
                </a:solidFill>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q</a:t>
            </a:r>
            <a:r>
              <a:rPr lang="en-US" altLang="zh-CN" sz="3000" b="1" baseline="-25000">
                <a:solidFill>
                  <a:srgbClr val="FF3300"/>
                </a:solidFill>
                <a:latin typeface="Times New Roman" panose="02020603050405020304" pitchFamily="18" charset="0"/>
                <a:ea typeface="仿宋_GB2312" pitchFamily="49" charset="-122"/>
              </a:rPr>
              <a:t>3</a:t>
            </a:r>
            <a:r>
              <a:rPr lang="zh-CN" altLang="en-US" sz="3000" b="1">
                <a:solidFill>
                  <a:srgbClr val="000099"/>
                </a:solidFill>
                <a:latin typeface="Times New Roman" panose="02020603050405020304" pitchFamily="18" charset="0"/>
                <a:ea typeface="仿宋_GB2312" pitchFamily="49" charset="-122"/>
              </a:rPr>
              <a:t>。可能的二叉搜索树如下所示。</a:t>
            </a:r>
            <a:endParaRPr lang="zh-CN" altLang="en-US" sz="3000">
              <a:solidFill>
                <a:srgbClr val="000099"/>
              </a:solidFill>
              <a:latin typeface="Times New Roman" panose="02020603050405020304" pitchFamily="18" charset="0"/>
              <a:ea typeface="仿宋_GB2312" pitchFamily="49" charset="-122"/>
            </a:endParaRPr>
          </a:p>
        </p:txBody>
      </p:sp>
      <p:grpSp>
        <p:nvGrpSpPr>
          <p:cNvPr id="235569" name="Group 49">
            <a:extLst>
              <a:ext uri="{FF2B5EF4-FFF2-40B4-BE49-F238E27FC236}">
                <a16:creationId xmlns:a16="http://schemas.microsoft.com/office/drawing/2014/main" id="{96B48D01-DBE0-4C75-89AD-943B3D7F4AFE}"/>
              </a:ext>
            </a:extLst>
          </p:cNvPr>
          <p:cNvGrpSpPr>
            <a:grpSpLocks/>
          </p:cNvGrpSpPr>
          <p:nvPr/>
        </p:nvGrpSpPr>
        <p:grpSpPr bwMode="auto">
          <a:xfrm>
            <a:off x="927100" y="2725738"/>
            <a:ext cx="7029450" cy="3403600"/>
            <a:chOff x="576" y="1680"/>
            <a:chExt cx="4428" cy="2144"/>
          </a:xfrm>
        </p:grpSpPr>
        <p:sp>
          <p:nvSpPr>
            <p:cNvPr id="235522" name="Line 2">
              <a:extLst>
                <a:ext uri="{FF2B5EF4-FFF2-40B4-BE49-F238E27FC236}">
                  <a16:creationId xmlns:a16="http://schemas.microsoft.com/office/drawing/2014/main" id="{14E2075A-6A25-4D6D-A91F-C6B0CFA84D91}"/>
                </a:ext>
              </a:extLst>
            </p:cNvPr>
            <p:cNvSpPr>
              <a:spLocks noChangeShapeType="1"/>
            </p:cNvSpPr>
            <p:nvPr/>
          </p:nvSpPr>
          <p:spPr bwMode="auto">
            <a:xfrm>
              <a:off x="4032" y="2304"/>
              <a:ext cx="48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23" name="Line 3">
              <a:extLst>
                <a:ext uri="{FF2B5EF4-FFF2-40B4-BE49-F238E27FC236}">
                  <a16:creationId xmlns:a16="http://schemas.microsoft.com/office/drawing/2014/main" id="{2AAA4D69-CE51-4568-ADA2-BECE1A6D0608}"/>
                </a:ext>
              </a:extLst>
            </p:cNvPr>
            <p:cNvSpPr>
              <a:spLocks noChangeShapeType="1"/>
            </p:cNvSpPr>
            <p:nvPr/>
          </p:nvSpPr>
          <p:spPr bwMode="auto">
            <a:xfrm flipH="1">
              <a:off x="3456" y="2304"/>
              <a:ext cx="48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24" name="Line 4">
              <a:extLst>
                <a:ext uri="{FF2B5EF4-FFF2-40B4-BE49-F238E27FC236}">
                  <a16:creationId xmlns:a16="http://schemas.microsoft.com/office/drawing/2014/main" id="{0C931F7E-716E-4C71-92C6-FCD218E47FA4}"/>
                </a:ext>
              </a:extLst>
            </p:cNvPr>
            <p:cNvSpPr>
              <a:spLocks noChangeShapeType="1"/>
            </p:cNvSpPr>
            <p:nvPr/>
          </p:nvSpPr>
          <p:spPr bwMode="auto">
            <a:xfrm>
              <a:off x="3456" y="2736"/>
              <a:ext cx="24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25" name="Line 5">
              <a:extLst>
                <a:ext uri="{FF2B5EF4-FFF2-40B4-BE49-F238E27FC236}">
                  <a16:creationId xmlns:a16="http://schemas.microsoft.com/office/drawing/2014/main" id="{3C104B98-A9D8-4723-9D62-A1895BB3D0B3}"/>
                </a:ext>
              </a:extLst>
            </p:cNvPr>
            <p:cNvSpPr>
              <a:spLocks noChangeShapeType="1"/>
            </p:cNvSpPr>
            <p:nvPr/>
          </p:nvSpPr>
          <p:spPr bwMode="auto">
            <a:xfrm flipH="1">
              <a:off x="3072" y="2736"/>
              <a:ext cx="288"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26" name="Line 6">
              <a:extLst>
                <a:ext uri="{FF2B5EF4-FFF2-40B4-BE49-F238E27FC236}">
                  <a16:creationId xmlns:a16="http://schemas.microsoft.com/office/drawing/2014/main" id="{9AE9BAF3-AED7-4A9A-826B-1F2B05BD7EA2}"/>
                </a:ext>
              </a:extLst>
            </p:cNvPr>
            <p:cNvSpPr>
              <a:spLocks noChangeShapeType="1"/>
            </p:cNvSpPr>
            <p:nvPr/>
          </p:nvSpPr>
          <p:spPr bwMode="auto">
            <a:xfrm>
              <a:off x="1872" y="2151"/>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27" name="Rectangle 7">
              <a:extLst>
                <a:ext uri="{FF2B5EF4-FFF2-40B4-BE49-F238E27FC236}">
                  <a16:creationId xmlns:a16="http://schemas.microsoft.com/office/drawing/2014/main" id="{709227C4-715A-4D3C-864E-92598AAF8E46}"/>
                </a:ext>
              </a:extLst>
            </p:cNvPr>
            <p:cNvSpPr>
              <a:spLocks noChangeArrowheads="1"/>
            </p:cNvSpPr>
            <p:nvPr/>
          </p:nvSpPr>
          <p:spPr bwMode="auto">
            <a:xfrm>
              <a:off x="2016" y="2439"/>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35528" name="Line 8">
              <a:extLst>
                <a:ext uri="{FF2B5EF4-FFF2-40B4-BE49-F238E27FC236}">
                  <a16:creationId xmlns:a16="http://schemas.microsoft.com/office/drawing/2014/main" id="{D028FECC-1947-4941-8EC2-88AB873BA6C0}"/>
                </a:ext>
              </a:extLst>
            </p:cNvPr>
            <p:cNvSpPr>
              <a:spLocks noChangeShapeType="1"/>
            </p:cNvSpPr>
            <p:nvPr/>
          </p:nvSpPr>
          <p:spPr bwMode="auto">
            <a:xfrm>
              <a:off x="1584" y="2583"/>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29" name="Rectangle 9">
              <a:extLst>
                <a:ext uri="{FF2B5EF4-FFF2-40B4-BE49-F238E27FC236}">
                  <a16:creationId xmlns:a16="http://schemas.microsoft.com/office/drawing/2014/main" id="{7AA39988-A87A-4DBB-88F3-99851783D8F2}"/>
                </a:ext>
              </a:extLst>
            </p:cNvPr>
            <p:cNvSpPr>
              <a:spLocks noChangeArrowheads="1"/>
            </p:cNvSpPr>
            <p:nvPr/>
          </p:nvSpPr>
          <p:spPr bwMode="auto">
            <a:xfrm>
              <a:off x="1728" y="2871"/>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35530" name="Line 10">
              <a:extLst>
                <a:ext uri="{FF2B5EF4-FFF2-40B4-BE49-F238E27FC236}">
                  <a16:creationId xmlns:a16="http://schemas.microsoft.com/office/drawing/2014/main" id="{E728F3AD-74C4-498C-A184-E521BE418E73}"/>
                </a:ext>
              </a:extLst>
            </p:cNvPr>
            <p:cNvSpPr>
              <a:spLocks noChangeShapeType="1"/>
            </p:cNvSpPr>
            <p:nvPr/>
          </p:nvSpPr>
          <p:spPr bwMode="auto">
            <a:xfrm>
              <a:off x="1296" y="3015"/>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31" name="Line 11">
              <a:extLst>
                <a:ext uri="{FF2B5EF4-FFF2-40B4-BE49-F238E27FC236}">
                  <a16:creationId xmlns:a16="http://schemas.microsoft.com/office/drawing/2014/main" id="{6FF36BFC-3FF7-4C24-9BE5-D18F3689233C}"/>
                </a:ext>
              </a:extLst>
            </p:cNvPr>
            <p:cNvSpPr>
              <a:spLocks noChangeShapeType="1"/>
            </p:cNvSpPr>
            <p:nvPr/>
          </p:nvSpPr>
          <p:spPr bwMode="auto">
            <a:xfrm flipH="1">
              <a:off x="960" y="2151"/>
              <a:ext cx="912" cy="12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33" name="Oval 13">
              <a:extLst>
                <a:ext uri="{FF2B5EF4-FFF2-40B4-BE49-F238E27FC236}">
                  <a16:creationId xmlns:a16="http://schemas.microsoft.com/office/drawing/2014/main" id="{1ED23F35-66AF-45A8-ACF7-9A0104D9E9A1}"/>
                </a:ext>
              </a:extLst>
            </p:cNvPr>
            <p:cNvSpPr>
              <a:spLocks noChangeArrowheads="1"/>
            </p:cNvSpPr>
            <p:nvPr/>
          </p:nvSpPr>
          <p:spPr bwMode="auto">
            <a:xfrm>
              <a:off x="1776" y="2007"/>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rgbClr val="006666"/>
                </a:solidFill>
                <a:latin typeface="Times New Roman" panose="02020603050405020304" pitchFamily="18" charset="0"/>
              </a:endParaRPr>
            </a:p>
          </p:txBody>
        </p:sp>
        <p:sp>
          <p:nvSpPr>
            <p:cNvPr id="235534" name="Oval 14">
              <a:extLst>
                <a:ext uri="{FF2B5EF4-FFF2-40B4-BE49-F238E27FC236}">
                  <a16:creationId xmlns:a16="http://schemas.microsoft.com/office/drawing/2014/main" id="{F262EFDF-E7D6-4432-9F4E-DD57A21570E0}"/>
                </a:ext>
              </a:extLst>
            </p:cNvPr>
            <p:cNvSpPr>
              <a:spLocks noChangeArrowheads="1"/>
            </p:cNvSpPr>
            <p:nvPr/>
          </p:nvSpPr>
          <p:spPr bwMode="auto">
            <a:xfrm>
              <a:off x="1488" y="2439"/>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35" name="Oval 15">
              <a:extLst>
                <a:ext uri="{FF2B5EF4-FFF2-40B4-BE49-F238E27FC236}">
                  <a16:creationId xmlns:a16="http://schemas.microsoft.com/office/drawing/2014/main" id="{C37BAEA0-EDE1-48C1-893F-2843A0461313}"/>
                </a:ext>
              </a:extLst>
            </p:cNvPr>
            <p:cNvSpPr>
              <a:spLocks noChangeArrowheads="1"/>
            </p:cNvSpPr>
            <p:nvPr/>
          </p:nvSpPr>
          <p:spPr bwMode="auto">
            <a:xfrm>
              <a:off x="1200" y="2871"/>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36" name="Rectangle 16">
              <a:extLst>
                <a:ext uri="{FF2B5EF4-FFF2-40B4-BE49-F238E27FC236}">
                  <a16:creationId xmlns:a16="http://schemas.microsoft.com/office/drawing/2014/main" id="{5F3617B0-9804-4A57-99C6-AB2C003DF43C}"/>
                </a:ext>
              </a:extLst>
            </p:cNvPr>
            <p:cNvSpPr>
              <a:spLocks noChangeArrowheads="1"/>
            </p:cNvSpPr>
            <p:nvPr/>
          </p:nvSpPr>
          <p:spPr bwMode="auto">
            <a:xfrm>
              <a:off x="912" y="3303"/>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35537" name="Rectangle 17">
              <a:extLst>
                <a:ext uri="{FF2B5EF4-FFF2-40B4-BE49-F238E27FC236}">
                  <a16:creationId xmlns:a16="http://schemas.microsoft.com/office/drawing/2014/main" id="{0C71FCD4-CC0F-4693-BE02-60CDD83D8192}"/>
                </a:ext>
              </a:extLst>
            </p:cNvPr>
            <p:cNvSpPr>
              <a:spLocks noChangeArrowheads="1"/>
            </p:cNvSpPr>
            <p:nvPr/>
          </p:nvSpPr>
          <p:spPr bwMode="auto">
            <a:xfrm>
              <a:off x="1440" y="3303"/>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35538" name="Text Box 18">
              <a:extLst>
                <a:ext uri="{FF2B5EF4-FFF2-40B4-BE49-F238E27FC236}">
                  <a16:creationId xmlns:a16="http://schemas.microsoft.com/office/drawing/2014/main" id="{BABCA6B6-A016-405E-A55B-7847FF1F6D1C}"/>
                </a:ext>
              </a:extLst>
            </p:cNvPr>
            <p:cNvSpPr txBox="1">
              <a:spLocks noChangeArrowheads="1"/>
            </p:cNvSpPr>
            <p:nvPr/>
          </p:nvSpPr>
          <p:spPr bwMode="auto">
            <a:xfrm>
              <a:off x="1008" y="2577"/>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do</a:t>
              </a:r>
              <a:endParaRPr kumimoji="1" lang="en-US" altLang="zh-CN" sz="2400">
                <a:latin typeface="Times New Roman" panose="02020603050405020304" pitchFamily="18" charset="0"/>
              </a:endParaRPr>
            </a:p>
          </p:txBody>
        </p:sp>
        <p:sp>
          <p:nvSpPr>
            <p:cNvPr id="235539" name="Text Box 19">
              <a:extLst>
                <a:ext uri="{FF2B5EF4-FFF2-40B4-BE49-F238E27FC236}">
                  <a16:creationId xmlns:a16="http://schemas.microsoft.com/office/drawing/2014/main" id="{B6B8DA31-6020-481C-92EB-D8103041437B}"/>
                </a:ext>
              </a:extLst>
            </p:cNvPr>
            <p:cNvSpPr txBox="1">
              <a:spLocks noChangeArrowheads="1"/>
            </p:cNvSpPr>
            <p:nvPr/>
          </p:nvSpPr>
          <p:spPr bwMode="auto">
            <a:xfrm>
              <a:off x="1379" y="2160"/>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if</a:t>
              </a:r>
              <a:endParaRPr kumimoji="1" lang="en-US" altLang="zh-CN" sz="2400">
                <a:latin typeface="Times New Roman" panose="02020603050405020304" pitchFamily="18" charset="0"/>
              </a:endParaRPr>
            </a:p>
          </p:txBody>
        </p:sp>
        <p:sp>
          <p:nvSpPr>
            <p:cNvPr id="235540" name="Text Box 20">
              <a:extLst>
                <a:ext uri="{FF2B5EF4-FFF2-40B4-BE49-F238E27FC236}">
                  <a16:creationId xmlns:a16="http://schemas.microsoft.com/office/drawing/2014/main" id="{217AF2B2-E508-48B7-8E85-BC54F3D32EED}"/>
                </a:ext>
              </a:extLst>
            </p:cNvPr>
            <p:cNvSpPr txBox="1">
              <a:spLocks noChangeArrowheads="1"/>
            </p:cNvSpPr>
            <p:nvPr/>
          </p:nvSpPr>
          <p:spPr bwMode="auto">
            <a:xfrm>
              <a:off x="1665" y="1680"/>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to</a:t>
              </a:r>
              <a:endParaRPr kumimoji="1" lang="en-US" altLang="zh-CN" sz="2400">
                <a:latin typeface="Times New Roman" panose="02020603050405020304" pitchFamily="18" charset="0"/>
              </a:endParaRPr>
            </a:p>
          </p:txBody>
        </p:sp>
        <p:sp>
          <p:nvSpPr>
            <p:cNvPr id="235541" name="Oval 21">
              <a:extLst>
                <a:ext uri="{FF2B5EF4-FFF2-40B4-BE49-F238E27FC236}">
                  <a16:creationId xmlns:a16="http://schemas.microsoft.com/office/drawing/2014/main" id="{2E125259-E00E-4E71-9898-8637C084A24F}"/>
                </a:ext>
              </a:extLst>
            </p:cNvPr>
            <p:cNvSpPr>
              <a:spLocks noChangeArrowheads="1"/>
            </p:cNvSpPr>
            <p:nvPr/>
          </p:nvSpPr>
          <p:spPr bwMode="auto">
            <a:xfrm>
              <a:off x="3888" y="2160"/>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rgbClr val="006666"/>
                </a:solidFill>
                <a:latin typeface="Times New Roman" panose="02020603050405020304" pitchFamily="18" charset="0"/>
              </a:endParaRPr>
            </a:p>
          </p:txBody>
        </p:sp>
        <p:sp>
          <p:nvSpPr>
            <p:cNvPr id="235542" name="Rectangle 22">
              <a:extLst>
                <a:ext uri="{FF2B5EF4-FFF2-40B4-BE49-F238E27FC236}">
                  <a16:creationId xmlns:a16="http://schemas.microsoft.com/office/drawing/2014/main" id="{85B2A13C-4FD0-4005-95B4-6F9C4BE5CD14}"/>
                </a:ext>
              </a:extLst>
            </p:cNvPr>
            <p:cNvSpPr>
              <a:spLocks noChangeArrowheads="1"/>
            </p:cNvSpPr>
            <p:nvPr/>
          </p:nvSpPr>
          <p:spPr bwMode="auto">
            <a:xfrm>
              <a:off x="2976" y="3024"/>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35543" name="Rectangle 23">
              <a:extLst>
                <a:ext uri="{FF2B5EF4-FFF2-40B4-BE49-F238E27FC236}">
                  <a16:creationId xmlns:a16="http://schemas.microsoft.com/office/drawing/2014/main" id="{F6586452-B075-43F0-AFFB-7D5707332CF4}"/>
                </a:ext>
              </a:extLst>
            </p:cNvPr>
            <p:cNvSpPr>
              <a:spLocks noChangeArrowheads="1"/>
            </p:cNvSpPr>
            <p:nvPr/>
          </p:nvSpPr>
          <p:spPr bwMode="auto">
            <a:xfrm>
              <a:off x="3600" y="3024"/>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35544" name="Oval 24">
              <a:extLst>
                <a:ext uri="{FF2B5EF4-FFF2-40B4-BE49-F238E27FC236}">
                  <a16:creationId xmlns:a16="http://schemas.microsoft.com/office/drawing/2014/main" id="{DA38F109-2E86-493C-9B0C-19C1E8BB8408}"/>
                </a:ext>
              </a:extLst>
            </p:cNvPr>
            <p:cNvSpPr>
              <a:spLocks noChangeArrowheads="1"/>
            </p:cNvSpPr>
            <p:nvPr/>
          </p:nvSpPr>
          <p:spPr bwMode="auto">
            <a:xfrm>
              <a:off x="3312" y="2592"/>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rgbClr val="006666"/>
                </a:solidFill>
                <a:latin typeface="Times New Roman" panose="02020603050405020304" pitchFamily="18" charset="0"/>
              </a:endParaRPr>
            </a:p>
          </p:txBody>
        </p:sp>
        <p:sp>
          <p:nvSpPr>
            <p:cNvPr id="235545" name="Line 25">
              <a:extLst>
                <a:ext uri="{FF2B5EF4-FFF2-40B4-BE49-F238E27FC236}">
                  <a16:creationId xmlns:a16="http://schemas.microsoft.com/office/drawing/2014/main" id="{214BDFEA-ECF4-48D0-A47E-E80439419C3A}"/>
                </a:ext>
              </a:extLst>
            </p:cNvPr>
            <p:cNvSpPr>
              <a:spLocks noChangeShapeType="1"/>
            </p:cNvSpPr>
            <p:nvPr/>
          </p:nvSpPr>
          <p:spPr bwMode="auto">
            <a:xfrm>
              <a:off x="4608" y="2736"/>
              <a:ext cx="24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46" name="Line 26">
              <a:extLst>
                <a:ext uri="{FF2B5EF4-FFF2-40B4-BE49-F238E27FC236}">
                  <a16:creationId xmlns:a16="http://schemas.microsoft.com/office/drawing/2014/main" id="{D699E521-54FC-41FF-82F6-B1F66B1DF7D2}"/>
                </a:ext>
              </a:extLst>
            </p:cNvPr>
            <p:cNvSpPr>
              <a:spLocks noChangeShapeType="1"/>
            </p:cNvSpPr>
            <p:nvPr/>
          </p:nvSpPr>
          <p:spPr bwMode="auto">
            <a:xfrm flipH="1">
              <a:off x="4224" y="2736"/>
              <a:ext cx="288"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47" name="Oval 27">
              <a:extLst>
                <a:ext uri="{FF2B5EF4-FFF2-40B4-BE49-F238E27FC236}">
                  <a16:creationId xmlns:a16="http://schemas.microsoft.com/office/drawing/2014/main" id="{B1299720-A138-4A83-9A0E-2D0F1688D03A}"/>
                </a:ext>
              </a:extLst>
            </p:cNvPr>
            <p:cNvSpPr>
              <a:spLocks noChangeArrowheads="1"/>
            </p:cNvSpPr>
            <p:nvPr/>
          </p:nvSpPr>
          <p:spPr bwMode="auto">
            <a:xfrm>
              <a:off x="4464" y="2592"/>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rgbClr val="006666"/>
                </a:solidFill>
                <a:latin typeface="Times New Roman" panose="02020603050405020304" pitchFamily="18" charset="0"/>
              </a:endParaRPr>
            </a:p>
          </p:txBody>
        </p:sp>
        <p:sp>
          <p:nvSpPr>
            <p:cNvPr id="235548" name="Rectangle 28">
              <a:extLst>
                <a:ext uri="{FF2B5EF4-FFF2-40B4-BE49-F238E27FC236}">
                  <a16:creationId xmlns:a16="http://schemas.microsoft.com/office/drawing/2014/main" id="{2C45DE82-C419-4E0C-94D1-CD6BAC28A91B}"/>
                </a:ext>
              </a:extLst>
            </p:cNvPr>
            <p:cNvSpPr>
              <a:spLocks noChangeArrowheads="1"/>
            </p:cNvSpPr>
            <p:nvPr/>
          </p:nvSpPr>
          <p:spPr bwMode="auto">
            <a:xfrm>
              <a:off x="4752" y="3024"/>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35549" name="Rectangle 29">
              <a:extLst>
                <a:ext uri="{FF2B5EF4-FFF2-40B4-BE49-F238E27FC236}">
                  <a16:creationId xmlns:a16="http://schemas.microsoft.com/office/drawing/2014/main" id="{42EEEA8A-22E7-4B97-B5E9-5230CD72E27A}"/>
                </a:ext>
              </a:extLst>
            </p:cNvPr>
            <p:cNvSpPr>
              <a:spLocks noChangeArrowheads="1"/>
            </p:cNvSpPr>
            <p:nvPr/>
          </p:nvSpPr>
          <p:spPr bwMode="auto">
            <a:xfrm>
              <a:off x="4128" y="3024"/>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35550" name="Text Box 30">
              <a:extLst>
                <a:ext uri="{FF2B5EF4-FFF2-40B4-BE49-F238E27FC236}">
                  <a16:creationId xmlns:a16="http://schemas.microsoft.com/office/drawing/2014/main" id="{73CA0CDE-8BCC-4469-A645-64A43A52CBF0}"/>
                </a:ext>
              </a:extLst>
            </p:cNvPr>
            <p:cNvSpPr txBox="1">
              <a:spLocks noChangeArrowheads="1"/>
            </p:cNvSpPr>
            <p:nvPr/>
          </p:nvSpPr>
          <p:spPr bwMode="auto">
            <a:xfrm>
              <a:off x="3120" y="2298"/>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do</a:t>
              </a:r>
              <a:endParaRPr kumimoji="1" lang="en-US" altLang="zh-CN" sz="2400">
                <a:latin typeface="Times New Roman" panose="02020603050405020304" pitchFamily="18" charset="0"/>
              </a:endParaRPr>
            </a:p>
          </p:txBody>
        </p:sp>
        <p:sp>
          <p:nvSpPr>
            <p:cNvPr id="235551" name="Text Box 31">
              <a:extLst>
                <a:ext uri="{FF2B5EF4-FFF2-40B4-BE49-F238E27FC236}">
                  <a16:creationId xmlns:a16="http://schemas.microsoft.com/office/drawing/2014/main" id="{C5C5DD0E-AA97-42D0-9935-93D9D8E9CC3F}"/>
                </a:ext>
              </a:extLst>
            </p:cNvPr>
            <p:cNvSpPr txBox="1">
              <a:spLocks noChangeArrowheads="1"/>
            </p:cNvSpPr>
            <p:nvPr/>
          </p:nvSpPr>
          <p:spPr bwMode="auto">
            <a:xfrm>
              <a:off x="3696" y="1881"/>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if</a:t>
              </a:r>
              <a:endParaRPr kumimoji="1" lang="en-US" altLang="zh-CN" sz="2400">
                <a:latin typeface="Times New Roman" panose="02020603050405020304" pitchFamily="18" charset="0"/>
              </a:endParaRPr>
            </a:p>
          </p:txBody>
        </p:sp>
        <p:sp>
          <p:nvSpPr>
            <p:cNvPr id="235552" name="Text Box 32">
              <a:extLst>
                <a:ext uri="{FF2B5EF4-FFF2-40B4-BE49-F238E27FC236}">
                  <a16:creationId xmlns:a16="http://schemas.microsoft.com/office/drawing/2014/main" id="{EEBE0177-38F3-4834-A2FE-FA506AAC6610}"/>
                </a:ext>
              </a:extLst>
            </p:cNvPr>
            <p:cNvSpPr txBox="1">
              <a:spLocks noChangeArrowheads="1"/>
            </p:cNvSpPr>
            <p:nvPr/>
          </p:nvSpPr>
          <p:spPr bwMode="auto">
            <a:xfrm>
              <a:off x="4464" y="2304"/>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to</a:t>
              </a:r>
              <a:endParaRPr kumimoji="1" lang="en-US" altLang="zh-CN" sz="2400">
                <a:latin typeface="Times New Roman" panose="02020603050405020304" pitchFamily="18" charset="0"/>
              </a:endParaRPr>
            </a:p>
          </p:txBody>
        </p:sp>
        <p:sp>
          <p:nvSpPr>
            <p:cNvPr id="235553" name="Text Box 33">
              <a:extLst>
                <a:ext uri="{FF2B5EF4-FFF2-40B4-BE49-F238E27FC236}">
                  <a16:creationId xmlns:a16="http://schemas.microsoft.com/office/drawing/2014/main" id="{ACD1718A-BC86-499C-95A5-DED34BB68947}"/>
                </a:ext>
              </a:extLst>
            </p:cNvPr>
            <p:cNvSpPr txBox="1">
              <a:spLocks noChangeArrowheads="1"/>
            </p:cNvSpPr>
            <p:nvPr/>
          </p:nvSpPr>
          <p:spPr bwMode="auto">
            <a:xfrm>
              <a:off x="576" y="3207"/>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0</a:t>
              </a:r>
            </a:p>
          </p:txBody>
        </p:sp>
        <p:sp>
          <p:nvSpPr>
            <p:cNvPr id="235554" name="Text Box 34">
              <a:extLst>
                <a:ext uri="{FF2B5EF4-FFF2-40B4-BE49-F238E27FC236}">
                  <a16:creationId xmlns:a16="http://schemas.microsoft.com/office/drawing/2014/main" id="{236010B6-E7CE-4405-A093-DBB5D4986004}"/>
                </a:ext>
              </a:extLst>
            </p:cNvPr>
            <p:cNvSpPr txBox="1">
              <a:spLocks noChangeArrowheads="1"/>
            </p:cNvSpPr>
            <p:nvPr/>
          </p:nvSpPr>
          <p:spPr bwMode="auto">
            <a:xfrm>
              <a:off x="1615" y="3207"/>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1</a:t>
              </a:r>
            </a:p>
          </p:txBody>
        </p:sp>
        <p:sp>
          <p:nvSpPr>
            <p:cNvPr id="235555" name="Text Box 35">
              <a:extLst>
                <a:ext uri="{FF2B5EF4-FFF2-40B4-BE49-F238E27FC236}">
                  <a16:creationId xmlns:a16="http://schemas.microsoft.com/office/drawing/2014/main" id="{22F5ABC9-C8E1-47CB-A74C-901F4D739B54}"/>
                </a:ext>
              </a:extLst>
            </p:cNvPr>
            <p:cNvSpPr txBox="1">
              <a:spLocks noChangeArrowheads="1"/>
            </p:cNvSpPr>
            <p:nvPr/>
          </p:nvSpPr>
          <p:spPr bwMode="auto">
            <a:xfrm>
              <a:off x="885" y="2750"/>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1</a:t>
              </a:r>
            </a:p>
          </p:txBody>
        </p:sp>
        <p:sp>
          <p:nvSpPr>
            <p:cNvPr id="235556" name="Text Box 36">
              <a:extLst>
                <a:ext uri="{FF2B5EF4-FFF2-40B4-BE49-F238E27FC236}">
                  <a16:creationId xmlns:a16="http://schemas.microsoft.com/office/drawing/2014/main" id="{4FB47FBD-F674-4CDE-9006-D3B8D777A735}"/>
                </a:ext>
              </a:extLst>
            </p:cNvPr>
            <p:cNvSpPr txBox="1">
              <a:spLocks noChangeArrowheads="1"/>
            </p:cNvSpPr>
            <p:nvPr/>
          </p:nvSpPr>
          <p:spPr bwMode="auto">
            <a:xfrm>
              <a:off x="1903" y="2775"/>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2</a:t>
              </a:r>
            </a:p>
          </p:txBody>
        </p:sp>
        <p:sp>
          <p:nvSpPr>
            <p:cNvPr id="235557" name="Text Box 37">
              <a:extLst>
                <a:ext uri="{FF2B5EF4-FFF2-40B4-BE49-F238E27FC236}">
                  <a16:creationId xmlns:a16="http://schemas.microsoft.com/office/drawing/2014/main" id="{0AE86061-2130-4254-88A6-3D0E45BB2C63}"/>
                </a:ext>
              </a:extLst>
            </p:cNvPr>
            <p:cNvSpPr txBox="1">
              <a:spLocks noChangeArrowheads="1"/>
            </p:cNvSpPr>
            <p:nvPr/>
          </p:nvSpPr>
          <p:spPr bwMode="auto">
            <a:xfrm>
              <a:off x="1179" y="2296"/>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2</a:t>
              </a:r>
            </a:p>
          </p:txBody>
        </p:sp>
        <p:sp>
          <p:nvSpPr>
            <p:cNvPr id="235558" name="Text Box 38">
              <a:extLst>
                <a:ext uri="{FF2B5EF4-FFF2-40B4-BE49-F238E27FC236}">
                  <a16:creationId xmlns:a16="http://schemas.microsoft.com/office/drawing/2014/main" id="{5844FC22-6548-40AF-B5B1-C45C3C56ECBD}"/>
                </a:ext>
              </a:extLst>
            </p:cNvPr>
            <p:cNvSpPr txBox="1">
              <a:spLocks noChangeArrowheads="1"/>
            </p:cNvSpPr>
            <p:nvPr/>
          </p:nvSpPr>
          <p:spPr bwMode="auto">
            <a:xfrm>
              <a:off x="2191" y="2343"/>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3</a:t>
              </a:r>
            </a:p>
          </p:txBody>
        </p:sp>
        <p:sp>
          <p:nvSpPr>
            <p:cNvPr id="235559" name="Text Box 39">
              <a:extLst>
                <a:ext uri="{FF2B5EF4-FFF2-40B4-BE49-F238E27FC236}">
                  <a16:creationId xmlns:a16="http://schemas.microsoft.com/office/drawing/2014/main" id="{F0EF6BA1-9F2D-4E19-9574-A5D218788497}"/>
                </a:ext>
              </a:extLst>
            </p:cNvPr>
            <p:cNvSpPr txBox="1">
              <a:spLocks noChangeArrowheads="1"/>
            </p:cNvSpPr>
            <p:nvPr/>
          </p:nvSpPr>
          <p:spPr bwMode="auto">
            <a:xfrm>
              <a:off x="1474" y="1865"/>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3</a:t>
              </a:r>
            </a:p>
          </p:txBody>
        </p:sp>
        <p:sp>
          <p:nvSpPr>
            <p:cNvPr id="235560" name="Text Box 40">
              <a:extLst>
                <a:ext uri="{FF2B5EF4-FFF2-40B4-BE49-F238E27FC236}">
                  <a16:creationId xmlns:a16="http://schemas.microsoft.com/office/drawing/2014/main" id="{F5380C44-DC78-43AA-BEDE-8B53AF31E2C9}"/>
                </a:ext>
              </a:extLst>
            </p:cNvPr>
            <p:cNvSpPr txBox="1">
              <a:spLocks noChangeArrowheads="1"/>
            </p:cNvSpPr>
            <p:nvPr/>
          </p:nvSpPr>
          <p:spPr bwMode="auto">
            <a:xfrm>
              <a:off x="2926" y="3168"/>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0</a:t>
              </a:r>
            </a:p>
          </p:txBody>
        </p:sp>
        <p:sp>
          <p:nvSpPr>
            <p:cNvPr id="235561" name="Text Box 41">
              <a:extLst>
                <a:ext uri="{FF2B5EF4-FFF2-40B4-BE49-F238E27FC236}">
                  <a16:creationId xmlns:a16="http://schemas.microsoft.com/office/drawing/2014/main" id="{6EF3ABC6-3946-4DF7-8BC7-EDF217AAE15B}"/>
                </a:ext>
              </a:extLst>
            </p:cNvPr>
            <p:cNvSpPr txBox="1">
              <a:spLocks noChangeArrowheads="1"/>
            </p:cNvSpPr>
            <p:nvPr/>
          </p:nvSpPr>
          <p:spPr bwMode="auto">
            <a:xfrm>
              <a:off x="3561" y="3158"/>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1</a:t>
              </a:r>
            </a:p>
          </p:txBody>
        </p:sp>
        <p:sp>
          <p:nvSpPr>
            <p:cNvPr id="235562" name="Text Box 42">
              <a:extLst>
                <a:ext uri="{FF2B5EF4-FFF2-40B4-BE49-F238E27FC236}">
                  <a16:creationId xmlns:a16="http://schemas.microsoft.com/office/drawing/2014/main" id="{35C145EF-E9C1-4EC3-8EC0-1698ED131005}"/>
                </a:ext>
              </a:extLst>
            </p:cNvPr>
            <p:cNvSpPr txBox="1">
              <a:spLocks noChangeArrowheads="1"/>
            </p:cNvSpPr>
            <p:nvPr/>
          </p:nvSpPr>
          <p:spPr bwMode="auto">
            <a:xfrm>
              <a:off x="4082" y="3158"/>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2</a:t>
              </a:r>
            </a:p>
          </p:txBody>
        </p:sp>
        <p:sp>
          <p:nvSpPr>
            <p:cNvPr id="235563" name="Text Box 43">
              <a:extLst>
                <a:ext uri="{FF2B5EF4-FFF2-40B4-BE49-F238E27FC236}">
                  <a16:creationId xmlns:a16="http://schemas.microsoft.com/office/drawing/2014/main" id="{381CB53D-4A04-4EDE-A7E8-F4889D7DEE4B}"/>
                </a:ext>
              </a:extLst>
            </p:cNvPr>
            <p:cNvSpPr txBox="1">
              <a:spLocks noChangeArrowheads="1"/>
            </p:cNvSpPr>
            <p:nvPr/>
          </p:nvSpPr>
          <p:spPr bwMode="auto">
            <a:xfrm>
              <a:off x="4687" y="3158"/>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3</a:t>
              </a:r>
            </a:p>
          </p:txBody>
        </p:sp>
        <p:sp>
          <p:nvSpPr>
            <p:cNvPr id="235564" name="Text Box 44">
              <a:extLst>
                <a:ext uri="{FF2B5EF4-FFF2-40B4-BE49-F238E27FC236}">
                  <a16:creationId xmlns:a16="http://schemas.microsoft.com/office/drawing/2014/main" id="{E9B6D385-1245-4769-B3EA-CBEF69FCBB54}"/>
                </a:ext>
              </a:extLst>
            </p:cNvPr>
            <p:cNvSpPr txBox="1">
              <a:spLocks noChangeArrowheads="1"/>
            </p:cNvSpPr>
            <p:nvPr/>
          </p:nvSpPr>
          <p:spPr bwMode="auto">
            <a:xfrm>
              <a:off x="2994" y="2445"/>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1</a:t>
              </a:r>
            </a:p>
          </p:txBody>
        </p:sp>
        <p:sp>
          <p:nvSpPr>
            <p:cNvPr id="235565" name="Text Box 45">
              <a:extLst>
                <a:ext uri="{FF2B5EF4-FFF2-40B4-BE49-F238E27FC236}">
                  <a16:creationId xmlns:a16="http://schemas.microsoft.com/office/drawing/2014/main" id="{F0E49101-E4B0-49A4-A9AA-76B984B8E786}"/>
                </a:ext>
              </a:extLst>
            </p:cNvPr>
            <p:cNvSpPr txBox="1">
              <a:spLocks noChangeArrowheads="1"/>
            </p:cNvSpPr>
            <p:nvPr/>
          </p:nvSpPr>
          <p:spPr bwMode="auto">
            <a:xfrm>
              <a:off x="3583" y="2037"/>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2</a:t>
              </a:r>
            </a:p>
          </p:txBody>
        </p:sp>
        <p:sp>
          <p:nvSpPr>
            <p:cNvPr id="235566" name="Text Box 46">
              <a:extLst>
                <a:ext uri="{FF2B5EF4-FFF2-40B4-BE49-F238E27FC236}">
                  <a16:creationId xmlns:a16="http://schemas.microsoft.com/office/drawing/2014/main" id="{3EF6B73B-06EC-486D-84BA-5AFDD9E34A71}"/>
                </a:ext>
              </a:extLst>
            </p:cNvPr>
            <p:cNvSpPr txBox="1">
              <a:spLocks noChangeArrowheads="1"/>
            </p:cNvSpPr>
            <p:nvPr/>
          </p:nvSpPr>
          <p:spPr bwMode="auto">
            <a:xfrm>
              <a:off x="4672" y="2478"/>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3</a:t>
              </a:r>
            </a:p>
          </p:txBody>
        </p:sp>
        <p:sp>
          <p:nvSpPr>
            <p:cNvPr id="235567" name="Text Box 47">
              <a:extLst>
                <a:ext uri="{FF2B5EF4-FFF2-40B4-BE49-F238E27FC236}">
                  <a16:creationId xmlns:a16="http://schemas.microsoft.com/office/drawing/2014/main" id="{E06DD4C4-42F0-4CF0-B607-68E81B99438A}"/>
                </a:ext>
              </a:extLst>
            </p:cNvPr>
            <p:cNvSpPr txBox="1">
              <a:spLocks noChangeArrowheads="1"/>
            </p:cNvSpPr>
            <p:nvPr/>
          </p:nvSpPr>
          <p:spPr bwMode="auto">
            <a:xfrm>
              <a:off x="1526" y="3459"/>
              <a:ext cx="4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latin typeface="Times New Roman" panose="02020603050405020304" pitchFamily="18" charset="0"/>
                </a:rPr>
                <a:t>(a)</a:t>
              </a:r>
              <a:endParaRPr kumimoji="1" lang="en-US" altLang="zh-CN" sz="2400">
                <a:latin typeface="Times New Roman" panose="02020603050405020304" pitchFamily="18" charset="0"/>
              </a:endParaRPr>
            </a:p>
          </p:txBody>
        </p:sp>
        <p:sp>
          <p:nvSpPr>
            <p:cNvPr id="235568" name="Text Box 48">
              <a:extLst>
                <a:ext uri="{FF2B5EF4-FFF2-40B4-BE49-F238E27FC236}">
                  <a16:creationId xmlns:a16="http://schemas.microsoft.com/office/drawing/2014/main" id="{7AA4F1C7-0CEE-494E-BB57-AC2CBDEE14E0}"/>
                </a:ext>
              </a:extLst>
            </p:cNvPr>
            <p:cNvSpPr txBox="1">
              <a:spLocks noChangeArrowheads="1"/>
            </p:cNvSpPr>
            <p:nvPr/>
          </p:nvSpPr>
          <p:spPr bwMode="auto">
            <a:xfrm>
              <a:off x="3792" y="3456"/>
              <a:ext cx="4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latin typeface="Times New Roman" panose="02020603050405020304" pitchFamily="18" charset="0"/>
                </a:rPr>
                <a:t>(b)</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4">
            <a:extLst>
              <a:ext uri="{FF2B5EF4-FFF2-40B4-BE49-F238E27FC236}">
                <a16:creationId xmlns:a16="http://schemas.microsoft.com/office/drawing/2014/main" id="{4EE284D2-F6E8-4D05-9794-AF7FC1071220}"/>
              </a:ext>
            </a:extLst>
          </p:cNvPr>
          <p:cNvSpPr>
            <a:spLocks noGrp="1"/>
          </p:cNvSpPr>
          <p:nvPr>
            <p:ph type="sldNum" sz="quarter" idx="11"/>
          </p:nvPr>
        </p:nvSpPr>
        <p:spPr/>
        <p:txBody>
          <a:bodyPr/>
          <a:lstStyle/>
          <a:p>
            <a:fld id="{966D1CC1-3C2B-4206-8E96-3D39B81BCED6}" type="slidenum">
              <a:rPr lang="en-US" altLang="zh-CN"/>
              <a:pPr/>
              <a:t>51</a:t>
            </a:fld>
            <a:endParaRPr lang="en-US" altLang="zh-CN"/>
          </a:p>
        </p:txBody>
      </p:sp>
      <p:sp>
        <p:nvSpPr>
          <p:cNvPr id="236562" name="Rectangle 18">
            <a:extLst>
              <a:ext uri="{FF2B5EF4-FFF2-40B4-BE49-F238E27FC236}">
                <a16:creationId xmlns:a16="http://schemas.microsoft.com/office/drawing/2014/main" id="{C58D7833-E54B-462D-8AA8-2276ACDD9D34}"/>
              </a:ext>
            </a:extLst>
          </p:cNvPr>
          <p:cNvSpPr>
            <a:spLocks noGrp="1" noChangeArrowheads="1"/>
          </p:cNvSpPr>
          <p:nvPr>
            <p:ph type="body" idx="1"/>
          </p:nvPr>
        </p:nvSpPr>
        <p:spPr>
          <a:xfrm flipH="1">
            <a:off x="863600" y="4722813"/>
            <a:ext cx="2413000" cy="685800"/>
          </a:xfrm>
        </p:spPr>
        <p:txBody>
          <a:bodyPr/>
          <a:lstStyle/>
          <a:p>
            <a:pPr>
              <a:buClr>
                <a:schemeClr val="tx1"/>
              </a:buClr>
              <a:buFont typeface="Wingdings" panose="05000000000000000000" pitchFamily="2" charset="2"/>
              <a:buNone/>
            </a:pPr>
            <a:r>
              <a:rPr lang="zh-CN" altLang="en-US" sz="4000" b="1">
                <a:solidFill>
                  <a:schemeClr val="hlink"/>
                </a:solidFill>
                <a:ea typeface="华文新魏" panose="02010800040101010101" pitchFamily="2" charset="-122"/>
              </a:rPr>
              <a:t>判定树</a:t>
            </a:r>
            <a:endParaRPr lang="zh-CN" altLang="en-US" sz="4000">
              <a:ea typeface="华文新魏" panose="02010800040101010101" pitchFamily="2" charset="-122"/>
            </a:endParaRPr>
          </a:p>
        </p:txBody>
      </p:sp>
      <p:grpSp>
        <p:nvGrpSpPr>
          <p:cNvPr id="236615" name="Group 71">
            <a:extLst>
              <a:ext uri="{FF2B5EF4-FFF2-40B4-BE49-F238E27FC236}">
                <a16:creationId xmlns:a16="http://schemas.microsoft.com/office/drawing/2014/main" id="{2BBB2E76-D4D2-4431-997C-19E221E352D4}"/>
              </a:ext>
            </a:extLst>
          </p:cNvPr>
          <p:cNvGrpSpPr>
            <a:grpSpLocks/>
          </p:cNvGrpSpPr>
          <p:nvPr/>
        </p:nvGrpSpPr>
        <p:grpSpPr bwMode="auto">
          <a:xfrm>
            <a:off x="719138" y="534988"/>
            <a:ext cx="7753350" cy="3398837"/>
            <a:chOff x="408" y="192"/>
            <a:chExt cx="4884" cy="2141"/>
          </a:xfrm>
        </p:grpSpPr>
        <p:sp>
          <p:nvSpPr>
            <p:cNvPr id="236547" name="Line 3">
              <a:extLst>
                <a:ext uri="{FF2B5EF4-FFF2-40B4-BE49-F238E27FC236}">
                  <a16:creationId xmlns:a16="http://schemas.microsoft.com/office/drawing/2014/main" id="{26D58639-027A-41AA-92BB-785607DFEFF1}"/>
                </a:ext>
              </a:extLst>
            </p:cNvPr>
            <p:cNvSpPr>
              <a:spLocks noChangeShapeType="1"/>
            </p:cNvSpPr>
            <p:nvPr/>
          </p:nvSpPr>
          <p:spPr bwMode="auto">
            <a:xfrm flipH="1">
              <a:off x="4320" y="1488"/>
              <a:ext cx="24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48" name="Line 4">
              <a:extLst>
                <a:ext uri="{FF2B5EF4-FFF2-40B4-BE49-F238E27FC236}">
                  <a16:creationId xmlns:a16="http://schemas.microsoft.com/office/drawing/2014/main" id="{43599CAB-1578-41AD-A06A-AB9EE936B756}"/>
                </a:ext>
              </a:extLst>
            </p:cNvPr>
            <p:cNvSpPr>
              <a:spLocks noChangeShapeType="1"/>
            </p:cNvSpPr>
            <p:nvPr/>
          </p:nvSpPr>
          <p:spPr bwMode="auto">
            <a:xfrm flipH="1">
              <a:off x="816" y="624"/>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49" name="Rectangle 5">
              <a:extLst>
                <a:ext uri="{FF2B5EF4-FFF2-40B4-BE49-F238E27FC236}">
                  <a16:creationId xmlns:a16="http://schemas.microsoft.com/office/drawing/2014/main" id="{870151E7-69AB-4600-B77D-1041694A47D2}"/>
                </a:ext>
              </a:extLst>
            </p:cNvPr>
            <p:cNvSpPr>
              <a:spLocks noChangeArrowheads="1"/>
            </p:cNvSpPr>
            <p:nvPr/>
          </p:nvSpPr>
          <p:spPr bwMode="auto">
            <a:xfrm flipH="1">
              <a:off x="720" y="912"/>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36550" name="Line 6">
              <a:extLst>
                <a:ext uri="{FF2B5EF4-FFF2-40B4-BE49-F238E27FC236}">
                  <a16:creationId xmlns:a16="http://schemas.microsoft.com/office/drawing/2014/main" id="{4B4F19DD-CA5C-4E99-83FB-33E02C7264AE}"/>
                </a:ext>
              </a:extLst>
            </p:cNvPr>
            <p:cNvSpPr>
              <a:spLocks noChangeShapeType="1"/>
            </p:cNvSpPr>
            <p:nvPr/>
          </p:nvSpPr>
          <p:spPr bwMode="auto">
            <a:xfrm flipH="1">
              <a:off x="1104" y="1056"/>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1" name="Rectangle 7">
              <a:extLst>
                <a:ext uri="{FF2B5EF4-FFF2-40B4-BE49-F238E27FC236}">
                  <a16:creationId xmlns:a16="http://schemas.microsoft.com/office/drawing/2014/main" id="{F21464B2-20F9-4005-9565-D78FF50D8D2F}"/>
                </a:ext>
              </a:extLst>
            </p:cNvPr>
            <p:cNvSpPr>
              <a:spLocks noChangeArrowheads="1"/>
            </p:cNvSpPr>
            <p:nvPr/>
          </p:nvSpPr>
          <p:spPr bwMode="auto">
            <a:xfrm flipH="1">
              <a:off x="1008" y="1344"/>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36552" name="Line 8">
              <a:extLst>
                <a:ext uri="{FF2B5EF4-FFF2-40B4-BE49-F238E27FC236}">
                  <a16:creationId xmlns:a16="http://schemas.microsoft.com/office/drawing/2014/main" id="{718C9253-9C73-4F4C-AB52-1FF63EA01F9B}"/>
                </a:ext>
              </a:extLst>
            </p:cNvPr>
            <p:cNvSpPr>
              <a:spLocks noChangeShapeType="1"/>
            </p:cNvSpPr>
            <p:nvPr/>
          </p:nvSpPr>
          <p:spPr bwMode="auto">
            <a:xfrm flipH="1">
              <a:off x="1392" y="1488"/>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3" name="Line 9">
              <a:extLst>
                <a:ext uri="{FF2B5EF4-FFF2-40B4-BE49-F238E27FC236}">
                  <a16:creationId xmlns:a16="http://schemas.microsoft.com/office/drawing/2014/main" id="{C0AB1BDC-E154-4A0A-A35D-9D362BB1F6A9}"/>
                </a:ext>
              </a:extLst>
            </p:cNvPr>
            <p:cNvSpPr>
              <a:spLocks noChangeShapeType="1"/>
            </p:cNvSpPr>
            <p:nvPr/>
          </p:nvSpPr>
          <p:spPr bwMode="auto">
            <a:xfrm>
              <a:off x="1056" y="624"/>
              <a:ext cx="912" cy="12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4" name="Oval 10">
              <a:extLst>
                <a:ext uri="{FF2B5EF4-FFF2-40B4-BE49-F238E27FC236}">
                  <a16:creationId xmlns:a16="http://schemas.microsoft.com/office/drawing/2014/main" id="{4F6890F4-E007-4F33-84B4-53F8FA1F30D2}"/>
                </a:ext>
              </a:extLst>
            </p:cNvPr>
            <p:cNvSpPr>
              <a:spLocks noChangeArrowheads="1"/>
            </p:cNvSpPr>
            <p:nvPr/>
          </p:nvSpPr>
          <p:spPr bwMode="auto">
            <a:xfrm flipH="1">
              <a:off x="960" y="480"/>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rgbClr val="006666"/>
                </a:solidFill>
                <a:latin typeface="Times New Roman" panose="02020603050405020304" pitchFamily="18" charset="0"/>
              </a:endParaRPr>
            </a:p>
          </p:txBody>
        </p:sp>
        <p:sp>
          <p:nvSpPr>
            <p:cNvPr id="236555" name="Oval 11">
              <a:extLst>
                <a:ext uri="{FF2B5EF4-FFF2-40B4-BE49-F238E27FC236}">
                  <a16:creationId xmlns:a16="http://schemas.microsoft.com/office/drawing/2014/main" id="{9B262D47-6BE1-44C3-A9C8-5B7451D44E95}"/>
                </a:ext>
              </a:extLst>
            </p:cNvPr>
            <p:cNvSpPr>
              <a:spLocks noChangeArrowheads="1"/>
            </p:cNvSpPr>
            <p:nvPr/>
          </p:nvSpPr>
          <p:spPr bwMode="auto">
            <a:xfrm flipH="1">
              <a:off x="1248" y="912"/>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6" name="Oval 12">
              <a:extLst>
                <a:ext uri="{FF2B5EF4-FFF2-40B4-BE49-F238E27FC236}">
                  <a16:creationId xmlns:a16="http://schemas.microsoft.com/office/drawing/2014/main" id="{6E75012A-3EE5-4541-8C9C-6CCB4672724A}"/>
                </a:ext>
              </a:extLst>
            </p:cNvPr>
            <p:cNvSpPr>
              <a:spLocks noChangeArrowheads="1"/>
            </p:cNvSpPr>
            <p:nvPr/>
          </p:nvSpPr>
          <p:spPr bwMode="auto">
            <a:xfrm flipH="1">
              <a:off x="1536" y="1344"/>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7" name="Rectangle 13">
              <a:extLst>
                <a:ext uri="{FF2B5EF4-FFF2-40B4-BE49-F238E27FC236}">
                  <a16:creationId xmlns:a16="http://schemas.microsoft.com/office/drawing/2014/main" id="{8BFC87B7-A31C-47A0-B90C-04449123C6B6}"/>
                </a:ext>
              </a:extLst>
            </p:cNvPr>
            <p:cNvSpPr>
              <a:spLocks noChangeArrowheads="1"/>
            </p:cNvSpPr>
            <p:nvPr/>
          </p:nvSpPr>
          <p:spPr bwMode="auto">
            <a:xfrm flipH="1">
              <a:off x="1296" y="1776"/>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36558" name="Rectangle 14">
              <a:extLst>
                <a:ext uri="{FF2B5EF4-FFF2-40B4-BE49-F238E27FC236}">
                  <a16:creationId xmlns:a16="http://schemas.microsoft.com/office/drawing/2014/main" id="{E376D407-977F-4AF7-BB75-B36CE7F2338C}"/>
                </a:ext>
              </a:extLst>
            </p:cNvPr>
            <p:cNvSpPr>
              <a:spLocks noChangeArrowheads="1"/>
            </p:cNvSpPr>
            <p:nvPr/>
          </p:nvSpPr>
          <p:spPr bwMode="auto">
            <a:xfrm flipH="1">
              <a:off x="1824" y="1776"/>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36559" name="Text Box 15">
              <a:extLst>
                <a:ext uri="{FF2B5EF4-FFF2-40B4-BE49-F238E27FC236}">
                  <a16:creationId xmlns:a16="http://schemas.microsoft.com/office/drawing/2014/main" id="{C5D30429-B9EB-4E63-96E1-FD85AC9775B0}"/>
                </a:ext>
              </a:extLst>
            </p:cNvPr>
            <p:cNvSpPr txBox="1">
              <a:spLocks noChangeArrowheads="1"/>
            </p:cNvSpPr>
            <p:nvPr/>
          </p:nvSpPr>
          <p:spPr bwMode="auto">
            <a:xfrm>
              <a:off x="1008" y="192"/>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do</a:t>
              </a:r>
              <a:endParaRPr kumimoji="1" lang="en-US" altLang="zh-CN" sz="2400">
                <a:latin typeface="Times New Roman" panose="02020603050405020304" pitchFamily="18" charset="0"/>
              </a:endParaRPr>
            </a:p>
          </p:txBody>
        </p:sp>
        <p:sp>
          <p:nvSpPr>
            <p:cNvPr id="236560" name="Text Box 16">
              <a:extLst>
                <a:ext uri="{FF2B5EF4-FFF2-40B4-BE49-F238E27FC236}">
                  <a16:creationId xmlns:a16="http://schemas.microsoft.com/office/drawing/2014/main" id="{B4EF70E8-63A4-4530-87A0-13FB96060D2F}"/>
                </a:ext>
              </a:extLst>
            </p:cNvPr>
            <p:cNvSpPr txBox="1">
              <a:spLocks noChangeArrowheads="1"/>
            </p:cNvSpPr>
            <p:nvPr/>
          </p:nvSpPr>
          <p:spPr bwMode="auto">
            <a:xfrm>
              <a:off x="1296" y="624"/>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if</a:t>
              </a:r>
              <a:endParaRPr kumimoji="1" lang="en-US" altLang="zh-CN" sz="2400">
                <a:latin typeface="Times New Roman" panose="02020603050405020304" pitchFamily="18" charset="0"/>
              </a:endParaRPr>
            </a:p>
          </p:txBody>
        </p:sp>
        <p:sp>
          <p:nvSpPr>
            <p:cNvPr id="236561" name="Text Box 17">
              <a:extLst>
                <a:ext uri="{FF2B5EF4-FFF2-40B4-BE49-F238E27FC236}">
                  <a16:creationId xmlns:a16="http://schemas.microsoft.com/office/drawing/2014/main" id="{2819D9FA-D22D-4131-9237-5D9837F87028}"/>
                </a:ext>
              </a:extLst>
            </p:cNvPr>
            <p:cNvSpPr txBox="1">
              <a:spLocks noChangeArrowheads="1"/>
            </p:cNvSpPr>
            <p:nvPr/>
          </p:nvSpPr>
          <p:spPr bwMode="auto">
            <a:xfrm>
              <a:off x="1584" y="1056"/>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to</a:t>
              </a:r>
              <a:endParaRPr kumimoji="1" lang="en-US" altLang="zh-CN" sz="2400">
                <a:latin typeface="Times New Roman" panose="02020603050405020304" pitchFamily="18" charset="0"/>
              </a:endParaRPr>
            </a:p>
          </p:txBody>
        </p:sp>
        <p:sp>
          <p:nvSpPr>
            <p:cNvPr id="236563" name="Text Box 19">
              <a:extLst>
                <a:ext uri="{FF2B5EF4-FFF2-40B4-BE49-F238E27FC236}">
                  <a16:creationId xmlns:a16="http://schemas.microsoft.com/office/drawing/2014/main" id="{E86968E2-3391-4BD9-B9E5-9D3D4A51DB89}"/>
                </a:ext>
              </a:extLst>
            </p:cNvPr>
            <p:cNvSpPr txBox="1">
              <a:spLocks noChangeArrowheads="1"/>
            </p:cNvSpPr>
            <p:nvPr/>
          </p:nvSpPr>
          <p:spPr bwMode="auto">
            <a:xfrm>
              <a:off x="408" y="799"/>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0</a:t>
              </a:r>
            </a:p>
          </p:txBody>
        </p:sp>
        <p:sp>
          <p:nvSpPr>
            <p:cNvPr id="236564" name="Text Box 20">
              <a:extLst>
                <a:ext uri="{FF2B5EF4-FFF2-40B4-BE49-F238E27FC236}">
                  <a16:creationId xmlns:a16="http://schemas.microsoft.com/office/drawing/2014/main" id="{2F304B39-C4DF-4779-A010-BAEA06E4EF3B}"/>
                </a:ext>
              </a:extLst>
            </p:cNvPr>
            <p:cNvSpPr txBox="1">
              <a:spLocks noChangeArrowheads="1"/>
            </p:cNvSpPr>
            <p:nvPr/>
          </p:nvSpPr>
          <p:spPr bwMode="auto">
            <a:xfrm>
              <a:off x="680" y="1230"/>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1</a:t>
              </a:r>
            </a:p>
          </p:txBody>
        </p:sp>
        <p:sp>
          <p:nvSpPr>
            <p:cNvPr id="236565" name="Text Box 21">
              <a:extLst>
                <a:ext uri="{FF2B5EF4-FFF2-40B4-BE49-F238E27FC236}">
                  <a16:creationId xmlns:a16="http://schemas.microsoft.com/office/drawing/2014/main" id="{5163433A-8CC9-45D8-B9EC-7E06C7D80258}"/>
                </a:ext>
              </a:extLst>
            </p:cNvPr>
            <p:cNvSpPr txBox="1">
              <a:spLocks noChangeArrowheads="1"/>
            </p:cNvSpPr>
            <p:nvPr/>
          </p:nvSpPr>
          <p:spPr bwMode="auto">
            <a:xfrm>
              <a:off x="1135" y="393"/>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1</a:t>
              </a:r>
            </a:p>
          </p:txBody>
        </p:sp>
        <p:sp>
          <p:nvSpPr>
            <p:cNvPr id="236566" name="Text Box 22">
              <a:extLst>
                <a:ext uri="{FF2B5EF4-FFF2-40B4-BE49-F238E27FC236}">
                  <a16:creationId xmlns:a16="http://schemas.microsoft.com/office/drawing/2014/main" id="{D3494405-2C44-41D0-A036-11CC31718707}"/>
                </a:ext>
              </a:extLst>
            </p:cNvPr>
            <p:cNvSpPr txBox="1">
              <a:spLocks noChangeArrowheads="1"/>
            </p:cNvSpPr>
            <p:nvPr/>
          </p:nvSpPr>
          <p:spPr bwMode="auto">
            <a:xfrm>
              <a:off x="975" y="1680"/>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2</a:t>
              </a:r>
            </a:p>
          </p:txBody>
        </p:sp>
        <p:sp>
          <p:nvSpPr>
            <p:cNvPr id="236567" name="Text Box 23">
              <a:extLst>
                <a:ext uri="{FF2B5EF4-FFF2-40B4-BE49-F238E27FC236}">
                  <a16:creationId xmlns:a16="http://schemas.microsoft.com/office/drawing/2014/main" id="{93800D15-D38E-466A-BDC8-2980AE2CD340}"/>
                </a:ext>
              </a:extLst>
            </p:cNvPr>
            <p:cNvSpPr txBox="1">
              <a:spLocks noChangeArrowheads="1"/>
            </p:cNvSpPr>
            <p:nvPr/>
          </p:nvSpPr>
          <p:spPr bwMode="auto">
            <a:xfrm>
              <a:off x="1423" y="816"/>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2</a:t>
              </a:r>
            </a:p>
          </p:txBody>
        </p:sp>
        <p:sp>
          <p:nvSpPr>
            <p:cNvPr id="236568" name="Text Box 24">
              <a:extLst>
                <a:ext uri="{FF2B5EF4-FFF2-40B4-BE49-F238E27FC236}">
                  <a16:creationId xmlns:a16="http://schemas.microsoft.com/office/drawing/2014/main" id="{03307AE9-217C-44D6-9BF0-FFDB0B7AD8EE}"/>
                </a:ext>
              </a:extLst>
            </p:cNvPr>
            <p:cNvSpPr txBox="1">
              <a:spLocks noChangeArrowheads="1"/>
            </p:cNvSpPr>
            <p:nvPr/>
          </p:nvSpPr>
          <p:spPr bwMode="auto">
            <a:xfrm>
              <a:off x="1999" y="1680"/>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3</a:t>
              </a:r>
            </a:p>
          </p:txBody>
        </p:sp>
        <p:sp>
          <p:nvSpPr>
            <p:cNvPr id="236569" name="Text Box 25">
              <a:extLst>
                <a:ext uri="{FF2B5EF4-FFF2-40B4-BE49-F238E27FC236}">
                  <a16:creationId xmlns:a16="http://schemas.microsoft.com/office/drawing/2014/main" id="{BC0D1A78-8415-48EC-8FF1-1A3EE21FC289}"/>
                </a:ext>
              </a:extLst>
            </p:cNvPr>
            <p:cNvSpPr txBox="1">
              <a:spLocks noChangeArrowheads="1"/>
            </p:cNvSpPr>
            <p:nvPr/>
          </p:nvSpPr>
          <p:spPr bwMode="auto">
            <a:xfrm>
              <a:off x="1711" y="1248"/>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3</a:t>
              </a:r>
            </a:p>
          </p:txBody>
        </p:sp>
        <p:sp>
          <p:nvSpPr>
            <p:cNvPr id="236570" name="Line 26">
              <a:extLst>
                <a:ext uri="{FF2B5EF4-FFF2-40B4-BE49-F238E27FC236}">
                  <a16:creationId xmlns:a16="http://schemas.microsoft.com/office/drawing/2014/main" id="{45194C24-BE9B-4492-9773-3AA014C292E8}"/>
                </a:ext>
              </a:extLst>
            </p:cNvPr>
            <p:cNvSpPr>
              <a:spLocks noChangeShapeType="1"/>
            </p:cNvSpPr>
            <p:nvPr/>
          </p:nvSpPr>
          <p:spPr bwMode="auto">
            <a:xfrm>
              <a:off x="4656" y="615"/>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71" name="Rectangle 27">
              <a:extLst>
                <a:ext uri="{FF2B5EF4-FFF2-40B4-BE49-F238E27FC236}">
                  <a16:creationId xmlns:a16="http://schemas.microsoft.com/office/drawing/2014/main" id="{9683BE0F-DB48-4C30-A208-8B012AAA386B}"/>
                </a:ext>
              </a:extLst>
            </p:cNvPr>
            <p:cNvSpPr>
              <a:spLocks noChangeArrowheads="1"/>
            </p:cNvSpPr>
            <p:nvPr/>
          </p:nvSpPr>
          <p:spPr bwMode="auto">
            <a:xfrm>
              <a:off x="4800" y="903"/>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36572" name="Line 28">
              <a:extLst>
                <a:ext uri="{FF2B5EF4-FFF2-40B4-BE49-F238E27FC236}">
                  <a16:creationId xmlns:a16="http://schemas.microsoft.com/office/drawing/2014/main" id="{DE8CB508-0FDE-49AE-BA9B-408134E06F11}"/>
                </a:ext>
              </a:extLst>
            </p:cNvPr>
            <p:cNvSpPr>
              <a:spLocks noChangeShapeType="1"/>
            </p:cNvSpPr>
            <p:nvPr/>
          </p:nvSpPr>
          <p:spPr bwMode="auto">
            <a:xfrm>
              <a:off x="4368" y="1047"/>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73" name="Line 29">
              <a:extLst>
                <a:ext uri="{FF2B5EF4-FFF2-40B4-BE49-F238E27FC236}">
                  <a16:creationId xmlns:a16="http://schemas.microsoft.com/office/drawing/2014/main" id="{C64C685E-7611-4670-A9CA-28C3F09AC95F}"/>
                </a:ext>
              </a:extLst>
            </p:cNvPr>
            <p:cNvSpPr>
              <a:spLocks noChangeShapeType="1"/>
            </p:cNvSpPr>
            <p:nvPr/>
          </p:nvSpPr>
          <p:spPr bwMode="auto">
            <a:xfrm>
              <a:off x="4608" y="1479"/>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74" name="Line 30">
              <a:extLst>
                <a:ext uri="{FF2B5EF4-FFF2-40B4-BE49-F238E27FC236}">
                  <a16:creationId xmlns:a16="http://schemas.microsoft.com/office/drawing/2014/main" id="{815AAEFB-D247-41BE-8A4B-0CF9D43A95A9}"/>
                </a:ext>
              </a:extLst>
            </p:cNvPr>
            <p:cNvSpPr>
              <a:spLocks noChangeShapeType="1"/>
            </p:cNvSpPr>
            <p:nvPr/>
          </p:nvSpPr>
          <p:spPr bwMode="auto">
            <a:xfrm flipH="1">
              <a:off x="4128" y="615"/>
              <a:ext cx="528" cy="72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75" name="Oval 31">
              <a:extLst>
                <a:ext uri="{FF2B5EF4-FFF2-40B4-BE49-F238E27FC236}">
                  <a16:creationId xmlns:a16="http://schemas.microsoft.com/office/drawing/2014/main" id="{855E87CC-A7F3-45BA-8245-9BEA11240B46}"/>
                </a:ext>
              </a:extLst>
            </p:cNvPr>
            <p:cNvSpPr>
              <a:spLocks noChangeArrowheads="1"/>
            </p:cNvSpPr>
            <p:nvPr/>
          </p:nvSpPr>
          <p:spPr bwMode="auto">
            <a:xfrm>
              <a:off x="4560" y="480"/>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rgbClr val="006666"/>
                </a:solidFill>
                <a:latin typeface="Times New Roman" panose="02020603050405020304" pitchFamily="18" charset="0"/>
              </a:endParaRPr>
            </a:p>
          </p:txBody>
        </p:sp>
        <p:sp>
          <p:nvSpPr>
            <p:cNvPr id="236576" name="Oval 32">
              <a:extLst>
                <a:ext uri="{FF2B5EF4-FFF2-40B4-BE49-F238E27FC236}">
                  <a16:creationId xmlns:a16="http://schemas.microsoft.com/office/drawing/2014/main" id="{2AE76E83-4E6B-44B1-ABD2-8DDF0042AC4A}"/>
                </a:ext>
              </a:extLst>
            </p:cNvPr>
            <p:cNvSpPr>
              <a:spLocks noChangeArrowheads="1"/>
            </p:cNvSpPr>
            <p:nvPr/>
          </p:nvSpPr>
          <p:spPr bwMode="auto">
            <a:xfrm>
              <a:off x="4272" y="903"/>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77" name="Oval 33">
              <a:extLst>
                <a:ext uri="{FF2B5EF4-FFF2-40B4-BE49-F238E27FC236}">
                  <a16:creationId xmlns:a16="http://schemas.microsoft.com/office/drawing/2014/main" id="{DBB21DE5-F34A-4399-9DC6-4C2F7BBAD12C}"/>
                </a:ext>
              </a:extLst>
            </p:cNvPr>
            <p:cNvSpPr>
              <a:spLocks noChangeArrowheads="1"/>
            </p:cNvSpPr>
            <p:nvPr/>
          </p:nvSpPr>
          <p:spPr bwMode="auto">
            <a:xfrm>
              <a:off x="4512" y="1335"/>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78" name="Rectangle 34">
              <a:extLst>
                <a:ext uri="{FF2B5EF4-FFF2-40B4-BE49-F238E27FC236}">
                  <a16:creationId xmlns:a16="http://schemas.microsoft.com/office/drawing/2014/main" id="{E4D3BDB2-C71E-49F6-8850-E6B363C5CB07}"/>
                </a:ext>
              </a:extLst>
            </p:cNvPr>
            <p:cNvSpPr>
              <a:spLocks noChangeArrowheads="1"/>
            </p:cNvSpPr>
            <p:nvPr/>
          </p:nvSpPr>
          <p:spPr bwMode="auto">
            <a:xfrm>
              <a:off x="4224" y="1767"/>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36579" name="Rectangle 35">
              <a:extLst>
                <a:ext uri="{FF2B5EF4-FFF2-40B4-BE49-F238E27FC236}">
                  <a16:creationId xmlns:a16="http://schemas.microsoft.com/office/drawing/2014/main" id="{5027A480-1F00-4993-A23D-95D326707B7C}"/>
                </a:ext>
              </a:extLst>
            </p:cNvPr>
            <p:cNvSpPr>
              <a:spLocks noChangeArrowheads="1"/>
            </p:cNvSpPr>
            <p:nvPr/>
          </p:nvSpPr>
          <p:spPr bwMode="auto">
            <a:xfrm>
              <a:off x="4752" y="1767"/>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36580" name="Text Box 36">
              <a:extLst>
                <a:ext uri="{FF2B5EF4-FFF2-40B4-BE49-F238E27FC236}">
                  <a16:creationId xmlns:a16="http://schemas.microsoft.com/office/drawing/2014/main" id="{B78D1CB9-D222-4957-93D1-CAD0B59E9220}"/>
                </a:ext>
              </a:extLst>
            </p:cNvPr>
            <p:cNvSpPr txBox="1">
              <a:spLocks noChangeArrowheads="1"/>
            </p:cNvSpPr>
            <p:nvPr/>
          </p:nvSpPr>
          <p:spPr bwMode="auto">
            <a:xfrm>
              <a:off x="4111" y="624"/>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do</a:t>
              </a:r>
              <a:endParaRPr kumimoji="1" lang="en-US" altLang="zh-CN" sz="2400">
                <a:latin typeface="Times New Roman" panose="02020603050405020304" pitchFamily="18" charset="0"/>
              </a:endParaRPr>
            </a:p>
          </p:txBody>
        </p:sp>
        <p:sp>
          <p:nvSpPr>
            <p:cNvPr id="236581" name="Text Box 37">
              <a:extLst>
                <a:ext uri="{FF2B5EF4-FFF2-40B4-BE49-F238E27FC236}">
                  <a16:creationId xmlns:a16="http://schemas.microsoft.com/office/drawing/2014/main" id="{9BC93D3D-3413-4E0A-A88C-855568420E0F}"/>
                </a:ext>
              </a:extLst>
            </p:cNvPr>
            <p:cNvSpPr txBox="1">
              <a:spLocks noChangeArrowheads="1"/>
            </p:cNvSpPr>
            <p:nvPr/>
          </p:nvSpPr>
          <p:spPr bwMode="auto">
            <a:xfrm>
              <a:off x="4595" y="1065"/>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if</a:t>
              </a:r>
              <a:endParaRPr kumimoji="1" lang="en-US" altLang="zh-CN" sz="2400">
                <a:latin typeface="Times New Roman" panose="02020603050405020304" pitchFamily="18" charset="0"/>
              </a:endParaRPr>
            </a:p>
          </p:txBody>
        </p:sp>
        <p:sp>
          <p:nvSpPr>
            <p:cNvPr id="236582" name="Text Box 38">
              <a:extLst>
                <a:ext uri="{FF2B5EF4-FFF2-40B4-BE49-F238E27FC236}">
                  <a16:creationId xmlns:a16="http://schemas.microsoft.com/office/drawing/2014/main" id="{E0FC6454-21CC-4DBD-ABC4-D09ECFE407E4}"/>
                </a:ext>
              </a:extLst>
            </p:cNvPr>
            <p:cNvSpPr txBox="1">
              <a:spLocks noChangeArrowheads="1"/>
            </p:cNvSpPr>
            <p:nvPr/>
          </p:nvSpPr>
          <p:spPr bwMode="auto">
            <a:xfrm>
              <a:off x="4368" y="201"/>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to</a:t>
              </a:r>
              <a:endParaRPr kumimoji="1" lang="en-US" altLang="zh-CN" sz="2400">
                <a:latin typeface="Times New Roman" panose="02020603050405020304" pitchFamily="18" charset="0"/>
              </a:endParaRPr>
            </a:p>
          </p:txBody>
        </p:sp>
        <p:sp>
          <p:nvSpPr>
            <p:cNvPr id="236583" name="Text Box 39">
              <a:extLst>
                <a:ext uri="{FF2B5EF4-FFF2-40B4-BE49-F238E27FC236}">
                  <a16:creationId xmlns:a16="http://schemas.microsoft.com/office/drawing/2014/main" id="{73909844-24CB-4B76-A542-2B9EAE253987}"/>
                </a:ext>
              </a:extLst>
            </p:cNvPr>
            <p:cNvSpPr txBox="1">
              <a:spLocks noChangeArrowheads="1"/>
            </p:cNvSpPr>
            <p:nvPr/>
          </p:nvSpPr>
          <p:spPr bwMode="auto">
            <a:xfrm>
              <a:off x="3682" y="1232"/>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0</a:t>
              </a:r>
            </a:p>
          </p:txBody>
        </p:sp>
        <p:sp>
          <p:nvSpPr>
            <p:cNvPr id="236584" name="Text Box 40">
              <a:extLst>
                <a:ext uri="{FF2B5EF4-FFF2-40B4-BE49-F238E27FC236}">
                  <a16:creationId xmlns:a16="http://schemas.microsoft.com/office/drawing/2014/main" id="{F7A76062-284A-42FB-AEF7-094BD1805EC7}"/>
                </a:ext>
              </a:extLst>
            </p:cNvPr>
            <p:cNvSpPr txBox="1">
              <a:spLocks noChangeArrowheads="1"/>
            </p:cNvSpPr>
            <p:nvPr/>
          </p:nvSpPr>
          <p:spPr bwMode="auto">
            <a:xfrm>
              <a:off x="3922" y="1664"/>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1</a:t>
              </a:r>
            </a:p>
          </p:txBody>
        </p:sp>
        <p:sp>
          <p:nvSpPr>
            <p:cNvPr id="236585" name="Text Box 41">
              <a:extLst>
                <a:ext uri="{FF2B5EF4-FFF2-40B4-BE49-F238E27FC236}">
                  <a16:creationId xmlns:a16="http://schemas.microsoft.com/office/drawing/2014/main" id="{0245EE22-F298-48F9-AEF4-16FDCF10EE39}"/>
                </a:ext>
              </a:extLst>
            </p:cNvPr>
            <p:cNvSpPr txBox="1">
              <a:spLocks noChangeArrowheads="1"/>
            </p:cNvSpPr>
            <p:nvPr/>
          </p:nvSpPr>
          <p:spPr bwMode="auto">
            <a:xfrm>
              <a:off x="3970" y="800"/>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1</a:t>
              </a:r>
            </a:p>
          </p:txBody>
        </p:sp>
        <p:sp>
          <p:nvSpPr>
            <p:cNvPr id="236586" name="Text Box 42">
              <a:extLst>
                <a:ext uri="{FF2B5EF4-FFF2-40B4-BE49-F238E27FC236}">
                  <a16:creationId xmlns:a16="http://schemas.microsoft.com/office/drawing/2014/main" id="{65340CA6-A173-4E9C-AD0C-673690B978FA}"/>
                </a:ext>
              </a:extLst>
            </p:cNvPr>
            <p:cNvSpPr txBox="1">
              <a:spLocks noChangeArrowheads="1"/>
            </p:cNvSpPr>
            <p:nvPr/>
          </p:nvSpPr>
          <p:spPr bwMode="auto">
            <a:xfrm>
              <a:off x="4927" y="1664"/>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2</a:t>
              </a:r>
            </a:p>
          </p:txBody>
        </p:sp>
        <p:sp>
          <p:nvSpPr>
            <p:cNvPr id="236587" name="Text Box 43">
              <a:extLst>
                <a:ext uri="{FF2B5EF4-FFF2-40B4-BE49-F238E27FC236}">
                  <a16:creationId xmlns:a16="http://schemas.microsoft.com/office/drawing/2014/main" id="{3FFFCD00-883D-411E-A2D9-43FF0CC58A4A}"/>
                </a:ext>
              </a:extLst>
            </p:cNvPr>
            <p:cNvSpPr txBox="1">
              <a:spLocks noChangeArrowheads="1"/>
            </p:cNvSpPr>
            <p:nvPr/>
          </p:nvSpPr>
          <p:spPr bwMode="auto">
            <a:xfrm>
              <a:off x="4687" y="1209"/>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2</a:t>
              </a:r>
            </a:p>
          </p:txBody>
        </p:sp>
        <p:sp>
          <p:nvSpPr>
            <p:cNvPr id="236588" name="Text Box 44">
              <a:extLst>
                <a:ext uri="{FF2B5EF4-FFF2-40B4-BE49-F238E27FC236}">
                  <a16:creationId xmlns:a16="http://schemas.microsoft.com/office/drawing/2014/main" id="{9F9DE81D-56F8-4A58-B124-2F3824E4774B}"/>
                </a:ext>
              </a:extLst>
            </p:cNvPr>
            <p:cNvSpPr txBox="1">
              <a:spLocks noChangeArrowheads="1"/>
            </p:cNvSpPr>
            <p:nvPr/>
          </p:nvSpPr>
          <p:spPr bwMode="auto">
            <a:xfrm>
              <a:off x="4975" y="791"/>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3</a:t>
              </a:r>
            </a:p>
          </p:txBody>
        </p:sp>
        <p:sp>
          <p:nvSpPr>
            <p:cNvPr id="236589" name="Text Box 45">
              <a:extLst>
                <a:ext uri="{FF2B5EF4-FFF2-40B4-BE49-F238E27FC236}">
                  <a16:creationId xmlns:a16="http://schemas.microsoft.com/office/drawing/2014/main" id="{5114622E-808E-4A6C-A7CD-3DD4DF085FF2}"/>
                </a:ext>
              </a:extLst>
            </p:cNvPr>
            <p:cNvSpPr txBox="1">
              <a:spLocks noChangeArrowheads="1"/>
            </p:cNvSpPr>
            <p:nvPr/>
          </p:nvSpPr>
          <p:spPr bwMode="auto">
            <a:xfrm>
              <a:off x="4241" y="368"/>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3</a:t>
              </a:r>
            </a:p>
          </p:txBody>
        </p:sp>
        <p:sp>
          <p:nvSpPr>
            <p:cNvPr id="236590" name="Text Box 46">
              <a:extLst>
                <a:ext uri="{FF2B5EF4-FFF2-40B4-BE49-F238E27FC236}">
                  <a16:creationId xmlns:a16="http://schemas.microsoft.com/office/drawing/2014/main" id="{6F39AAEA-CFCB-4CF5-9302-A74860E98A60}"/>
                </a:ext>
              </a:extLst>
            </p:cNvPr>
            <p:cNvSpPr txBox="1">
              <a:spLocks noChangeArrowheads="1"/>
            </p:cNvSpPr>
            <p:nvPr/>
          </p:nvSpPr>
          <p:spPr bwMode="auto">
            <a:xfrm>
              <a:off x="4310" y="1968"/>
              <a:ext cx="4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latin typeface="Times New Roman" panose="02020603050405020304" pitchFamily="18" charset="0"/>
                </a:rPr>
                <a:t>(d)</a:t>
              </a:r>
              <a:endParaRPr kumimoji="1" lang="en-US" altLang="zh-CN" sz="2400">
                <a:latin typeface="Times New Roman" panose="02020603050405020304" pitchFamily="18" charset="0"/>
              </a:endParaRPr>
            </a:p>
          </p:txBody>
        </p:sp>
        <p:sp>
          <p:nvSpPr>
            <p:cNvPr id="236591" name="Rectangle 47">
              <a:extLst>
                <a:ext uri="{FF2B5EF4-FFF2-40B4-BE49-F238E27FC236}">
                  <a16:creationId xmlns:a16="http://schemas.microsoft.com/office/drawing/2014/main" id="{93D7CB4B-BEC1-42C5-A1B5-72D567257617}"/>
                </a:ext>
              </a:extLst>
            </p:cNvPr>
            <p:cNvSpPr>
              <a:spLocks noChangeArrowheads="1"/>
            </p:cNvSpPr>
            <p:nvPr/>
          </p:nvSpPr>
          <p:spPr bwMode="auto">
            <a:xfrm>
              <a:off x="3984" y="1335"/>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36592" name="Text Box 48">
              <a:extLst>
                <a:ext uri="{FF2B5EF4-FFF2-40B4-BE49-F238E27FC236}">
                  <a16:creationId xmlns:a16="http://schemas.microsoft.com/office/drawing/2014/main" id="{38788AF4-EC67-43D2-941B-8B3FD820C15A}"/>
                </a:ext>
              </a:extLst>
            </p:cNvPr>
            <p:cNvSpPr txBox="1">
              <a:spLocks noChangeArrowheads="1"/>
            </p:cNvSpPr>
            <p:nvPr/>
          </p:nvSpPr>
          <p:spPr bwMode="auto">
            <a:xfrm>
              <a:off x="1152" y="1968"/>
              <a:ext cx="4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latin typeface="Times New Roman" panose="02020603050405020304" pitchFamily="18" charset="0"/>
                </a:rPr>
                <a:t>(c)</a:t>
              </a:r>
              <a:endParaRPr kumimoji="1" lang="en-US" altLang="zh-CN" sz="2400">
                <a:latin typeface="Times New Roman" panose="02020603050405020304" pitchFamily="18" charset="0"/>
              </a:endParaRPr>
            </a:p>
          </p:txBody>
        </p:sp>
      </p:grpSp>
      <p:grpSp>
        <p:nvGrpSpPr>
          <p:cNvPr id="236616" name="Group 72">
            <a:extLst>
              <a:ext uri="{FF2B5EF4-FFF2-40B4-BE49-F238E27FC236}">
                <a16:creationId xmlns:a16="http://schemas.microsoft.com/office/drawing/2014/main" id="{7C0FFD2A-846C-421B-9891-6FBC0C249573}"/>
              </a:ext>
            </a:extLst>
          </p:cNvPr>
          <p:cNvGrpSpPr>
            <a:grpSpLocks/>
          </p:cNvGrpSpPr>
          <p:nvPr/>
        </p:nvGrpSpPr>
        <p:grpSpPr bwMode="auto">
          <a:xfrm>
            <a:off x="3913188" y="2838450"/>
            <a:ext cx="2566987" cy="3398838"/>
            <a:chOff x="2427" y="1824"/>
            <a:chExt cx="1617" cy="2141"/>
          </a:xfrm>
        </p:grpSpPr>
        <p:sp>
          <p:nvSpPr>
            <p:cNvPr id="236546" name="Line 2">
              <a:extLst>
                <a:ext uri="{FF2B5EF4-FFF2-40B4-BE49-F238E27FC236}">
                  <a16:creationId xmlns:a16="http://schemas.microsoft.com/office/drawing/2014/main" id="{F48739F1-F76B-4D31-8DA5-0F1FADD615BF}"/>
                </a:ext>
              </a:extLst>
            </p:cNvPr>
            <p:cNvSpPr>
              <a:spLocks noChangeShapeType="1"/>
            </p:cNvSpPr>
            <p:nvPr/>
          </p:nvSpPr>
          <p:spPr bwMode="auto">
            <a:xfrm>
              <a:off x="3120" y="3072"/>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93" name="Line 49">
              <a:extLst>
                <a:ext uri="{FF2B5EF4-FFF2-40B4-BE49-F238E27FC236}">
                  <a16:creationId xmlns:a16="http://schemas.microsoft.com/office/drawing/2014/main" id="{CF2A84D1-EEAE-4A8E-83CE-F2FA8509CCAB}"/>
                </a:ext>
              </a:extLst>
            </p:cNvPr>
            <p:cNvSpPr>
              <a:spLocks noChangeShapeType="1"/>
            </p:cNvSpPr>
            <p:nvPr/>
          </p:nvSpPr>
          <p:spPr bwMode="auto">
            <a:xfrm flipH="1">
              <a:off x="2832" y="2256"/>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94" name="Rectangle 50">
              <a:extLst>
                <a:ext uri="{FF2B5EF4-FFF2-40B4-BE49-F238E27FC236}">
                  <a16:creationId xmlns:a16="http://schemas.microsoft.com/office/drawing/2014/main" id="{B03EAD4D-6005-4B02-939C-BCAFEE90B066}"/>
                </a:ext>
              </a:extLst>
            </p:cNvPr>
            <p:cNvSpPr>
              <a:spLocks noChangeArrowheads="1"/>
            </p:cNvSpPr>
            <p:nvPr/>
          </p:nvSpPr>
          <p:spPr bwMode="auto">
            <a:xfrm flipH="1">
              <a:off x="2736" y="2544"/>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36595" name="Line 51">
              <a:extLst>
                <a:ext uri="{FF2B5EF4-FFF2-40B4-BE49-F238E27FC236}">
                  <a16:creationId xmlns:a16="http://schemas.microsoft.com/office/drawing/2014/main" id="{B7F34BA6-7EC8-46CD-8D23-9A0A9FDAB855}"/>
                </a:ext>
              </a:extLst>
            </p:cNvPr>
            <p:cNvSpPr>
              <a:spLocks noChangeShapeType="1"/>
            </p:cNvSpPr>
            <p:nvPr/>
          </p:nvSpPr>
          <p:spPr bwMode="auto">
            <a:xfrm flipH="1">
              <a:off x="3123" y="2688"/>
              <a:ext cx="237" cy="37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96" name="Rectangle 52">
              <a:extLst>
                <a:ext uri="{FF2B5EF4-FFF2-40B4-BE49-F238E27FC236}">
                  <a16:creationId xmlns:a16="http://schemas.microsoft.com/office/drawing/2014/main" id="{0FEF63F9-93D9-4027-B79D-26B93457779D}"/>
                </a:ext>
              </a:extLst>
            </p:cNvPr>
            <p:cNvSpPr>
              <a:spLocks noChangeArrowheads="1"/>
            </p:cNvSpPr>
            <p:nvPr/>
          </p:nvSpPr>
          <p:spPr bwMode="auto">
            <a:xfrm flipH="1">
              <a:off x="3264" y="3408"/>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36597" name="Line 53">
              <a:extLst>
                <a:ext uri="{FF2B5EF4-FFF2-40B4-BE49-F238E27FC236}">
                  <a16:creationId xmlns:a16="http://schemas.microsoft.com/office/drawing/2014/main" id="{718CD394-1AAC-4FE8-AC5C-B03CECDBDDB2}"/>
                </a:ext>
              </a:extLst>
            </p:cNvPr>
            <p:cNvSpPr>
              <a:spLocks noChangeShapeType="1"/>
            </p:cNvSpPr>
            <p:nvPr/>
          </p:nvSpPr>
          <p:spPr bwMode="auto">
            <a:xfrm flipH="1">
              <a:off x="2849" y="3120"/>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98" name="Line 54">
              <a:extLst>
                <a:ext uri="{FF2B5EF4-FFF2-40B4-BE49-F238E27FC236}">
                  <a16:creationId xmlns:a16="http://schemas.microsoft.com/office/drawing/2014/main" id="{7DCE457F-1573-4A3E-8976-519886BE5A90}"/>
                </a:ext>
              </a:extLst>
            </p:cNvPr>
            <p:cNvSpPr>
              <a:spLocks noChangeShapeType="1"/>
            </p:cNvSpPr>
            <p:nvPr/>
          </p:nvSpPr>
          <p:spPr bwMode="auto">
            <a:xfrm>
              <a:off x="3072" y="2256"/>
              <a:ext cx="576" cy="7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99" name="Oval 55">
              <a:extLst>
                <a:ext uri="{FF2B5EF4-FFF2-40B4-BE49-F238E27FC236}">
                  <a16:creationId xmlns:a16="http://schemas.microsoft.com/office/drawing/2014/main" id="{A38127CD-ABCB-4030-8608-4A749F19FA20}"/>
                </a:ext>
              </a:extLst>
            </p:cNvPr>
            <p:cNvSpPr>
              <a:spLocks noChangeArrowheads="1"/>
            </p:cNvSpPr>
            <p:nvPr/>
          </p:nvSpPr>
          <p:spPr bwMode="auto">
            <a:xfrm flipH="1">
              <a:off x="2976" y="2112"/>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rgbClr val="006666"/>
                </a:solidFill>
                <a:latin typeface="Times New Roman" panose="02020603050405020304" pitchFamily="18" charset="0"/>
              </a:endParaRPr>
            </a:p>
          </p:txBody>
        </p:sp>
        <p:sp>
          <p:nvSpPr>
            <p:cNvPr id="236600" name="Oval 56">
              <a:extLst>
                <a:ext uri="{FF2B5EF4-FFF2-40B4-BE49-F238E27FC236}">
                  <a16:creationId xmlns:a16="http://schemas.microsoft.com/office/drawing/2014/main" id="{EED61520-79EC-47FA-87E5-536202B335A8}"/>
                </a:ext>
              </a:extLst>
            </p:cNvPr>
            <p:cNvSpPr>
              <a:spLocks noChangeArrowheads="1"/>
            </p:cNvSpPr>
            <p:nvPr/>
          </p:nvSpPr>
          <p:spPr bwMode="auto">
            <a:xfrm flipH="1">
              <a:off x="3264" y="2544"/>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601" name="Oval 57">
              <a:extLst>
                <a:ext uri="{FF2B5EF4-FFF2-40B4-BE49-F238E27FC236}">
                  <a16:creationId xmlns:a16="http://schemas.microsoft.com/office/drawing/2014/main" id="{08556A2F-B9FE-4ADC-B1E0-9590DA0A9EC8}"/>
                </a:ext>
              </a:extLst>
            </p:cNvPr>
            <p:cNvSpPr>
              <a:spLocks noChangeArrowheads="1"/>
            </p:cNvSpPr>
            <p:nvPr/>
          </p:nvSpPr>
          <p:spPr bwMode="auto">
            <a:xfrm flipH="1">
              <a:off x="3024" y="2976"/>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602" name="Rectangle 58">
              <a:extLst>
                <a:ext uri="{FF2B5EF4-FFF2-40B4-BE49-F238E27FC236}">
                  <a16:creationId xmlns:a16="http://schemas.microsoft.com/office/drawing/2014/main" id="{3D83D863-3B21-41B7-86C2-44379F59CEF7}"/>
                </a:ext>
              </a:extLst>
            </p:cNvPr>
            <p:cNvSpPr>
              <a:spLocks noChangeArrowheads="1"/>
            </p:cNvSpPr>
            <p:nvPr/>
          </p:nvSpPr>
          <p:spPr bwMode="auto">
            <a:xfrm flipH="1">
              <a:off x="2753" y="3408"/>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36603" name="Rectangle 59">
              <a:extLst>
                <a:ext uri="{FF2B5EF4-FFF2-40B4-BE49-F238E27FC236}">
                  <a16:creationId xmlns:a16="http://schemas.microsoft.com/office/drawing/2014/main" id="{8BF6C2DC-D255-43F9-8D77-35AB3CD351FB}"/>
                </a:ext>
              </a:extLst>
            </p:cNvPr>
            <p:cNvSpPr>
              <a:spLocks noChangeArrowheads="1"/>
            </p:cNvSpPr>
            <p:nvPr/>
          </p:nvSpPr>
          <p:spPr bwMode="auto">
            <a:xfrm flipH="1">
              <a:off x="3552" y="2976"/>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36604" name="Text Box 60">
              <a:extLst>
                <a:ext uri="{FF2B5EF4-FFF2-40B4-BE49-F238E27FC236}">
                  <a16:creationId xmlns:a16="http://schemas.microsoft.com/office/drawing/2014/main" id="{D721E92D-7059-467D-957F-61214128219A}"/>
                </a:ext>
              </a:extLst>
            </p:cNvPr>
            <p:cNvSpPr txBox="1">
              <a:spLocks noChangeArrowheads="1"/>
            </p:cNvSpPr>
            <p:nvPr/>
          </p:nvSpPr>
          <p:spPr bwMode="auto">
            <a:xfrm>
              <a:off x="3024" y="1824"/>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do</a:t>
              </a:r>
              <a:endParaRPr kumimoji="1" lang="en-US" altLang="zh-CN" sz="2400">
                <a:latin typeface="Times New Roman" panose="02020603050405020304" pitchFamily="18" charset="0"/>
              </a:endParaRPr>
            </a:p>
          </p:txBody>
        </p:sp>
        <p:sp>
          <p:nvSpPr>
            <p:cNvPr id="236605" name="Text Box 61">
              <a:extLst>
                <a:ext uri="{FF2B5EF4-FFF2-40B4-BE49-F238E27FC236}">
                  <a16:creationId xmlns:a16="http://schemas.microsoft.com/office/drawing/2014/main" id="{F2CA7025-9A2A-448B-82FD-E7484167A6AE}"/>
                </a:ext>
              </a:extLst>
            </p:cNvPr>
            <p:cNvSpPr txBox="1">
              <a:spLocks noChangeArrowheads="1"/>
            </p:cNvSpPr>
            <p:nvPr/>
          </p:nvSpPr>
          <p:spPr bwMode="auto">
            <a:xfrm>
              <a:off x="2880" y="2697"/>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if</a:t>
              </a:r>
              <a:endParaRPr kumimoji="1" lang="en-US" altLang="zh-CN" sz="2400">
                <a:latin typeface="Times New Roman" panose="02020603050405020304" pitchFamily="18" charset="0"/>
              </a:endParaRPr>
            </a:p>
          </p:txBody>
        </p:sp>
        <p:sp>
          <p:nvSpPr>
            <p:cNvPr id="236606" name="Text Box 62">
              <a:extLst>
                <a:ext uri="{FF2B5EF4-FFF2-40B4-BE49-F238E27FC236}">
                  <a16:creationId xmlns:a16="http://schemas.microsoft.com/office/drawing/2014/main" id="{CF0C53DA-9C83-40B8-93F4-3F5048E3F652}"/>
                </a:ext>
              </a:extLst>
            </p:cNvPr>
            <p:cNvSpPr txBox="1">
              <a:spLocks noChangeArrowheads="1"/>
            </p:cNvSpPr>
            <p:nvPr/>
          </p:nvSpPr>
          <p:spPr bwMode="auto">
            <a:xfrm>
              <a:off x="3312" y="2256"/>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to</a:t>
              </a:r>
              <a:endParaRPr kumimoji="1" lang="en-US" altLang="zh-CN" sz="2400">
                <a:latin typeface="Times New Roman" panose="02020603050405020304" pitchFamily="18" charset="0"/>
              </a:endParaRPr>
            </a:p>
          </p:txBody>
        </p:sp>
        <p:sp>
          <p:nvSpPr>
            <p:cNvPr id="236607" name="Text Box 63">
              <a:extLst>
                <a:ext uri="{FF2B5EF4-FFF2-40B4-BE49-F238E27FC236}">
                  <a16:creationId xmlns:a16="http://schemas.microsoft.com/office/drawing/2014/main" id="{A79B21E7-2777-4002-B636-DDBD550E311F}"/>
                </a:ext>
              </a:extLst>
            </p:cNvPr>
            <p:cNvSpPr txBox="1">
              <a:spLocks noChangeArrowheads="1"/>
            </p:cNvSpPr>
            <p:nvPr/>
          </p:nvSpPr>
          <p:spPr bwMode="auto">
            <a:xfrm>
              <a:off x="2427" y="2445"/>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0</a:t>
              </a:r>
            </a:p>
          </p:txBody>
        </p:sp>
        <p:sp>
          <p:nvSpPr>
            <p:cNvPr id="236608" name="Text Box 64">
              <a:extLst>
                <a:ext uri="{FF2B5EF4-FFF2-40B4-BE49-F238E27FC236}">
                  <a16:creationId xmlns:a16="http://schemas.microsoft.com/office/drawing/2014/main" id="{C9539FBB-B48F-4B20-88BC-34B3FEF084D0}"/>
                </a:ext>
              </a:extLst>
            </p:cNvPr>
            <p:cNvSpPr txBox="1">
              <a:spLocks noChangeArrowheads="1"/>
            </p:cNvSpPr>
            <p:nvPr/>
          </p:nvSpPr>
          <p:spPr bwMode="auto">
            <a:xfrm>
              <a:off x="2431" y="3321"/>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1</a:t>
              </a:r>
            </a:p>
          </p:txBody>
        </p:sp>
        <p:sp>
          <p:nvSpPr>
            <p:cNvPr id="236609" name="Text Box 65">
              <a:extLst>
                <a:ext uri="{FF2B5EF4-FFF2-40B4-BE49-F238E27FC236}">
                  <a16:creationId xmlns:a16="http://schemas.microsoft.com/office/drawing/2014/main" id="{BCADA7C1-79C7-4FA8-B0B5-5F3213141861}"/>
                </a:ext>
              </a:extLst>
            </p:cNvPr>
            <p:cNvSpPr txBox="1">
              <a:spLocks noChangeArrowheads="1"/>
            </p:cNvSpPr>
            <p:nvPr/>
          </p:nvSpPr>
          <p:spPr bwMode="auto">
            <a:xfrm>
              <a:off x="3151" y="2001"/>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1</a:t>
              </a:r>
            </a:p>
          </p:txBody>
        </p:sp>
        <p:sp>
          <p:nvSpPr>
            <p:cNvPr id="236610" name="Text Box 66">
              <a:extLst>
                <a:ext uri="{FF2B5EF4-FFF2-40B4-BE49-F238E27FC236}">
                  <a16:creationId xmlns:a16="http://schemas.microsoft.com/office/drawing/2014/main" id="{7D037A51-B816-4076-8621-01609E95C4BF}"/>
                </a:ext>
              </a:extLst>
            </p:cNvPr>
            <p:cNvSpPr txBox="1">
              <a:spLocks noChangeArrowheads="1"/>
            </p:cNvSpPr>
            <p:nvPr/>
          </p:nvSpPr>
          <p:spPr bwMode="auto">
            <a:xfrm>
              <a:off x="3439" y="3312"/>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2</a:t>
              </a:r>
            </a:p>
          </p:txBody>
        </p:sp>
        <p:sp>
          <p:nvSpPr>
            <p:cNvPr id="236611" name="Text Box 67">
              <a:extLst>
                <a:ext uri="{FF2B5EF4-FFF2-40B4-BE49-F238E27FC236}">
                  <a16:creationId xmlns:a16="http://schemas.microsoft.com/office/drawing/2014/main" id="{F9D44D24-6A95-46B8-B2D8-D558C0BF2628}"/>
                </a:ext>
              </a:extLst>
            </p:cNvPr>
            <p:cNvSpPr txBox="1">
              <a:spLocks noChangeArrowheads="1"/>
            </p:cNvSpPr>
            <p:nvPr/>
          </p:nvSpPr>
          <p:spPr bwMode="auto">
            <a:xfrm>
              <a:off x="2721" y="2876"/>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2</a:t>
              </a:r>
            </a:p>
          </p:txBody>
        </p:sp>
        <p:sp>
          <p:nvSpPr>
            <p:cNvPr id="236612" name="Text Box 68">
              <a:extLst>
                <a:ext uri="{FF2B5EF4-FFF2-40B4-BE49-F238E27FC236}">
                  <a16:creationId xmlns:a16="http://schemas.microsoft.com/office/drawing/2014/main" id="{386F04E7-C603-4645-AD84-A2E0284A8E52}"/>
                </a:ext>
              </a:extLst>
            </p:cNvPr>
            <p:cNvSpPr txBox="1">
              <a:spLocks noChangeArrowheads="1"/>
            </p:cNvSpPr>
            <p:nvPr/>
          </p:nvSpPr>
          <p:spPr bwMode="auto">
            <a:xfrm>
              <a:off x="3727" y="2880"/>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3</a:t>
              </a:r>
            </a:p>
          </p:txBody>
        </p:sp>
        <p:sp>
          <p:nvSpPr>
            <p:cNvPr id="236613" name="Text Box 69">
              <a:extLst>
                <a:ext uri="{FF2B5EF4-FFF2-40B4-BE49-F238E27FC236}">
                  <a16:creationId xmlns:a16="http://schemas.microsoft.com/office/drawing/2014/main" id="{B13CD6BA-8045-430E-AA65-0BDA59563116}"/>
                </a:ext>
              </a:extLst>
            </p:cNvPr>
            <p:cNvSpPr txBox="1">
              <a:spLocks noChangeArrowheads="1"/>
            </p:cNvSpPr>
            <p:nvPr/>
          </p:nvSpPr>
          <p:spPr bwMode="auto">
            <a:xfrm>
              <a:off x="3456" y="2432"/>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3</a:t>
              </a:r>
            </a:p>
          </p:txBody>
        </p:sp>
        <p:sp>
          <p:nvSpPr>
            <p:cNvPr id="236614" name="Text Box 70">
              <a:extLst>
                <a:ext uri="{FF2B5EF4-FFF2-40B4-BE49-F238E27FC236}">
                  <a16:creationId xmlns:a16="http://schemas.microsoft.com/office/drawing/2014/main" id="{63B3B232-1406-4B27-A50B-23CF57893A27}"/>
                </a:ext>
              </a:extLst>
            </p:cNvPr>
            <p:cNvSpPr txBox="1">
              <a:spLocks noChangeArrowheads="1"/>
            </p:cNvSpPr>
            <p:nvPr/>
          </p:nvSpPr>
          <p:spPr bwMode="auto">
            <a:xfrm>
              <a:off x="3168" y="3600"/>
              <a:ext cx="4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latin typeface="Times New Roman" panose="02020603050405020304" pitchFamily="18" charset="0"/>
                </a:rPr>
                <a:t>(e)</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DE2F46F-3963-4219-BA5D-0716F14A00D4}"/>
              </a:ext>
            </a:extLst>
          </p:cNvPr>
          <p:cNvSpPr>
            <a:spLocks noGrp="1"/>
          </p:cNvSpPr>
          <p:nvPr>
            <p:ph type="sldNum" sz="quarter" idx="11"/>
          </p:nvPr>
        </p:nvSpPr>
        <p:spPr/>
        <p:txBody>
          <a:bodyPr/>
          <a:lstStyle/>
          <a:p>
            <a:fld id="{006DDC95-0903-49C9-9219-D8C3D3814CAE}" type="slidenum">
              <a:rPr lang="en-US" altLang="zh-CN"/>
              <a:pPr/>
              <a:t>52</a:t>
            </a:fld>
            <a:endParaRPr lang="en-US" altLang="zh-CN"/>
          </a:p>
        </p:txBody>
      </p:sp>
      <p:graphicFrame>
        <p:nvGraphicFramePr>
          <p:cNvPr id="237571" name="Object 3">
            <a:extLst>
              <a:ext uri="{FF2B5EF4-FFF2-40B4-BE49-F238E27FC236}">
                <a16:creationId xmlns:a16="http://schemas.microsoft.com/office/drawing/2014/main" id="{90BCF797-1389-4FB2-9137-201A5AAB4972}"/>
              </a:ext>
            </a:extLst>
          </p:cNvPr>
          <p:cNvGraphicFramePr>
            <a:graphicFrameLocks noChangeAspect="1"/>
          </p:cNvGraphicFramePr>
          <p:nvPr/>
        </p:nvGraphicFramePr>
        <p:xfrm>
          <a:off x="2028825" y="5165725"/>
          <a:ext cx="3803650" cy="1143000"/>
        </p:xfrm>
        <a:graphic>
          <a:graphicData uri="http://schemas.openxmlformats.org/presentationml/2006/ole">
            <mc:AlternateContent xmlns:mc="http://schemas.openxmlformats.org/markup-compatibility/2006">
              <mc:Choice xmlns:v="urn:schemas-microsoft-com:vml" Requires="v">
                <p:oleObj spid="_x0000_s237575" name="公式" r:id="rId3" imgW="1460160" imgH="431640" progId="Equation.3">
                  <p:embed/>
                </p:oleObj>
              </mc:Choice>
              <mc:Fallback>
                <p:oleObj name="公式" r:id="rId3" imgW="146016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825" y="5165725"/>
                        <a:ext cx="38036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7573" name="Rectangle 5">
            <a:extLst>
              <a:ext uri="{FF2B5EF4-FFF2-40B4-BE49-F238E27FC236}">
                <a16:creationId xmlns:a16="http://schemas.microsoft.com/office/drawing/2014/main" id="{4FE82F5D-29EB-41B9-8B04-4F9FFCB00E3C}"/>
              </a:ext>
            </a:extLst>
          </p:cNvPr>
          <p:cNvSpPr>
            <a:spLocks noGrp="1" noChangeArrowheads="1"/>
          </p:cNvSpPr>
          <p:nvPr>
            <p:ph type="body" idx="1"/>
          </p:nvPr>
        </p:nvSpPr>
        <p:spPr>
          <a:xfrm>
            <a:off x="519113" y="655638"/>
            <a:ext cx="8013700" cy="5581650"/>
          </a:xfrm>
        </p:spPr>
        <p:txBody>
          <a:bodyPr/>
          <a:lstStyle/>
          <a:p>
            <a:pPr algn="just">
              <a:spcBef>
                <a:spcPct val="0"/>
              </a:spcBef>
              <a:buClr>
                <a:srgbClr val="800080"/>
              </a:buClr>
              <a:buSzPct val="50000"/>
            </a:pPr>
            <a:r>
              <a:rPr lang="zh-CN" altLang="en-US" sz="3000" b="1">
                <a:latin typeface="Times New Roman" panose="02020603050405020304" pitchFamily="18" charset="0"/>
                <a:ea typeface="仿宋_GB2312" pitchFamily="49" charset="-122"/>
              </a:rPr>
              <a:t>在判定树中</a:t>
            </a:r>
          </a:p>
          <a:p>
            <a:pPr lvl="1" algn="just">
              <a:spcBef>
                <a:spcPct val="0"/>
              </a:spcBef>
              <a:buClr>
                <a:srgbClr val="0066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表示</a:t>
            </a:r>
            <a:r>
              <a:rPr lang="zh-CN" altLang="en-US" sz="3000" b="1">
                <a:solidFill>
                  <a:schemeClr val="tx2"/>
                </a:solidFill>
                <a:latin typeface="Times New Roman" panose="02020603050405020304" pitchFamily="18" charset="0"/>
                <a:ea typeface="仿宋_GB2312" pitchFamily="49" charset="-122"/>
              </a:rPr>
              <a:t>内部结点</a:t>
            </a:r>
            <a:r>
              <a:rPr lang="zh-CN" altLang="en-US" sz="3000" b="1">
                <a:latin typeface="Times New Roman" panose="02020603050405020304" pitchFamily="18" charset="0"/>
                <a:ea typeface="仿宋_GB2312" pitchFamily="49" charset="-122"/>
              </a:rPr>
              <a:t>，包含了关键码集合中的某一个关键码；</a:t>
            </a:r>
          </a:p>
          <a:p>
            <a:pPr lvl="1" algn="just">
              <a:spcBef>
                <a:spcPct val="0"/>
              </a:spcBef>
              <a:buClr>
                <a:srgbClr val="006600"/>
              </a:buClr>
              <a:buSzPct val="50000"/>
              <a:buFont typeface="Wingdings" panose="05000000000000000000" pitchFamily="2" charset="2"/>
              <a:buChar char="u"/>
            </a:pPr>
            <a:r>
              <a:rPr lang="zh-CN" altLang="en-US"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表示</a:t>
            </a:r>
            <a:r>
              <a:rPr lang="zh-CN" altLang="en-US" sz="3000" b="1">
                <a:solidFill>
                  <a:schemeClr val="tx2"/>
                </a:solidFill>
                <a:latin typeface="Times New Roman" panose="02020603050405020304" pitchFamily="18" charset="0"/>
                <a:ea typeface="仿宋_GB2312" pitchFamily="49" charset="-122"/>
              </a:rPr>
              <a:t>外部结点</a:t>
            </a:r>
            <a:r>
              <a:rPr lang="zh-CN" altLang="en-US" sz="3000" b="1">
                <a:latin typeface="Times New Roman" panose="02020603050405020304" pitchFamily="18" charset="0"/>
                <a:ea typeface="仿宋_GB2312" pitchFamily="49" charset="-122"/>
              </a:rPr>
              <a:t>，代表各关键码间隔中的不在关键码集合中的关键码。</a:t>
            </a:r>
          </a:p>
          <a:p>
            <a:pPr algn="just">
              <a:spcBef>
                <a:spcPct val="0"/>
              </a:spcBef>
              <a:buClr>
                <a:srgbClr val="800080"/>
              </a:buClr>
              <a:buSzPct val="50000"/>
            </a:pPr>
            <a:r>
              <a:rPr lang="zh-CN" altLang="en-US" sz="3000" b="1">
                <a:latin typeface="Times New Roman" panose="02020603050405020304" pitchFamily="18" charset="0"/>
                <a:ea typeface="仿宋_GB2312" pitchFamily="49" charset="-122"/>
              </a:rPr>
              <a:t>在每两个外部结点间必存在一个内部结点</a:t>
            </a:r>
            <a:r>
              <a:rPr lang="zh-CN" altLang="en-US" sz="3000" b="1">
                <a:latin typeface="Times New Roman" panose="02020603050405020304" pitchFamily="18" charset="0"/>
                <a:ea typeface="楷体_GB2312" panose="02010609030101010101" pitchFamily="49" charset="-122"/>
              </a:rPr>
              <a:t>。</a:t>
            </a:r>
          </a:p>
          <a:p>
            <a:pPr algn="just">
              <a:spcBef>
                <a:spcPct val="0"/>
              </a:spcBef>
              <a:buClr>
                <a:srgbClr val="800080"/>
              </a:buClr>
              <a:buSzPct val="50000"/>
            </a:pPr>
            <a:r>
              <a:rPr lang="zh-CN" altLang="en-US" sz="3000" b="1">
                <a:latin typeface="Times New Roman" panose="02020603050405020304" pitchFamily="18" charset="0"/>
                <a:ea typeface="仿宋_GB2312" pitchFamily="49" charset="-122"/>
              </a:rPr>
              <a:t>一棵判定树上的搜索成功的平均搜索长度</a:t>
            </a:r>
            <a:r>
              <a:rPr lang="en-US" altLang="zh-CN" sz="3000" b="1" i="1">
                <a:latin typeface="Times New Roman" panose="02020603050405020304" pitchFamily="18" charset="0"/>
                <a:ea typeface="仿宋_GB2312" pitchFamily="49" charset="-122"/>
              </a:rPr>
              <a:t>ASL</a:t>
            </a:r>
            <a:r>
              <a:rPr lang="en-US" altLang="zh-CN" sz="3000" b="1" i="1" baseline="-25000">
                <a:latin typeface="Times New Roman" panose="02020603050405020304" pitchFamily="18" charset="0"/>
                <a:ea typeface="仿宋_GB2312" pitchFamily="49" charset="-122"/>
              </a:rPr>
              <a:t>succ</a:t>
            </a:r>
            <a:r>
              <a:rPr lang="zh-CN" altLang="en-US" sz="3000" b="1">
                <a:latin typeface="Times New Roman" panose="02020603050405020304" pitchFamily="18" charset="0"/>
                <a:ea typeface="仿宋_GB2312" pitchFamily="49" charset="-122"/>
              </a:rPr>
              <a:t>可以定义为该树所有内部结点上的搜索概率</a:t>
            </a:r>
            <a:r>
              <a:rPr lang="en-US" altLang="zh-CN" sz="3000" b="1" i="1">
                <a:latin typeface="Times New Roman" panose="02020603050405020304" pitchFamily="18" charset="0"/>
                <a:ea typeface="仿宋_GB2312" pitchFamily="49" charset="-122"/>
              </a:rPr>
              <a:t>p</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与搜索该结点时所需的关键码比较次数</a:t>
            </a:r>
            <a:r>
              <a:rPr lang="en-US" altLang="zh-CN" sz="3000" b="1" i="1">
                <a:latin typeface="Times New Roman" panose="02020603050405020304" pitchFamily="18" charset="0"/>
                <a:ea typeface="仿宋_GB2312" pitchFamily="49" charset="-122"/>
              </a:rPr>
              <a:t>c</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 l</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即结点所在层次</a:t>
            </a:r>
            <a:r>
              <a:rPr lang="en-US" altLang="zh-CN"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乘积之和：</a:t>
            </a:r>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FEA4E010-E851-405F-9AE6-6AA1B8DE2EB1}"/>
              </a:ext>
            </a:extLst>
          </p:cNvPr>
          <p:cNvSpPr>
            <a:spLocks noGrp="1"/>
          </p:cNvSpPr>
          <p:nvPr>
            <p:ph type="sldNum" sz="quarter" idx="11"/>
          </p:nvPr>
        </p:nvSpPr>
        <p:spPr/>
        <p:txBody>
          <a:bodyPr/>
          <a:lstStyle/>
          <a:p>
            <a:fld id="{70CF0BB4-AB15-4D83-B810-1981D71D0DE3}" type="slidenum">
              <a:rPr lang="en-US" altLang="zh-CN"/>
              <a:pPr/>
              <a:t>53</a:t>
            </a:fld>
            <a:endParaRPr lang="en-US" altLang="zh-CN"/>
          </a:p>
        </p:txBody>
      </p:sp>
      <p:sp>
        <p:nvSpPr>
          <p:cNvPr id="238601" name="Rectangle 9">
            <a:extLst>
              <a:ext uri="{FF2B5EF4-FFF2-40B4-BE49-F238E27FC236}">
                <a16:creationId xmlns:a16="http://schemas.microsoft.com/office/drawing/2014/main" id="{A47EA3A5-40C0-4BEF-B553-D0B6BDC70D15}"/>
              </a:ext>
            </a:extLst>
          </p:cNvPr>
          <p:cNvSpPr>
            <a:spLocks noGrp="1" noChangeArrowheads="1"/>
          </p:cNvSpPr>
          <p:nvPr>
            <p:ph type="body" sz="half" idx="1"/>
          </p:nvPr>
        </p:nvSpPr>
        <p:spPr>
          <a:xfrm>
            <a:off x="468313" y="695325"/>
            <a:ext cx="8316912" cy="5613400"/>
          </a:xfrm>
        </p:spPr>
        <p:txBody>
          <a:bodyPr/>
          <a:lstStyle/>
          <a:p>
            <a:pPr>
              <a:lnSpc>
                <a:spcPct val="105000"/>
              </a:lnSpc>
              <a:spcBef>
                <a:spcPct val="10000"/>
              </a:spcBef>
              <a:buClr>
                <a:srgbClr val="800080"/>
              </a:buClr>
              <a:buSzPct val="50000"/>
            </a:pPr>
            <a:r>
              <a:rPr kumimoji="1" lang="zh-CN" altLang="en-US" sz="3000" b="1">
                <a:latin typeface="Times New Roman" panose="02020603050405020304" pitchFamily="18" charset="0"/>
                <a:ea typeface="仿宋_GB2312" pitchFamily="49" charset="-122"/>
              </a:rPr>
              <a:t>设各关键码的搜索概率相等：</a:t>
            </a:r>
            <a:r>
              <a:rPr kumimoji="1" lang="en-US" altLang="zh-CN" sz="3000" b="1" i="1">
                <a:latin typeface="Times New Roman" panose="02020603050405020304" pitchFamily="18" charset="0"/>
                <a:ea typeface="仿宋_GB2312" pitchFamily="49" charset="-122"/>
              </a:rPr>
              <a:t>p</a:t>
            </a:r>
            <a:r>
              <a:rPr kumimoji="1" lang="en-US" altLang="zh-CN" sz="3000" b="1">
                <a:latin typeface="Times New Roman" panose="02020603050405020304" pitchFamily="18" charset="0"/>
                <a:ea typeface="仿宋_GB2312" pitchFamily="49" charset="-122"/>
              </a:rPr>
              <a:t>[</a:t>
            </a:r>
            <a:r>
              <a:rPr kumimoji="1" lang="en-US" altLang="zh-CN" sz="3000" b="1" i="1">
                <a:latin typeface="Times New Roman" panose="02020603050405020304" pitchFamily="18" charset="0"/>
                <a:ea typeface="仿宋_GB2312" pitchFamily="49" charset="-122"/>
              </a:rPr>
              <a:t>i</a:t>
            </a:r>
            <a:r>
              <a:rPr kumimoji="1" lang="en-US" altLang="zh-CN" sz="3000" b="1">
                <a:latin typeface="Times New Roman" panose="02020603050405020304" pitchFamily="18" charset="0"/>
                <a:ea typeface="仿宋_GB2312" pitchFamily="49" charset="-122"/>
              </a:rPr>
              <a:t>] = 1/</a:t>
            </a:r>
            <a:r>
              <a:rPr kumimoji="1" lang="en-US" altLang="zh-CN" sz="3000" b="1" i="1">
                <a:latin typeface="Times New Roman" panose="02020603050405020304" pitchFamily="18" charset="0"/>
                <a:ea typeface="仿宋_GB2312" pitchFamily="49" charset="-122"/>
              </a:rPr>
              <a:t>n</a:t>
            </a:r>
          </a:p>
          <a:p>
            <a:pPr>
              <a:lnSpc>
                <a:spcPct val="105000"/>
              </a:lnSpc>
              <a:spcBef>
                <a:spcPct val="10000"/>
              </a:spcBef>
              <a:buClr>
                <a:srgbClr val="800080"/>
              </a:buClr>
              <a:buSzPct val="50000"/>
            </a:pPr>
            <a:endParaRPr kumimoji="1" lang="en-US" altLang="zh-CN" sz="3000" b="1" i="1">
              <a:latin typeface="Times New Roman" panose="02020603050405020304" pitchFamily="18" charset="0"/>
              <a:ea typeface="仿宋_GB2312" pitchFamily="49" charset="-122"/>
            </a:endParaRPr>
          </a:p>
          <a:p>
            <a:pPr>
              <a:lnSpc>
                <a:spcPct val="105000"/>
              </a:lnSpc>
              <a:spcBef>
                <a:spcPct val="10000"/>
              </a:spcBef>
              <a:buClr>
                <a:srgbClr val="800080"/>
              </a:buClr>
              <a:buSzPct val="50000"/>
            </a:pPr>
            <a:endParaRPr kumimoji="1" lang="en-US" altLang="zh-CN" sz="2600" b="1" i="1">
              <a:latin typeface="Times New Roman" panose="02020603050405020304" pitchFamily="18" charset="0"/>
              <a:ea typeface="仿宋_GB2312" pitchFamily="49" charset="-122"/>
            </a:endParaRPr>
          </a:p>
          <a:p>
            <a:pPr>
              <a:lnSpc>
                <a:spcPct val="105000"/>
              </a:lnSpc>
              <a:spcBef>
                <a:spcPct val="10000"/>
              </a:spcBef>
              <a:buClr>
                <a:srgbClr val="800080"/>
              </a:buClr>
              <a:buSzPct val="50000"/>
            </a:pPr>
            <a:r>
              <a:rPr kumimoji="1" lang="zh-CN" altLang="en-US" sz="3000" b="1">
                <a:latin typeface="Times New Roman" panose="02020603050405020304" pitchFamily="18" charset="0"/>
                <a:ea typeface="仿宋_GB2312" pitchFamily="49" charset="-122"/>
              </a:rPr>
              <a:t>搜索不成功的平均搜索长度</a:t>
            </a:r>
            <a:r>
              <a:rPr kumimoji="1" lang="en-US" altLang="zh-CN" sz="3000" b="1" i="1">
                <a:latin typeface="Times New Roman" panose="02020603050405020304" pitchFamily="18" charset="0"/>
                <a:ea typeface="仿宋_GB2312" pitchFamily="49" charset="-122"/>
              </a:rPr>
              <a:t>ASL</a:t>
            </a:r>
            <a:r>
              <a:rPr kumimoji="1" lang="en-US" altLang="zh-CN" sz="3000" b="1" i="1" baseline="-25000">
                <a:latin typeface="Times New Roman" panose="02020603050405020304" pitchFamily="18" charset="0"/>
                <a:ea typeface="仿宋_GB2312" pitchFamily="49" charset="-122"/>
              </a:rPr>
              <a:t>unsucc</a:t>
            </a:r>
            <a:r>
              <a:rPr kumimoji="1" lang="zh-CN" altLang="en-US" sz="3000" b="1">
                <a:latin typeface="Times New Roman" panose="02020603050405020304" pitchFamily="18" charset="0"/>
                <a:ea typeface="仿宋_GB2312" pitchFamily="49" charset="-122"/>
              </a:rPr>
              <a:t>为树中所有外部结点上搜索概率</a:t>
            </a:r>
            <a:r>
              <a:rPr kumimoji="1" lang="en-US" altLang="zh-CN" sz="3000" b="1" i="1">
                <a:latin typeface="Times New Roman" panose="02020603050405020304" pitchFamily="18" charset="0"/>
                <a:ea typeface="仿宋_GB2312" pitchFamily="49" charset="-122"/>
              </a:rPr>
              <a:t>q</a:t>
            </a:r>
            <a:r>
              <a:rPr kumimoji="1" lang="en-US" altLang="zh-CN" sz="3000" b="1">
                <a:latin typeface="Times New Roman" panose="02020603050405020304" pitchFamily="18" charset="0"/>
                <a:ea typeface="仿宋_GB2312" pitchFamily="49" charset="-122"/>
              </a:rPr>
              <a:t>[</a:t>
            </a:r>
            <a:r>
              <a:rPr kumimoji="1" lang="en-US" altLang="zh-CN" sz="3000" b="1" i="1">
                <a:latin typeface="Times New Roman" panose="02020603050405020304" pitchFamily="18" charset="0"/>
                <a:ea typeface="仿宋_GB2312" pitchFamily="49" charset="-122"/>
              </a:rPr>
              <a:t>j</a:t>
            </a:r>
            <a:r>
              <a:rPr kumimoji="1" lang="en-US" altLang="zh-CN" sz="3000" b="1">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与到达外部结点所需关键码比较次数</a:t>
            </a:r>
            <a:r>
              <a:rPr kumimoji="1" lang="en-US" altLang="zh-CN" sz="3000" b="1" i="1">
                <a:latin typeface="Times New Roman" panose="02020603050405020304" pitchFamily="18" charset="0"/>
                <a:ea typeface="仿宋_GB2312" pitchFamily="49" charset="-122"/>
              </a:rPr>
              <a:t>c</a:t>
            </a:r>
            <a:r>
              <a:rPr kumimoji="1" lang="en-US" altLang="zh-CN" sz="3000" b="1" i="1">
                <a:latin typeface="Times New Roman" panose="02020603050405020304" pitchFamily="18" charset="0"/>
                <a:ea typeface="仿宋_GB2312" pitchFamily="49" charset="-122"/>
                <a:cs typeface="Times New Roman" panose="02020603050405020304" pitchFamily="18" charset="0"/>
              </a:rPr>
              <a:t>'</a:t>
            </a:r>
            <a:r>
              <a:rPr kumimoji="1" lang="en-US" altLang="zh-CN" sz="3000" b="1">
                <a:latin typeface="Times New Roman" panose="02020603050405020304" pitchFamily="18" charset="0"/>
                <a:ea typeface="仿宋_GB2312" pitchFamily="49" charset="-122"/>
              </a:rPr>
              <a:t>[</a:t>
            </a:r>
            <a:r>
              <a:rPr kumimoji="1" lang="en-US" altLang="zh-CN" sz="3000" b="1" i="1">
                <a:latin typeface="Times New Roman" panose="02020603050405020304" pitchFamily="18" charset="0"/>
                <a:ea typeface="仿宋_GB2312" pitchFamily="49" charset="-122"/>
              </a:rPr>
              <a:t>j</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l'</a:t>
            </a:r>
            <a:r>
              <a:rPr kumimoji="1" lang="en-US" altLang="zh-CN" sz="3000" b="1">
                <a:latin typeface="Times New Roman" panose="02020603050405020304" pitchFamily="18" charset="0"/>
                <a:ea typeface="仿宋_GB2312" pitchFamily="49" charset="-122"/>
              </a:rPr>
              <a:t>[</a:t>
            </a:r>
            <a:r>
              <a:rPr kumimoji="1" lang="en-US" altLang="zh-CN" sz="3000" b="1" i="1">
                <a:latin typeface="Times New Roman" panose="02020603050405020304" pitchFamily="18" charset="0"/>
                <a:ea typeface="仿宋_GB2312" pitchFamily="49" charset="-122"/>
              </a:rPr>
              <a:t>j</a:t>
            </a:r>
            <a:r>
              <a:rPr kumimoji="1" lang="en-US" altLang="zh-CN" sz="3000" b="1">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乘积之和：</a:t>
            </a:r>
          </a:p>
          <a:p>
            <a:pPr>
              <a:lnSpc>
                <a:spcPct val="105000"/>
              </a:lnSpc>
              <a:spcBef>
                <a:spcPct val="10000"/>
              </a:spcBef>
              <a:buClr>
                <a:srgbClr val="800080"/>
              </a:buClr>
              <a:buSzPct val="50000"/>
            </a:pPr>
            <a:endParaRPr kumimoji="1" lang="zh-CN" altLang="en-US" sz="3000" b="1" i="1">
              <a:latin typeface="Times New Roman" panose="02020603050405020304" pitchFamily="18" charset="0"/>
              <a:ea typeface="仿宋_GB2312" pitchFamily="49" charset="-122"/>
            </a:endParaRPr>
          </a:p>
          <a:p>
            <a:pPr>
              <a:lnSpc>
                <a:spcPct val="105000"/>
              </a:lnSpc>
              <a:spcBef>
                <a:spcPct val="10000"/>
              </a:spcBef>
              <a:buClr>
                <a:srgbClr val="800080"/>
              </a:buClr>
              <a:buSzPct val="50000"/>
            </a:pPr>
            <a:endParaRPr kumimoji="1" lang="zh-CN" altLang="en-US" sz="3000" b="1" i="1">
              <a:latin typeface="Times New Roman" panose="02020603050405020304" pitchFamily="18" charset="0"/>
              <a:ea typeface="仿宋_GB2312" pitchFamily="49" charset="-122"/>
            </a:endParaRPr>
          </a:p>
          <a:p>
            <a:pPr>
              <a:lnSpc>
                <a:spcPct val="105000"/>
              </a:lnSpc>
              <a:spcBef>
                <a:spcPct val="10000"/>
              </a:spcBef>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设外部结点搜索概率相等：</a:t>
            </a:r>
            <a:r>
              <a:rPr kumimoji="1" lang="en-US" altLang="zh-CN" sz="3000" b="1" i="1">
                <a:solidFill>
                  <a:schemeClr val="tx2"/>
                </a:solidFill>
                <a:latin typeface="Times New Roman" panose="02020603050405020304" pitchFamily="18" charset="0"/>
                <a:ea typeface="仿宋_GB2312" pitchFamily="49" charset="-122"/>
              </a:rPr>
              <a:t>q</a:t>
            </a:r>
            <a:r>
              <a:rPr kumimoji="1" lang="en-US" altLang="zh-CN" sz="3000" b="1">
                <a:solidFill>
                  <a:schemeClr val="tx2"/>
                </a:solidFill>
                <a:latin typeface="Times New Roman" panose="02020603050405020304" pitchFamily="18" charset="0"/>
                <a:ea typeface="仿宋_GB2312" pitchFamily="49" charset="-122"/>
              </a:rPr>
              <a:t>[</a:t>
            </a:r>
            <a:r>
              <a:rPr kumimoji="1" lang="en-US" altLang="zh-CN" sz="3000" b="1" i="1">
                <a:solidFill>
                  <a:schemeClr val="tx2"/>
                </a:solidFill>
                <a:latin typeface="Times New Roman" panose="02020603050405020304" pitchFamily="18" charset="0"/>
                <a:ea typeface="仿宋_GB2312" pitchFamily="49" charset="-122"/>
              </a:rPr>
              <a:t>j</a:t>
            </a:r>
            <a:r>
              <a:rPr kumimoji="1" lang="en-US" altLang="zh-CN" sz="3000" b="1">
                <a:solidFill>
                  <a:schemeClr val="tx2"/>
                </a:solidFill>
                <a:latin typeface="Times New Roman" panose="02020603050405020304" pitchFamily="18" charset="0"/>
                <a:ea typeface="仿宋_GB2312" pitchFamily="49" charset="-122"/>
              </a:rPr>
              <a:t>] = 1/(</a:t>
            </a:r>
            <a:r>
              <a:rPr kumimoji="1" lang="en-US" altLang="zh-CN" sz="3000" b="1" i="1">
                <a:solidFill>
                  <a:schemeClr val="tx2"/>
                </a:solidFill>
                <a:latin typeface="Times New Roman" panose="02020603050405020304" pitchFamily="18" charset="0"/>
                <a:ea typeface="仿宋_GB2312" pitchFamily="49" charset="-122"/>
              </a:rPr>
              <a:t>n+</a:t>
            </a:r>
            <a:r>
              <a:rPr kumimoji="1" lang="en-US" altLang="zh-CN" sz="3000" b="1">
                <a:solidFill>
                  <a:schemeClr val="tx2"/>
                </a:solidFill>
                <a:latin typeface="Times New Roman" panose="02020603050405020304" pitchFamily="18" charset="0"/>
                <a:ea typeface="仿宋_GB2312" pitchFamily="49" charset="-122"/>
              </a:rPr>
              <a:t>1)</a:t>
            </a:r>
            <a:r>
              <a:rPr kumimoji="1" lang="zh-CN" altLang="en-US" sz="3000" b="1">
                <a:latin typeface="Times New Roman" panose="02020603050405020304" pitchFamily="18" charset="0"/>
                <a:ea typeface="仿宋_GB2312" pitchFamily="49" charset="-122"/>
              </a:rPr>
              <a:t>：</a:t>
            </a:r>
            <a:endParaRPr kumimoji="1" lang="zh-CN" altLang="en-US" sz="3000" b="1" i="1">
              <a:latin typeface="Times New Roman" panose="02020603050405020304" pitchFamily="18" charset="0"/>
              <a:ea typeface="仿宋_GB2312" pitchFamily="49" charset="-122"/>
            </a:endParaRPr>
          </a:p>
          <a:p>
            <a:pPr>
              <a:buClr>
                <a:srgbClr val="800080"/>
              </a:buClr>
              <a:buSzPct val="50000"/>
            </a:pPr>
            <a:endParaRPr kumimoji="1" lang="zh-CN" altLang="en-US" sz="3000" b="1" i="1">
              <a:latin typeface="Times New Roman" panose="02020603050405020304" pitchFamily="18" charset="0"/>
              <a:ea typeface="仿宋_GB2312" pitchFamily="49" charset="-122"/>
            </a:endParaRPr>
          </a:p>
          <a:p>
            <a:pPr>
              <a:buClr>
                <a:srgbClr val="800080"/>
              </a:buClr>
              <a:buSzPct val="50000"/>
            </a:pPr>
            <a:endParaRPr kumimoji="1" lang="zh-CN" altLang="en-US" sz="2600" b="1" i="1">
              <a:latin typeface="Times New Roman" panose="02020603050405020304" pitchFamily="18" charset="0"/>
              <a:ea typeface="仿宋_GB2312" pitchFamily="49" charset="-122"/>
            </a:endParaRPr>
          </a:p>
          <a:p>
            <a:pPr>
              <a:buClr>
                <a:srgbClr val="800080"/>
              </a:buClr>
              <a:buSzPct val="50000"/>
            </a:pPr>
            <a:endParaRPr kumimoji="1" lang="zh-CN" altLang="en-US" sz="2600" b="1" i="1">
              <a:latin typeface="Times New Roman" panose="02020603050405020304" pitchFamily="18" charset="0"/>
              <a:ea typeface="仿宋_GB2312" pitchFamily="49" charset="-122"/>
            </a:endParaRPr>
          </a:p>
        </p:txBody>
      </p:sp>
      <p:graphicFrame>
        <p:nvGraphicFramePr>
          <p:cNvPr id="238595" name="Object 3">
            <a:extLst>
              <a:ext uri="{FF2B5EF4-FFF2-40B4-BE49-F238E27FC236}">
                <a16:creationId xmlns:a16="http://schemas.microsoft.com/office/drawing/2014/main" id="{76D5B38C-C60D-4C1B-83E6-36F3F16E653F}"/>
              </a:ext>
            </a:extLst>
          </p:cNvPr>
          <p:cNvGraphicFramePr>
            <a:graphicFrameLocks noChangeAspect="1"/>
          </p:cNvGraphicFramePr>
          <p:nvPr/>
        </p:nvGraphicFramePr>
        <p:xfrm>
          <a:off x="2138363" y="1160463"/>
          <a:ext cx="2887662" cy="1008062"/>
        </p:xfrm>
        <a:graphic>
          <a:graphicData uri="http://schemas.openxmlformats.org/presentationml/2006/ole">
            <mc:AlternateContent xmlns:mc="http://schemas.openxmlformats.org/markup-compatibility/2006">
              <mc:Choice xmlns:v="urn:schemas-microsoft-com:vml" Requires="v">
                <p:oleObj spid="_x0000_s238609" name="公式" r:id="rId3" imgW="1231560" imgH="431640" progId="Equation.3">
                  <p:embed/>
                </p:oleObj>
              </mc:Choice>
              <mc:Fallback>
                <p:oleObj name="公式" r:id="rId3" imgW="123156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363" y="1160463"/>
                        <a:ext cx="2887662"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8597" name="Object 5">
            <a:extLst>
              <a:ext uri="{FF2B5EF4-FFF2-40B4-BE49-F238E27FC236}">
                <a16:creationId xmlns:a16="http://schemas.microsoft.com/office/drawing/2014/main" id="{FD0B26E6-013E-4D94-8660-7B2458A62842}"/>
              </a:ext>
            </a:extLst>
          </p:cNvPr>
          <p:cNvGraphicFramePr>
            <a:graphicFrameLocks noChangeAspect="1"/>
          </p:cNvGraphicFramePr>
          <p:nvPr/>
        </p:nvGraphicFramePr>
        <p:xfrm>
          <a:off x="2159000" y="3644900"/>
          <a:ext cx="4321175" cy="1081088"/>
        </p:xfrm>
        <a:graphic>
          <a:graphicData uri="http://schemas.openxmlformats.org/presentationml/2006/ole">
            <mc:AlternateContent xmlns:mc="http://schemas.openxmlformats.org/markup-compatibility/2006">
              <mc:Choice xmlns:v="urn:schemas-microsoft-com:vml" Requires="v">
                <p:oleObj spid="_x0000_s238610" name="公式" r:id="rId5" imgW="1904760" imgH="444240" progId="Equation.3">
                  <p:embed/>
                </p:oleObj>
              </mc:Choice>
              <mc:Fallback>
                <p:oleObj name="公式" r:id="rId5" imgW="1904760" imgH="4442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0" y="3644900"/>
                        <a:ext cx="4321175"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8599" name="Object 7">
            <a:extLst>
              <a:ext uri="{FF2B5EF4-FFF2-40B4-BE49-F238E27FC236}">
                <a16:creationId xmlns:a16="http://schemas.microsoft.com/office/drawing/2014/main" id="{492D5675-1F58-4CD7-B092-7FCEEB6344A2}"/>
              </a:ext>
            </a:extLst>
          </p:cNvPr>
          <p:cNvGraphicFramePr>
            <a:graphicFrameLocks noChangeAspect="1"/>
          </p:cNvGraphicFramePr>
          <p:nvPr/>
        </p:nvGraphicFramePr>
        <p:xfrm>
          <a:off x="2147888" y="5218113"/>
          <a:ext cx="4332287" cy="1055687"/>
        </p:xfrm>
        <a:graphic>
          <a:graphicData uri="http://schemas.openxmlformats.org/presentationml/2006/ole">
            <mc:AlternateContent xmlns:mc="http://schemas.openxmlformats.org/markup-compatibility/2006">
              <mc:Choice xmlns:v="urn:schemas-microsoft-com:vml" Requires="v">
                <p:oleObj spid="_x0000_s238611" name="公式" r:id="rId7" imgW="1879560" imgH="444240" progId="Equation.3">
                  <p:embed/>
                </p:oleObj>
              </mc:Choice>
              <mc:Fallback>
                <p:oleObj name="公式" r:id="rId7" imgW="1879560" imgH="4442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7888" y="5218113"/>
                        <a:ext cx="4332287" cy="105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a:extLst>
              <a:ext uri="{FF2B5EF4-FFF2-40B4-BE49-F238E27FC236}">
                <a16:creationId xmlns:a16="http://schemas.microsoft.com/office/drawing/2014/main" id="{1D2763F3-C86D-4CC9-828C-BFF6F8FDB35C}"/>
              </a:ext>
            </a:extLst>
          </p:cNvPr>
          <p:cNvSpPr>
            <a:spLocks noGrp="1"/>
          </p:cNvSpPr>
          <p:nvPr>
            <p:ph type="sldNum" sz="quarter" idx="11"/>
          </p:nvPr>
        </p:nvSpPr>
        <p:spPr/>
        <p:txBody>
          <a:bodyPr/>
          <a:lstStyle/>
          <a:p>
            <a:fld id="{0D0AFDB8-6F71-4F2B-B71B-3A0D94852D8B}" type="slidenum">
              <a:rPr lang="en-US" altLang="zh-CN"/>
              <a:pPr/>
              <a:t>54</a:t>
            </a:fld>
            <a:endParaRPr lang="en-US" altLang="zh-CN"/>
          </a:p>
        </p:txBody>
      </p:sp>
      <p:sp>
        <p:nvSpPr>
          <p:cNvPr id="239625" name="Rectangle 9">
            <a:extLst>
              <a:ext uri="{FF2B5EF4-FFF2-40B4-BE49-F238E27FC236}">
                <a16:creationId xmlns:a16="http://schemas.microsoft.com/office/drawing/2014/main" id="{A666BAC1-04ED-4BE5-917D-1A93DB9A7057}"/>
              </a:ext>
            </a:extLst>
          </p:cNvPr>
          <p:cNvSpPr>
            <a:spLocks noGrp="1" noChangeArrowheads="1"/>
          </p:cNvSpPr>
          <p:nvPr>
            <p:ph type="body" idx="1"/>
          </p:nvPr>
        </p:nvSpPr>
        <p:spPr>
          <a:xfrm>
            <a:off x="482600" y="1233488"/>
            <a:ext cx="8229600" cy="5145087"/>
          </a:xfrm>
        </p:spPr>
        <p:txBody>
          <a:bodyPr/>
          <a:lstStyle/>
          <a:p>
            <a:pPr algn="just">
              <a:lnSpc>
                <a:spcPct val="105000"/>
              </a:lnSpc>
              <a:spcBef>
                <a:spcPct val="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设树中所有内、外部结点的搜索概率都相等：</a:t>
            </a:r>
          </a:p>
          <a:p>
            <a:pPr algn="just">
              <a:lnSpc>
                <a:spcPct val="105000"/>
              </a:lnSpc>
              <a:spcBef>
                <a:spcPct val="5000"/>
              </a:spcBef>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p</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 1/3, 1</a:t>
            </a:r>
            <a:r>
              <a:rPr lang="en-US" altLang="zh-CN" sz="3000" b="1">
                <a:solidFill>
                  <a:schemeClr val="tx2"/>
                </a:solidFill>
                <a:latin typeface="宋体" panose="02010600030101010101" pitchFamily="2"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宋体" panose="02010600030101010101" pitchFamily="2" charset="-122"/>
              </a:rPr>
              <a:t>≤</a:t>
            </a:r>
            <a:r>
              <a:rPr lang="en-US" altLang="zh-CN" sz="3000" b="1">
                <a:solidFill>
                  <a:schemeClr val="tx2"/>
                </a:solidFill>
                <a:latin typeface="Times New Roman" panose="02020603050405020304" pitchFamily="18" charset="0"/>
                <a:ea typeface="仿宋_GB2312" pitchFamily="49" charset="-122"/>
              </a:rPr>
              <a:t>3,  </a:t>
            </a:r>
            <a:r>
              <a:rPr lang="en-US" altLang="zh-CN" sz="3000" b="1" i="1">
                <a:solidFill>
                  <a:schemeClr val="tx2"/>
                </a:solidFill>
                <a:latin typeface="Times New Roman" panose="02020603050405020304" pitchFamily="18" charset="0"/>
                <a:ea typeface="仿宋_GB2312" pitchFamily="49" charset="-122"/>
              </a:rPr>
              <a:t>q</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 = 1/4, 0</a:t>
            </a:r>
            <a:r>
              <a:rPr lang="en-US" altLang="zh-CN" sz="3000" b="1">
                <a:solidFill>
                  <a:schemeClr val="tx2"/>
                </a:solidFill>
                <a:latin typeface="宋体" panose="02010600030101010101" pitchFamily="2" charset="-12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宋体" panose="02010600030101010101" pitchFamily="2" charset="-122"/>
              </a:rPr>
              <a:t>≤</a:t>
            </a:r>
            <a:r>
              <a:rPr lang="en-US" altLang="zh-CN" sz="3000" b="1">
                <a:solidFill>
                  <a:schemeClr val="tx2"/>
                </a:solidFill>
                <a:latin typeface="Times New Roman" panose="02020603050405020304" pitchFamily="18" charset="0"/>
                <a:ea typeface="仿宋_GB2312" pitchFamily="49" charset="-122"/>
              </a:rPr>
              <a:t>3</a:t>
            </a:r>
          </a:p>
          <a:p>
            <a:pPr algn="just">
              <a:lnSpc>
                <a:spcPct val="105000"/>
              </a:lnSpc>
              <a:spcBef>
                <a:spcPct val="5000"/>
              </a:spcBef>
              <a:buFont typeface="Wingdings" panose="05000000000000000000" pitchFamily="2" charset="2"/>
              <a:buNone/>
            </a:pPr>
            <a:r>
              <a:rPr lang="en-US" altLang="zh-CN" sz="3000" b="1">
                <a:solidFill>
                  <a:srgbClr val="008080"/>
                </a:solidFill>
                <a:latin typeface="Times New Roman" panose="02020603050405020304" pitchFamily="18" charset="0"/>
                <a:ea typeface="仿宋_GB2312" pitchFamily="49" charset="-122"/>
              </a:rPr>
              <a:t>    </a:t>
            </a:r>
            <a:r>
              <a:rPr lang="zh-CN" altLang="en-US" sz="3000" b="1">
                <a:solidFill>
                  <a:schemeClr val="hlink"/>
                </a:solidFill>
                <a:latin typeface="Times New Roman" panose="02020603050405020304" pitchFamily="18" charset="0"/>
                <a:ea typeface="仿宋_GB2312" pitchFamily="49" charset="-122"/>
              </a:rPr>
              <a:t>图</a:t>
            </a:r>
            <a:r>
              <a:rPr lang="en-US" altLang="zh-CN" sz="3000" b="1">
                <a:solidFill>
                  <a:schemeClr val="hlink"/>
                </a:solidFill>
                <a:latin typeface="Times New Roman" panose="02020603050405020304" pitchFamily="18" charset="0"/>
                <a:ea typeface="仿宋_GB2312" pitchFamily="49" charset="-122"/>
              </a:rPr>
              <a:t>(a): </a:t>
            </a:r>
            <a:r>
              <a:rPr lang="en-US" altLang="zh-CN" sz="3000" b="1" i="1">
                <a:solidFill>
                  <a:schemeClr val="hlink"/>
                </a:solidFill>
                <a:latin typeface="Times New Roman" panose="02020603050405020304" pitchFamily="18" charset="0"/>
                <a:ea typeface="仿宋_GB2312" pitchFamily="49" charset="-122"/>
              </a:rPr>
              <a:t>ASL</a:t>
            </a:r>
            <a:r>
              <a:rPr lang="en-US" altLang="zh-CN" sz="3000" b="1" i="1" baseline="-25000">
                <a:solidFill>
                  <a:schemeClr val="hlink"/>
                </a:solidFill>
                <a:latin typeface="Times New Roman" panose="02020603050405020304" pitchFamily="18" charset="0"/>
                <a:ea typeface="仿宋_GB2312" pitchFamily="49" charset="-122"/>
              </a:rPr>
              <a:t>succ</a:t>
            </a:r>
            <a:r>
              <a:rPr lang="en-US" altLang="zh-CN" sz="3000" b="1">
                <a:solidFill>
                  <a:schemeClr val="hlink"/>
                </a:solidFill>
                <a:latin typeface="Times New Roman" panose="02020603050405020304" pitchFamily="18" charset="0"/>
                <a:ea typeface="仿宋_GB2312" pitchFamily="49" charset="-122"/>
              </a:rPr>
              <a:t> = 1/3*</a:t>
            </a:r>
            <a:r>
              <a:rPr lang="en-US" altLang="zh-CN" sz="3000" b="1">
                <a:solidFill>
                  <a:srgbClr val="CC3300"/>
                </a:solidFill>
                <a:latin typeface="Times New Roman" panose="02020603050405020304" pitchFamily="18" charset="0"/>
                <a:ea typeface="仿宋_GB2312" pitchFamily="49" charset="-122"/>
              </a:rPr>
              <a:t>3</a:t>
            </a:r>
            <a:r>
              <a:rPr lang="en-US" altLang="zh-CN" sz="3000" b="1">
                <a:solidFill>
                  <a:schemeClr val="hlink"/>
                </a:solidFill>
                <a:latin typeface="Times New Roman" panose="02020603050405020304" pitchFamily="18" charset="0"/>
                <a:ea typeface="仿宋_GB2312" pitchFamily="49" charset="-122"/>
              </a:rPr>
              <a:t>+1/3*</a:t>
            </a:r>
            <a:r>
              <a:rPr lang="en-US" altLang="zh-CN" sz="3000" b="1">
                <a:solidFill>
                  <a:srgbClr val="CC3300"/>
                </a:solidFill>
                <a:latin typeface="Times New Roman" panose="02020603050405020304" pitchFamily="18" charset="0"/>
                <a:ea typeface="仿宋_GB2312" pitchFamily="49" charset="-122"/>
              </a:rPr>
              <a:t>2</a:t>
            </a:r>
            <a:r>
              <a:rPr lang="en-US" altLang="zh-CN" sz="3000" b="1">
                <a:solidFill>
                  <a:schemeClr val="hlink"/>
                </a:solidFill>
                <a:latin typeface="Times New Roman" panose="02020603050405020304" pitchFamily="18" charset="0"/>
                <a:ea typeface="仿宋_GB2312" pitchFamily="49" charset="-122"/>
              </a:rPr>
              <a:t>+1/3*</a:t>
            </a:r>
            <a:r>
              <a:rPr lang="en-US" altLang="zh-CN" sz="3000" b="1">
                <a:solidFill>
                  <a:srgbClr val="CC3300"/>
                </a:solidFill>
                <a:latin typeface="Times New Roman" panose="02020603050405020304" pitchFamily="18" charset="0"/>
                <a:ea typeface="仿宋_GB2312" pitchFamily="49" charset="-122"/>
              </a:rPr>
              <a:t>1</a:t>
            </a:r>
            <a:r>
              <a:rPr lang="en-US" altLang="zh-CN" sz="3000" b="1">
                <a:solidFill>
                  <a:schemeClr val="hlink"/>
                </a:solidFill>
                <a:latin typeface="Times New Roman" panose="02020603050405020304" pitchFamily="18" charset="0"/>
                <a:ea typeface="仿宋_GB2312" pitchFamily="49" charset="-122"/>
              </a:rPr>
              <a:t> = 6/3,</a:t>
            </a:r>
          </a:p>
          <a:p>
            <a:pPr algn="just">
              <a:lnSpc>
                <a:spcPct val="105000"/>
              </a:lnSpc>
              <a:spcBef>
                <a:spcPct val="5000"/>
              </a:spcBef>
              <a:buFont typeface="Wingdings" panose="05000000000000000000" pitchFamily="2" charset="2"/>
              <a:buNone/>
            </a:pPr>
            <a:r>
              <a:rPr lang="en-US" altLang="zh-CN" sz="3000" b="1">
                <a:solidFill>
                  <a:schemeClr val="hlink"/>
                </a:solidFill>
                <a:latin typeface="Times New Roman" panose="02020603050405020304" pitchFamily="18" charset="0"/>
                <a:ea typeface="仿宋_GB2312" pitchFamily="49" charset="-122"/>
              </a:rPr>
              <a:t>               </a:t>
            </a:r>
            <a:r>
              <a:rPr lang="en-US" altLang="zh-CN" sz="3000" b="1" i="1">
                <a:solidFill>
                  <a:schemeClr val="hlink"/>
                </a:solidFill>
                <a:latin typeface="Times New Roman" panose="02020603050405020304" pitchFamily="18" charset="0"/>
                <a:ea typeface="仿宋_GB2312" pitchFamily="49" charset="-122"/>
              </a:rPr>
              <a:t>ASL</a:t>
            </a:r>
            <a:r>
              <a:rPr lang="en-US" altLang="zh-CN" sz="3000" b="1" i="1" baseline="-25000">
                <a:solidFill>
                  <a:schemeClr val="hlink"/>
                </a:solidFill>
                <a:latin typeface="Times New Roman" panose="02020603050405020304" pitchFamily="18" charset="0"/>
                <a:ea typeface="仿宋_GB2312" pitchFamily="49" charset="-122"/>
              </a:rPr>
              <a:t>unsucc</a:t>
            </a:r>
            <a:r>
              <a:rPr lang="en-US" altLang="zh-CN" sz="3000" b="1">
                <a:solidFill>
                  <a:schemeClr val="hlink"/>
                </a:solidFill>
                <a:latin typeface="Times New Roman" panose="02020603050405020304" pitchFamily="18" charset="0"/>
                <a:ea typeface="仿宋_GB2312" pitchFamily="49" charset="-122"/>
              </a:rPr>
              <a:t> = 1/4*</a:t>
            </a:r>
            <a:r>
              <a:rPr lang="en-US" altLang="zh-CN" sz="3000" b="1">
                <a:solidFill>
                  <a:srgbClr val="CC3300"/>
                </a:solidFill>
                <a:latin typeface="Times New Roman" panose="02020603050405020304" pitchFamily="18" charset="0"/>
                <a:ea typeface="仿宋_GB2312" pitchFamily="49" charset="-122"/>
              </a:rPr>
              <a:t>3*2</a:t>
            </a:r>
            <a:r>
              <a:rPr lang="en-US" altLang="zh-CN" sz="3000" b="1">
                <a:solidFill>
                  <a:schemeClr val="hlink"/>
                </a:solidFill>
                <a:latin typeface="Times New Roman" panose="02020603050405020304" pitchFamily="18" charset="0"/>
                <a:ea typeface="仿宋_GB2312" pitchFamily="49" charset="-122"/>
              </a:rPr>
              <a:t>+1/4*</a:t>
            </a:r>
            <a:r>
              <a:rPr lang="en-US" altLang="zh-CN" sz="3000" b="1">
                <a:solidFill>
                  <a:srgbClr val="CC3300"/>
                </a:solidFill>
                <a:latin typeface="Times New Roman" panose="02020603050405020304" pitchFamily="18" charset="0"/>
                <a:ea typeface="仿宋_GB2312" pitchFamily="49" charset="-122"/>
              </a:rPr>
              <a:t>2</a:t>
            </a:r>
            <a:r>
              <a:rPr lang="en-US" altLang="zh-CN" sz="3000" b="1">
                <a:solidFill>
                  <a:schemeClr val="hlink"/>
                </a:solidFill>
                <a:latin typeface="Times New Roman" panose="02020603050405020304" pitchFamily="18" charset="0"/>
                <a:ea typeface="仿宋_GB2312" pitchFamily="49" charset="-122"/>
              </a:rPr>
              <a:t>+1/4*</a:t>
            </a:r>
            <a:r>
              <a:rPr lang="en-US" altLang="zh-CN" sz="3000" b="1">
                <a:solidFill>
                  <a:srgbClr val="CC3300"/>
                </a:solidFill>
                <a:latin typeface="Times New Roman" panose="02020603050405020304" pitchFamily="18" charset="0"/>
                <a:ea typeface="仿宋_GB2312" pitchFamily="49" charset="-122"/>
              </a:rPr>
              <a:t>1</a:t>
            </a:r>
            <a:r>
              <a:rPr lang="en-US" altLang="zh-CN" sz="3000" b="1">
                <a:solidFill>
                  <a:schemeClr val="hlink"/>
                </a:solidFill>
                <a:latin typeface="Times New Roman" panose="02020603050405020304" pitchFamily="18" charset="0"/>
                <a:ea typeface="仿宋_GB2312" pitchFamily="49" charset="-122"/>
              </a:rPr>
              <a:t> = 9/4</a:t>
            </a:r>
            <a:r>
              <a:rPr lang="zh-CN" altLang="en-US" sz="3000" b="1">
                <a:solidFill>
                  <a:schemeClr val="hlink"/>
                </a:solidFill>
                <a:latin typeface="Times New Roman" panose="02020603050405020304" pitchFamily="18" charset="0"/>
                <a:ea typeface="仿宋_GB2312" pitchFamily="49" charset="-122"/>
              </a:rPr>
              <a:t>。</a:t>
            </a:r>
          </a:p>
          <a:p>
            <a:pPr>
              <a:lnSpc>
                <a:spcPct val="105000"/>
              </a:lnSpc>
              <a:spcBef>
                <a:spcPct val="5000"/>
              </a:spcBef>
              <a:buFont typeface="Wingdings" panose="05000000000000000000" pitchFamily="2" charset="2"/>
              <a:buNone/>
            </a:pPr>
            <a:r>
              <a:rPr lang="zh-CN" altLang="en-US" sz="3000" b="1">
                <a:solidFill>
                  <a:schemeClr val="hlink"/>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图</a:t>
            </a:r>
            <a:r>
              <a:rPr lang="en-US" altLang="zh-CN" sz="3000" b="1">
                <a:solidFill>
                  <a:schemeClr val="tx2"/>
                </a:solidFill>
                <a:latin typeface="Times New Roman" panose="02020603050405020304" pitchFamily="18" charset="0"/>
                <a:ea typeface="仿宋_GB2312" pitchFamily="49" charset="-122"/>
              </a:rPr>
              <a:t>(b):</a:t>
            </a:r>
            <a:r>
              <a:rPr lang="en-US" altLang="zh-CN" sz="3000" b="1">
                <a:solidFill>
                  <a:schemeClr val="hlink"/>
                </a:solidFill>
                <a:latin typeface="Times New Roman" panose="02020603050405020304" pitchFamily="18" charset="0"/>
                <a:ea typeface="仿宋_GB2312" pitchFamily="49" charset="-122"/>
              </a:rPr>
              <a:t> </a:t>
            </a:r>
            <a:r>
              <a:rPr lang="en-US" altLang="zh-CN" sz="3000" b="1" i="1">
                <a:solidFill>
                  <a:schemeClr val="hlink"/>
                </a:solidFill>
                <a:latin typeface="Times New Roman" panose="02020603050405020304" pitchFamily="18" charset="0"/>
                <a:ea typeface="仿宋_GB2312" pitchFamily="49" charset="-122"/>
              </a:rPr>
              <a:t>ASL</a:t>
            </a:r>
            <a:r>
              <a:rPr lang="en-US" altLang="zh-CN" sz="3000" b="1" i="1" baseline="-25000">
                <a:solidFill>
                  <a:schemeClr val="hlink"/>
                </a:solidFill>
                <a:latin typeface="Times New Roman" panose="02020603050405020304" pitchFamily="18" charset="0"/>
                <a:ea typeface="仿宋_GB2312" pitchFamily="49" charset="-122"/>
              </a:rPr>
              <a:t>succ</a:t>
            </a:r>
            <a:r>
              <a:rPr lang="en-US" altLang="zh-CN" sz="3000" b="1">
                <a:solidFill>
                  <a:schemeClr val="hlink"/>
                </a:solidFill>
                <a:latin typeface="Times New Roman" panose="02020603050405020304" pitchFamily="18" charset="0"/>
                <a:ea typeface="仿宋_GB2312" pitchFamily="49" charset="-122"/>
              </a:rPr>
              <a:t> = 1/3*</a:t>
            </a:r>
            <a:r>
              <a:rPr lang="en-US" altLang="zh-CN" sz="3000" b="1">
                <a:solidFill>
                  <a:srgbClr val="009900"/>
                </a:solidFill>
                <a:latin typeface="Times New Roman" panose="02020603050405020304" pitchFamily="18" charset="0"/>
                <a:ea typeface="仿宋_GB2312" pitchFamily="49" charset="-122"/>
              </a:rPr>
              <a:t>2*2</a:t>
            </a:r>
            <a:r>
              <a:rPr lang="en-US" altLang="zh-CN" sz="3000" b="1">
                <a:solidFill>
                  <a:schemeClr val="hlink"/>
                </a:solidFill>
                <a:latin typeface="Times New Roman" panose="02020603050405020304" pitchFamily="18" charset="0"/>
                <a:ea typeface="仿宋_GB2312" pitchFamily="49" charset="-122"/>
              </a:rPr>
              <a:t>+1/3*</a:t>
            </a:r>
            <a:r>
              <a:rPr lang="en-US" altLang="zh-CN" sz="3000" b="1">
                <a:solidFill>
                  <a:srgbClr val="009900"/>
                </a:solidFill>
                <a:latin typeface="Times New Roman" panose="02020603050405020304" pitchFamily="18" charset="0"/>
                <a:ea typeface="仿宋_GB2312" pitchFamily="49" charset="-122"/>
              </a:rPr>
              <a:t>1</a:t>
            </a:r>
            <a:r>
              <a:rPr lang="en-US" altLang="zh-CN" sz="3000" b="1">
                <a:solidFill>
                  <a:schemeClr val="hlink"/>
                </a:solidFill>
                <a:latin typeface="Times New Roman" panose="02020603050405020304" pitchFamily="18" charset="0"/>
                <a:ea typeface="仿宋_GB2312" pitchFamily="49" charset="-122"/>
              </a:rPr>
              <a:t> = </a:t>
            </a:r>
            <a:r>
              <a:rPr lang="en-US" altLang="zh-CN" sz="3000" b="1">
                <a:solidFill>
                  <a:schemeClr val="tx2"/>
                </a:solidFill>
                <a:latin typeface="Times New Roman" panose="02020603050405020304" pitchFamily="18" charset="0"/>
                <a:ea typeface="仿宋_GB2312" pitchFamily="49" charset="-122"/>
              </a:rPr>
              <a:t>5/3</a:t>
            </a:r>
            <a:r>
              <a:rPr lang="en-US" altLang="zh-CN" sz="3000" b="1">
                <a:solidFill>
                  <a:schemeClr val="hlink"/>
                </a:solidFill>
                <a:latin typeface="Times New Roman" panose="02020603050405020304" pitchFamily="18" charset="0"/>
                <a:ea typeface="仿宋_GB2312" pitchFamily="49" charset="-122"/>
              </a:rPr>
              <a:t>,</a:t>
            </a:r>
          </a:p>
          <a:p>
            <a:pPr algn="just">
              <a:lnSpc>
                <a:spcPct val="105000"/>
              </a:lnSpc>
              <a:spcBef>
                <a:spcPct val="5000"/>
              </a:spcBef>
              <a:buFont typeface="Wingdings" panose="05000000000000000000" pitchFamily="2" charset="2"/>
              <a:buNone/>
            </a:pPr>
            <a:r>
              <a:rPr lang="en-US" altLang="zh-CN" sz="3000" b="1">
                <a:solidFill>
                  <a:schemeClr val="hlink"/>
                </a:solidFill>
                <a:latin typeface="Times New Roman" panose="02020603050405020304" pitchFamily="18" charset="0"/>
                <a:ea typeface="仿宋_GB2312" pitchFamily="49" charset="-122"/>
              </a:rPr>
              <a:t>               </a:t>
            </a:r>
            <a:r>
              <a:rPr lang="en-US" altLang="zh-CN" sz="3000" b="1" i="1">
                <a:solidFill>
                  <a:schemeClr val="hlink"/>
                </a:solidFill>
                <a:latin typeface="Times New Roman" panose="02020603050405020304" pitchFamily="18" charset="0"/>
                <a:ea typeface="仿宋_GB2312" pitchFamily="49" charset="-122"/>
              </a:rPr>
              <a:t>ASL</a:t>
            </a:r>
            <a:r>
              <a:rPr lang="en-US" altLang="zh-CN" sz="3000" b="1" i="1" baseline="-25000">
                <a:solidFill>
                  <a:schemeClr val="hlink"/>
                </a:solidFill>
                <a:latin typeface="Times New Roman" panose="02020603050405020304" pitchFamily="18" charset="0"/>
                <a:ea typeface="仿宋_GB2312" pitchFamily="49" charset="-122"/>
              </a:rPr>
              <a:t>unsucc</a:t>
            </a:r>
            <a:r>
              <a:rPr lang="en-US" altLang="zh-CN" sz="3000" b="1">
                <a:solidFill>
                  <a:schemeClr val="hlink"/>
                </a:solidFill>
                <a:latin typeface="Times New Roman" panose="02020603050405020304" pitchFamily="18" charset="0"/>
                <a:ea typeface="仿宋_GB2312" pitchFamily="49" charset="-122"/>
              </a:rPr>
              <a:t> = 1/4*</a:t>
            </a:r>
            <a:r>
              <a:rPr lang="en-US" altLang="zh-CN" sz="3000" b="1">
                <a:solidFill>
                  <a:srgbClr val="009900"/>
                </a:solidFill>
                <a:latin typeface="Times New Roman" panose="02020603050405020304" pitchFamily="18" charset="0"/>
                <a:ea typeface="仿宋_GB2312" pitchFamily="49" charset="-122"/>
              </a:rPr>
              <a:t>2*4</a:t>
            </a:r>
            <a:r>
              <a:rPr lang="en-US" altLang="zh-CN" sz="3000" b="1">
                <a:solidFill>
                  <a:schemeClr val="hlink"/>
                </a:solidFill>
                <a:latin typeface="Times New Roman" panose="02020603050405020304" pitchFamily="18" charset="0"/>
                <a:ea typeface="仿宋_GB2312" pitchFamily="49" charset="-122"/>
              </a:rPr>
              <a:t> = </a:t>
            </a:r>
            <a:r>
              <a:rPr lang="en-US" altLang="zh-CN" sz="3000" b="1">
                <a:solidFill>
                  <a:schemeClr val="tx2"/>
                </a:solidFill>
                <a:latin typeface="Times New Roman" panose="02020603050405020304" pitchFamily="18" charset="0"/>
                <a:ea typeface="仿宋_GB2312" pitchFamily="49" charset="-122"/>
              </a:rPr>
              <a:t>8/4</a:t>
            </a:r>
            <a:r>
              <a:rPr lang="zh-CN" altLang="en-US" sz="3000" b="1">
                <a:solidFill>
                  <a:schemeClr val="hlink"/>
                </a:solidFill>
                <a:latin typeface="Times New Roman" panose="02020603050405020304" pitchFamily="18" charset="0"/>
                <a:ea typeface="仿宋_GB2312" pitchFamily="49" charset="-122"/>
              </a:rPr>
              <a:t>。</a:t>
            </a:r>
          </a:p>
          <a:p>
            <a:pPr algn="just">
              <a:lnSpc>
                <a:spcPct val="105000"/>
              </a:lnSpc>
              <a:spcBef>
                <a:spcPct val="5000"/>
              </a:spcBef>
              <a:buFont typeface="Wingdings" panose="05000000000000000000" pitchFamily="2" charset="2"/>
              <a:buNone/>
            </a:pPr>
            <a:r>
              <a:rPr lang="zh-CN" altLang="en-US" sz="3000" b="1">
                <a:solidFill>
                  <a:schemeClr val="hlink"/>
                </a:solidFill>
                <a:latin typeface="Times New Roman" panose="02020603050405020304" pitchFamily="18" charset="0"/>
                <a:ea typeface="仿宋_GB2312" pitchFamily="49" charset="-122"/>
              </a:rPr>
              <a:t>    图</a:t>
            </a:r>
            <a:r>
              <a:rPr lang="en-US" altLang="zh-CN" sz="3000" b="1">
                <a:solidFill>
                  <a:schemeClr val="hlink"/>
                </a:solidFill>
                <a:latin typeface="Times New Roman" panose="02020603050405020304" pitchFamily="18" charset="0"/>
                <a:ea typeface="仿宋_GB2312" pitchFamily="49" charset="-122"/>
              </a:rPr>
              <a:t>(c): </a:t>
            </a:r>
            <a:r>
              <a:rPr lang="en-US" altLang="zh-CN" sz="3000" b="1" i="1">
                <a:solidFill>
                  <a:schemeClr val="hlink"/>
                </a:solidFill>
                <a:latin typeface="Times New Roman" panose="02020603050405020304" pitchFamily="18" charset="0"/>
                <a:ea typeface="仿宋_GB2312" pitchFamily="49" charset="-122"/>
              </a:rPr>
              <a:t>ASL</a:t>
            </a:r>
            <a:r>
              <a:rPr lang="en-US" altLang="zh-CN" sz="3000" b="1" i="1" baseline="-25000">
                <a:solidFill>
                  <a:schemeClr val="hlink"/>
                </a:solidFill>
                <a:latin typeface="Times New Roman" panose="02020603050405020304" pitchFamily="18" charset="0"/>
                <a:ea typeface="仿宋_GB2312" pitchFamily="49" charset="-122"/>
              </a:rPr>
              <a:t>succ</a:t>
            </a:r>
            <a:r>
              <a:rPr lang="en-US" altLang="zh-CN" sz="3000" b="1">
                <a:solidFill>
                  <a:schemeClr val="hlink"/>
                </a:solidFill>
                <a:latin typeface="Times New Roman" panose="02020603050405020304" pitchFamily="18" charset="0"/>
                <a:ea typeface="仿宋_GB2312" pitchFamily="49" charset="-122"/>
              </a:rPr>
              <a:t> = 1/3*</a:t>
            </a:r>
            <a:r>
              <a:rPr lang="en-US" altLang="zh-CN" sz="3000" b="1">
                <a:solidFill>
                  <a:srgbClr val="CC3300"/>
                </a:solidFill>
                <a:latin typeface="Times New Roman" panose="02020603050405020304" pitchFamily="18" charset="0"/>
                <a:ea typeface="仿宋_GB2312" pitchFamily="49" charset="-122"/>
              </a:rPr>
              <a:t>1</a:t>
            </a:r>
            <a:r>
              <a:rPr lang="en-US" altLang="zh-CN" sz="3000" b="1">
                <a:solidFill>
                  <a:schemeClr val="hlink"/>
                </a:solidFill>
                <a:latin typeface="Times New Roman" panose="02020603050405020304" pitchFamily="18" charset="0"/>
                <a:ea typeface="仿宋_GB2312" pitchFamily="49" charset="-122"/>
              </a:rPr>
              <a:t>+1/3*</a:t>
            </a:r>
            <a:r>
              <a:rPr lang="en-US" altLang="zh-CN" sz="3000" b="1">
                <a:solidFill>
                  <a:srgbClr val="CC3300"/>
                </a:solidFill>
                <a:latin typeface="Times New Roman" panose="02020603050405020304" pitchFamily="18" charset="0"/>
                <a:ea typeface="仿宋_GB2312" pitchFamily="49" charset="-122"/>
              </a:rPr>
              <a:t>2</a:t>
            </a:r>
            <a:r>
              <a:rPr lang="en-US" altLang="zh-CN" sz="3000" b="1">
                <a:solidFill>
                  <a:schemeClr val="hlink"/>
                </a:solidFill>
                <a:latin typeface="Times New Roman" panose="02020603050405020304" pitchFamily="18" charset="0"/>
                <a:ea typeface="仿宋_GB2312" pitchFamily="49" charset="-122"/>
              </a:rPr>
              <a:t>+1/3*</a:t>
            </a:r>
            <a:r>
              <a:rPr lang="en-US" altLang="zh-CN" sz="3000" b="1">
                <a:solidFill>
                  <a:srgbClr val="CC3300"/>
                </a:solidFill>
                <a:latin typeface="Times New Roman" panose="02020603050405020304" pitchFamily="18" charset="0"/>
                <a:ea typeface="仿宋_GB2312" pitchFamily="49" charset="-122"/>
              </a:rPr>
              <a:t>3</a:t>
            </a:r>
            <a:r>
              <a:rPr lang="en-US" altLang="zh-CN" sz="3000" b="1">
                <a:solidFill>
                  <a:schemeClr val="hlink"/>
                </a:solidFill>
                <a:latin typeface="Times New Roman" panose="02020603050405020304" pitchFamily="18" charset="0"/>
                <a:ea typeface="仿宋_GB2312" pitchFamily="49" charset="-122"/>
              </a:rPr>
              <a:t> = 6/3,</a:t>
            </a:r>
          </a:p>
          <a:p>
            <a:pPr algn="just">
              <a:lnSpc>
                <a:spcPct val="105000"/>
              </a:lnSpc>
              <a:spcBef>
                <a:spcPct val="5000"/>
              </a:spcBef>
              <a:buFont typeface="Wingdings" panose="05000000000000000000" pitchFamily="2" charset="2"/>
              <a:buNone/>
            </a:pPr>
            <a:r>
              <a:rPr lang="en-US" altLang="zh-CN" sz="3000" b="1">
                <a:solidFill>
                  <a:schemeClr val="hlink"/>
                </a:solidFill>
                <a:latin typeface="Times New Roman" panose="02020603050405020304" pitchFamily="18" charset="0"/>
                <a:ea typeface="仿宋_GB2312" pitchFamily="49" charset="-122"/>
              </a:rPr>
              <a:t>               </a:t>
            </a:r>
            <a:r>
              <a:rPr lang="en-US" altLang="zh-CN" sz="3000" b="1" i="1">
                <a:solidFill>
                  <a:schemeClr val="hlink"/>
                </a:solidFill>
                <a:latin typeface="Times New Roman" panose="02020603050405020304" pitchFamily="18" charset="0"/>
                <a:ea typeface="仿宋_GB2312" pitchFamily="49" charset="-122"/>
              </a:rPr>
              <a:t>ASL</a:t>
            </a:r>
            <a:r>
              <a:rPr lang="en-US" altLang="zh-CN" sz="3000" b="1" i="1" baseline="-25000">
                <a:solidFill>
                  <a:schemeClr val="hlink"/>
                </a:solidFill>
                <a:latin typeface="Times New Roman" panose="02020603050405020304" pitchFamily="18" charset="0"/>
                <a:ea typeface="仿宋_GB2312" pitchFamily="49" charset="-122"/>
              </a:rPr>
              <a:t>unsucc</a:t>
            </a:r>
            <a:r>
              <a:rPr lang="en-US" altLang="zh-CN" sz="3000" b="1">
                <a:solidFill>
                  <a:schemeClr val="hlink"/>
                </a:solidFill>
                <a:latin typeface="Times New Roman" panose="02020603050405020304" pitchFamily="18" charset="0"/>
                <a:ea typeface="仿宋_GB2312" pitchFamily="49" charset="-122"/>
              </a:rPr>
              <a:t> = 1/4*</a:t>
            </a:r>
            <a:r>
              <a:rPr lang="en-US" altLang="zh-CN" sz="3000" b="1">
                <a:solidFill>
                  <a:srgbClr val="CC3300"/>
                </a:solidFill>
                <a:latin typeface="Times New Roman" panose="02020603050405020304" pitchFamily="18" charset="0"/>
                <a:ea typeface="仿宋_GB2312" pitchFamily="49" charset="-122"/>
              </a:rPr>
              <a:t>1</a:t>
            </a:r>
            <a:r>
              <a:rPr lang="en-US" altLang="zh-CN" sz="3000" b="1">
                <a:solidFill>
                  <a:schemeClr val="hlink"/>
                </a:solidFill>
                <a:latin typeface="Times New Roman" panose="02020603050405020304" pitchFamily="18" charset="0"/>
                <a:ea typeface="仿宋_GB2312" pitchFamily="49" charset="-122"/>
              </a:rPr>
              <a:t>+1/4*</a:t>
            </a:r>
            <a:r>
              <a:rPr lang="en-US" altLang="zh-CN" sz="3000" b="1">
                <a:solidFill>
                  <a:srgbClr val="CC3300"/>
                </a:solidFill>
                <a:latin typeface="Times New Roman" panose="02020603050405020304" pitchFamily="18" charset="0"/>
                <a:ea typeface="仿宋_GB2312" pitchFamily="49" charset="-122"/>
              </a:rPr>
              <a:t>2</a:t>
            </a:r>
            <a:r>
              <a:rPr lang="en-US" altLang="zh-CN" sz="3000" b="1">
                <a:solidFill>
                  <a:schemeClr val="hlink"/>
                </a:solidFill>
                <a:latin typeface="Times New Roman" panose="02020603050405020304" pitchFamily="18" charset="0"/>
                <a:ea typeface="仿宋_GB2312" pitchFamily="49" charset="-122"/>
              </a:rPr>
              <a:t>+1/4*</a:t>
            </a:r>
            <a:r>
              <a:rPr lang="en-US" altLang="zh-CN" sz="3000" b="1">
                <a:solidFill>
                  <a:srgbClr val="CC3300"/>
                </a:solidFill>
                <a:latin typeface="Times New Roman" panose="02020603050405020304" pitchFamily="18" charset="0"/>
                <a:ea typeface="仿宋_GB2312" pitchFamily="49" charset="-122"/>
              </a:rPr>
              <a:t>3*2</a:t>
            </a:r>
            <a:r>
              <a:rPr lang="en-US" altLang="zh-CN" sz="3000" b="1">
                <a:solidFill>
                  <a:schemeClr val="hlink"/>
                </a:solidFill>
                <a:latin typeface="Times New Roman" panose="02020603050405020304" pitchFamily="18" charset="0"/>
                <a:ea typeface="仿宋_GB2312" pitchFamily="49" charset="-122"/>
              </a:rPr>
              <a:t> = 9/4</a:t>
            </a:r>
            <a:r>
              <a:rPr lang="zh-CN" altLang="en-US" sz="3000" b="1">
                <a:solidFill>
                  <a:schemeClr val="hlink"/>
                </a:solidFill>
                <a:latin typeface="Times New Roman" panose="02020603050405020304" pitchFamily="18" charset="0"/>
                <a:ea typeface="仿宋_GB2312" pitchFamily="49" charset="-122"/>
              </a:rPr>
              <a:t>。</a:t>
            </a:r>
          </a:p>
          <a:p>
            <a:pPr algn="just">
              <a:lnSpc>
                <a:spcPct val="105000"/>
              </a:lnSpc>
              <a:spcBef>
                <a:spcPct val="5000"/>
              </a:spcBef>
              <a:buFont typeface="Wingdings" panose="05000000000000000000" pitchFamily="2" charset="2"/>
              <a:buNone/>
            </a:pPr>
            <a:r>
              <a:rPr lang="zh-CN" altLang="en-US" sz="3000" b="1">
                <a:solidFill>
                  <a:schemeClr val="hlink"/>
                </a:solidFill>
                <a:latin typeface="Times New Roman" panose="02020603050405020304" pitchFamily="18" charset="0"/>
                <a:ea typeface="仿宋_GB2312" pitchFamily="49" charset="-122"/>
              </a:rPr>
              <a:t>    图</a:t>
            </a:r>
            <a:r>
              <a:rPr lang="en-US" altLang="zh-CN" sz="3000" b="1">
                <a:solidFill>
                  <a:schemeClr val="hlink"/>
                </a:solidFill>
                <a:latin typeface="Times New Roman" panose="02020603050405020304" pitchFamily="18" charset="0"/>
                <a:ea typeface="仿宋_GB2312" pitchFamily="49" charset="-122"/>
              </a:rPr>
              <a:t>(d): </a:t>
            </a:r>
            <a:r>
              <a:rPr lang="en-US" altLang="zh-CN" sz="3000" b="1" i="1">
                <a:solidFill>
                  <a:schemeClr val="hlink"/>
                </a:solidFill>
                <a:latin typeface="Times New Roman" panose="02020603050405020304" pitchFamily="18" charset="0"/>
                <a:ea typeface="仿宋_GB2312" pitchFamily="49" charset="-122"/>
              </a:rPr>
              <a:t>ASL</a:t>
            </a:r>
            <a:r>
              <a:rPr lang="en-US" altLang="zh-CN" sz="3000" b="1" i="1" baseline="-25000">
                <a:solidFill>
                  <a:schemeClr val="hlink"/>
                </a:solidFill>
                <a:latin typeface="Times New Roman" panose="02020603050405020304" pitchFamily="18" charset="0"/>
                <a:ea typeface="仿宋_GB2312" pitchFamily="49" charset="-122"/>
              </a:rPr>
              <a:t>succ</a:t>
            </a:r>
            <a:r>
              <a:rPr lang="en-US" altLang="zh-CN" sz="3000" b="1">
                <a:solidFill>
                  <a:schemeClr val="hlink"/>
                </a:solidFill>
                <a:latin typeface="Times New Roman" panose="02020603050405020304" pitchFamily="18" charset="0"/>
                <a:ea typeface="仿宋_GB2312" pitchFamily="49" charset="-122"/>
              </a:rPr>
              <a:t> = 1/3*</a:t>
            </a:r>
            <a:r>
              <a:rPr lang="en-US" altLang="zh-CN" sz="3000" b="1">
                <a:solidFill>
                  <a:srgbClr val="CC3300"/>
                </a:solidFill>
                <a:latin typeface="Times New Roman" panose="02020603050405020304" pitchFamily="18" charset="0"/>
                <a:ea typeface="仿宋_GB2312" pitchFamily="49" charset="-122"/>
              </a:rPr>
              <a:t>2</a:t>
            </a:r>
            <a:r>
              <a:rPr lang="en-US" altLang="zh-CN" sz="3000" b="1">
                <a:solidFill>
                  <a:schemeClr val="hlink"/>
                </a:solidFill>
                <a:latin typeface="Times New Roman" panose="02020603050405020304" pitchFamily="18" charset="0"/>
                <a:ea typeface="仿宋_GB2312" pitchFamily="49" charset="-122"/>
              </a:rPr>
              <a:t>+1/3*</a:t>
            </a:r>
            <a:r>
              <a:rPr lang="en-US" altLang="zh-CN" sz="3000" b="1">
                <a:solidFill>
                  <a:srgbClr val="CC3300"/>
                </a:solidFill>
                <a:latin typeface="Times New Roman" panose="02020603050405020304" pitchFamily="18" charset="0"/>
                <a:ea typeface="仿宋_GB2312" pitchFamily="49" charset="-122"/>
              </a:rPr>
              <a:t>3</a:t>
            </a:r>
            <a:r>
              <a:rPr lang="en-US" altLang="zh-CN" sz="3000" b="1">
                <a:solidFill>
                  <a:schemeClr val="hlink"/>
                </a:solidFill>
                <a:latin typeface="Times New Roman" panose="02020603050405020304" pitchFamily="18" charset="0"/>
                <a:ea typeface="仿宋_GB2312" pitchFamily="49" charset="-122"/>
              </a:rPr>
              <a:t>+1/3*</a:t>
            </a:r>
            <a:r>
              <a:rPr lang="en-US" altLang="zh-CN" sz="3000" b="1">
                <a:solidFill>
                  <a:srgbClr val="CC3300"/>
                </a:solidFill>
                <a:latin typeface="Times New Roman" panose="02020603050405020304" pitchFamily="18" charset="0"/>
                <a:ea typeface="仿宋_GB2312" pitchFamily="49" charset="-122"/>
              </a:rPr>
              <a:t>1</a:t>
            </a:r>
            <a:r>
              <a:rPr lang="en-US" altLang="zh-CN" sz="3000" b="1">
                <a:solidFill>
                  <a:schemeClr val="hlink"/>
                </a:solidFill>
                <a:latin typeface="Times New Roman" panose="02020603050405020304" pitchFamily="18" charset="0"/>
                <a:ea typeface="仿宋_GB2312" pitchFamily="49" charset="-122"/>
              </a:rPr>
              <a:t> = 6/3,</a:t>
            </a:r>
          </a:p>
          <a:p>
            <a:pPr algn="just">
              <a:lnSpc>
                <a:spcPct val="105000"/>
              </a:lnSpc>
              <a:spcBef>
                <a:spcPct val="5000"/>
              </a:spcBef>
              <a:buFont typeface="Wingdings" panose="05000000000000000000" pitchFamily="2" charset="2"/>
              <a:buNone/>
            </a:pPr>
            <a:r>
              <a:rPr lang="en-US" altLang="zh-CN" sz="3000" b="1">
                <a:solidFill>
                  <a:schemeClr val="hlink"/>
                </a:solidFill>
                <a:latin typeface="Times New Roman" panose="02020603050405020304" pitchFamily="18" charset="0"/>
                <a:ea typeface="仿宋_GB2312" pitchFamily="49" charset="-122"/>
              </a:rPr>
              <a:t>               </a:t>
            </a:r>
            <a:r>
              <a:rPr lang="en-US" altLang="zh-CN" sz="3000" b="1" i="1">
                <a:solidFill>
                  <a:schemeClr val="hlink"/>
                </a:solidFill>
                <a:latin typeface="Times New Roman" panose="02020603050405020304" pitchFamily="18" charset="0"/>
                <a:ea typeface="仿宋_GB2312" pitchFamily="49" charset="-122"/>
              </a:rPr>
              <a:t>ASL</a:t>
            </a:r>
            <a:r>
              <a:rPr lang="en-US" altLang="zh-CN" sz="3000" b="1" i="1" baseline="-25000">
                <a:solidFill>
                  <a:schemeClr val="hlink"/>
                </a:solidFill>
                <a:latin typeface="Times New Roman" panose="02020603050405020304" pitchFamily="18" charset="0"/>
                <a:ea typeface="仿宋_GB2312" pitchFamily="49" charset="-122"/>
              </a:rPr>
              <a:t>unsucc</a:t>
            </a:r>
            <a:r>
              <a:rPr lang="en-US" altLang="zh-CN" sz="3000" b="1">
                <a:solidFill>
                  <a:schemeClr val="hlink"/>
                </a:solidFill>
                <a:latin typeface="Times New Roman" panose="02020603050405020304" pitchFamily="18" charset="0"/>
                <a:ea typeface="仿宋_GB2312" pitchFamily="49" charset="-122"/>
              </a:rPr>
              <a:t> = 1/4*</a:t>
            </a:r>
            <a:r>
              <a:rPr lang="en-US" altLang="zh-CN" sz="3000" b="1">
                <a:solidFill>
                  <a:srgbClr val="CC3300"/>
                </a:solidFill>
                <a:latin typeface="Times New Roman" panose="02020603050405020304" pitchFamily="18" charset="0"/>
                <a:ea typeface="仿宋_GB2312" pitchFamily="49" charset="-122"/>
              </a:rPr>
              <a:t>2</a:t>
            </a:r>
            <a:r>
              <a:rPr lang="en-US" altLang="zh-CN" sz="3000" b="1">
                <a:solidFill>
                  <a:schemeClr val="hlink"/>
                </a:solidFill>
                <a:latin typeface="Times New Roman" panose="02020603050405020304" pitchFamily="18" charset="0"/>
                <a:ea typeface="仿宋_GB2312" pitchFamily="49" charset="-122"/>
              </a:rPr>
              <a:t>+1/4*</a:t>
            </a:r>
            <a:r>
              <a:rPr lang="en-US" altLang="zh-CN" sz="3000" b="1">
                <a:solidFill>
                  <a:srgbClr val="CC3300"/>
                </a:solidFill>
                <a:latin typeface="Times New Roman" panose="02020603050405020304" pitchFamily="18" charset="0"/>
                <a:ea typeface="仿宋_GB2312" pitchFamily="49" charset="-122"/>
              </a:rPr>
              <a:t>3*2</a:t>
            </a:r>
            <a:r>
              <a:rPr lang="en-US" altLang="zh-CN" sz="3000" b="1">
                <a:solidFill>
                  <a:schemeClr val="hlink"/>
                </a:solidFill>
                <a:latin typeface="Times New Roman" panose="02020603050405020304" pitchFamily="18" charset="0"/>
                <a:ea typeface="仿宋_GB2312" pitchFamily="49" charset="-122"/>
              </a:rPr>
              <a:t>+1/4*</a:t>
            </a:r>
            <a:r>
              <a:rPr lang="en-US" altLang="zh-CN" sz="3000" b="1">
                <a:solidFill>
                  <a:srgbClr val="CC3300"/>
                </a:solidFill>
                <a:latin typeface="Times New Roman" panose="02020603050405020304" pitchFamily="18" charset="0"/>
                <a:ea typeface="仿宋_GB2312" pitchFamily="49" charset="-122"/>
              </a:rPr>
              <a:t>1 </a:t>
            </a:r>
            <a:r>
              <a:rPr lang="en-US" altLang="zh-CN" sz="3000" b="1">
                <a:solidFill>
                  <a:schemeClr val="hlink"/>
                </a:solidFill>
                <a:latin typeface="Times New Roman" panose="02020603050405020304" pitchFamily="18" charset="0"/>
                <a:ea typeface="仿宋_GB2312" pitchFamily="49" charset="-122"/>
              </a:rPr>
              <a:t>= 9/4</a:t>
            </a:r>
            <a:r>
              <a:rPr lang="zh-CN" altLang="en-US" sz="3000" b="1">
                <a:latin typeface="Times New Roman" panose="02020603050405020304" pitchFamily="18" charset="0"/>
                <a:ea typeface="仿宋_GB2312" pitchFamily="49" charset="-122"/>
              </a:rPr>
              <a:t>。</a:t>
            </a:r>
          </a:p>
          <a:p>
            <a:pPr>
              <a:lnSpc>
                <a:spcPct val="90000"/>
              </a:lnSpc>
            </a:pPr>
            <a:endParaRPr lang="zh-CN" altLang="en-US" sz="3000">
              <a:latin typeface="Times New Roman" panose="02020603050405020304" pitchFamily="18" charset="0"/>
              <a:ea typeface="仿宋_GB2312" pitchFamily="49" charset="-122"/>
            </a:endParaRPr>
          </a:p>
        </p:txBody>
      </p:sp>
      <p:sp>
        <p:nvSpPr>
          <p:cNvPr id="239620" name="Line 4">
            <a:extLst>
              <a:ext uri="{FF2B5EF4-FFF2-40B4-BE49-F238E27FC236}">
                <a16:creationId xmlns:a16="http://schemas.microsoft.com/office/drawing/2014/main" id="{670564DC-B5C6-447C-A7BC-709485EE0BF6}"/>
              </a:ext>
            </a:extLst>
          </p:cNvPr>
          <p:cNvSpPr>
            <a:spLocks noChangeShapeType="1"/>
          </p:cNvSpPr>
          <p:nvPr/>
        </p:nvSpPr>
        <p:spPr bwMode="auto">
          <a:xfrm>
            <a:off x="457200" y="2312988"/>
            <a:ext cx="8305800" cy="0"/>
          </a:xfrm>
          <a:prstGeom prst="line">
            <a:avLst/>
          </a:prstGeom>
          <a:noFill/>
          <a:ln w="28575">
            <a:solidFill>
              <a:srgbClr val="FF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21" name="Line 5">
            <a:extLst>
              <a:ext uri="{FF2B5EF4-FFF2-40B4-BE49-F238E27FC236}">
                <a16:creationId xmlns:a16="http://schemas.microsoft.com/office/drawing/2014/main" id="{F4371881-239F-4646-89BC-50F23822B7FB}"/>
              </a:ext>
            </a:extLst>
          </p:cNvPr>
          <p:cNvSpPr>
            <a:spLocks noChangeShapeType="1"/>
          </p:cNvSpPr>
          <p:nvPr/>
        </p:nvSpPr>
        <p:spPr bwMode="auto">
          <a:xfrm>
            <a:off x="452438" y="5337175"/>
            <a:ext cx="8305800" cy="0"/>
          </a:xfrm>
          <a:prstGeom prst="line">
            <a:avLst/>
          </a:prstGeom>
          <a:noFill/>
          <a:ln w="28575">
            <a:solidFill>
              <a:srgbClr val="FF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22" name="Line 6">
            <a:extLst>
              <a:ext uri="{FF2B5EF4-FFF2-40B4-BE49-F238E27FC236}">
                <a16:creationId xmlns:a16="http://schemas.microsoft.com/office/drawing/2014/main" id="{F2D1CCAC-3C80-4E09-BE0F-755CCE217802}"/>
              </a:ext>
            </a:extLst>
          </p:cNvPr>
          <p:cNvSpPr>
            <a:spLocks noChangeShapeType="1"/>
          </p:cNvSpPr>
          <p:nvPr/>
        </p:nvSpPr>
        <p:spPr bwMode="auto">
          <a:xfrm>
            <a:off x="447675" y="4329113"/>
            <a:ext cx="8305800" cy="0"/>
          </a:xfrm>
          <a:prstGeom prst="line">
            <a:avLst/>
          </a:prstGeom>
          <a:noFill/>
          <a:ln w="28575">
            <a:solidFill>
              <a:srgbClr val="FF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23" name="Line 7">
            <a:extLst>
              <a:ext uri="{FF2B5EF4-FFF2-40B4-BE49-F238E27FC236}">
                <a16:creationId xmlns:a16="http://schemas.microsoft.com/office/drawing/2014/main" id="{B938C4C0-7807-47D5-AE1D-8359CF502B84}"/>
              </a:ext>
            </a:extLst>
          </p:cNvPr>
          <p:cNvSpPr>
            <a:spLocks noChangeShapeType="1"/>
          </p:cNvSpPr>
          <p:nvPr/>
        </p:nvSpPr>
        <p:spPr bwMode="auto">
          <a:xfrm>
            <a:off x="452438" y="3321050"/>
            <a:ext cx="8305800" cy="0"/>
          </a:xfrm>
          <a:prstGeom prst="line">
            <a:avLst/>
          </a:prstGeom>
          <a:noFill/>
          <a:ln w="28575">
            <a:solidFill>
              <a:srgbClr val="FF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24" name="Rectangle 8">
            <a:extLst>
              <a:ext uri="{FF2B5EF4-FFF2-40B4-BE49-F238E27FC236}">
                <a16:creationId xmlns:a16="http://schemas.microsoft.com/office/drawing/2014/main" id="{BAFEBD3F-BB48-4657-9901-A7461D14DE09}"/>
              </a:ext>
            </a:extLst>
          </p:cNvPr>
          <p:cNvSpPr>
            <a:spLocks noGrp="1" noChangeArrowheads="1"/>
          </p:cNvSpPr>
          <p:nvPr>
            <p:ph type="title"/>
          </p:nvPr>
        </p:nvSpPr>
        <p:spPr>
          <a:xfrm>
            <a:off x="539750" y="476250"/>
            <a:ext cx="8229600" cy="973138"/>
          </a:xfrm>
        </p:spPr>
        <p:txBody>
          <a:bodyPr/>
          <a:lstStyle/>
          <a:p>
            <a:r>
              <a:rPr lang="en-US" altLang="zh-CN" sz="3600" b="1">
                <a:solidFill>
                  <a:schemeClr val="tx2"/>
                </a:solidFill>
                <a:latin typeface="Times New Roman" panose="02020603050405020304" pitchFamily="18" charset="0"/>
                <a:ea typeface="楷体_GB2312" panose="02010609030101010101" pitchFamily="49" charset="-122"/>
              </a:rPr>
              <a:t>(1) </a:t>
            </a:r>
            <a:r>
              <a:rPr lang="zh-CN" altLang="en-US" sz="3600" b="1">
                <a:solidFill>
                  <a:schemeClr val="tx2"/>
                </a:solidFill>
                <a:latin typeface="Times New Roman" panose="02020603050405020304" pitchFamily="18" charset="0"/>
                <a:ea typeface="仿宋_GB2312" pitchFamily="49" charset="-122"/>
              </a:rPr>
              <a:t>相等搜索概率的情形</a:t>
            </a:r>
          </a:p>
        </p:txBody>
      </p:sp>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7839304-C68E-4061-B67F-47CB996F4C1F}"/>
              </a:ext>
            </a:extLst>
          </p:cNvPr>
          <p:cNvSpPr>
            <a:spLocks noGrp="1"/>
          </p:cNvSpPr>
          <p:nvPr>
            <p:ph type="sldNum" sz="quarter" idx="11"/>
          </p:nvPr>
        </p:nvSpPr>
        <p:spPr/>
        <p:txBody>
          <a:bodyPr/>
          <a:lstStyle/>
          <a:p>
            <a:fld id="{E3F19B6A-EDC3-4A9F-887C-3380BE070A39}" type="slidenum">
              <a:rPr lang="en-US" altLang="zh-CN"/>
              <a:pPr/>
              <a:t>55</a:t>
            </a:fld>
            <a:endParaRPr lang="en-US" altLang="zh-CN"/>
          </a:p>
        </p:txBody>
      </p:sp>
      <p:sp>
        <p:nvSpPr>
          <p:cNvPr id="240645" name="Rectangle 5">
            <a:extLst>
              <a:ext uri="{FF2B5EF4-FFF2-40B4-BE49-F238E27FC236}">
                <a16:creationId xmlns:a16="http://schemas.microsoft.com/office/drawing/2014/main" id="{84CCF0C3-7DDB-4FD7-A345-CAC8F61118D9}"/>
              </a:ext>
            </a:extLst>
          </p:cNvPr>
          <p:cNvSpPr>
            <a:spLocks noGrp="1" noChangeArrowheads="1"/>
          </p:cNvSpPr>
          <p:nvPr>
            <p:ph type="body" idx="1"/>
          </p:nvPr>
        </p:nvSpPr>
        <p:spPr>
          <a:xfrm>
            <a:off x="457200" y="658813"/>
            <a:ext cx="8229600" cy="5757862"/>
          </a:xfrm>
        </p:spPr>
        <p:txBody>
          <a:bodyPr/>
          <a:lstStyle/>
          <a:p>
            <a:pPr>
              <a:lnSpc>
                <a:spcPct val="105000"/>
              </a:lnSpc>
              <a:buFont typeface="Wingdings" panose="05000000000000000000" pitchFamily="2" charset="2"/>
              <a:buNone/>
            </a:pPr>
            <a:r>
              <a:rPr kumimoji="1" lang="en-US" altLang="zh-CN" sz="2600" b="1">
                <a:solidFill>
                  <a:schemeClr val="hlink"/>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zh-CN" altLang="en-US" sz="3000" b="1">
                <a:solidFill>
                  <a:schemeClr val="hlink"/>
                </a:solidFill>
                <a:latin typeface="Times New Roman" panose="02020603050405020304" pitchFamily="18" charset="0"/>
                <a:ea typeface="仿宋_GB2312" pitchFamily="49" charset="-122"/>
              </a:rPr>
              <a:t>图</a:t>
            </a:r>
            <a:r>
              <a:rPr kumimoji="1" lang="en-US" altLang="zh-CN" sz="3000" b="1">
                <a:solidFill>
                  <a:schemeClr val="hlink"/>
                </a:solidFill>
                <a:latin typeface="Times New Roman" panose="02020603050405020304" pitchFamily="18" charset="0"/>
                <a:ea typeface="仿宋_GB2312" pitchFamily="49" charset="-122"/>
              </a:rPr>
              <a:t>(e): </a:t>
            </a:r>
            <a:r>
              <a:rPr kumimoji="1" lang="en-US" altLang="zh-CN" sz="3000" b="1" i="1">
                <a:solidFill>
                  <a:schemeClr val="hlink"/>
                </a:solidFill>
                <a:latin typeface="Times New Roman" panose="02020603050405020304" pitchFamily="18" charset="0"/>
                <a:ea typeface="仿宋_GB2312" pitchFamily="49" charset="-122"/>
              </a:rPr>
              <a:t>ASL</a:t>
            </a:r>
            <a:r>
              <a:rPr kumimoji="1" lang="en-US" altLang="zh-CN" sz="3000" b="1" i="1" baseline="-25000">
                <a:solidFill>
                  <a:schemeClr val="hlink"/>
                </a:solidFill>
                <a:latin typeface="Times New Roman" panose="02020603050405020304" pitchFamily="18" charset="0"/>
                <a:ea typeface="仿宋_GB2312" pitchFamily="49" charset="-122"/>
              </a:rPr>
              <a:t>succ</a:t>
            </a:r>
            <a:r>
              <a:rPr kumimoji="1" lang="en-US" altLang="zh-CN" sz="3000" b="1">
                <a:solidFill>
                  <a:schemeClr val="hlink"/>
                </a:solidFill>
                <a:latin typeface="Times New Roman" panose="02020603050405020304" pitchFamily="18" charset="0"/>
                <a:ea typeface="仿宋_GB2312" pitchFamily="49" charset="-122"/>
              </a:rPr>
              <a:t> = 1/3*</a:t>
            </a:r>
            <a:r>
              <a:rPr kumimoji="1" lang="en-US" altLang="zh-CN" sz="3000" b="1">
                <a:solidFill>
                  <a:srgbClr val="CC3300"/>
                </a:solidFill>
                <a:latin typeface="Times New Roman" panose="02020603050405020304" pitchFamily="18" charset="0"/>
                <a:ea typeface="仿宋_GB2312" pitchFamily="49" charset="-122"/>
              </a:rPr>
              <a:t>1</a:t>
            </a:r>
            <a:r>
              <a:rPr kumimoji="1" lang="en-US" altLang="zh-CN" sz="3000" b="1">
                <a:solidFill>
                  <a:schemeClr val="hlink"/>
                </a:solidFill>
                <a:latin typeface="Times New Roman" panose="02020603050405020304" pitchFamily="18" charset="0"/>
                <a:ea typeface="仿宋_GB2312" pitchFamily="49" charset="-122"/>
              </a:rPr>
              <a:t>+1/3*</a:t>
            </a:r>
            <a:r>
              <a:rPr kumimoji="1" lang="en-US" altLang="zh-CN" sz="3000" b="1">
                <a:solidFill>
                  <a:srgbClr val="CC3300"/>
                </a:solidFill>
                <a:latin typeface="Times New Roman" panose="02020603050405020304" pitchFamily="18" charset="0"/>
                <a:ea typeface="仿宋_GB2312" pitchFamily="49" charset="-122"/>
              </a:rPr>
              <a:t>3</a:t>
            </a:r>
            <a:r>
              <a:rPr kumimoji="1" lang="en-US" altLang="zh-CN" sz="3000" b="1">
                <a:solidFill>
                  <a:schemeClr val="hlink"/>
                </a:solidFill>
                <a:latin typeface="Times New Roman" panose="02020603050405020304" pitchFamily="18" charset="0"/>
                <a:ea typeface="仿宋_GB2312" pitchFamily="49" charset="-122"/>
              </a:rPr>
              <a:t>+1/3*</a:t>
            </a:r>
            <a:r>
              <a:rPr kumimoji="1" lang="en-US" altLang="zh-CN" sz="3000" b="1">
                <a:solidFill>
                  <a:srgbClr val="CC3300"/>
                </a:solidFill>
                <a:latin typeface="Times New Roman" panose="02020603050405020304" pitchFamily="18" charset="0"/>
                <a:ea typeface="仿宋_GB2312" pitchFamily="49" charset="-122"/>
              </a:rPr>
              <a:t>2</a:t>
            </a:r>
            <a:r>
              <a:rPr kumimoji="1" lang="en-US" altLang="zh-CN" sz="3000" b="1">
                <a:solidFill>
                  <a:schemeClr val="hlink"/>
                </a:solidFill>
                <a:latin typeface="Times New Roman" panose="02020603050405020304" pitchFamily="18" charset="0"/>
                <a:ea typeface="仿宋_GB2312" pitchFamily="49" charset="-122"/>
              </a:rPr>
              <a:t> = 6/3,</a:t>
            </a:r>
          </a:p>
          <a:p>
            <a:pPr>
              <a:lnSpc>
                <a:spcPct val="105000"/>
              </a:lnSpc>
              <a:buFont typeface="Wingdings" panose="05000000000000000000" pitchFamily="2" charset="2"/>
              <a:buNone/>
            </a:pPr>
            <a:r>
              <a:rPr kumimoji="1" lang="en-US" altLang="zh-CN" sz="3000" b="1">
                <a:solidFill>
                  <a:schemeClr val="hlink"/>
                </a:solidFill>
                <a:latin typeface="Times New Roman" panose="02020603050405020304" pitchFamily="18" charset="0"/>
                <a:ea typeface="仿宋_GB2312" pitchFamily="49" charset="-122"/>
              </a:rPr>
              <a:t>	           </a:t>
            </a:r>
            <a:r>
              <a:rPr kumimoji="1" lang="en-US" altLang="zh-CN" sz="3000" b="1" i="1">
                <a:solidFill>
                  <a:schemeClr val="hlink"/>
                </a:solidFill>
                <a:latin typeface="Times New Roman" panose="02020603050405020304" pitchFamily="18" charset="0"/>
                <a:ea typeface="仿宋_GB2312" pitchFamily="49" charset="-122"/>
              </a:rPr>
              <a:t>ASL</a:t>
            </a:r>
            <a:r>
              <a:rPr kumimoji="1" lang="en-US" altLang="zh-CN" sz="3000" b="1" i="1" baseline="-25000">
                <a:solidFill>
                  <a:schemeClr val="hlink"/>
                </a:solidFill>
                <a:latin typeface="Times New Roman" panose="02020603050405020304" pitchFamily="18" charset="0"/>
                <a:ea typeface="仿宋_GB2312" pitchFamily="49" charset="-122"/>
              </a:rPr>
              <a:t>unsucc</a:t>
            </a:r>
            <a:r>
              <a:rPr kumimoji="1" lang="en-US" altLang="zh-CN" sz="3000" b="1">
                <a:solidFill>
                  <a:schemeClr val="hlink"/>
                </a:solidFill>
                <a:latin typeface="Times New Roman" panose="02020603050405020304" pitchFamily="18" charset="0"/>
                <a:ea typeface="仿宋_GB2312" pitchFamily="49" charset="-122"/>
              </a:rPr>
              <a:t> = 1/4*</a:t>
            </a:r>
            <a:r>
              <a:rPr kumimoji="1" lang="en-US" altLang="zh-CN" sz="3000" b="1">
                <a:solidFill>
                  <a:srgbClr val="CC3300"/>
                </a:solidFill>
                <a:latin typeface="Times New Roman" panose="02020603050405020304" pitchFamily="18" charset="0"/>
                <a:ea typeface="仿宋_GB2312" pitchFamily="49" charset="-122"/>
              </a:rPr>
              <a:t>1</a:t>
            </a:r>
            <a:r>
              <a:rPr kumimoji="1" lang="en-US" altLang="zh-CN" sz="3000" b="1">
                <a:solidFill>
                  <a:schemeClr val="hlink"/>
                </a:solidFill>
                <a:latin typeface="Times New Roman" panose="02020603050405020304" pitchFamily="18" charset="0"/>
                <a:ea typeface="仿宋_GB2312" pitchFamily="49" charset="-122"/>
              </a:rPr>
              <a:t>+1/4*</a:t>
            </a:r>
            <a:r>
              <a:rPr kumimoji="1" lang="en-US" altLang="zh-CN" sz="3000" b="1">
                <a:solidFill>
                  <a:srgbClr val="CC3300"/>
                </a:solidFill>
                <a:latin typeface="Times New Roman" panose="02020603050405020304" pitchFamily="18" charset="0"/>
                <a:ea typeface="仿宋_GB2312" pitchFamily="49" charset="-122"/>
              </a:rPr>
              <a:t>3*2</a:t>
            </a:r>
            <a:r>
              <a:rPr kumimoji="1" lang="en-US" altLang="zh-CN" sz="3000" b="1">
                <a:solidFill>
                  <a:schemeClr val="hlink"/>
                </a:solidFill>
                <a:latin typeface="Times New Roman" panose="02020603050405020304" pitchFamily="18" charset="0"/>
                <a:ea typeface="仿宋_GB2312" pitchFamily="49" charset="-122"/>
              </a:rPr>
              <a:t>+1/4*</a:t>
            </a:r>
            <a:r>
              <a:rPr kumimoji="1" lang="en-US" altLang="zh-CN" sz="3000" b="1">
                <a:solidFill>
                  <a:srgbClr val="CC3300"/>
                </a:solidFill>
                <a:latin typeface="Times New Roman" panose="02020603050405020304" pitchFamily="18" charset="0"/>
                <a:ea typeface="仿宋_GB2312" pitchFamily="49" charset="-122"/>
              </a:rPr>
              <a:t>2 </a:t>
            </a:r>
            <a:r>
              <a:rPr kumimoji="1" lang="en-US" altLang="zh-CN" sz="3000" b="1">
                <a:solidFill>
                  <a:schemeClr val="hlink"/>
                </a:solidFill>
                <a:latin typeface="Times New Roman" panose="02020603050405020304" pitchFamily="18" charset="0"/>
                <a:ea typeface="仿宋_GB2312" pitchFamily="49" charset="-122"/>
              </a:rPr>
              <a:t>= 9/4</a:t>
            </a:r>
            <a:r>
              <a:rPr kumimoji="1" lang="zh-CN" altLang="en-US" sz="3000" b="1">
                <a:latin typeface="Times New Roman" panose="02020603050405020304" pitchFamily="18" charset="0"/>
                <a:ea typeface="仿宋_GB2312" pitchFamily="49" charset="-122"/>
              </a:rPr>
              <a:t>。</a:t>
            </a:r>
          </a:p>
          <a:p>
            <a:pPr>
              <a:lnSpc>
                <a:spcPct val="105000"/>
              </a:lnSpc>
              <a:buClr>
                <a:srgbClr val="800080"/>
              </a:buClr>
              <a:buSzPct val="50000"/>
            </a:pPr>
            <a:r>
              <a:rPr kumimoji="1" lang="zh-CN" altLang="en-US" sz="3000" b="1">
                <a:latin typeface="Times New Roman" panose="02020603050405020304" pitchFamily="18" charset="0"/>
                <a:ea typeface="仿宋_GB2312" pitchFamily="49" charset="-122"/>
              </a:rPr>
              <a:t>图</a:t>
            </a:r>
            <a:r>
              <a:rPr kumimoji="1" lang="en-US" altLang="zh-CN" sz="3000" b="1">
                <a:latin typeface="Times New Roman" panose="02020603050405020304" pitchFamily="18" charset="0"/>
                <a:ea typeface="仿宋_GB2312" pitchFamily="49" charset="-122"/>
              </a:rPr>
              <a:t>(b)</a:t>
            </a:r>
            <a:r>
              <a:rPr kumimoji="1" lang="zh-CN" altLang="en-US" sz="3000" b="1">
                <a:latin typeface="Times New Roman" panose="02020603050405020304" pitchFamily="18" charset="0"/>
                <a:ea typeface="仿宋_GB2312" pitchFamily="49" charset="-122"/>
              </a:rPr>
              <a:t>的情形所得的平均搜索长度最小。</a:t>
            </a:r>
          </a:p>
          <a:p>
            <a:pPr>
              <a:lnSpc>
                <a:spcPct val="105000"/>
              </a:lnSpc>
              <a:buClr>
                <a:srgbClr val="800080"/>
              </a:buClr>
              <a:buSzPct val="50000"/>
            </a:pPr>
            <a:r>
              <a:rPr kumimoji="1" lang="zh-CN" altLang="en-US" sz="3000" b="1">
                <a:latin typeface="Times New Roman" panose="02020603050405020304" pitchFamily="18" charset="0"/>
                <a:ea typeface="仿宋_GB2312" pitchFamily="49" charset="-122"/>
              </a:rPr>
              <a:t>一般把平均搜索长度达到最小的扩充的二叉搜索树称作最优二叉搜索树。</a:t>
            </a:r>
          </a:p>
          <a:p>
            <a:pPr>
              <a:lnSpc>
                <a:spcPct val="105000"/>
              </a:lnSpc>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在</a:t>
            </a:r>
            <a:r>
              <a:rPr kumimoji="1" lang="zh-CN" altLang="en-US" sz="3000" b="1">
                <a:solidFill>
                  <a:schemeClr val="tx2"/>
                </a:solidFill>
                <a:latin typeface="Times New Roman" panose="02020603050405020304" pitchFamily="18" charset="0"/>
                <a:ea typeface="仿宋_GB2312" pitchFamily="49" charset="-122"/>
              </a:rPr>
              <a:t>相等搜索概率</a:t>
            </a:r>
            <a:r>
              <a:rPr kumimoji="1" lang="zh-CN" altLang="en-US" sz="3000" b="1">
                <a:solidFill>
                  <a:srgbClr val="000099"/>
                </a:solidFill>
                <a:latin typeface="Times New Roman" panose="02020603050405020304" pitchFamily="18" charset="0"/>
                <a:ea typeface="仿宋_GB2312" pitchFamily="49" charset="-122"/>
              </a:rPr>
              <a:t>的情形下，所有内部、外部结点的搜索概率都相等，视它们的权值都为 </a:t>
            </a:r>
            <a:r>
              <a:rPr kumimoji="1" lang="en-US" altLang="zh-CN" sz="3000" b="1">
                <a:solidFill>
                  <a:srgbClr val="000099"/>
                </a:solidFill>
                <a:latin typeface="Times New Roman" panose="02020603050405020304" pitchFamily="18" charset="0"/>
                <a:ea typeface="仿宋_GB2312" pitchFamily="49" charset="-122"/>
              </a:rPr>
              <a:t>1</a:t>
            </a:r>
            <a:r>
              <a:rPr kumimoji="1" lang="zh-CN" altLang="en-US" sz="3000" b="1">
                <a:solidFill>
                  <a:srgbClr val="000099"/>
                </a:solidFill>
                <a:latin typeface="Times New Roman" panose="02020603050405020304" pitchFamily="18" charset="0"/>
                <a:ea typeface="仿宋_GB2312" pitchFamily="49" charset="-122"/>
              </a:rPr>
              <a:t>。同时，第 </a:t>
            </a:r>
            <a:r>
              <a:rPr kumimoji="1" lang="en-US" altLang="zh-CN" sz="3000" b="1" i="1">
                <a:solidFill>
                  <a:srgbClr val="000099"/>
                </a:solidFill>
                <a:latin typeface="Times New Roman" panose="02020603050405020304" pitchFamily="18" charset="0"/>
                <a:ea typeface="仿宋_GB2312" pitchFamily="49" charset="-122"/>
              </a:rPr>
              <a:t>k </a:t>
            </a:r>
            <a:r>
              <a:rPr kumimoji="1" lang="zh-CN" altLang="en-US" sz="3000" b="1">
                <a:solidFill>
                  <a:srgbClr val="000099"/>
                </a:solidFill>
                <a:latin typeface="Times New Roman" panose="02020603050405020304" pitchFamily="18" charset="0"/>
                <a:ea typeface="仿宋_GB2312" pitchFamily="49" charset="-122"/>
              </a:rPr>
              <a:t>层有 </a:t>
            </a:r>
            <a:r>
              <a:rPr kumimoji="1" lang="en-US" altLang="zh-CN" sz="3000" b="1">
                <a:solidFill>
                  <a:srgbClr val="000099"/>
                </a:solidFill>
                <a:latin typeface="Times New Roman" panose="02020603050405020304" pitchFamily="18" charset="0"/>
                <a:ea typeface="仿宋_GB2312" pitchFamily="49" charset="-122"/>
              </a:rPr>
              <a:t>2</a:t>
            </a:r>
            <a:r>
              <a:rPr kumimoji="1" lang="en-US" altLang="zh-CN" sz="3000" b="1" i="1" baseline="30000">
                <a:solidFill>
                  <a:srgbClr val="000099"/>
                </a:solidFill>
                <a:latin typeface="Times New Roman" panose="02020603050405020304" pitchFamily="18" charset="0"/>
                <a:ea typeface="仿宋_GB2312" pitchFamily="49" charset="-122"/>
              </a:rPr>
              <a:t>k</a:t>
            </a:r>
            <a:r>
              <a:rPr kumimoji="1" lang="en-US" altLang="zh-CN" sz="3000" b="1" baseline="30000">
                <a:solidFill>
                  <a:srgbClr val="000099"/>
                </a:solidFill>
                <a:latin typeface="Times New Roman" panose="02020603050405020304" pitchFamily="18" charset="0"/>
                <a:ea typeface="仿宋_GB2312" pitchFamily="49" charset="-122"/>
              </a:rPr>
              <a:t>-1</a:t>
            </a:r>
            <a:r>
              <a:rPr kumimoji="1" lang="zh-CN" altLang="en-US" sz="3000" b="1">
                <a:solidFill>
                  <a:srgbClr val="000099"/>
                </a:solidFill>
                <a:latin typeface="Times New Roman" panose="02020603050405020304" pitchFamily="18" charset="0"/>
                <a:ea typeface="仿宋_GB2312" pitchFamily="49" charset="-122"/>
              </a:rPr>
              <a:t>个结点，</a:t>
            </a:r>
            <a:r>
              <a:rPr kumimoji="1" lang="en-US" altLang="zh-CN" sz="3000" b="1" i="1">
                <a:solidFill>
                  <a:srgbClr val="000099"/>
                </a:solidFill>
                <a:latin typeface="Times New Roman" panose="02020603050405020304" pitchFamily="18" charset="0"/>
                <a:ea typeface="仿宋_GB2312" pitchFamily="49" charset="-122"/>
              </a:rPr>
              <a:t>k </a:t>
            </a:r>
            <a:r>
              <a:rPr kumimoji="1" lang="en-US" altLang="zh-CN" sz="3000" b="1">
                <a:solidFill>
                  <a:srgbClr val="000099"/>
                </a:solidFill>
                <a:latin typeface="Times New Roman" panose="02020603050405020304" pitchFamily="18" charset="0"/>
                <a:ea typeface="仿宋_GB2312" pitchFamily="49" charset="-122"/>
              </a:rPr>
              <a:t>= 1, 2, </a:t>
            </a: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a:t>
            </a:r>
            <a:r>
              <a:rPr kumimoji="1" lang="zh-CN" altLang="en-US" sz="3000" b="1">
                <a:solidFill>
                  <a:srgbClr val="000099"/>
                </a:solidFill>
                <a:latin typeface="Times New Roman" panose="02020603050405020304" pitchFamily="18" charset="0"/>
                <a:ea typeface="仿宋_GB2312" pitchFamily="49" charset="-122"/>
              </a:rPr>
              <a:t>。则有 </a:t>
            </a:r>
            <a:r>
              <a:rPr kumimoji="1" lang="en-US" altLang="zh-CN" sz="3000" b="1" i="1">
                <a:solidFill>
                  <a:srgbClr val="000099"/>
                </a:solidFill>
                <a:latin typeface="Times New Roman" panose="02020603050405020304" pitchFamily="18" charset="0"/>
                <a:ea typeface="仿宋_GB2312" pitchFamily="49" charset="-122"/>
              </a:rPr>
              <a:t>n </a:t>
            </a:r>
            <a:r>
              <a:rPr kumimoji="1" lang="zh-CN" altLang="en-US" sz="3000" b="1">
                <a:solidFill>
                  <a:srgbClr val="000099"/>
                </a:solidFill>
                <a:latin typeface="Times New Roman" panose="02020603050405020304" pitchFamily="18" charset="0"/>
                <a:ea typeface="仿宋_GB2312" pitchFamily="49" charset="-122"/>
              </a:rPr>
              <a:t>个内部结点的扩充二叉搜索树的内部路径长度 </a:t>
            </a:r>
            <a:r>
              <a:rPr kumimoji="1" lang="en-US" altLang="zh-CN" sz="3000" b="1" i="1">
                <a:solidFill>
                  <a:srgbClr val="000099"/>
                </a:solidFill>
                <a:latin typeface="Times New Roman" panose="02020603050405020304" pitchFamily="18" charset="0"/>
                <a:ea typeface="仿宋_GB2312" pitchFamily="49" charset="-122"/>
              </a:rPr>
              <a:t>I </a:t>
            </a:r>
            <a:r>
              <a:rPr kumimoji="1" lang="zh-CN" altLang="en-US" sz="3000" b="1">
                <a:solidFill>
                  <a:srgbClr val="000099"/>
                </a:solidFill>
                <a:latin typeface="Times New Roman" panose="02020603050405020304" pitchFamily="18" charset="0"/>
                <a:ea typeface="仿宋_GB2312" pitchFamily="49" charset="-122"/>
              </a:rPr>
              <a:t>至少等于序列</a:t>
            </a:r>
            <a:r>
              <a:rPr kumimoji="1" lang="zh-CN" altLang="en-US" sz="3000"/>
              <a:t> </a:t>
            </a:r>
          </a:p>
        </p:txBody>
      </p:sp>
      <p:sp>
        <p:nvSpPr>
          <p:cNvPr id="240646" name="Line 6">
            <a:extLst>
              <a:ext uri="{FF2B5EF4-FFF2-40B4-BE49-F238E27FC236}">
                <a16:creationId xmlns:a16="http://schemas.microsoft.com/office/drawing/2014/main" id="{FFC11333-B091-4F68-8EC7-E532AABDF1F5}"/>
              </a:ext>
            </a:extLst>
          </p:cNvPr>
          <p:cNvSpPr>
            <a:spLocks noChangeShapeType="1"/>
          </p:cNvSpPr>
          <p:nvPr/>
        </p:nvSpPr>
        <p:spPr bwMode="auto">
          <a:xfrm>
            <a:off x="457200" y="1808163"/>
            <a:ext cx="8305800" cy="0"/>
          </a:xfrm>
          <a:prstGeom prst="line">
            <a:avLst/>
          </a:prstGeom>
          <a:noFill/>
          <a:ln w="28575">
            <a:solidFill>
              <a:srgbClr val="FF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0FAD9186-B3FC-4588-8912-9E1E9C509A1F}"/>
              </a:ext>
            </a:extLst>
          </p:cNvPr>
          <p:cNvSpPr>
            <a:spLocks noGrp="1"/>
          </p:cNvSpPr>
          <p:nvPr>
            <p:ph type="sldNum" sz="quarter" idx="11"/>
          </p:nvPr>
        </p:nvSpPr>
        <p:spPr/>
        <p:txBody>
          <a:bodyPr/>
          <a:lstStyle/>
          <a:p>
            <a:fld id="{2BCB564C-09F2-491B-9545-8B51D24D4B9B}" type="slidenum">
              <a:rPr lang="en-US" altLang="zh-CN"/>
              <a:pPr/>
              <a:t>56</a:t>
            </a:fld>
            <a:endParaRPr lang="en-US" altLang="zh-CN"/>
          </a:p>
        </p:txBody>
      </p:sp>
      <p:sp>
        <p:nvSpPr>
          <p:cNvPr id="241670" name="Rectangle 6">
            <a:extLst>
              <a:ext uri="{FF2B5EF4-FFF2-40B4-BE49-F238E27FC236}">
                <a16:creationId xmlns:a16="http://schemas.microsoft.com/office/drawing/2014/main" id="{8771315B-CC47-4520-921E-33F511CA6B21}"/>
              </a:ext>
            </a:extLst>
          </p:cNvPr>
          <p:cNvSpPr>
            <a:spLocks noGrp="1" noChangeArrowheads="1"/>
          </p:cNvSpPr>
          <p:nvPr>
            <p:ph type="body" idx="1"/>
          </p:nvPr>
        </p:nvSpPr>
        <p:spPr>
          <a:xfrm>
            <a:off x="482600" y="692150"/>
            <a:ext cx="8229600" cy="3886200"/>
          </a:xfrm>
        </p:spPr>
        <p:txBody>
          <a:bodyPr/>
          <a:lstStyle/>
          <a:p>
            <a:pPr>
              <a:buFont typeface="Wingdings" panose="05000000000000000000" pitchFamily="2" charset="2"/>
              <a:buNone/>
            </a:pPr>
            <a:r>
              <a:rPr kumimoji="1" lang="en-US" altLang="zh-CN" sz="3000" b="1">
                <a:solidFill>
                  <a:srgbClr val="CC3300"/>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0, 1, 1, 2, 2, 2, 2, 3, 3, 3, 3, 3, 3, 3, 3, 4, 4, …</a:t>
            </a:r>
          </a:p>
          <a:p>
            <a:pPr>
              <a:buFont typeface="Wingdings" panose="05000000000000000000" pitchFamily="2" charset="2"/>
              <a:buNone/>
            </a:pP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的前 </a:t>
            </a:r>
            <a:r>
              <a:rPr kumimoji="1" lang="en-US" altLang="zh-CN" sz="3000" b="1" i="1">
                <a:solidFill>
                  <a:srgbClr val="000099"/>
                </a:solidFill>
                <a:latin typeface="Times New Roman" panose="02020603050405020304" pitchFamily="18" charset="0"/>
                <a:ea typeface="仿宋_GB2312" pitchFamily="49" charset="-122"/>
              </a:rPr>
              <a:t>n </a:t>
            </a:r>
            <a:r>
              <a:rPr kumimoji="1" lang="zh-CN" altLang="en-US" sz="3000" b="1">
                <a:solidFill>
                  <a:srgbClr val="000099"/>
                </a:solidFill>
                <a:latin typeface="Times New Roman" panose="02020603050405020304" pitchFamily="18" charset="0"/>
                <a:ea typeface="仿宋_GB2312" pitchFamily="49" charset="-122"/>
              </a:rPr>
              <a:t>项的和。</a:t>
            </a:r>
          </a:p>
          <a:p>
            <a:pPr>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因此，最优二叉搜索树的搜索成功的平均搜索长度和搜索不成功的平均搜索长度分别为</a:t>
            </a:r>
            <a:r>
              <a:rPr kumimoji="1" lang="en-US" altLang="zh-CN" sz="3000" b="1">
                <a:solidFill>
                  <a:srgbClr val="000099"/>
                </a:solidFill>
                <a:latin typeface="Times New Roman" panose="02020603050405020304" pitchFamily="18" charset="0"/>
                <a:ea typeface="仿宋_GB2312" pitchFamily="49" charset="-122"/>
              </a:rPr>
              <a:t>:</a:t>
            </a:r>
          </a:p>
          <a:p>
            <a:endParaRPr lang="en-US" altLang="zh-CN" sz="3000">
              <a:latin typeface="Times New Roman" panose="02020603050405020304" pitchFamily="18" charset="0"/>
              <a:ea typeface="仿宋_GB2312" pitchFamily="49" charset="-122"/>
            </a:endParaRPr>
          </a:p>
        </p:txBody>
      </p:sp>
      <p:graphicFrame>
        <p:nvGraphicFramePr>
          <p:cNvPr id="241667" name="Object 3">
            <a:extLst>
              <a:ext uri="{FF2B5EF4-FFF2-40B4-BE49-F238E27FC236}">
                <a16:creationId xmlns:a16="http://schemas.microsoft.com/office/drawing/2014/main" id="{39D44D23-DE1B-419A-9760-8966F299FC5C}"/>
              </a:ext>
            </a:extLst>
          </p:cNvPr>
          <p:cNvGraphicFramePr>
            <a:graphicFrameLocks noChangeAspect="1"/>
          </p:cNvGraphicFramePr>
          <p:nvPr/>
        </p:nvGraphicFramePr>
        <p:xfrm>
          <a:off x="1511300" y="3798888"/>
          <a:ext cx="4195763" cy="1143000"/>
        </p:xfrm>
        <a:graphic>
          <a:graphicData uri="http://schemas.openxmlformats.org/presentationml/2006/ole">
            <mc:AlternateContent xmlns:mc="http://schemas.openxmlformats.org/markup-compatibility/2006">
              <mc:Choice xmlns:v="urn:schemas-microsoft-com:vml" Requires="v">
                <p:oleObj spid="_x0000_s241673" name="公式" r:id="rId3" imgW="1523880" imgH="431640" progId="Equation.3">
                  <p:embed/>
                </p:oleObj>
              </mc:Choice>
              <mc:Fallback>
                <p:oleObj name="公式" r:id="rId3" imgW="15238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300" y="3798888"/>
                        <a:ext cx="419576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1668" name="Object 4">
            <a:extLst>
              <a:ext uri="{FF2B5EF4-FFF2-40B4-BE49-F238E27FC236}">
                <a16:creationId xmlns:a16="http://schemas.microsoft.com/office/drawing/2014/main" id="{F5D59E82-25EE-4387-A14D-5AFF12F491C5}"/>
              </a:ext>
            </a:extLst>
          </p:cNvPr>
          <p:cNvGraphicFramePr>
            <a:graphicFrameLocks noChangeAspect="1"/>
          </p:cNvGraphicFramePr>
          <p:nvPr/>
        </p:nvGraphicFramePr>
        <p:xfrm>
          <a:off x="1536700" y="2744788"/>
          <a:ext cx="4151313" cy="1116012"/>
        </p:xfrm>
        <a:graphic>
          <a:graphicData uri="http://schemas.openxmlformats.org/presentationml/2006/ole">
            <mc:AlternateContent xmlns:mc="http://schemas.openxmlformats.org/markup-compatibility/2006">
              <mc:Choice xmlns:v="urn:schemas-microsoft-com:vml" Requires="v">
                <p:oleObj spid="_x0000_s241674" name="公式" r:id="rId5" imgW="1587240" imgH="431640" progId="Equation.3">
                  <p:embed/>
                </p:oleObj>
              </mc:Choice>
              <mc:Fallback>
                <p:oleObj name="公式" r:id="rId5" imgW="158724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6700" y="2744788"/>
                        <a:ext cx="4151313"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8089B2C-A5B6-466B-9F0C-2E8AFA0FF41D}"/>
              </a:ext>
            </a:extLst>
          </p:cNvPr>
          <p:cNvSpPr>
            <a:spLocks noGrp="1"/>
          </p:cNvSpPr>
          <p:nvPr>
            <p:ph type="sldNum" sz="quarter" idx="11"/>
          </p:nvPr>
        </p:nvSpPr>
        <p:spPr/>
        <p:txBody>
          <a:bodyPr/>
          <a:lstStyle/>
          <a:p>
            <a:fld id="{C1DAE081-FEB7-45FA-84E7-EC1E747808D5}" type="slidenum">
              <a:rPr lang="en-US" altLang="zh-CN"/>
              <a:pPr/>
              <a:t>57</a:t>
            </a:fld>
            <a:endParaRPr lang="en-US" altLang="zh-CN"/>
          </a:p>
        </p:txBody>
      </p:sp>
      <p:sp>
        <p:nvSpPr>
          <p:cNvPr id="242692" name="Rectangle 4">
            <a:extLst>
              <a:ext uri="{FF2B5EF4-FFF2-40B4-BE49-F238E27FC236}">
                <a16:creationId xmlns:a16="http://schemas.microsoft.com/office/drawing/2014/main" id="{FBCAD591-0DF6-4EB9-936E-AD74A3DE88D5}"/>
              </a:ext>
            </a:extLst>
          </p:cNvPr>
          <p:cNvSpPr>
            <a:spLocks noGrp="1" noChangeArrowheads="1"/>
          </p:cNvSpPr>
          <p:nvPr>
            <p:ph type="body" idx="1"/>
          </p:nvPr>
        </p:nvSpPr>
        <p:spPr>
          <a:xfrm>
            <a:off x="519113" y="1376363"/>
            <a:ext cx="8229600" cy="5005387"/>
          </a:xfrm>
        </p:spPr>
        <p:txBody>
          <a:bodyPr/>
          <a:lstStyle/>
          <a:p>
            <a:pPr>
              <a:lnSpc>
                <a:spcPct val="105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设二叉搜索树中所有内、外部结点的搜索概率互不相等。</a:t>
            </a:r>
            <a:br>
              <a:rPr lang="zh-CN" altLang="en-US" sz="3000" b="1">
                <a:latin typeface="Times New Roman" panose="02020603050405020304" pitchFamily="18" charset="0"/>
                <a:ea typeface="仿宋_GB2312" pitchFamily="49" charset="-122"/>
              </a:rPr>
            </a:br>
            <a:r>
              <a:rPr lang="zh-CN" altLang="en-US"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p</a:t>
            </a:r>
            <a:r>
              <a:rPr lang="en-US" altLang="zh-CN" sz="3000" b="1">
                <a:solidFill>
                  <a:schemeClr val="tx2"/>
                </a:solidFill>
                <a:latin typeface="Times New Roman" panose="02020603050405020304" pitchFamily="18" charset="0"/>
                <a:ea typeface="仿宋_GB2312" pitchFamily="49" charset="-122"/>
              </a:rPr>
              <a:t>[1] = 0.5</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p</a:t>
            </a:r>
            <a:r>
              <a:rPr lang="en-US" altLang="zh-CN" sz="3000" b="1">
                <a:solidFill>
                  <a:schemeClr val="tx2"/>
                </a:solidFill>
                <a:latin typeface="Times New Roman" panose="02020603050405020304" pitchFamily="18" charset="0"/>
                <a:ea typeface="仿宋_GB2312" pitchFamily="49" charset="-122"/>
              </a:rPr>
              <a:t>[2] = 0.1</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p</a:t>
            </a:r>
            <a:r>
              <a:rPr lang="en-US" altLang="zh-CN" sz="3000" b="1">
                <a:solidFill>
                  <a:schemeClr val="tx2"/>
                </a:solidFill>
                <a:latin typeface="Times New Roman" panose="02020603050405020304" pitchFamily="18" charset="0"/>
                <a:ea typeface="仿宋_GB2312" pitchFamily="49" charset="-122"/>
              </a:rPr>
              <a:t>[3] = 0.05</a:t>
            </a:r>
            <a:br>
              <a:rPr lang="en-US" altLang="zh-CN" sz="3000" b="1">
                <a:solidFill>
                  <a:srgbClr val="FF3300"/>
                </a:solidFill>
                <a:latin typeface="Times New Roman" panose="02020603050405020304" pitchFamily="18" charset="0"/>
                <a:ea typeface="仿宋_GB2312" pitchFamily="49" charset="-122"/>
              </a:rPr>
            </a:br>
            <a:r>
              <a:rPr lang="en-US" altLang="zh-CN" sz="3000" b="1">
                <a:solidFill>
                  <a:srgbClr val="FF330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q</a:t>
            </a:r>
            <a:r>
              <a:rPr lang="en-US" altLang="zh-CN" sz="3000" b="1">
                <a:solidFill>
                  <a:schemeClr val="tx2"/>
                </a:solidFill>
                <a:latin typeface="Times New Roman" panose="02020603050405020304" pitchFamily="18" charset="0"/>
                <a:ea typeface="仿宋_GB2312" pitchFamily="49" charset="-122"/>
              </a:rPr>
              <a:t>[0] = 0.15</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q</a:t>
            </a:r>
            <a:r>
              <a:rPr lang="en-US" altLang="zh-CN" sz="3000" b="1">
                <a:solidFill>
                  <a:schemeClr val="tx2"/>
                </a:solidFill>
                <a:latin typeface="Times New Roman" panose="02020603050405020304" pitchFamily="18" charset="0"/>
                <a:ea typeface="仿宋_GB2312" pitchFamily="49" charset="-122"/>
              </a:rPr>
              <a:t>[1] = 0.1</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q</a:t>
            </a:r>
            <a:r>
              <a:rPr lang="en-US" altLang="zh-CN" sz="3000" b="1">
                <a:solidFill>
                  <a:schemeClr val="tx2"/>
                </a:solidFill>
                <a:latin typeface="Times New Roman" panose="02020603050405020304" pitchFamily="18" charset="0"/>
                <a:ea typeface="仿宋_GB2312" pitchFamily="49" charset="-122"/>
              </a:rPr>
              <a:t>[2] = 0.05</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q</a:t>
            </a:r>
            <a:r>
              <a:rPr lang="en-US" altLang="zh-CN" sz="3000" b="1">
                <a:solidFill>
                  <a:schemeClr val="tx2"/>
                </a:solidFill>
                <a:latin typeface="Times New Roman" panose="02020603050405020304" pitchFamily="18" charset="0"/>
                <a:ea typeface="仿宋_GB2312" pitchFamily="49" charset="-122"/>
              </a:rPr>
              <a:t>[3] = 0.05</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分别计算各个可能的扩充二叉搜索树的搜索性能，判断哪些扩充二叉搜索树的平均搜索长度最小。</a:t>
            </a:r>
          </a:p>
        </p:txBody>
      </p:sp>
      <p:sp>
        <p:nvSpPr>
          <p:cNvPr id="242693" name="Rectangle 5">
            <a:extLst>
              <a:ext uri="{FF2B5EF4-FFF2-40B4-BE49-F238E27FC236}">
                <a16:creationId xmlns:a16="http://schemas.microsoft.com/office/drawing/2014/main" id="{B4BD8DD6-96AC-4072-99A9-00FE68CDAC36}"/>
              </a:ext>
            </a:extLst>
          </p:cNvPr>
          <p:cNvSpPr>
            <a:spLocks noGrp="1" noChangeArrowheads="1"/>
          </p:cNvSpPr>
          <p:nvPr>
            <p:ph type="title"/>
          </p:nvPr>
        </p:nvSpPr>
        <p:spPr>
          <a:xfrm>
            <a:off x="503238" y="584200"/>
            <a:ext cx="8229600" cy="792163"/>
          </a:xfrm>
        </p:spPr>
        <p:txBody>
          <a:bodyPr/>
          <a:lstStyle/>
          <a:p>
            <a:r>
              <a:rPr lang="en-US" altLang="zh-CN" sz="3600" b="1">
                <a:solidFill>
                  <a:schemeClr val="tx2"/>
                </a:solidFill>
                <a:latin typeface="Times New Roman" panose="02020603050405020304" pitchFamily="18" charset="0"/>
                <a:ea typeface="楷体_GB2312" panose="02010609030101010101" pitchFamily="49" charset="-122"/>
              </a:rPr>
              <a:t>(2) </a:t>
            </a:r>
            <a:r>
              <a:rPr lang="zh-CN" altLang="en-US" sz="3600" b="1">
                <a:solidFill>
                  <a:schemeClr val="tx2"/>
                </a:solidFill>
                <a:latin typeface="Times New Roman" panose="02020603050405020304" pitchFamily="18" charset="0"/>
                <a:ea typeface="仿宋_GB2312" pitchFamily="49" charset="-122"/>
              </a:rPr>
              <a:t>不相等搜索概率的情形</a:t>
            </a:r>
          </a:p>
        </p:txBody>
      </p:sp>
    </p:spTree>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2">
            <a:extLst>
              <a:ext uri="{FF2B5EF4-FFF2-40B4-BE49-F238E27FC236}">
                <a16:creationId xmlns:a16="http://schemas.microsoft.com/office/drawing/2014/main" id="{EF4804CC-DE31-475D-8AA5-06EB4B97EAE7}"/>
              </a:ext>
            </a:extLst>
          </p:cNvPr>
          <p:cNvSpPr>
            <a:spLocks noGrp="1"/>
          </p:cNvSpPr>
          <p:nvPr>
            <p:ph type="sldNum" sz="quarter" idx="11"/>
          </p:nvPr>
        </p:nvSpPr>
        <p:spPr/>
        <p:txBody>
          <a:bodyPr/>
          <a:lstStyle/>
          <a:p>
            <a:fld id="{9FF3C58D-1FB6-4F9B-9AE3-0CE16FA0F26A}" type="slidenum">
              <a:rPr lang="en-US" altLang="zh-CN"/>
              <a:pPr/>
              <a:t>58</a:t>
            </a:fld>
            <a:endParaRPr lang="en-US" altLang="zh-CN"/>
          </a:p>
        </p:txBody>
      </p:sp>
      <p:grpSp>
        <p:nvGrpSpPr>
          <p:cNvPr id="243761" name="Group 49">
            <a:extLst>
              <a:ext uri="{FF2B5EF4-FFF2-40B4-BE49-F238E27FC236}">
                <a16:creationId xmlns:a16="http://schemas.microsoft.com/office/drawing/2014/main" id="{8364AC73-91D1-4BD0-90FB-CD842ED4B8F8}"/>
              </a:ext>
            </a:extLst>
          </p:cNvPr>
          <p:cNvGrpSpPr>
            <a:grpSpLocks/>
          </p:cNvGrpSpPr>
          <p:nvPr/>
        </p:nvGrpSpPr>
        <p:grpSpPr bwMode="auto">
          <a:xfrm>
            <a:off x="696913" y="493713"/>
            <a:ext cx="8008937" cy="3403600"/>
            <a:chOff x="439" y="177"/>
            <a:chExt cx="5045" cy="2144"/>
          </a:xfrm>
        </p:grpSpPr>
        <p:sp>
          <p:nvSpPr>
            <p:cNvPr id="243714" name="Line 2">
              <a:extLst>
                <a:ext uri="{FF2B5EF4-FFF2-40B4-BE49-F238E27FC236}">
                  <a16:creationId xmlns:a16="http://schemas.microsoft.com/office/drawing/2014/main" id="{FB2DDBC7-8942-4033-AF96-21E925EBA062}"/>
                </a:ext>
              </a:extLst>
            </p:cNvPr>
            <p:cNvSpPr>
              <a:spLocks noChangeShapeType="1"/>
            </p:cNvSpPr>
            <p:nvPr/>
          </p:nvSpPr>
          <p:spPr bwMode="auto">
            <a:xfrm>
              <a:off x="4032" y="801"/>
              <a:ext cx="48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15" name="Line 3">
              <a:extLst>
                <a:ext uri="{FF2B5EF4-FFF2-40B4-BE49-F238E27FC236}">
                  <a16:creationId xmlns:a16="http://schemas.microsoft.com/office/drawing/2014/main" id="{E01804CC-729C-41CC-91F5-EE59FD8F3541}"/>
                </a:ext>
              </a:extLst>
            </p:cNvPr>
            <p:cNvSpPr>
              <a:spLocks noChangeShapeType="1"/>
            </p:cNvSpPr>
            <p:nvPr/>
          </p:nvSpPr>
          <p:spPr bwMode="auto">
            <a:xfrm flipH="1">
              <a:off x="3456" y="801"/>
              <a:ext cx="48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16" name="Line 4">
              <a:extLst>
                <a:ext uri="{FF2B5EF4-FFF2-40B4-BE49-F238E27FC236}">
                  <a16:creationId xmlns:a16="http://schemas.microsoft.com/office/drawing/2014/main" id="{7A5EB903-4709-4FB6-AAB0-F36649F1321E}"/>
                </a:ext>
              </a:extLst>
            </p:cNvPr>
            <p:cNvSpPr>
              <a:spLocks noChangeShapeType="1"/>
            </p:cNvSpPr>
            <p:nvPr/>
          </p:nvSpPr>
          <p:spPr bwMode="auto">
            <a:xfrm>
              <a:off x="3456" y="1233"/>
              <a:ext cx="24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17" name="Line 5">
              <a:extLst>
                <a:ext uri="{FF2B5EF4-FFF2-40B4-BE49-F238E27FC236}">
                  <a16:creationId xmlns:a16="http://schemas.microsoft.com/office/drawing/2014/main" id="{C593A955-B404-4C22-93BE-FCBEB864A826}"/>
                </a:ext>
              </a:extLst>
            </p:cNvPr>
            <p:cNvSpPr>
              <a:spLocks noChangeShapeType="1"/>
            </p:cNvSpPr>
            <p:nvPr/>
          </p:nvSpPr>
          <p:spPr bwMode="auto">
            <a:xfrm flipH="1">
              <a:off x="3072" y="1233"/>
              <a:ext cx="288"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18" name="Line 6">
              <a:extLst>
                <a:ext uri="{FF2B5EF4-FFF2-40B4-BE49-F238E27FC236}">
                  <a16:creationId xmlns:a16="http://schemas.microsoft.com/office/drawing/2014/main" id="{5F47E6FF-1010-49EC-A417-1EDD64D063A3}"/>
                </a:ext>
              </a:extLst>
            </p:cNvPr>
            <p:cNvSpPr>
              <a:spLocks noChangeShapeType="1"/>
            </p:cNvSpPr>
            <p:nvPr/>
          </p:nvSpPr>
          <p:spPr bwMode="auto">
            <a:xfrm>
              <a:off x="1872" y="648"/>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19" name="Rectangle 7">
              <a:extLst>
                <a:ext uri="{FF2B5EF4-FFF2-40B4-BE49-F238E27FC236}">
                  <a16:creationId xmlns:a16="http://schemas.microsoft.com/office/drawing/2014/main" id="{7AB93BED-8C03-46E7-B942-B5AEBAC188F7}"/>
                </a:ext>
              </a:extLst>
            </p:cNvPr>
            <p:cNvSpPr>
              <a:spLocks noChangeArrowheads="1"/>
            </p:cNvSpPr>
            <p:nvPr/>
          </p:nvSpPr>
          <p:spPr bwMode="auto">
            <a:xfrm>
              <a:off x="2016" y="936"/>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43720" name="Line 8">
              <a:extLst>
                <a:ext uri="{FF2B5EF4-FFF2-40B4-BE49-F238E27FC236}">
                  <a16:creationId xmlns:a16="http://schemas.microsoft.com/office/drawing/2014/main" id="{49B24FF1-BF7D-4B62-9931-31753DF95B8A}"/>
                </a:ext>
              </a:extLst>
            </p:cNvPr>
            <p:cNvSpPr>
              <a:spLocks noChangeShapeType="1"/>
            </p:cNvSpPr>
            <p:nvPr/>
          </p:nvSpPr>
          <p:spPr bwMode="auto">
            <a:xfrm>
              <a:off x="1584" y="1080"/>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1" name="Rectangle 9">
              <a:extLst>
                <a:ext uri="{FF2B5EF4-FFF2-40B4-BE49-F238E27FC236}">
                  <a16:creationId xmlns:a16="http://schemas.microsoft.com/office/drawing/2014/main" id="{9DD31094-2332-4A28-85E8-DD1ED4BC86A8}"/>
                </a:ext>
              </a:extLst>
            </p:cNvPr>
            <p:cNvSpPr>
              <a:spLocks noChangeArrowheads="1"/>
            </p:cNvSpPr>
            <p:nvPr/>
          </p:nvSpPr>
          <p:spPr bwMode="auto">
            <a:xfrm>
              <a:off x="1728" y="1368"/>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43722" name="Line 10">
              <a:extLst>
                <a:ext uri="{FF2B5EF4-FFF2-40B4-BE49-F238E27FC236}">
                  <a16:creationId xmlns:a16="http://schemas.microsoft.com/office/drawing/2014/main" id="{EB47CD51-4C06-483F-8E46-6F2FD0BE6CD1}"/>
                </a:ext>
              </a:extLst>
            </p:cNvPr>
            <p:cNvSpPr>
              <a:spLocks noChangeShapeType="1"/>
            </p:cNvSpPr>
            <p:nvPr/>
          </p:nvSpPr>
          <p:spPr bwMode="auto">
            <a:xfrm>
              <a:off x="1296" y="1512"/>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3" name="Line 11">
              <a:extLst>
                <a:ext uri="{FF2B5EF4-FFF2-40B4-BE49-F238E27FC236}">
                  <a16:creationId xmlns:a16="http://schemas.microsoft.com/office/drawing/2014/main" id="{F53AB9DF-77B9-4FDA-9CF2-7527B0FD18BF}"/>
                </a:ext>
              </a:extLst>
            </p:cNvPr>
            <p:cNvSpPr>
              <a:spLocks noChangeShapeType="1"/>
            </p:cNvSpPr>
            <p:nvPr/>
          </p:nvSpPr>
          <p:spPr bwMode="auto">
            <a:xfrm flipH="1">
              <a:off x="960" y="648"/>
              <a:ext cx="912" cy="12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4" name="Oval 12">
              <a:extLst>
                <a:ext uri="{FF2B5EF4-FFF2-40B4-BE49-F238E27FC236}">
                  <a16:creationId xmlns:a16="http://schemas.microsoft.com/office/drawing/2014/main" id="{28F4DFFD-87D8-4A26-8F58-BA431EA5F9DC}"/>
                </a:ext>
              </a:extLst>
            </p:cNvPr>
            <p:cNvSpPr>
              <a:spLocks noChangeArrowheads="1"/>
            </p:cNvSpPr>
            <p:nvPr/>
          </p:nvSpPr>
          <p:spPr bwMode="auto">
            <a:xfrm>
              <a:off x="1776" y="504"/>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rgbClr val="006666"/>
                </a:solidFill>
                <a:latin typeface="Times New Roman" panose="02020603050405020304" pitchFamily="18" charset="0"/>
              </a:endParaRPr>
            </a:p>
          </p:txBody>
        </p:sp>
        <p:sp>
          <p:nvSpPr>
            <p:cNvPr id="243725" name="Oval 13">
              <a:extLst>
                <a:ext uri="{FF2B5EF4-FFF2-40B4-BE49-F238E27FC236}">
                  <a16:creationId xmlns:a16="http://schemas.microsoft.com/office/drawing/2014/main" id="{1F2E79B3-2E69-48A6-8BC2-F1D71FCC5AA8}"/>
                </a:ext>
              </a:extLst>
            </p:cNvPr>
            <p:cNvSpPr>
              <a:spLocks noChangeArrowheads="1"/>
            </p:cNvSpPr>
            <p:nvPr/>
          </p:nvSpPr>
          <p:spPr bwMode="auto">
            <a:xfrm>
              <a:off x="1488" y="936"/>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6" name="Oval 14">
              <a:extLst>
                <a:ext uri="{FF2B5EF4-FFF2-40B4-BE49-F238E27FC236}">
                  <a16:creationId xmlns:a16="http://schemas.microsoft.com/office/drawing/2014/main" id="{C08BE435-CAC6-4F02-AE8C-F8B9836157EA}"/>
                </a:ext>
              </a:extLst>
            </p:cNvPr>
            <p:cNvSpPr>
              <a:spLocks noChangeArrowheads="1"/>
            </p:cNvSpPr>
            <p:nvPr/>
          </p:nvSpPr>
          <p:spPr bwMode="auto">
            <a:xfrm>
              <a:off x="1200" y="1368"/>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7" name="Rectangle 15">
              <a:extLst>
                <a:ext uri="{FF2B5EF4-FFF2-40B4-BE49-F238E27FC236}">
                  <a16:creationId xmlns:a16="http://schemas.microsoft.com/office/drawing/2014/main" id="{4344BD9D-42CF-4465-9C32-DAA587706A25}"/>
                </a:ext>
              </a:extLst>
            </p:cNvPr>
            <p:cNvSpPr>
              <a:spLocks noChangeArrowheads="1"/>
            </p:cNvSpPr>
            <p:nvPr/>
          </p:nvSpPr>
          <p:spPr bwMode="auto">
            <a:xfrm>
              <a:off x="912" y="1800"/>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43728" name="Rectangle 16">
              <a:extLst>
                <a:ext uri="{FF2B5EF4-FFF2-40B4-BE49-F238E27FC236}">
                  <a16:creationId xmlns:a16="http://schemas.microsoft.com/office/drawing/2014/main" id="{A5689DEA-DA72-4DB8-99E9-82E6FECF44BE}"/>
                </a:ext>
              </a:extLst>
            </p:cNvPr>
            <p:cNvSpPr>
              <a:spLocks noChangeArrowheads="1"/>
            </p:cNvSpPr>
            <p:nvPr/>
          </p:nvSpPr>
          <p:spPr bwMode="auto">
            <a:xfrm>
              <a:off x="1440" y="1800"/>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43729" name="Text Box 17">
              <a:extLst>
                <a:ext uri="{FF2B5EF4-FFF2-40B4-BE49-F238E27FC236}">
                  <a16:creationId xmlns:a16="http://schemas.microsoft.com/office/drawing/2014/main" id="{C8A79F49-6F2D-40E9-AA79-03E1B41567CE}"/>
                </a:ext>
              </a:extLst>
            </p:cNvPr>
            <p:cNvSpPr txBox="1">
              <a:spLocks noChangeArrowheads="1"/>
            </p:cNvSpPr>
            <p:nvPr/>
          </p:nvSpPr>
          <p:spPr bwMode="auto">
            <a:xfrm>
              <a:off x="1008" y="1074"/>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do</a:t>
              </a:r>
              <a:endParaRPr kumimoji="1" lang="en-US" altLang="zh-CN" sz="2400">
                <a:latin typeface="Times New Roman" panose="02020603050405020304" pitchFamily="18" charset="0"/>
              </a:endParaRPr>
            </a:p>
          </p:txBody>
        </p:sp>
        <p:sp>
          <p:nvSpPr>
            <p:cNvPr id="243730" name="Text Box 18">
              <a:extLst>
                <a:ext uri="{FF2B5EF4-FFF2-40B4-BE49-F238E27FC236}">
                  <a16:creationId xmlns:a16="http://schemas.microsoft.com/office/drawing/2014/main" id="{FB2A6DDA-BC09-40B5-B4D7-D2982AE1EFC4}"/>
                </a:ext>
              </a:extLst>
            </p:cNvPr>
            <p:cNvSpPr txBox="1">
              <a:spLocks noChangeArrowheads="1"/>
            </p:cNvSpPr>
            <p:nvPr/>
          </p:nvSpPr>
          <p:spPr bwMode="auto">
            <a:xfrm>
              <a:off x="1379" y="657"/>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if</a:t>
              </a:r>
              <a:endParaRPr kumimoji="1" lang="en-US" altLang="zh-CN" sz="2400">
                <a:latin typeface="Times New Roman" panose="02020603050405020304" pitchFamily="18" charset="0"/>
              </a:endParaRPr>
            </a:p>
          </p:txBody>
        </p:sp>
        <p:sp>
          <p:nvSpPr>
            <p:cNvPr id="243731" name="Text Box 19">
              <a:extLst>
                <a:ext uri="{FF2B5EF4-FFF2-40B4-BE49-F238E27FC236}">
                  <a16:creationId xmlns:a16="http://schemas.microsoft.com/office/drawing/2014/main" id="{6F2418BD-11E0-423B-9417-5690364893F1}"/>
                </a:ext>
              </a:extLst>
            </p:cNvPr>
            <p:cNvSpPr txBox="1">
              <a:spLocks noChangeArrowheads="1"/>
            </p:cNvSpPr>
            <p:nvPr/>
          </p:nvSpPr>
          <p:spPr bwMode="auto">
            <a:xfrm>
              <a:off x="1665" y="177"/>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to</a:t>
              </a:r>
              <a:endParaRPr kumimoji="1" lang="en-US" altLang="zh-CN" sz="2400">
                <a:latin typeface="Times New Roman" panose="02020603050405020304" pitchFamily="18" charset="0"/>
              </a:endParaRPr>
            </a:p>
          </p:txBody>
        </p:sp>
        <p:sp>
          <p:nvSpPr>
            <p:cNvPr id="243732" name="Oval 20">
              <a:extLst>
                <a:ext uri="{FF2B5EF4-FFF2-40B4-BE49-F238E27FC236}">
                  <a16:creationId xmlns:a16="http://schemas.microsoft.com/office/drawing/2014/main" id="{4EA66F22-D70D-4243-B661-ABC232A8BE27}"/>
                </a:ext>
              </a:extLst>
            </p:cNvPr>
            <p:cNvSpPr>
              <a:spLocks noChangeArrowheads="1"/>
            </p:cNvSpPr>
            <p:nvPr/>
          </p:nvSpPr>
          <p:spPr bwMode="auto">
            <a:xfrm>
              <a:off x="3888" y="657"/>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rgbClr val="006666"/>
                </a:solidFill>
                <a:latin typeface="Times New Roman" panose="02020603050405020304" pitchFamily="18" charset="0"/>
              </a:endParaRPr>
            </a:p>
          </p:txBody>
        </p:sp>
        <p:sp>
          <p:nvSpPr>
            <p:cNvPr id="243733" name="Rectangle 21">
              <a:extLst>
                <a:ext uri="{FF2B5EF4-FFF2-40B4-BE49-F238E27FC236}">
                  <a16:creationId xmlns:a16="http://schemas.microsoft.com/office/drawing/2014/main" id="{C4EF1CDC-17E2-459B-BA29-3B5A89F3C948}"/>
                </a:ext>
              </a:extLst>
            </p:cNvPr>
            <p:cNvSpPr>
              <a:spLocks noChangeArrowheads="1"/>
            </p:cNvSpPr>
            <p:nvPr/>
          </p:nvSpPr>
          <p:spPr bwMode="auto">
            <a:xfrm>
              <a:off x="2976" y="1521"/>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43734" name="Rectangle 22">
              <a:extLst>
                <a:ext uri="{FF2B5EF4-FFF2-40B4-BE49-F238E27FC236}">
                  <a16:creationId xmlns:a16="http://schemas.microsoft.com/office/drawing/2014/main" id="{BAB2E0F2-01F4-4E48-AB12-A5B3EEAB9BF9}"/>
                </a:ext>
              </a:extLst>
            </p:cNvPr>
            <p:cNvSpPr>
              <a:spLocks noChangeArrowheads="1"/>
            </p:cNvSpPr>
            <p:nvPr/>
          </p:nvSpPr>
          <p:spPr bwMode="auto">
            <a:xfrm>
              <a:off x="3600" y="1521"/>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43735" name="Oval 23">
              <a:extLst>
                <a:ext uri="{FF2B5EF4-FFF2-40B4-BE49-F238E27FC236}">
                  <a16:creationId xmlns:a16="http://schemas.microsoft.com/office/drawing/2014/main" id="{EBB9EB5C-462F-454C-BB30-113700655842}"/>
                </a:ext>
              </a:extLst>
            </p:cNvPr>
            <p:cNvSpPr>
              <a:spLocks noChangeArrowheads="1"/>
            </p:cNvSpPr>
            <p:nvPr/>
          </p:nvSpPr>
          <p:spPr bwMode="auto">
            <a:xfrm>
              <a:off x="3312" y="1089"/>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rgbClr val="006666"/>
                </a:solidFill>
                <a:latin typeface="Times New Roman" panose="02020603050405020304" pitchFamily="18" charset="0"/>
              </a:endParaRPr>
            </a:p>
          </p:txBody>
        </p:sp>
        <p:sp>
          <p:nvSpPr>
            <p:cNvPr id="243736" name="Line 24">
              <a:extLst>
                <a:ext uri="{FF2B5EF4-FFF2-40B4-BE49-F238E27FC236}">
                  <a16:creationId xmlns:a16="http://schemas.microsoft.com/office/drawing/2014/main" id="{03B5D6CC-C675-4F7D-B70D-A1B785F398BB}"/>
                </a:ext>
              </a:extLst>
            </p:cNvPr>
            <p:cNvSpPr>
              <a:spLocks noChangeShapeType="1"/>
            </p:cNvSpPr>
            <p:nvPr/>
          </p:nvSpPr>
          <p:spPr bwMode="auto">
            <a:xfrm>
              <a:off x="4608" y="1233"/>
              <a:ext cx="24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37" name="Line 25">
              <a:extLst>
                <a:ext uri="{FF2B5EF4-FFF2-40B4-BE49-F238E27FC236}">
                  <a16:creationId xmlns:a16="http://schemas.microsoft.com/office/drawing/2014/main" id="{172C8A05-5A76-4576-9D34-668FCA82C08E}"/>
                </a:ext>
              </a:extLst>
            </p:cNvPr>
            <p:cNvSpPr>
              <a:spLocks noChangeShapeType="1"/>
            </p:cNvSpPr>
            <p:nvPr/>
          </p:nvSpPr>
          <p:spPr bwMode="auto">
            <a:xfrm flipH="1">
              <a:off x="4224" y="1233"/>
              <a:ext cx="288"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38" name="Oval 26">
              <a:extLst>
                <a:ext uri="{FF2B5EF4-FFF2-40B4-BE49-F238E27FC236}">
                  <a16:creationId xmlns:a16="http://schemas.microsoft.com/office/drawing/2014/main" id="{FEEC2DA6-0663-4C94-84FA-45B5C085B0FF}"/>
                </a:ext>
              </a:extLst>
            </p:cNvPr>
            <p:cNvSpPr>
              <a:spLocks noChangeArrowheads="1"/>
            </p:cNvSpPr>
            <p:nvPr/>
          </p:nvSpPr>
          <p:spPr bwMode="auto">
            <a:xfrm>
              <a:off x="4464" y="1089"/>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rgbClr val="006666"/>
                </a:solidFill>
                <a:latin typeface="Times New Roman" panose="02020603050405020304" pitchFamily="18" charset="0"/>
              </a:endParaRPr>
            </a:p>
          </p:txBody>
        </p:sp>
        <p:sp>
          <p:nvSpPr>
            <p:cNvPr id="243739" name="Rectangle 27">
              <a:extLst>
                <a:ext uri="{FF2B5EF4-FFF2-40B4-BE49-F238E27FC236}">
                  <a16:creationId xmlns:a16="http://schemas.microsoft.com/office/drawing/2014/main" id="{0D44CD06-EFE6-4C0B-B297-49F2BFBF009E}"/>
                </a:ext>
              </a:extLst>
            </p:cNvPr>
            <p:cNvSpPr>
              <a:spLocks noChangeArrowheads="1"/>
            </p:cNvSpPr>
            <p:nvPr/>
          </p:nvSpPr>
          <p:spPr bwMode="auto">
            <a:xfrm>
              <a:off x="4752" y="1521"/>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43740" name="Rectangle 28">
              <a:extLst>
                <a:ext uri="{FF2B5EF4-FFF2-40B4-BE49-F238E27FC236}">
                  <a16:creationId xmlns:a16="http://schemas.microsoft.com/office/drawing/2014/main" id="{DE48962A-41E8-499C-91D4-8F74EFF089AE}"/>
                </a:ext>
              </a:extLst>
            </p:cNvPr>
            <p:cNvSpPr>
              <a:spLocks noChangeArrowheads="1"/>
            </p:cNvSpPr>
            <p:nvPr/>
          </p:nvSpPr>
          <p:spPr bwMode="auto">
            <a:xfrm>
              <a:off x="4128" y="1521"/>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43741" name="Text Box 29">
              <a:extLst>
                <a:ext uri="{FF2B5EF4-FFF2-40B4-BE49-F238E27FC236}">
                  <a16:creationId xmlns:a16="http://schemas.microsoft.com/office/drawing/2014/main" id="{BAB123DE-FD9E-4D09-904B-F9167FCED353}"/>
                </a:ext>
              </a:extLst>
            </p:cNvPr>
            <p:cNvSpPr txBox="1">
              <a:spLocks noChangeArrowheads="1"/>
            </p:cNvSpPr>
            <p:nvPr/>
          </p:nvSpPr>
          <p:spPr bwMode="auto">
            <a:xfrm>
              <a:off x="2959" y="1002"/>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do</a:t>
              </a:r>
              <a:endParaRPr kumimoji="1" lang="en-US" altLang="zh-CN" sz="2400">
                <a:latin typeface="Times New Roman" panose="02020603050405020304" pitchFamily="18" charset="0"/>
              </a:endParaRPr>
            </a:p>
          </p:txBody>
        </p:sp>
        <p:sp>
          <p:nvSpPr>
            <p:cNvPr id="243742" name="Text Box 30">
              <a:extLst>
                <a:ext uri="{FF2B5EF4-FFF2-40B4-BE49-F238E27FC236}">
                  <a16:creationId xmlns:a16="http://schemas.microsoft.com/office/drawing/2014/main" id="{2F43D2C1-CC26-43F0-A189-A0A7DF348F6D}"/>
                </a:ext>
              </a:extLst>
            </p:cNvPr>
            <p:cNvSpPr txBox="1">
              <a:spLocks noChangeArrowheads="1"/>
            </p:cNvSpPr>
            <p:nvPr/>
          </p:nvSpPr>
          <p:spPr bwMode="auto">
            <a:xfrm>
              <a:off x="3635" y="513"/>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if</a:t>
              </a:r>
              <a:endParaRPr kumimoji="1" lang="en-US" altLang="zh-CN" sz="2400">
                <a:latin typeface="Times New Roman" panose="02020603050405020304" pitchFamily="18" charset="0"/>
              </a:endParaRPr>
            </a:p>
          </p:txBody>
        </p:sp>
        <p:sp>
          <p:nvSpPr>
            <p:cNvPr id="243743" name="Text Box 31">
              <a:extLst>
                <a:ext uri="{FF2B5EF4-FFF2-40B4-BE49-F238E27FC236}">
                  <a16:creationId xmlns:a16="http://schemas.microsoft.com/office/drawing/2014/main" id="{3FCDE1F6-D9F9-4BF8-B125-2AB589072CBA}"/>
                </a:ext>
              </a:extLst>
            </p:cNvPr>
            <p:cNvSpPr txBox="1">
              <a:spLocks noChangeArrowheads="1"/>
            </p:cNvSpPr>
            <p:nvPr/>
          </p:nvSpPr>
          <p:spPr bwMode="auto">
            <a:xfrm>
              <a:off x="4656" y="1002"/>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to</a:t>
              </a:r>
              <a:endParaRPr kumimoji="1" lang="en-US" altLang="zh-CN" sz="2400">
                <a:latin typeface="Times New Roman" panose="02020603050405020304" pitchFamily="18" charset="0"/>
              </a:endParaRPr>
            </a:p>
          </p:txBody>
        </p:sp>
        <p:sp>
          <p:nvSpPr>
            <p:cNvPr id="243744" name="Text Box 32">
              <a:extLst>
                <a:ext uri="{FF2B5EF4-FFF2-40B4-BE49-F238E27FC236}">
                  <a16:creationId xmlns:a16="http://schemas.microsoft.com/office/drawing/2014/main" id="{071D81C3-0CE5-433E-A94F-D57EC6C1B927}"/>
                </a:ext>
              </a:extLst>
            </p:cNvPr>
            <p:cNvSpPr txBox="1">
              <a:spLocks noChangeArrowheads="1"/>
            </p:cNvSpPr>
            <p:nvPr/>
          </p:nvSpPr>
          <p:spPr bwMode="auto">
            <a:xfrm>
              <a:off x="528" y="1962"/>
              <a:ext cx="8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0</a:t>
              </a:r>
              <a:r>
                <a:rPr kumimoji="1" lang="en-US" altLang="zh-CN" sz="2800" b="1">
                  <a:solidFill>
                    <a:schemeClr val="hlink"/>
                  </a:solidFill>
                  <a:latin typeface="Times New Roman" panose="02020603050405020304" pitchFamily="18" charset="0"/>
                </a:rPr>
                <a:t>=0.15</a:t>
              </a:r>
              <a:endParaRPr kumimoji="1" lang="en-US" altLang="zh-CN" sz="2400">
                <a:latin typeface="Times New Roman" panose="02020603050405020304" pitchFamily="18" charset="0"/>
              </a:endParaRPr>
            </a:p>
          </p:txBody>
        </p:sp>
        <p:sp>
          <p:nvSpPr>
            <p:cNvPr id="243745" name="Text Box 33">
              <a:extLst>
                <a:ext uri="{FF2B5EF4-FFF2-40B4-BE49-F238E27FC236}">
                  <a16:creationId xmlns:a16="http://schemas.microsoft.com/office/drawing/2014/main" id="{E67D3926-5FCD-40C3-BEE6-BCF9BECC8F22}"/>
                </a:ext>
              </a:extLst>
            </p:cNvPr>
            <p:cNvSpPr txBox="1">
              <a:spLocks noChangeArrowheads="1"/>
            </p:cNvSpPr>
            <p:nvPr/>
          </p:nvSpPr>
          <p:spPr bwMode="auto">
            <a:xfrm>
              <a:off x="1615" y="1704"/>
              <a:ext cx="7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1</a:t>
              </a:r>
              <a:r>
                <a:rPr kumimoji="1" lang="en-US" altLang="zh-CN" sz="2800" b="1">
                  <a:solidFill>
                    <a:schemeClr val="hlink"/>
                  </a:solidFill>
                  <a:latin typeface="Times New Roman" panose="02020603050405020304" pitchFamily="18" charset="0"/>
                </a:rPr>
                <a:t>=0.1</a:t>
              </a:r>
              <a:endParaRPr kumimoji="1" lang="en-US" altLang="zh-CN" sz="2400">
                <a:latin typeface="Times New Roman" panose="02020603050405020304" pitchFamily="18" charset="0"/>
              </a:endParaRPr>
            </a:p>
          </p:txBody>
        </p:sp>
        <p:sp>
          <p:nvSpPr>
            <p:cNvPr id="243746" name="Text Box 34">
              <a:extLst>
                <a:ext uri="{FF2B5EF4-FFF2-40B4-BE49-F238E27FC236}">
                  <a16:creationId xmlns:a16="http://schemas.microsoft.com/office/drawing/2014/main" id="{9013CCA6-9A0D-4F91-BA6C-A0E75692EA75}"/>
                </a:ext>
              </a:extLst>
            </p:cNvPr>
            <p:cNvSpPr txBox="1">
              <a:spLocks noChangeArrowheads="1"/>
            </p:cNvSpPr>
            <p:nvPr/>
          </p:nvSpPr>
          <p:spPr bwMode="auto">
            <a:xfrm>
              <a:off x="439" y="1281"/>
              <a:ext cx="7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1</a:t>
              </a:r>
              <a:r>
                <a:rPr kumimoji="1" lang="en-US" altLang="zh-CN" sz="2800" b="1">
                  <a:solidFill>
                    <a:schemeClr val="hlink"/>
                  </a:solidFill>
                  <a:latin typeface="Times New Roman" panose="02020603050405020304" pitchFamily="18" charset="0"/>
                </a:rPr>
                <a:t>=0.5</a:t>
              </a:r>
              <a:endParaRPr kumimoji="1" lang="en-US" altLang="zh-CN" sz="2400">
                <a:latin typeface="Times New Roman" panose="02020603050405020304" pitchFamily="18" charset="0"/>
              </a:endParaRPr>
            </a:p>
          </p:txBody>
        </p:sp>
        <p:sp>
          <p:nvSpPr>
            <p:cNvPr id="243747" name="Text Box 35">
              <a:extLst>
                <a:ext uri="{FF2B5EF4-FFF2-40B4-BE49-F238E27FC236}">
                  <a16:creationId xmlns:a16="http://schemas.microsoft.com/office/drawing/2014/main" id="{F26A5BFF-5514-4C34-A597-E1C3C2388461}"/>
                </a:ext>
              </a:extLst>
            </p:cNvPr>
            <p:cNvSpPr txBox="1">
              <a:spLocks noChangeArrowheads="1"/>
            </p:cNvSpPr>
            <p:nvPr/>
          </p:nvSpPr>
          <p:spPr bwMode="auto">
            <a:xfrm>
              <a:off x="1903" y="1272"/>
              <a:ext cx="8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2</a:t>
              </a:r>
              <a:r>
                <a:rPr kumimoji="1" lang="en-US" altLang="zh-CN" sz="2800" b="1">
                  <a:solidFill>
                    <a:schemeClr val="hlink"/>
                  </a:solidFill>
                  <a:latin typeface="Times New Roman" panose="02020603050405020304" pitchFamily="18" charset="0"/>
                </a:rPr>
                <a:t>=0.05</a:t>
              </a:r>
              <a:endParaRPr kumimoji="1" lang="en-US" altLang="zh-CN" sz="2400">
                <a:latin typeface="Times New Roman" panose="02020603050405020304" pitchFamily="18" charset="0"/>
              </a:endParaRPr>
            </a:p>
          </p:txBody>
        </p:sp>
        <p:sp>
          <p:nvSpPr>
            <p:cNvPr id="243748" name="Text Box 36">
              <a:extLst>
                <a:ext uri="{FF2B5EF4-FFF2-40B4-BE49-F238E27FC236}">
                  <a16:creationId xmlns:a16="http://schemas.microsoft.com/office/drawing/2014/main" id="{47A144F1-70E2-4B2E-8D54-D3E86A5F4E80}"/>
                </a:ext>
              </a:extLst>
            </p:cNvPr>
            <p:cNvSpPr txBox="1">
              <a:spLocks noChangeArrowheads="1"/>
            </p:cNvSpPr>
            <p:nvPr/>
          </p:nvSpPr>
          <p:spPr bwMode="auto">
            <a:xfrm>
              <a:off x="727" y="840"/>
              <a:ext cx="7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2</a:t>
              </a:r>
              <a:r>
                <a:rPr kumimoji="1" lang="en-US" altLang="zh-CN" sz="2800" b="1">
                  <a:solidFill>
                    <a:schemeClr val="hlink"/>
                  </a:solidFill>
                  <a:latin typeface="Times New Roman" panose="02020603050405020304" pitchFamily="18" charset="0"/>
                </a:rPr>
                <a:t>=0.1</a:t>
              </a:r>
              <a:endParaRPr kumimoji="1" lang="en-US" altLang="zh-CN" sz="2400">
                <a:latin typeface="Times New Roman" panose="02020603050405020304" pitchFamily="18" charset="0"/>
              </a:endParaRPr>
            </a:p>
          </p:txBody>
        </p:sp>
        <p:sp>
          <p:nvSpPr>
            <p:cNvPr id="243749" name="Text Box 37">
              <a:extLst>
                <a:ext uri="{FF2B5EF4-FFF2-40B4-BE49-F238E27FC236}">
                  <a16:creationId xmlns:a16="http://schemas.microsoft.com/office/drawing/2014/main" id="{A89AC965-F2B4-4371-9BB1-A6705B1A7C73}"/>
                </a:ext>
              </a:extLst>
            </p:cNvPr>
            <p:cNvSpPr txBox="1">
              <a:spLocks noChangeArrowheads="1"/>
            </p:cNvSpPr>
            <p:nvPr/>
          </p:nvSpPr>
          <p:spPr bwMode="auto">
            <a:xfrm>
              <a:off x="2016" y="609"/>
              <a:ext cx="8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3</a:t>
              </a:r>
              <a:r>
                <a:rPr kumimoji="1" lang="en-US" altLang="zh-CN" sz="2800" b="1">
                  <a:solidFill>
                    <a:schemeClr val="hlink"/>
                  </a:solidFill>
                  <a:latin typeface="Times New Roman" panose="02020603050405020304" pitchFamily="18" charset="0"/>
                </a:rPr>
                <a:t>=0.05</a:t>
              </a:r>
              <a:endParaRPr kumimoji="1" lang="en-US" altLang="zh-CN" sz="2400">
                <a:latin typeface="Times New Roman" panose="02020603050405020304" pitchFamily="18" charset="0"/>
              </a:endParaRPr>
            </a:p>
          </p:txBody>
        </p:sp>
        <p:sp>
          <p:nvSpPr>
            <p:cNvPr id="243750" name="Text Box 38">
              <a:extLst>
                <a:ext uri="{FF2B5EF4-FFF2-40B4-BE49-F238E27FC236}">
                  <a16:creationId xmlns:a16="http://schemas.microsoft.com/office/drawing/2014/main" id="{0E4C76A2-CD91-4B7B-B201-4FD77C6EFD25}"/>
                </a:ext>
              </a:extLst>
            </p:cNvPr>
            <p:cNvSpPr txBox="1">
              <a:spLocks noChangeArrowheads="1"/>
            </p:cNvSpPr>
            <p:nvPr/>
          </p:nvSpPr>
          <p:spPr bwMode="auto">
            <a:xfrm>
              <a:off x="903" y="417"/>
              <a:ext cx="8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3</a:t>
              </a:r>
              <a:r>
                <a:rPr kumimoji="1" lang="en-US" altLang="zh-CN" sz="2800" b="1">
                  <a:solidFill>
                    <a:schemeClr val="hlink"/>
                  </a:solidFill>
                  <a:latin typeface="Times New Roman" panose="02020603050405020304" pitchFamily="18" charset="0"/>
                </a:rPr>
                <a:t>=0.05</a:t>
              </a:r>
              <a:endParaRPr kumimoji="1" lang="en-US" altLang="zh-CN" sz="2400">
                <a:latin typeface="Times New Roman" panose="02020603050405020304" pitchFamily="18" charset="0"/>
              </a:endParaRPr>
            </a:p>
          </p:txBody>
        </p:sp>
        <p:sp>
          <p:nvSpPr>
            <p:cNvPr id="243751" name="Text Box 39">
              <a:extLst>
                <a:ext uri="{FF2B5EF4-FFF2-40B4-BE49-F238E27FC236}">
                  <a16:creationId xmlns:a16="http://schemas.microsoft.com/office/drawing/2014/main" id="{F9D35A6F-33C8-4F5F-842D-E9FD10A088FA}"/>
                </a:ext>
              </a:extLst>
            </p:cNvPr>
            <p:cNvSpPr txBox="1">
              <a:spLocks noChangeArrowheads="1"/>
            </p:cNvSpPr>
            <p:nvPr/>
          </p:nvSpPr>
          <p:spPr bwMode="auto">
            <a:xfrm>
              <a:off x="2448" y="1665"/>
              <a:ext cx="8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0</a:t>
              </a:r>
              <a:r>
                <a:rPr kumimoji="1" lang="en-US" altLang="zh-CN" sz="2800" b="1">
                  <a:solidFill>
                    <a:schemeClr val="hlink"/>
                  </a:solidFill>
                  <a:latin typeface="Times New Roman" panose="02020603050405020304" pitchFamily="18" charset="0"/>
                </a:rPr>
                <a:t>=0.15</a:t>
              </a:r>
            </a:p>
          </p:txBody>
        </p:sp>
        <p:sp>
          <p:nvSpPr>
            <p:cNvPr id="243752" name="Text Box 40">
              <a:extLst>
                <a:ext uri="{FF2B5EF4-FFF2-40B4-BE49-F238E27FC236}">
                  <a16:creationId xmlns:a16="http://schemas.microsoft.com/office/drawing/2014/main" id="{8EEFB6C7-B6D0-48ED-8293-60F8320447D4}"/>
                </a:ext>
              </a:extLst>
            </p:cNvPr>
            <p:cNvSpPr txBox="1">
              <a:spLocks noChangeArrowheads="1"/>
            </p:cNvSpPr>
            <p:nvPr/>
          </p:nvSpPr>
          <p:spPr bwMode="auto">
            <a:xfrm>
              <a:off x="3312" y="1665"/>
              <a:ext cx="7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1</a:t>
              </a:r>
              <a:r>
                <a:rPr kumimoji="1" lang="en-US" altLang="zh-CN" sz="2800" b="1">
                  <a:solidFill>
                    <a:schemeClr val="hlink"/>
                  </a:solidFill>
                  <a:latin typeface="Times New Roman" panose="02020603050405020304" pitchFamily="18" charset="0"/>
                </a:rPr>
                <a:t>=0.1</a:t>
              </a:r>
            </a:p>
          </p:txBody>
        </p:sp>
        <p:sp>
          <p:nvSpPr>
            <p:cNvPr id="243753" name="Text Box 41">
              <a:extLst>
                <a:ext uri="{FF2B5EF4-FFF2-40B4-BE49-F238E27FC236}">
                  <a16:creationId xmlns:a16="http://schemas.microsoft.com/office/drawing/2014/main" id="{A110AA99-C959-4557-9B54-A4DC182F3EDF}"/>
                </a:ext>
              </a:extLst>
            </p:cNvPr>
            <p:cNvSpPr txBox="1">
              <a:spLocks noChangeArrowheads="1"/>
            </p:cNvSpPr>
            <p:nvPr/>
          </p:nvSpPr>
          <p:spPr bwMode="auto">
            <a:xfrm>
              <a:off x="4032" y="1665"/>
              <a:ext cx="8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2</a:t>
              </a:r>
              <a:r>
                <a:rPr kumimoji="1" lang="en-US" altLang="zh-CN" sz="2800" b="1">
                  <a:solidFill>
                    <a:schemeClr val="hlink"/>
                  </a:solidFill>
                  <a:latin typeface="Times New Roman" panose="02020603050405020304" pitchFamily="18" charset="0"/>
                </a:rPr>
                <a:t>=0.05</a:t>
              </a:r>
            </a:p>
          </p:txBody>
        </p:sp>
        <p:sp>
          <p:nvSpPr>
            <p:cNvPr id="243754" name="Text Box 42">
              <a:extLst>
                <a:ext uri="{FF2B5EF4-FFF2-40B4-BE49-F238E27FC236}">
                  <a16:creationId xmlns:a16="http://schemas.microsoft.com/office/drawing/2014/main" id="{3A3E7743-FE00-45E9-8E28-1D4564985882}"/>
                </a:ext>
              </a:extLst>
            </p:cNvPr>
            <p:cNvSpPr txBox="1">
              <a:spLocks noChangeArrowheads="1"/>
            </p:cNvSpPr>
            <p:nvPr/>
          </p:nvSpPr>
          <p:spPr bwMode="auto">
            <a:xfrm>
              <a:off x="4752" y="1185"/>
              <a:ext cx="732"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3</a:t>
              </a:r>
              <a:r>
                <a:rPr kumimoji="1" lang="en-US" altLang="zh-CN" sz="2800" b="1">
                  <a:solidFill>
                    <a:schemeClr val="hlink"/>
                  </a:solidFill>
                  <a:latin typeface="Times New Roman" panose="02020603050405020304" pitchFamily="18" charset="0"/>
                </a:rPr>
                <a:t>=</a:t>
              </a:r>
            </a:p>
            <a:p>
              <a:pPr algn="l"/>
              <a:r>
                <a:rPr kumimoji="1" lang="en-US" altLang="zh-CN" sz="2800" b="1">
                  <a:solidFill>
                    <a:schemeClr val="hlink"/>
                  </a:solidFill>
                  <a:latin typeface="Times New Roman" panose="02020603050405020304" pitchFamily="18" charset="0"/>
                </a:rPr>
                <a:t>    0.05</a:t>
              </a:r>
            </a:p>
          </p:txBody>
        </p:sp>
        <p:sp>
          <p:nvSpPr>
            <p:cNvPr id="243755" name="Text Box 43">
              <a:extLst>
                <a:ext uri="{FF2B5EF4-FFF2-40B4-BE49-F238E27FC236}">
                  <a16:creationId xmlns:a16="http://schemas.microsoft.com/office/drawing/2014/main" id="{A51B3FC8-FD03-41B4-97A2-A333C1772226}"/>
                </a:ext>
              </a:extLst>
            </p:cNvPr>
            <p:cNvSpPr txBox="1">
              <a:spLocks noChangeArrowheads="1"/>
            </p:cNvSpPr>
            <p:nvPr/>
          </p:nvSpPr>
          <p:spPr bwMode="auto">
            <a:xfrm>
              <a:off x="2784" y="801"/>
              <a:ext cx="7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1</a:t>
              </a:r>
              <a:r>
                <a:rPr kumimoji="1" lang="en-US" altLang="zh-CN" sz="2800" b="1">
                  <a:solidFill>
                    <a:schemeClr val="hlink"/>
                  </a:solidFill>
                  <a:latin typeface="Times New Roman" panose="02020603050405020304" pitchFamily="18" charset="0"/>
                </a:rPr>
                <a:t>=0.5</a:t>
              </a:r>
            </a:p>
          </p:txBody>
        </p:sp>
        <p:sp>
          <p:nvSpPr>
            <p:cNvPr id="243756" name="Text Box 44">
              <a:extLst>
                <a:ext uri="{FF2B5EF4-FFF2-40B4-BE49-F238E27FC236}">
                  <a16:creationId xmlns:a16="http://schemas.microsoft.com/office/drawing/2014/main" id="{3760EF2B-FFA2-4DA6-9766-8DAA5256BDBB}"/>
                </a:ext>
              </a:extLst>
            </p:cNvPr>
            <p:cNvSpPr txBox="1">
              <a:spLocks noChangeArrowheads="1"/>
            </p:cNvSpPr>
            <p:nvPr/>
          </p:nvSpPr>
          <p:spPr bwMode="auto">
            <a:xfrm>
              <a:off x="3888" y="330"/>
              <a:ext cx="7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2</a:t>
              </a:r>
              <a:r>
                <a:rPr kumimoji="1" lang="en-US" altLang="zh-CN" sz="2800" b="1">
                  <a:solidFill>
                    <a:schemeClr val="hlink"/>
                  </a:solidFill>
                  <a:latin typeface="Times New Roman" panose="02020603050405020304" pitchFamily="18" charset="0"/>
                </a:rPr>
                <a:t>=0.1</a:t>
              </a:r>
            </a:p>
          </p:txBody>
        </p:sp>
        <p:sp>
          <p:nvSpPr>
            <p:cNvPr id="243757" name="Text Box 45">
              <a:extLst>
                <a:ext uri="{FF2B5EF4-FFF2-40B4-BE49-F238E27FC236}">
                  <a16:creationId xmlns:a16="http://schemas.microsoft.com/office/drawing/2014/main" id="{1C55B683-801E-4F02-AFDB-1C801B003218}"/>
                </a:ext>
              </a:extLst>
            </p:cNvPr>
            <p:cNvSpPr txBox="1">
              <a:spLocks noChangeArrowheads="1"/>
            </p:cNvSpPr>
            <p:nvPr/>
          </p:nvSpPr>
          <p:spPr bwMode="auto">
            <a:xfrm>
              <a:off x="4464" y="762"/>
              <a:ext cx="8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3</a:t>
              </a:r>
              <a:r>
                <a:rPr kumimoji="1" lang="en-US" altLang="zh-CN" sz="2800" b="1">
                  <a:solidFill>
                    <a:schemeClr val="hlink"/>
                  </a:solidFill>
                  <a:latin typeface="Times New Roman" panose="02020603050405020304" pitchFamily="18" charset="0"/>
                </a:rPr>
                <a:t>=0.05</a:t>
              </a:r>
            </a:p>
          </p:txBody>
        </p:sp>
        <p:sp>
          <p:nvSpPr>
            <p:cNvPr id="243758" name="Text Box 46">
              <a:extLst>
                <a:ext uri="{FF2B5EF4-FFF2-40B4-BE49-F238E27FC236}">
                  <a16:creationId xmlns:a16="http://schemas.microsoft.com/office/drawing/2014/main" id="{F0DE56D9-588C-49C4-8F63-BBF5C47BD75D}"/>
                </a:ext>
              </a:extLst>
            </p:cNvPr>
            <p:cNvSpPr txBox="1">
              <a:spLocks noChangeArrowheads="1"/>
            </p:cNvSpPr>
            <p:nvPr/>
          </p:nvSpPr>
          <p:spPr bwMode="auto">
            <a:xfrm>
              <a:off x="1526" y="1956"/>
              <a:ext cx="4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latin typeface="Times New Roman" panose="02020603050405020304" pitchFamily="18" charset="0"/>
                </a:rPr>
                <a:t>(a)</a:t>
              </a:r>
              <a:endParaRPr kumimoji="1" lang="en-US" altLang="zh-CN" sz="2400">
                <a:latin typeface="Times New Roman" panose="02020603050405020304" pitchFamily="18" charset="0"/>
              </a:endParaRPr>
            </a:p>
          </p:txBody>
        </p:sp>
        <p:sp>
          <p:nvSpPr>
            <p:cNvPr id="243759" name="Text Box 47">
              <a:extLst>
                <a:ext uri="{FF2B5EF4-FFF2-40B4-BE49-F238E27FC236}">
                  <a16:creationId xmlns:a16="http://schemas.microsoft.com/office/drawing/2014/main" id="{A732B142-54CA-42C8-85B0-ABEAFB490266}"/>
                </a:ext>
              </a:extLst>
            </p:cNvPr>
            <p:cNvSpPr txBox="1">
              <a:spLocks noChangeArrowheads="1"/>
            </p:cNvSpPr>
            <p:nvPr/>
          </p:nvSpPr>
          <p:spPr bwMode="auto">
            <a:xfrm>
              <a:off x="3792" y="1953"/>
              <a:ext cx="4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latin typeface="Times New Roman" panose="02020603050405020304" pitchFamily="18" charset="0"/>
                </a:rPr>
                <a:t>(b)</a:t>
              </a:r>
              <a:endParaRPr kumimoji="1" lang="en-US" altLang="zh-CN" sz="2400">
                <a:latin typeface="Times New Roman" panose="02020603050405020304" pitchFamily="18" charset="0"/>
              </a:endParaRPr>
            </a:p>
          </p:txBody>
        </p:sp>
      </p:grpSp>
      <p:sp>
        <p:nvSpPr>
          <p:cNvPr id="243760" name="Rectangle 48">
            <a:extLst>
              <a:ext uri="{FF2B5EF4-FFF2-40B4-BE49-F238E27FC236}">
                <a16:creationId xmlns:a16="http://schemas.microsoft.com/office/drawing/2014/main" id="{57ED3903-5E59-4EED-8F1C-135AAF740F1E}"/>
              </a:ext>
            </a:extLst>
          </p:cNvPr>
          <p:cNvSpPr>
            <a:spLocks noChangeArrowheads="1"/>
          </p:cNvSpPr>
          <p:nvPr/>
        </p:nvSpPr>
        <p:spPr bwMode="auto">
          <a:xfrm>
            <a:off x="554038" y="4013200"/>
            <a:ext cx="8374062"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pPr>
            <a:r>
              <a:rPr kumimoji="1" lang="zh-CN" altLang="en-US" sz="2900" b="1">
                <a:solidFill>
                  <a:schemeClr val="hlink"/>
                </a:solidFill>
                <a:latin typeface="Times New Roman" panose="02020603050405020304" pitchFamily="18" charset="0"/>
                <a:ea typeface="仿宋_GB2312" pitchFamily="49" charset="-122"/>
              </a:rPr>
              <a:t>图</a:t>
            </a:r>
            <a:r>
              <a:rPr kumimoji="1" lang="en-US" altLang="zh-CN" sz="2900" b="1">
                <a:solidFill>
                  <a:schemeClr val="hlink"/>
                </a:solidFill>
                <a:latin typeface="Times New Roman" panose="02020603050405020304" pitchFamily="18" charset="0"/>
                <a:ea typeface="仿宋_GB2312" pitchFamily="49" charset="-122"/>
              </a:rPr>
              <a:t>(a): </a:t>
            </a:r>
            <a:r>
              <a:rPr kumimoji="1" lang="en-US" altLang="zh-CN" sz="2900" b="1" i="1">
                <a:solidFill>
                  <a:schemeClr val="hlink"/>
                </a:solidFill>
                <a:latin typeface="Times New Roman" panose="02020603050405020304" pitchFamily="18" charset="0"/>
                <a:ea typeface="仿宋_GB2312" pitchFamily="49" charset="-122"/>
              </a:rPr>
              <a:t>ASL</a:t>
            </a:r>
            <a:r>
              <a:rPr kumimoji="1" lang="en-US" altLang="zh-CN" sz="2900" b="1" i="1" baseline="-25000">
                <a:solidFill>
                  <a:schemeClr val="hlink"/>
                </a:solidFill>
                <a:latin typeface="Times New Roman" panose="02020603050405020304" pitchFamily="18" charset="0"/>
                <a:ea typeface="仿宋_GB2312" pitchFamily="49" charset="-122"/>
              </a:rPr>
              <a:t>succ</a:t>
            </a:r>
            <a:r>
              <a:rPr kumimoji="1" lang="en-US" altLang="zh-CN" sz="2900" b="1">
                <a:solidFill>
                  <a:schemeClr val="hlink"/>
                </a:solidFill>
                <a:latin typeface="Times New Roman" panose="02020603050405020304" pitchFamily="18" charset="0"/>
                <a:ea typeface="仿宋_GB2312" pitchFamily="49" charset="-122"/>
              </a:rPr>
              <a:t> = 0.5*</a:t>
            </a:r>
            <a:r>
              <a:rPr kumimoji="1" lang="en-US" altLang="zh-CN" sz="2900" b="1">
                <a:solidFill>
                  <a:srgbClr val="CC3300"/>
                </a:solidFill>
                <a:latin typeface="Times New Roman" panose="02020603050405020304" pitchFamily="18" charset="0"/>
                <a:ea typeface="仿宋_GB2312" pitchFamily="49" charset="-122"/>
              </a:rPr>
              <a:t>3</a:t>
            </a:r>
            <a:r>
              <a:rPr kumimoji="1" lang="en-US" altLang="zh-CN" sz="2900" b="1">
                <a:solidFill>
                  <a:schemeClr val="hlink"/>
                </a:solidFill>
                <a:latin typeface="Times New Roman" panose="02020603050405020304" pitchFamily="18" charset="0"/>
                <a:ea typeface="仿宋_GB2312" pitchFamily="49" charset="-122"/>
              </a:rPr>
              <a:t>+0.1*</a:t>
            </a:r>
            <a:r>
              <a:rPr kumimoji="1" lang="en-US" altLang="zh-CN" sz="2900" b="1">
                <a:solidFill>
                  <a:srgbClr val="CC3300"/>
                </a:solidFill>
                <a:latin typeface="Times New Roman" panose="02020603050405020304" pitchFamily="18" charset="0"/>
                <a:ea typeface="仿宋_GB2312" pitchFamily="49" charset="-122"/>
              </a:rPr>
              <a:t>2</a:t>
            </a:r>
            <a:r>
              <a:rPr kumimoji="1" lang="en-US" altLang="zh-CN" sz="2900" b="1">
                <a:solidFill>
                  <a:schemeClr val="hlink"/>
                </a:solidFill>
                <a:latin typeface="Times New Roman" panose="02020603050405020304" pitchFamily="18" charset="0"/>
                <a:ea typeface="仿宋_GB2312" pitchFamily="49" charset="-122"/>
              </a:rPr>
              <a:t>+0.05*</a:t>
            </a:r>
            <a:r>
              <a:rPr kumimoji="1" lang="en-US" altLang="zh-CN" sz="2900" b="1">
                <a:solidFill>
                  <a:srgbClr val="CC3300"/>
                </a:solidFill>
                <a:latin typeface="Times New Roman" panose="02020603050405020304" pitchFamily="18" charset="0"/>
                <a:ea typeface="仿宋_GB2312" pitchFamily="49" charset="-122"/>
              </a:rPr>
              <a:t>1</a:t>
            </a:r>
            <a:r>
              <a:rPr kumimoji="1" lang="en-US" altLang="zh-CN" sz="2900" b="1">
                <a:solidFill>
                  <a:schemeClr val="hlink"/>
                </a:solidFill>
                <a:latin typeface="Times New Roman" panose="02020603050405020304" pitchFamily="18" charset="0"/>
                <a:ea typeface="仿宋_GB2312" pitchFamily="49" charset="-122"/>
              </a:rPr>
              <a:t> = 1.75</a:t>
            </a:r>
            <a:r>
              <a:rPr kumimoji="1" lang="zh-CN" altLang="en-US" sz="2900" b="1">
                <a:solidFill>
                  <a:schemeClr val="hlink"/>
                </a:solidFill>
                <a:latin typeface="Times New Roman" panose="02020603050405020304" pitchFamily="18" charset="0"/>
                <a:ea typeface="仿宋_GB2312" pitchFamily="49" charset="-122"/>
              </a:rPr>
              <a:t>，</a:t>
            </a:r>
          </a:p>
          <a:p>
            <a:pPr algn="l">
              <a:lnSpc>
                <a:spcPct val="95000"/>
              </a:lnSpc>
            </a:pPr>
            <a:r>
              <a:rPr kumimoji="1" lang="zh-CN" altLang="en-US" sz="2900" b="1" i="1">
                <a:solidFill>
                  <a:schemeClr val="hlink"/>
                </a:solidFill>
                <a:latin typeface="Times New Roman" panose="02020603050405020304" pitchFamily="18" charset="0"/>
                <a:ea typeface="仿宋_GB2312" pitchFamily="49" charset="-122"/>
              </a:rPr>
              <a:t>           </a:t>
            </a:r>
            <a:r>
              <a:rPr kumimoji="1" lang="en-US" altLang="zh-CN" sz="2900" b="1" i="1">
                <a:solidFill>
                  <a:schemeClr val="hlink"/>
                </a:solidFill>
                <a:latin typeface="Times New Roman" panose="02020603050405020304" pitchFamily="18" charset="0"/>
                <a:ea typeface="仿宋_GB2312" pitchFamily="49" charset="-122"/>
              </a:rPr>
              <a:t>ASL</a:t>
            </a:r>
            <a:r>
              <a:rPr kumimoji="1" lang="en-US" altLang="zh-CN" sz="2900" b="1" i="1" baseline="-25000">
                <a:solidFill>
                  <a:schemeClr val="hlink"/>
                </a:solidFill>
                <a:latin typeface="Times New Roman" panose="02020603050405020304" pitchFamily="18" charset="0"/>
                <a:ea typeface="仿宋_GB2312" pitchFamily="49" charset="-122"/>
              </a:rPr>
              <a:t>unsucc</a:t>
            </a:r>
            <a:r>
              <a:rPr kumimoji="1" lang="en-US" altLang="zh-CN" sz="2900" b="1">
                <a:solidFill>
                  <a:schemeClr val="hlink"/>
                </a:solidFill>
                <a:latin typeface="Times New Roman" panose="02020603050405020304" pitchFamily="18" charset="0"/>
                <a:ea typeface="仿宋_GB2312" pitchFamily="49" charset="-122"/>
              </a:rPr>
              <a:t> = 0.15*</a:t>
            </a:r>
            <a:r>
              <a:rPr kumimoji="1" lang="en-US" altLang="zh-CN" sz="2900" b="1">
                <a:solidFill>
                  <a:srgbClr val="CC3300"/>
                </a:solidFill>
                <a:latin typeface="Times New Roman" panose="02020603050405020304" pitchFamily="18" charset="0"/>
                <a:ea typeface="仿宋_GB2312" pitchFamily="49" charset="-122"/>
              </a:rPr>
              <a:t>3</a:t>
            </a:r>
            <a:r>
              <a:rPr kumimoji="1" lang="en-US" altLang="zh-CN" sz="2900" b="1">
                <a:solidFill>
                  <a:schemeClr val="hlink"/>
                </a:solidFill>
                <a:latin typeface="Times New Roman" panose="02020603050405020304" pitchFamily="18" charset="0"/>
                <a:ea typeface="仿宋_GB2312" pitchFamily="49" charset="-122"/>
              </a:rPr>
              <a:t>+0.1*</a:t>
            </a:r>
            <a:r>
              <a:rPr kumimoji="1" lang="en-US" altLang="zh-CN" sz="2900" b="1">
                <a:solidFill>
                  <a:srgbClr val="CC3300"/>
                </a:solidFill>
                <a:latin typeface="Times New Roman" panose="02020603050405020304" pitchFamily="18" charset="0"/>
                <a:ea typeface="仿宋_GB2312" pitchFamily="49" charset="-122"/>
              </a:rPr>
              <a:t>3</a:t>
            </a:r>
            <a:r>
              <a:rPr kumimoji="1" lang="en-US" altLang="zh-CN" sz="2900" b="1">
                <a:solidFill>
                  <a:schemeClr val="hlink"/>
                </a:solidFill>
                <a:latin typeface="Times New Roman" panose="02020603050405020304" pitchFamily="18" charset="0"/>
                <a:ea typeface="仿宋_GB2312" pitchFamily="49" charset="-122"/>
              </a:rPr>
              <a:t>+0.05*</a:t>
            </a:r>
            <a:r>
              <a:rPr kumimoji="1" lang="en-US" altLang="zh-CN" sz="2900" b="1">
                <a:solidFill>
                  <a:srgbClr val="CC3300"/>
                </a:solidFill>
                <a:latin typeface="Times New Roman" panose="02020603050405020304" pitchFamily="18" charset="0"/>
                <a:ea typeface="仿宋_GB2312" pitchFamily="49" charset="-122"/>
              </a:rPr>
              <a:t>2</a:t>
            </a:r>
            <a:r>
              <a:rPr kumimoji="1" lang="en-US" altLang="zh-CN" sz="2900" b="1">
                <a:solidFill>
                  <a:schemeClr val="hlink"/>
                </a:solidFill>
                <a:latin typeface="Times New Roman" panose="02020603050405020304" pitchFamily="18" charset="0"/>
                <a:ea typeface="仿宋_GB2312" pitchFamily="49" charset="-122"/>
              </a:rPr>
              <a:t>+</a:t>
            </a:r>
          </a:p>
          <a:p>
            <a:pPr algn="l">
              <a:lnSpc>
                <a:spcPct val="95000"/>
              </a:lnSpc>
            </a:pPr>
            <a:r>
              <a:rPr kumimoji="1" lang="en-US" altLang="zh-CN" sz="2900" b="1">
                <a:solidFill>
                  <a:schemeClr val="hlink"/>
                </a:solidFill>
                <a:latin typeface="Times New Roman" panose="02020603050405020304" pitchFamily="18" charset="0"/>
                <a:ea typeface="仿宋_GB2312" pitchFamily="49" charset="-122"/>
              </a:rPr>
              <a:t>                                                       0.05*</a:t>
            </a:r>
            <a:r>
              <a:rPr kumimoji="1" lang="en-US" altLang="zh-CN" sz="2900" b="1">
                <a:solidFill>
                  <a:srgbClr val="CC3300"/>
                </a:solidFill>
                <a:latin typeface="Times New Roman" panose="02020603050405020304" pitchFamily="18" charset="0"/>
                <a:ea typeface="仿宋_GB2312" pitchFamily="49" charset="-122"/>
              </a:rPr>
              <a:t>1</a:t>
            </a:r>
            <a:r>
              <a:rPr kumimoji="1" lang="en-US" altLang="zh-CN" sz="2900" b="1">
                <a:solidFill>
                  <a:schemeClr val="hlink"/>
                </a:solidFill>
                <a:latin typeface="Times New Roman" panose="02020603050405020304" pitchFamily="18" charset="0"/>
                <a:ea typeface="仿宋_GB2312" pitchFamily="49" charset="-122"/>
              </a:rPr>
              <a:t> = 0.9</a:t>
            </a:r>
            <a:r>
              <a:rPr kumimoji="1" lang="zh-CN" altLang="en-US" sz="2900" b="1">
                <a:solidFill>
                  <a:schemeClr val="hlink"/>
                </a:solidFill>
                <a:latin typeface="Times New Roman" panose="02020603050405020304" pitchFamily="18" charset="0"/>
                <a:ea typeface="仿宋_GB2312" pitchFamily="49" charset="-122"/>
              </a:rPr>
              <a:t>。</a:t>
            </a:r>
          </a:p>
          <a:p>
            <a:pPr algn="l">
              <a:lnSpc>
                <a:spcPct val="95000"/>
              </a:lnSpc>
            </a:pPr>
            <a:r>
              <a:rPr kumimoji="1" lang="zh-CN" altLang="en-US" sz="2900" b="1">
                <a:solidFill>
                  <a:schemeClr val="hlink"/>
                </a:solidFill>
                <a:latin typeface="Times New Roman" panose="02020603050405020304" pitchFamily="18" charset="0"/>
                <a:ea typeface="仿宋_GB2312" pitchFamily="49" charset="-122"/>
              </a:rPr>
              <a:t>图</a:t>
            </a:r>
            <a:r>
              <a:rPr kumimoji="1" lang="en-US" altLang="zh-CN" sz="2900" b="1">
                <a:solidFill>
                  <a:schemeClr val="hlink"/>
                </a:solidFill>
                <a:latin typeface="Times New Roman" panose="02020603050405020304" pitchFamily="18" charset="0"/>
                <a:ea typeface="仿宋_GB2312" pitchFamily="49" charset="-122"/>
              </a:rPr>
              <a:t>(b): </a:t>
            </a:r>
            <a:r>
              <a:rPr kumimoji="1" lang="en-US" altLang="zh-CN" sz="2900" b="1" i="1">
                <a:solidFill>
                  <a:schemeClr val="hlink"/>
                </a:solidFill>
                <a:latin typeface="Times New Roman" panose="02020603050405020304" pitchFamily="18" charset="0"/>
                <a:ea typeface="仿宋_GB2312" pitchFamily="49" charset="-122"/>
              </a:rPr>
              <a:t>ASL</a:t>
            </a:r>
            <a:r>
              <a:rPr kumimoji="1" lang="en-US" altLang="zh-CN" sz="2900" b="1" i="1" baseline="-25000">
                <a:solidFill>
                  <a:schemeClr val="hlink"/>
                </a:solidFill>
                <a:latin typeface="Times New Roman" panose="02020603050405020304" pitchFamily="18" charset="0"/>
                <a:ea typeface="仿宋_GB2312" pitchFamily="49" charset="-122"/>
              </a:rPr>
              <a:t>succ</a:t>
            </a:r>
            <a:r>
              <a:rPr kumimoji="1" lang="en-US" altLang="zh-CN" sz="2900" b="1">
                <a:solidFill>
                  <a:schemeClr val="hlink"/>
                </a:solidFill>
                <a:latin typeface="Times New Roman" panose="02020603050405020304" pitchFamily="18" charset="0"/>
                <a:ea typeface="仿宋_GB2312" pitchFamily="49" charset="-122"/>
              </a:rPr>
              <a:t> = 0.5*</a:t>
            </a:r>
            <a:r>
              <a:rPr kumimoji="1" lang="en-US" altLang="zh-CN" sz="2900" b="1">
                <a:solidFill>
                  <a:srgbClr val="CC3300"/>
                </a:solidFill>
                <a:latin typeface="Times New Roman" panose="02020603050405020304" pitchFamily="18" charset="0"/>
                <a:ea typeface="仿宋_GB2312" pitchFamily="49" charset="-122"/>
              </a:rPr>
              <a:t>2</a:t>
            </a:r>
            <a:r>
              <a:rPr kumimoji="1" lang="en-US" altLang="zh-CN" sz="2900" b="1">
                <a:solidFill>
                  <a:schemeClr val="hlink"/>
                </a:solidFill>
                <a:latin typeface="Times New Roman" panose="02020603050405020304" pitchFamily="18" charset="0"/>
                <a:ea typeface="仿宋_GB2312" pitchFamily="49" charset="-122"/>
              </a:rPr>
              <a:t>+0.1*</a:t>
            </a:r>
            <a:r>
              <a:rPr kumimoji="1" lang="en-US" altLang="zh-CN" sz="2900" b="1">
                <a:solidFill>
                  <a:srgbClr val="CC3300"/>
                </a:solidFill>
                <a:latin typeface="Times New Roman" panose="02020603050405020304" pitchFamily="18" charset="0"/>
                <a:ea typeface="仿宋_GB2312" pitchFamily="49" charset="-122"/>
              </a:rPr>
              <a:t>1</a:t>
            </a:r>
            <a:r>
              <a:rPr kumimoji="1" lang="en-US" altLang="zh-CN" sz="2900" b="1">
                <a:solidFill>
                  <a:schemeClr val="hlink"/>
                </a:solidFill>
                <a:latin typeface="Times New Roman" panose="02020603050405020304" pitchFamily="18" charset="0"/>
                <a:ea typeface="仿宋_GB2312" pitchFamily="49" charset="-122"/>
              </a:rPr>
              <a:t>+0.05*</a:t>
            </a:r>
            <a:r>
              <a:rPr kumimoji="1" lang="en-US" altLang="zh-CN" sz="2900" b="1">
                <a:solidFill>
                  <a:srgbClr val="CC3300"/>
                </a:solidFill>
                <a:latin typeface="Times New Roman" panose="02020603050405020304" pitchFamily="18" charset="0"/>
                <a:ea typeface="仿宋_GB2312" pitchFamily="49" charset="-122"/>
              </a:rPr>
              <a:t>2</a:t>
            </a:r>
            <a:r>
              <a:rPr kumimoji="1" lang="en-US" altLang="zh-CN" sz="2900" b="1">
                <a:solidFill>
                  <a:schemeClr val="hlink"/>
                </a:solidFill>
                <a:latin typeface="Times New Roman" panose="02020603050405020304" pitchFamily="18" charset="0"/>
                <a:ea typeface="仿宋_GB2312" pitchFamily="49" charset="-122"/>
              </a:rPr>
              <a:t> = 1.2</a:t>
            </a:r>
            <a:r>
              <a:rPr kumimoji="1" lang="zh-CN" altLang="en-US" sz="2900" b="1">
                <a:solidFill>
                  <a:schemeClr val="hlink"/>
                </a:solidFill>
                <a:latin typeface="Times New Roman" panose="02020603050405020304" pitchFamily="18" charset="0"/>
                <a:ea typeface="仿宋_GB2312" pitchFamily="49" charset="-122"/>
              </a:rPr>
              <a:t>，</a:t>
            </a:r>
          </a:p>
          <a:p>
            <a:pPr algn="l">
              <a:lnSpc>
                <a:spcPct val="95000"/>
              </a:lnSpc>
            </a:pPr>
            <a:r>
              <a:rPr kumimoji="1" lang="zh-CN" altLang="en-US" sz="2900" b="1" i="1">
                <a:solidFill>
                  <a:schemeClr val="hlink"/>
                </a:solidFill>
                <a:latin typeface="Times New Roman" panose="02020603050405020304" pitchFamily="18" charset="0"/>
                <a:ea typeface="仿宋_GB2312" pitchFamily="49" charset="-122"/>
              </a:rPr>
              <a:t>           </a:t>
            </a:r>
            <a:r>
              <a:rPr kumimoji="1" lang="en-US" altLang="zh-CN" sz="2900" b="1" i="1">
                <a:solidFill>
                  <a:schemeClr val="hlink"/>
                </a:solidFill>
                <a:latin typeface="Times New Roman" panose="02020603050405020304" pitchFamily="18" charset="0"/>
                <a:ea typeface="仿宋_GB2312" pitchFamily="49" charset="-122"/>
              </a:rPr>
              <a:t>ASL</a:t>
            </a:r>
            <a:r>
              <a:rPr kumimoji="1" lang="en-US" altLang="zh-CN" sz="2900" b="1" i="1" baseline="-25000">
                <a:solidFill>
                  <a:schemeClr val="hlink"/>
                </a:solidFill>
                <a:latin typeface="Times New Roman" panose="02020603050405020304" pitchFamily="18" charset="0"/>
                <a:ea typeface="仿宋_GB2312" pitchFamily="49" charset="-122"/>
              </a:rPr>
              <a:t>unsucc</a:t>
            </a:r>
            <a:r>
              <a:rPr kumimoji="1" lang="en-US" altLang="zh-CN" sz="2900" b="1">
                <a:solidFill>
                  <a:schemeClr val="hlink"/>
                </a:solidFill>
                <a:latin typeface="Times New Roman" panose="02020603050405020304" pitchFamily="18" charset="0"/>
                <a:ea typeface="仿宋_GB2312" pitchFamily="49" charset="-122"/>
              </a:rPr>
              <a:t> = (0.15+0.1+0.05+0.05)*</a:t>
            </a:r>
            <a:r>
              <a:rPr kumimoji="1" lang="en-US" altLang="zh-CN" sz="2900" b="1">
                <a:solidFill>
                  <a:srgbClr val="CC3300"/>
                </a:solidFill>
                <a:latin typeface="Times New Roman" panose="02020603050405020304" pitchFamily="18" charset="0"/>
                <a:ea typeface="仿宋_GB2312" pitchFamily="49" charset="-122"/>
              </a:rPr>
              <a:t>2</a:t>
            </a:r>
            <a:r>
              <a:rPr kumimoji="1" lang="en-US" altLang="zh-CN" sz="2900" b="1">
                <a:solidFill>
                  <a:schemeClr val="hlink"/>
                </a:solidFill>
                <a:latin typeface="Times New Roman" panose="02020603050405020304" pitchFamily="18" charset="0"/>
                <a:ea typeface="仿宋_GB2312" pitchFamily="49" charset="-122"/>
              </a:rPr>
              <a:t> = 0.7</a:t>
            </a:r>
            <a:r>
              <a:rPr kumimoji="1" lang="zh-CN" altLang="en-US" sz="2900" b="1">
                <a:solidFill>
                  <a:schemeClr val="hlink"/>
                </a:solidFill>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a:extLst>
              <a:ext uri="{FF2B5EF4-FFF2-40B4-BE49-F238E27FC236}">
                <a16:creationId xmlns:a16="http://schemas.microsoft.com/office/drawing/2014/main" id="{6048A219-6B03-40C0-BA13-83450FE147D1}"/>
              </a:ext>
            </a:extLst>
          </p:cNvPr>
          <p:cNvSpPr>
            <a:spLocks noGrp="1"/>
          </p:cNvSpPr>
          <p:nvPr>
            <p:ph type="sldNum" sz="quarter" idx="11"/>
          </p:nvPr>
        </p:nvSpPr>
        <p:spPr/>
        <p:txBody>
          <a:bodyPr/>
          <a:lstStyle/>
          <a:p>
            <a:fld id="{1813480D-6329-4CC0-A2C8-BFD71BB549E8}" type="slidenum">
              <a:rPr lang="en-US" altLang="zh-CN"/>
              <a:pPr/>
              <a:t>59</a:t>
            </a:fld>
            <a:endParaRPr lang="en-US" altLang="zh-CN"/>
          </a:p>
        </p:txBody>
      </p:sp>
      <p:grpSp>
        <p:nvGrpSpPr>
          <p:cNvPr id="244784" name="Group 48">
            <a:extLst>
              <a:ext uri="{FF2B5EF4-FFF2-40B4-BE49-F238E27FC236}">
                <a16:creationId xmlns:a16="http://schemas.microsoft.com/office/drawing/2014/main" id="{7DA2A94C-DADD-411E-B257-5C5BDBB9C5A7}"/>
              </a:ext>
            </a:extLst>
          </p:cNvPr>
          <p:cNvGrpSpPr>
            <a:grpSpLocks/>
          </p:cNvGrpSpPr>
          <p:nvPr/>
        </p:nvGrpSpPr>
        <p:grpSpPr bwMode="auto">
          <a:xfrm>
            <a:off x="603250" y="512763"/>
            <a:ext cx="8002588" cy="3384550"/>
            <a:chOff x="380" y="174"/>
            <a:chExt cx="5041" cy="2132"/>
          </a:xfrm>
        </p:grpSpPr>
        <p:sp>
          <p:nvSpPr>
            <p:cNvPr id="244738" name="Line 2">
              <a:extLst>
                <a:ext uri="{FF2B5EF4-FFF2-40B4-BE49-F238E27FC236}">
                  <a16:creationId xmlns:a16="http://schemas.microsoft.com/office/drawing/2014/main" id="{699266EA-D004-4FE8-891D-74B02DAF2E5D}"/>
                </a:ext>
              </a:extLst>
            </p:cNvPr>
            <p:cNvSpPr>
              <a:spLocks noChangeShapeType="1"/>
            </p:cNvSpPr>
            <p:nvPr/>
          </p:nvSpPr>
          <p:spPr bwMode="auto">
            <a:xfrm flipH="1">
              <a:off x="4104" y="1461"/>
              <a:ext cx="24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39" name="Line 3">
              <a:extLst>
                <a:ext uri="{FF2B5EF4-FFF2-40B4-BE49-F238E27FC236}">
                  <a16:creationId xmlns:a16="http://schemas.microsoft.com/office/drawing/2014/main" id="{99BB0913-7CEF-446D-9E3F-A777585BB712}"/>
                </a:ext>
              </a:extLst>
            </p:cNvPr>
            <p:cNvSpPr>
              <a:spLocks noChangeShapeType="1"/>
            </p:cNvSpPr>
            <p:nvPr/>
          </p:nvSpPr>
          <p:spPr bwMode="auto">
            <a:xfrm flipH="1">
              <a:off x="984" y="606"/>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0" name="Rectangle 4">
              <a:extLst>
                <a:ext uri="{FF2B5EF4-FFF2-40B4-BE49-F238E27FC236}">
                  <a16:creationId xmlns:a16="http://schemas.microsoft.com/office/drawing/2014/main" id="{4018E44D-BC3B-4A61-B0A8-AA521B446CFA}"/>
                </a:ext>
              </a:extLst>
            </p:cNvPr>
            <p:cNvSpPr>
              <a:spLocks noChangeArrowheads="1"/>
            </p:cNvSpPr>
            <p:nvPr/>
          </p:nvSpPr>
          <p:spPr bwMode="auto">
            <a:xfrm flipH="1">
              <a:off x="888" y="894"/>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44741" name="Line 5">
              <a:extLst>
                <a:ext uri="{FF2B5EF4-FFF2-40B4-BE49-F238E27FC236}">
                  <a16:creationId xmlns:a16="http://schemas.microsoft.com/office/drawing/2014/main" id="{0300B2EC-8DF2-480E-8B9C-0AF95872174A}"/>
                </a:ext>
              </a:extLst>
            </p:cNvPr>
            <p:cNvSpPr>
              <a:spLocks noChangeShapeType="1"/>
            </p:cNvSpPr>
            <p:nvPr/>
          </p:nvSpPr>
          <p:spPr bwMode="auto">
            <a:xfrm flipH="1">
              <a:off x="1272" y="1038"/>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2" name="Rectangle 6">
              <a:extLst>
                <a:ext uri="{FF2B5EF4-FFF2-40B4-BE49-F238E27FC236}">
                  <a16:creationId xmlns:a16="http://schemas.microsoft.com/office/drawing/2014/main" id="{6E68C006-C0A5-4BDC-9A31-17B46A70E20E}"/>
                </a:ext>
              </a:extLst>
            </p:cNvPr>
            <p:cNvSpPr>
              <a:spLocks noChangeArrowheads="1"/>
            </p:cNvSpPr>
            <p:nvPr/>
          </p:nvSpPr>
          <p:spPr bwMode="auto">
            <a:xfrm flipH="1">
              <a:off x="1176" y="1326"/>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44743" name="Line 7">
              <a:extLst>
                <a:ext uri="{FF2B5EF4-FFF2-40B4-BE49-F238E27FC236}">
                  <a16:creationId xmlns:a16="http://schemas.microsoft.com/office/drawing/2014/main" id="{EDDAC310-E60B-4342-8DE8-0D0AABC3284F}"/>
                </a:ext>
              </a:extLst>
            </p:cNvPr>
            <p:cNvSpPr>
              <a:spLocks noChangeShapeType="1"/>
            </p:cNvSpPr>
            <p:nvPr/>
          </p:nvSpPr>
          <p:spPr bwMode="auto">
            <a:xfrm flipH="1">
              <a:off x="1560" y="1470"/>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4" name="Line 8">
              <a:extLst>
                <a:ext uri="{FF2B5EF4-FFF2-40B4-BE49-F238E27FC236}">
                  <a16:creationId xmlns:a16="http://schemas.microsoft.com/office/drawing/2014/main" id="{C30AEC57-F4B8-4CB0-AA52-87ABE4FB71FF}"/>
                </a:ext>
              </a:extLst>
            </p:cNvPr>
            <p:cNvSpPr>
              <a:spLocks noChangeShapeType="1"/>
            </p:cNvSpPr>
            <p:nvPr/>
          </p:nvSpPr>
          <p:spPr bwMode="auto">
            <a:xfrm>
              <a:off x="1224" y="606"/>
              <a:ext cx="912" cy="12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5" name="Oval 9">
              <a:extLst>
                <a:ext uri="{FF2B5EF4-FFF2-40B4-BE49-F238E27FC236}">
                  <a16:creationId xmlns:a16="http://schemas.microsoft.com/office/drawing/2014/main" id="{4201AD24-6B50-415B-855A-D72CE1CEE252}"/>
                </a:ext>
              </a:extLst>
            </p:cNvPr>
            <p:cNvSpPr>
              <a:spLocks noChangeArrowheads="1"/>
            </p:cNvSpPr>
            <p:nvPr/>
          </p:nvSpPr>
          <p:spPr bwMode="auto">
            <a:xfrm flipH="1">
              <a:off x="1128" y="462"/>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rgbClr val="006666"/>
                </a:solidFill>
                <a:latin typeface="Times New Roman" panose="02020603050405020304" pitchFamily="18" charset="0"/>
              </a:endParaRPr>
            </a:p>
          </p:txBody>
        </p:sp>
        <p:sp>
          <p:nvSpPr>
            <p:cNvPr id="244746" name="Oval 10">
              <a:extLst>
                <a:ext uri="{FF2B5EF4-FFF2-40B4-BE49-F238E27FC236}">
                  <a16:creationId xmlns:a16="http://schemas.microsoft.com/office/drawing/2014/main" id="{2D135726-D3D4-4FA0-B1DA-CD6FE6BAC07B}"/>
                </a:ext>
              </a:extLst>
            </p:cNvPr>
            <p:cNvSpPr>
              <a:spLocks noChangeArrowheads="1"/>
            </p:cNvSpPr>
            <p:nvPr/>
          </p:nvSpPr>
          <p:spPr bwMode="auto">
            <a:xfrm flipH="1">
              <a:off x="1416" y="885"/>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7" name="Oval 11">
              <a:extLst>
                <a:ext uri="{FF2B5EF4-FFF2-40B4-BE49-F238E27FC236}">
                  <a16:creationId xmlns:a16="http://schemas.microsoft.com/office/drawing/2014/main" id="{A8ECF484-913C-4FD5-A85D-0AB80093C3A1}"/>
                </a:ext>
              </a:extLst>
            </p:cNvPr>
            <p:cNvSpPr>
              <a:spLocks noChangeArrowheads="1"/>
            </p:cNvSpPr>
            <p:nvPr/>
          </p:nvSpPr>
          <p:spPr bwMode="auto">
            <a:xfrm flipH="1">
              <a:off x="1704" y="1326"/>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8" name="Rectangle 12">
              <a:extLst>
                <a:ext uri="{FF2B5EF4-FFF2-40B4-BE49-F238E27FC236}">
                  <a16:creationId xmlns:a16="http://schemas.microsoft.com/office/drawing/2014/main" id="{D37AD30F-CF2C-4CC0-B6A7-84A4AD9BBF2E}"/>
                </a:ext>
              </a:extLst>
            </p:cNvPr>
            <p:cNvSpPr>
              <a:spLocks noChangeArrowheads="1"/>
            </p:cNvSpPr>
            <p:nvPr/>
          </p:nvSpPr>
          <p:spPr bwMode="auto">
            <a:xfrm flipH="1">
              <a:off x="1464" y="1758"/>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44749" name="Rectangle 13">
              <a:extLst>
                <a:ext uri="{FF2B5EF4-FFF2-40B4-BE49-F238E27FC236}">
                  <a16:creationId xmlns:a16="http://schemas.microsoft.com/office/drawing/2014/main" id="{E3261028-1C94-4C07-A59C-A1261384D39D}"/>
                </a:ext>
              </a:extLst>
            </p:cNvPr>
            <p:cNvSpPr>
              <a:spLocks noChangeArrowheads="1"/>
            </p:cNvSpPr>
            <p:nvPr/>
          </p:nvSpPr>
          <p:spPr bwMode="auto">
            <a:xfrm flipH="1">
              <a:off x="1992" y="1758"/>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44750" name="Text Box 14">
              <a:extLst>
                <a:ext uri="{FF2B5EF4-FFF2-40B4-BE49-F238E27FC236}">
                  <a16:creationId xmlns:a16="http://schemas.microsoft.com/office/drawing/2014/main" id="{E52ACC24-DA45-4A7A-BA70-1FAB7E55175F}"/>
                </a:ext>
              </a:extLst>
            </p:cNvPr>
            <p:cNvSpPr txBox="1">
              <a:spLocks noChangeArrowheads="1"/>
            </p:cNvSpPr>
            <p:nvPr/>
          </p:nvSpPr>
          <p:spPr bwMode="auto">
            <a:xfrm>
              <a:off x="1176" y="174"/>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do</a:t>
              </a:r>
              <a:endParaRPr kumimoji="1" lang="en-US" altLang="zh-CN" sz="2400">
                <a:latin typeface="Times New Roman" panose="02020603050405020304" pitchFamily="18" charset="0"/>
              </a:endParaRPr>
            </a:p>
          </p:txBody>
        </p:sp>
        <p:sp>
          <p:nvSpPr>
            <p:cNvPr id="244751" name="Text Box 15">
              <a:extLst>
                <a:ext uri="{FF2B5EF4-FFF2-40B4-BE49-F238E27FC236}">
                  <a16:creationId xmlns:a16="http://schemas.microsoft.com/office/drawing/2014/main" id="{31393D8F-3305-440D-8B17-FCF3EE6FE034}"/>
                </a:ext>
              </a:extLst>
            </p:cNvPr>
            <p:cNvSpPr txBox="1">
              <a:spLocks noChangeArrowheads="1"/>
            </p:cNvSpPr>
            <p:nvPr/>
          </p:nvSpPr>
          <p:spPr bwMode="auto">
            <a:xfrm>
              <a:off x="1464" y="606"/>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if</a:t>
              </a:r>
              <a:endParaRPr kumimoji="1" lang="en-US" altLang="zh-CN" sz="2400">
                <a:latin typeface="Times New Roman" panose="02020603050405020304" pitchFamily="18" charset="0"/>
              </a:endParaRPr>
            </a:p>
          </p:txBody>
        </p:sp>
        <p:sp>
          <p:nvSpPr>
            <p:cNvPr id="244752" name="Text Box 16">
              <a:extLst>
                <a:ext uri="{FF2B5EF4-FFF2-40B4-BE49-F238E27FC236}">
                  <a16:creationId xmlns:a16="http://schemas.microsoft.com/office/drawing/2014/main" id="{FE18E760-B16A-494A-A663-609C98516FD6}"/>
                </a:ext>
              </a:extLst>
            </p:cNvPr>
            <p:cNvSpPr txBox="1">
              <a:spLocks noChangeArrowheads="1"/>
            </p:cNvSpPr>
            <p:nvPr/>
          </p:nvSpPr>
          <p:spPr bwMode="auto">
            <a:xfrm>
              <a:off x="1752" y="1038"/>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to</a:t>
              </a:r>
              <a:endParaRPr kumimoji="1" lang="en-US" altLang="zh-CN" sz="2400">
                <a:latin typeface="Times New Roman" panose="02020603050405020304" pitchFamily="18" charset="0"/>
              </a:endParaRPr>
            </a:p>
          </p:txBody>
        </p:sp>
        <p:sp>
          <p:nvSpPr>
            <p:cNvPr id="244753" name="Text Box 17">
              <a:extLst>
                <a:ext uri="{FF2B5EF4-FFF2-40B4-BE49-F238E27FC236}">
                  <a16:creationId xmlns:a16="http://schemas.microsoft.com/office/drawing/2014/main" id="{7E49A355-5013-440B-A641-C5AD78F06D60}"/>
                </a:ext>
              </a:extLst>
            </p:cNvPr>
            <p:cNvSpPr txBox="1">
              <a:spLocks noChangeArrowheads="1"/>
            </p:cNvSpPr>
            <p:nvPr/>
          </p:nvSpPr>
          <p:spPr bwMode="auto">
            <a:xfrm>
              <a:off x="380" y="577"/>
              <a:ext cx="557"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  q</a:t>
              </a:r>
              <a:r>
                <a:rPr kumimoji="1" lang="en-US" altLang="zh-CN" sz="2800" b="1" baseline="-25000">
                  <a:solidFill>
                    <a:schemeClr val="hlink"/>
                  </a:solidFill>
                  <a:latin typeface="Times New Roman" panose="02020603050405020304" pitchFamily="18" charset="0"/>
                </a:rPr>
                <a:t>0</a:t>
              </a:r>
              <a:r>
                <a:rPr kumimoji="1" lang="en-US" altLang="zh-CN" sz="2800" b="1">
                  <a:solidFill>
                    <a:schemeClr val="hlink"/>
                  </a:solidFill>
                  <a:latin typeface="Times New Roman" panose="02020603050405020304" pitchFamily="18" charset="0"/>
                </a:rPr>
                <a:t>=</a:t>
              </a:r>
            </a:p>
            <a:p>
              <a:pPr algn="l"/>
              <a:r>
                <a:rPr kumimoji="1" lang="en-US" altLang="zh-CN" sz="2800" b="1">
                  <a:solidFill>
                    <a:schemeClr val="hlink"/>
                  </a:solidFill>
                  <a:latin typeface="Times New Roman" panose="02020603050405020304" pitchFamily="18" charset="0"/>
                </a:rPr>
                <a:t>0.15</a:t>
              </a:r>
              <a:endParaRPr kumimoji="1" lang="en-US" altLang="zh-CN" sz="2400">
                <a:latin typeface="Times New Roman" panose="02020603050405020304" pitchFamily="18" charset="0"/>
              </a:endParaRPr>
            </a:p>
          </p:txBody>
        </p:sp>
        <p:sp>
          <p:nvSpPr>
            <p:cNvPr id="244754" name="Text Box 18">
              <a:extLst>
                <a:ext uri="{FF2B5EF4-FFF2-40B4-BE49-F238E27FC236}">
                  <a16:creationId xmlns:a16="http://schemas.microsoft.com/office/drawing/2014/main" id="{F400B48C-3E81-4D5F-863E-2E43589CA193}"/>
                </a:ext>
              </a:extLst>
            </p:cNvPr>
            <p:cNvSpPr txBox="1">
              <a:spLocks noChangeArrowheads="1"/>
            </p:cNvSpPr>
            <p:nvPr/>
          </p:nvSpPr>
          <p:spPr bwMode="auto">
            <a:xfrm>
              <a:off x="415" y="1230"/>
              <a:ext cx="7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1</a:t>
              </a:r>
              <a:r>
                <a:rPr kumimoji="1" lang="en-US" altLang="zh-CN" sz="2800" b="1">
                  <a:solidFill>
                    <a:schemeClr val="hlink"/>
                  </a:solidFill>
                  <a:latin typeface="Times New Roman" panose="02020603050405020304" pitchFamily="18" charset="0"/>
                </a:rPr>
                <a:t>=0.1</a:t>
              </a:r>
              <a:endParaRPr kumimoji="1" lang="en-US" altLang="zh-CN" sz="2400">
                <a:latin typeface="Times New Roman" panose="02020603050405020304" pitchFamily="18" charset="0"/>
              </a:endParaRPr>
            </a:p>
          </p:txBody>
        </p:sp>
        <p:sp>
          <p:nvSpPr>
            <p:cNvPr id="244755" name="Text Box 19">
              <a:extLst>
                <a:ext uri="{FF2B5EF4-FFF2-40B4-BE49-F238E27FC236}">
                  <a16:creationId xmlns:a16="http://schemas.microsoft.com/office/drawing/2014/main" id="{FC4AB4BD-79FF-4E9A-B096-F2A475C58A07}"/>
                </a:ext>
              </a:extLst>
            </p:cNvPr>
            <p:cNvSpPr txBox="1">
              <a:spLocks noChangeArrowheads="1"/>
            </p:cNvSpPr>
            <p:nvPr/>
          </p:nvSpPr>
          <p:spPr bwMode="auto">
            <a:xfrm>
              <a:off x="1303" y="375"/>
              <a:ext cx="7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1</a:t>
              </a:r>
              <a:r>
                <a:rPr kumimoji="1" lang="en-US" altLang="zh-CN" sz="2800" b="1">
                  <a:solidFill>
                    <a:schemeClr val="hlink"/>
                  </a:solidFill>
                  <a:latin typeface="Times New Roman" panose="02020603050405020304" pitchFamily="18" charset="0"/>
                </a:rPr>
                <a:t>=0.5</a:t>
              </a:r>
              <a:endParaRPr kumimoji="1" lang="en-US" altLang="zh-CN" sz="2400">
                <a:latin typeface="Times New Roman" panose="02020603050405020304" pitchFamily="18" charset="0"/>
              </a:endParaRPr>
            </a:p>
          </p:txBody>
        </p:sp>
        <p:sp>
          <p:nvSpPr>
            <p:cNvPr id="244756" name="Text Box 20">
              <a:extLst>
                <a:ext uri="{FF2B5EF4-FFF2-40B4-BE49-F238E27FC236}">
                  <a16:creationId xmlns:a16="http://schemas.microsoft.com/office/drawing/2014/main" id="{7D459258-BD71-4613-B242-70E86CCF557C}"/>
                </a:ext>
              </a:extLst>
            </p:cNvPr>
            <p:cNvSpPr txBox="1">
              <a:spLocks noChangeArrowheads="1"/>
            </p:cNvSpPr>
            <p:nvPr/>
          </p:nvSpPr>
          <p:spPr bwMode="auto">
            <a:xfrm>
              <a:off x="552" y="1662"/>
              <a:ext cx="8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2</a:t>
              </a:r>
              <a:r>
                <a:rPr kumimoji="1" lang="en-US" altLang="zh-CN" sz="2800" b="1">
                  <a:solidFill>
                    <a:schemeClr val="hlink"/>
                  </a:solidFill>
                  <a:latin typeface="Times New Roman" panose="02020603050405020304" pitchFamily="18" charset="0"/>
                </a:rPr>
                <a:t>=0.05</a:t>
              </a:r>
            </a:p>
          </p:txBody>
        </p:sp>
        <p:sp>
          <p:nvSpPr>
            <p:cNvPr id="244757" name="Text Box 21">
              <a:extLst>
                <a:ext uri="{FF2B5EF4-FFF2-40B4-BE49-F238E27FC236}">
                  <a16:creationId xmlns:a16="http://schemas.microsoft.com/office/drawing/2014/main" id="{32A68D7F-037C-4110-9216-78771A10BD0E}"/>
                </a:ext>
              </a:extLst>
            </p:cNvPr>
            <p:cNvSpPr txBox="1">
              <a:spLocks noChangeArrowheads="1"/>
            </p:cNvSpPr>
            <p:nvPr/>
          </p:nvSpPr>
          <p:spPr bwMode="auto">
            <a:xfrm>
              <a:off x="1591" y="798"/>
              <a:ext cx="7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2</a:t>
              </a:r>
              <a:r>
                <a:rPr kumimoji="1" lang="en-US" altLang="zh-CN" sz="2800" b="1">
                  <a:solidFill>
                    <a:schemeClr val="hlink"/>
                  </a:solidFill>
                  <a:latin typeface="Times New Roman" panose="02020603050405020304" pitchFamily="18" charset="0"/>
                </a:rPr>
                <a:t>=0.1</a:t>
              </a:r>
              <a:endParaRPr kumimoji="1" lang="en-US" altLang="zh-CN" sz="2400">
                <a:latin typeface="Times New Roman" panose="02020603050405020304" pitchFamily="18" charset="0"/>
              </a:endParaRPr>
            </a:p>
          </p:txBody>
        </p:sp>
        <p:sp>
          <p:nvSpPr>
            <p:cNvPr id="244758" name="Text Box 22">
              <a:extLst>
                <a:ext uri="{FF2B5EF4-FFF2-40B4-BE49-F238E27FC236}">
                  <a16:creationId xmlns:a16="http://schemas.microsoft.com/office/drawing/2014/main" id="{6157A6C9-F9DD-463D-A246-9FFFD3BA73EF}"/>
                </a:ext>
              </a:extLst>
            </p:cNvPr>
            <p:cNvSpPr txBox="1">
              <a:spLocks noChangeArrowheads="1"/>
            </p:cNvSpPr>
            <p:nvPr/>
          </p:nvSpPr>
          <p:spPr bwMode="auto">
            <a:xfrm>
              <a:off x="2167" y="1662"/>
              <a:ext cx="8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3</a:t>
              </a:r>
              <a:r>
                <a:rPr kumimoji="1" lang="en-US" altLang="zh-CN" sz="2800" b="1">
                  <a:solidFill>
                    <a:schemeClr val="hlink"/>
                  </a:solidFill>
                  <a:latin typeface="Times New Roman" panose="02020603050405020304" pitchFamily="18" charset="0"/>
                </a:rPr>
                <a:t>=0.05</a:t>
              </a:r>
              <a:endParaRPr kumimoji="1" lang="en-US" altLang="zh-CN" sz="2400">
                <a:latin typeface="Times New Roman" panose="02020603050405020304" pitchFamily="18" charset="0"/>
              </a:endParaRPr>
            </a:p>
          </p:txBody>
        </p:sp>
        <p:sp>
          <p:nvSpPr>
            <p:cNvPr id="244759" name="Text Box 23">
              <a:extLst>
                <a:ext uri="{FF2B5EF4-FFF2-40B4-BE49-F238E27FC236}">
                  <a16:creationId xmlns:a16="http://schemas.microsoft.com/office/drawing/2014/main" id="{BE3DAADC-9171-4E12-B425-C9FB6927971E}"/>
                </a:ext>
              </a:extLst>
            </p:cNvPr>
            <p:cNvSpPr txBox="1">
              <a:spLocks noChangeArrowheads="1"/>
            </p:cNvSpPr>
            <p:nvPr/>
          </p:nvSpPr>
          <p:spPr bwMode="auto">
            <a:xfrm>
              <a:off x="1879" y="1230"/>
              <a:ext cx="8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3</a:t>
              </a:r>
              <a:r>
                <a:rPr kumimoji="1" lang="en-US" altLang="zh-CN" sz="2800" b="1">
                  <a:solidFill>
                    <a:schemeClr val="hlink"/>
                  </a:solidFill>
                  <a:latin typeface="Times New Roman" panose="02020603050405020304" pitchFamily="18" charset="0"/>
                </a:rPr>
                <a:t>=0.05</a:t>
              </a:r>
              <a:endParaRPr kumimoji="1" lang="en-US" altLang="zh-CN" sz="2400">
                <a:latin typeface="Times New Roman" panose="02020603050405020304" pitchFamily="18" charset="0"/>
              </a:endParaRPr>
            </a:p>
          </p:txBody>
        </p:sp>
        <p:sp>
          <p:nvSpPr>
            <p:cNvPr id="244760" name="Line 24">
              <a:extLst>
                <a:ext uri="{FF2B5EF4-FFF2-40B4-BE49-F238E27FC236}">
                  <a16:creationId xmlns:a16="http://schemas.microsoft.com/office/drawing/2014/main" id="{7C4459E1-A9DF-4E0D-8588-B30ACBFF9E58}"/>
                </a:ext>
              </a:extLst>
            </p:cNvPr>
            <p:cNvSpPr>
              <a:spLocks noChangeShapeType="1"/>
            </p:cNvSpPr>
            <p:nvPr/>
          </p:nvSpPr>
          <p:spPr bwMode="auto">
            <a:xfrm>
              <a:off x="4440" y="588"/>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1" name="Rectangle 25">
              <a:extLst>
                <a:ext uri="{FF2B5EF4-FFF2-40B4-BE49-F238E27FC236}">
                  <a16:creationId xmlns:a16="http://schemas.microsoft.com/office/drawing/2014/main" id="{808B0109-B0B7-46C2-8A14-7E8811B4692C}"/>
                </a:ext>
              </a:extLst>
            </p:cNvPr>
            <p:cNvSpPr>
              <a:spLocks noChangeArrowheads="1"/>
            </p:cNvSpPr>
            <p:nvPr/>
          </p:nvSpPr>
          <p:spPr bwMode="auto">
            <a:xfrm>
              <a:off x="4584" y="876"/>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44762" name="Line 26">
              <a:extLst>
                <a:ext uri="{FF2B5EF4-FFF2-40B4-BE49-F238E27FC236}">
                  <a16:creationId xmlns:a16="http://schemas.microsoft.com/office/drawing/2014/main" id="{305BCCDE-A486-4715-98E2-D57B3E69EFBD}"/>
                </a:ext>
              </a:extLst>
            </p:cNvPr>
            <p:cNvSpPr>
              <a:spLocks noChangeShapeType="1"/>
            </p:cNvSpPr>
            <p:nvPr/>
          </p:nvSpPr>
          <p:spPr bwMode="auto">
            <a:xfrm>
              <a:off x="4152" y="1020"/>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3" name="Line 27">
              <a:extLst>
                <a:ext uri="{FF2B5EF4-FFF2-40B4-BE49-F238E27FC236}">
                  <a16:creationId xmlns:a16="http://schemas.microsoft.com/office/drawing/2014/main" id="{57D3C906-74EA-44C8-8B69-3E0C5BFABE32}"/>
                </a:ext>
              </a:extLst>
            </p:cNvPr>
            <p:cNvSpPr>
              <a:spLocks noChangeShapeType="1"/>
            </p:cNvSpPr>
            <p:nvPr/>
          </p:nvSpPr>
          <p:spPr bwMode="auto">
            <a:xfrm>
              <a:off x="4392" y="1452"/>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4" name="Line 28">
              <a:extLst>
                <a:ext uri="{FF2B5EF4-FFF2-40B4-BE49-F238E27FC236}">
                  <a16:creationId xmlns:a16="http://schemas.microsoft.com/office/drawing/2014/main" id="{8843170B-6736-4127-BE9A-91CFD4F64C72}"/>
                </a:ext>
              </a:extLst>
            </p:cNvPr>
            <p:cNvSpPr>
              <a:spLocks noChangeShapeType="1"/>
            </p:cNvSpPr>
            <p:nvPr/>
          </p:nvSpPr>
          <p:spPr bwMode="auto">
            <a:xfrm flipH="1">
              <a:off x="3912" y="588"/>
              <a:ext cx="528" cy="72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5" name="Oval 29">
              <a:extLst>
                <a:ext uri="{FF2B5EF4-FFF2-40B4-BE49-F238E27FC236}">
                  <a16:creationId xmlns:a16="http://schemas.microsoft.com/office/drawing/2014/main" id="{4D58E270-052F-4798-B311-C08E016FE174}"/>
                </a:ext>
              </a:extLst>
            </p:cNvPr>
            <p:cNvSpPr>
              <a:spLocks noChangeArrowheads="1"/>
            </p:cNvSpPr>
            <p:nvPr/>
          </p:nvSpPr>
          <p:spPr bwMode="auto">
            <a:xfrm>
              <a:off x="4344" y="453"/>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rgbClr val="006666"/>
                </a:solidFill>
                <a:latin typeface="Times New Roman" panose="02020603050405020304" pitchFamily="18" charset="0"/>
              </a:endParaRPr>
            </a:p>
          </p:txBody>
        </p:sp>
        <p:sp>
          <p:nvSpPr>
            <p:cNvPr id="244766" name="Oval 30">
              <a:extLst>
                <a:ext uri="{FF2B5EF4-FFF2-40B4-BE49-F238E27FC236}">
                  <a16:creationId xmlns:a16="http://schemas.microsoft.com/office/drawing/2014/main" id="{CE75D5BC-F9D3-4768-A3B0-613E85225D57}"/>
                </a:ext>
              </a:extLst>
            </p:cNvPr>
            <p:cNvSpPr>
              <a:spLocks noChangeArrowheads="1"/>
            </p:cNvSpPr>
            <p:nvPr/>
          </p:nvSpPr>
          <p:spPr bwMode="auto">
            <a:xfrm>
              <a:off x="4056" y="876"/>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7" name="Oval 31">
              <a:extLst>
                <a:ext uri="{FF2B5EF4-FFF2-40B4-BE49-F238E27FC236}">
                  <a16:creationId xmlns:a16="http://schemas.microsoft.com/office/drawing/2014/main" id="{874E9213-D97F-4F26-937C-FA87494F2430}"/>
                </a:ext>
              </a:extLst>
            </p:cNvPr>
            <p:cNvSpPr>
              <a:spLocks noChangeArrowheads="1"/>
            </p:cNvSpPr>
            <p:nvPr/>
          </p:nvSpPr>
          <p:spPr bwMode="auto">
            <a:xfrm>
              <a:off x="4296" y="1308"/>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8" name="Rectangle 32">
              <a:extLst>
                <a:ext uri="{FF2B5EF4-FFF2-40B4-BE49-F238E27FC236}">
                  <a16:creationId xmlns:a16="http://schemas.microsoft.com/office/drawing/2014/main" id="{0BBB7B48-9AD0-4670-9354-4E7EF32A8913}"/>
                </a:ext>
              </a:extLst>
            </p:cNvPr>
            <p:cNvSpPr>
              <a:spLocks noChangeArrowheads="1"/>
            </p:cNvSpPr>
            <p:nvPr/>
          </p:nvSpPr>
          <p:spPr bwMode="auto">
            <a:xfrm>
              <a:off x="4008" y="1740"/>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44769" name="Rectangle 33">
              <a:extLst>
                <a:ext uri="{FF2B5EF4-FFF2-40B4-BE49-F238E27FC236}">
                  <a16:creationId xmlns:a16="http://schemas.microsoft.com/office/drawing/2014/main" id="{7601DABC-BACB-4757-866A-B494F0D5EF3F}"/>
                </a:ext>
              </a:extLst>
            </p:cNvPr>
            <p:cNvSpPr>
              <a:spLocks noChangeArrowheads="1"/>
            </p:cNvSpPr>
            <p:nvPr/>
          </p:nvSpPr>
          <p:spPr bwMode="auto">
            <a:xfrm>
              <a:off x="4536" y="1740"/>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44770" name="Text Box 34">
              <a:extLst>
                <a:ext uri="{FF2B5EF4-FFF2-40B4-BE49-F238E27FC236}">
                  <a16:creationId xmlns:a16="http://schemas.microsoft.com/office/drawing/2014/main" id="{ED328317-6D4D-4972-B568-2B2C5E7416C6}"/>
                </a:ext>
              </a:extLst>
            </p:cNvPr>
            <p:cNvSpPr txBox="1">
              <a:spLocks noChangeArrowheads="1"/>
            </p:cNvSpPr>
            <p:nvPr/>
          </p:nvSpPr>
          <p:spPr bwMode="auto">
            <a:xfrm>
              <a:off x="3895" y="597"/>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do</a:t>
              </a:r>
              <a:endParaRPr kumimoji="1" lang="en-US" altLang="zh-CN" sz="2400">
                <a:latin typeface="Times New Roman" panose="02020603050405020304" pitchFamily="18" charset="0"/>
              </a:endParaRPr>
            </a:p>
          </p:txBody>
        </p:sp>
        <p:sp>
          <p:nvSpPr>
            <p:cNvPr id="244771" name="Text Box 35">
              <a:extLst>
                <a:ext uri="{FF2B5EF4-FFF2-40B4-BE49-F238E27FC236}">
                  <a16:creationId xmlns:a16="http://schemas.microsoft.com/office/drawing/2014/main" id="{9F46948D-49C7-4655-8562-E6822AB56A25}"/>
                </a:ext>
              </a:extLst>
            </p:cNvPr>
            <p:cNvSpPr txBox="1">
              <a:spLocks noChangeArrowheads="1"/>
            </p:cNvSpPr>
            <p:nvPr/>
          </p:nvSpPr>
          <p:spPr bwMode="auto">
            <a:xfrm>
              <a:off x="4379" y="1038"/>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if</a:t>
              </a:r>
              <a:endParaRPr kumimoji="1" lang="en-US" altLang="zh-CN" sz="2400">
                <a:latin typeface="Times New Roman" panose="02020603050405020304" pitchFamily="18" charset="0"/>
              </a:endParaRPr>
            </a:p>
          </p:txBody>
        </p:sp>
        <p:sp>
          <p:nvSpPr>
            <p:cNvPr id="244772" name="Text Box 36">
              <a:extLst>
                <a:ext uri="{FF2B5EF4-FFF2-40B4-BE49-F238E27FC236}">
                  <a16:creationId xmlns:a16="http://schemas.microsoft.com/office/drawing/2014/main" id="{072A4B31-118A-41CF-A396-5560D07FC680}"/>
                </a:ext>
              </a:extLst>
            </p:cNvPr>
            <p:cNvSpPr txBox="1">
              <a:spLocks noChangeArrowheads="1"/>
            </p:cNvSpPr>
            <p:nvPr/>
          </p:nvSpPr>
          <p:spPr bwMode="auto">
            <a:xfrm>
              <a:off x="4152" y="174"/>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to</a:t>
              </a:r>
              <a:endParaRPr kumimoji="1" lang="en-US" altLang="zh-CN" sz="2400">
                <a:latin typeface="Times New Roman" panose="02020603050405020304" pitchFamily="18" charset="0"/>
              </a:endParaRPr>
            </a:p>
          </p:txBody>
        </p:sp>
        <p:sp>
          <p:nvSpPr>
            <p:cNvPr id="244773" name="Text Box 37">
              <a:extLst>
                <a:ext uri="{FF2B5EF4-FFF2-40B4-BE49-F238E27FC236}">
                  <a16:creationId xmlns:a16="http://schemas.microsoft.com/office/drawing/2014/main" id="{ED79B131-5F23-46A1-A63A-4F3045461E76}"/>
                </a:ext>
              </a:extLst>
            </p:cNvPr>
            <p:cNvSpPr txBox="1">
              <a:spLocks noChangeArrowheads="1"/>
            </p:cNvSpPr>
            <p:nvPr/>
          </p:nvSpPr>
          <p:spPr bwMode="auto">
            <a:xfrm>
              <a:off x="2904" y="1221"/>
              <a:ext cx="8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0</a:t>
              </a:r>
              <a:r>
                <a:rPr kumimoji="1" lang="en-US" altLang="zh-CN" sz="2800" b="1">
                  <a:solidFill>
                    <a:schemeClr val="hlink"/>
                  </a:solidFill>
                  <a:latin typeface="Times New Roman" panose="02020603050405020304" pitchFamily="18" charset="0"/>
                </a:rPr>
                <a:t>=0.15</a:t>
              </a:r>
            </a:p>
          </p:txBody>
        </p:sp>
        <p:sp>
          <p:nvSpPr>
            <p:cNvPr id="244774" name="Text Box 38">
              <a:extLst>
                <a:ext uri="{FF2B5EF4-FFF2-40B4-BE49-F238E27FC236}">
                  <a16:creationId xmlns:a16="http://schemas.microsoft.com/office/drawing/2014/main" id="{84BFFA7A-7969-4D74-B1C9-9BF3F4BEC20E}"/>
                </a:ext>
              </a:extLst>
            </p:cNvPr>
            <p:cNvSpPr txBox="1">
              <a:spLocks noChangeArrowheads="1"/>
            </p:cNvSpPr>
            <p:nvPr/>
          </p:nvSpPr>
          <p:spPr bwMode="auto">
            <a:xfrm>
              <a:off x="3247" y="1653"/>
              <a:ext cx="7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1</a:t>
              </a:r>
              <a:r>
                <a:rPr kumimoji="1" lang="en-US" altLang="zh-CN" sz="2800" b="1">
                  <a:solidFill>
                    <a:schemeClr val="hlink"/>
                  </a:solidFill>
                  <a:latin typeface="Times New Roman" panose="02020603050405020304" pitchFamily="18" charset="0"/>
                </a:rPr>
                <a:t>=0.1</a:t>
              </a:r>
            </a:p>
          </p:txBody>
        </p:sp>
        <p:sp>
          <p:nvSpPr>
            <p:cNvPr id="244775" name="Text Box 39">
              <a:extLst>
                <a:ext uri="{FF2B5EF4-FFF2-40B4-BE49-F238E27FC236}">
                  <a16:creationId xmlns:a16="http://schemas.microsoft.com/office/drawing/2014/main" id="{5C516C87-F060-452C-ADF5-14EC3D75CC86}"/>
                </a:ext>
              </a:extLst>
            </p:cNvPr>
            <p:cNvSpPr txBox="1">
              <a:spLocks noChangeArrowheads="1"/>
            </p:cNvSpPr>
            <p:nvPr/>
          </p:nvSpPr>
          <p:spPr bwMode="auto">
            <a:xfrm>
              <a:off x="3288" y="789"/>
              <a:ext cx="7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1</a:t>
              </a:r>
              <a:r>
                <a:rPr kumimoji="1" lang="en-US" altLang="zh-CN" sz="2800" b="1">
                  <a:solidFill>
                    <a:schemeClr val="hlink"/>
                  </a:solidFill>
                  <a:latin typeface="Times New Roman" panose="02020603050405020304" pitchFamily="18" charset="0"/>
                </a:rPr>
                <a:t>=0.5</a:t>
              </a:r>
            </a:p>
          </p:txBody>
        </p:sp>
        <p:sp>
          <p:nvSpPr>
            <p:cNvPr id="244776" name="Text Box 40">
              <a:extLst>
                <a:ext uri="{FF2B5EF4-FFF2-40B4-BE49-F238E27FC236}">
                  <a16:creationId xmlns:a16="http://schemas.microsoft.com/office/drawing/2014/main" id="{84BA298A-CA63-48CF-8C48-09843680AC8B}"/>
                </a:ext>
              </a:extLst>
            </p:cNvPr>
            <p:cNvSpPr txBox="1">
              <a:spLocks noChangeArrowheads="1"/>
            </p:cNvSpPr>
            <p:nvPr/>
          </p:nvSpPr>
          <p:spPr bwMode="auto">
            <a:xfrm>
              <a:off x="4392" y="1902"/>
              <a:ext cx="8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2</a:t>
              </a:r>
              <a:r>
                <a:rPr kumimoji="1" lang="en-US" altLang="zh-CN" sz="2800" b="1">
                  <a:solidFill>
                    <a:schemeClr val="hlink"/>
                  </a:solidFill>
                  <a:latin typeface="Times New Roman" panose="02020603050405020304" pitchFamily="18" charset="0"/>
                </a:rPr>
                <a:t>=0.05</a:t>
              </a:r>
            </a:p>
          </p:txBody>
        </p:sp>
        <p:sp>
          <p:nvSpPr>
            <p:cNvPr id="244777" name="Text Box 41">
              <a:extLst>
                <a:ext uri="{FF2B5EF4-FFF2-40B4-BE49-F238E27FC236}">
                  <a16:creationId xmlns:a16="http://schemas.microsoft.com/office/drawing/2014/main" id="{7D5BFFE8-334D-4485-A0BE-3C3B809F6301}"/>
                </a:ext>
              </a:extLst>
            </p:cNvPr>
            <p:cNvSpPr txBox="1">
              <a:spLocks noChangeArrowheads="1"/>
            </p:cNvSpPr>
            <p:nvPr/>
          </p:nvSpPr>
          <p:spPr bwMode="auto">
            <a:xfrm>
              <a:off x="4471" y="1182"/>
              <a:ext cx="7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2</a:t>
              </a:r>
              <a:r>
                <a:rPr kumimoji="1" lang="en-US" altLang="zh-CN" sz="2800" b="1">
                  <a:solidFill>
                    <a:schemeClr val="hlink"/>
                  </a:solidFill>
                  <a:latin typeface="Times New Roman" panose="02020603050405020304" pitchFamily="18" charset="0"/>
                </a:rPr>
                <a:t>=0.1</a:t>
              </a:r>
            </a:p>
          </p:txBody>
        </p:sp>
        <p:sp>
          <p:nvSpPr>
            <p:cNvPr id="244778" name="Text Box 42">
              <a:extLst>
                <a:ext uri="{FF2B5EF4-FFF2-40B4-BE49-F238E27FC236}">
                  <a16:creationId xmlns:a16="http://schemas.microsoft.com/office/drawing/2014/main" id="{60070EA2-ED6A-4FCD-B204-A9A559E22BBF}"/>
                </a:ext>
              </a:extLst>
            </p:cNvPr>
            <p:cNvSpPr txBox="1">
              <a:spLocks noChangeArrowheads="1"/>
            </p:cNvSpPr>
            <p:nvPr/>
          </p:nvSpPr>
          <p:spPr bwMode="auto">
            <a:xfrm>
              <a:off x="4584" y="529"/>
              <a:ext cx="8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3</a:t>
              </a:r>
              <a:r>
                <a:rPr kumimoji="1" lang="en-US" altLang="zh-CN" sz="2800" b="1">
                  <a:solidFill>
                    <a:schemeClr val="hlink"/>
                  </a:solidFill>
                  <a:latin typeface="Times New Roman" panose="02020603050405020304" pitchFamily="18" charset="0"/>
                </a:rPr>
                <a:t>=0.05</a:t>
              </a:r>
            </a:p>
          </p:txBody>
        </p:sp>
        <p:sp>
          <p:nvSpPr>
            <p:cNvPr id="244779" name="Text Box 43">
              <a:extLst>
                <a:ext uri="{FF2B5EF4-FFF2-40B4-BE49-F238E27FC236}">
                  <a16:creationId xmlns:a16="http://schemas.microsoft.com/office/drawing/2014/main" id="{2DAA98E7-1D3D-4B7E-AFF9-5C6F21E5959D}"/>
                </a:ext>
              </a:extLst>
            </p:cNvPr>
            <p:cNvSpPr txBox="1">
              <a:spLocks noChangeArrowheads="1"/>
            </p:cNvSpPr>
            <p:nvPr/>
          </p:nvSpPr>
          <p:spPr bwMode="auto">
            <a:xfrm>
              <a:off x="3471" y="357"/>
              <a:ext cx="8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3</a:t>
              </a:r>
              <a:r>
                <a:rPr kumimoji="1" lang="en-US" altLang="zh-CN" sz="2800" b="1">
                  <a:solidFill>
                    <a:schemeClr val="hlink"/>
                  </a:solidFill>
                  <a:latin typeface="Times New Roman" panose="02020603050405020304" pitchFamily="18" charset="0"/>
                </a:rPr>
                <a:t>=0.05</a:t>
              </a:r>
            </a:p>
          </p:txBody>
        </p:sp>
        <p:sp>
          <p:nvSpPr>
            <p:cNvPr id="244780" name="Text Box 44">
              <a:extLst>
                <a:ext uri="{FF2B5EF4-FFF2-40B4-BE49-F238E27FC236}">
                  <a16:creationId xmlns:a16="http://schemas.microsoft.com/office/drawing/2014/main" id="{C9FDDD67-61CC-46FF-BBD1-4C859DE4968D}"/>
                </a:ext>
              </a:extLst>
            </p:cNvPr>
            <p:cNvSpPr txBox="1">
              <a:spLocks noChangeArrowheads="1"/>
            </p:cNvSpPr>
            <p:nvPr/>
          </p:nvSpPr>
          <p:spPr bwMode="auto">
            <a:xfrm>
              <a:off x="3672" y="1941"/>
              <a:ext cx="4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latin typeface="Times New Roman" panose="02020603050405020304" pitchFamily="18" charset="0"/>
                </a:rPr>
                <a:t>(d)</a:t>
              </a:r>
              <a:endParaRPr kumimoji="1" lang="en-US" altLang="zh-CN" sz="2400">
                <a:latin typeface="Times New Roman" panose="02020603050405020304" pitchFamily="18" charset="0"/>
              </a:endParaRPr>
            </a:p>
          </p:txBody>
        </p:sp>
        <p:sp>
          <p:nvSpPr>
            <p:cNvPr id="244781" name="Rectangle 45">
              <a:extLst>
                <a:ext uri="{FF2B5EF4-FFF2-40B4-BE49-F238E27FC236}">
                  <a16:creationId xmlns:a16="http://schemas.microsoft.com/office/drawing/2014/main" id="{B981B3D0-28A0-4D1B-9B92-7F7CA5EB0879}"/>
                </a:ext>
              </a:extLst>
            </p:cNvPr>
            <p:cNvSpPr>
              <a:spLocks noChangeArrowheads="1"/>
            </p:cNvSpPr>
            <p:nvPr/>
          </p:nvSpPr>
          <p:spPr bwMode="auto">
            <a:xfrm>
              <a:off x="3768" y="1308"/>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44782" name="Text Box 46">
              <a:extLst>
                <a:ext uri="{FF2B5EF4-FFF2-40B4-BE49-F238E27FC236}">
                  <a16:creationId xmlns:a16="http://schemas.microsoft.com/office/drawing/2014/main" id="{E4F3F279-4BAB-4EB1-8F37-9E409FF9087B}"/>
                </a:ext>
              </a:extLst>
            </p:cNvPr>
            <p:cNvSpPr txBox="1">
              <a:spLocks noChangeArrowheads="1"/>
            </p:cNvSpPr>
            <p:nvPr/>
          </p:nvSpPr>
          <p:spPr bwMode="auto">
            <a:xfrm>
              <a:off x="1080" y="1941"/>
              <a:ext cx="4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latin typeface="Times New Roman" panose="02020603050405020304" pitchFamily="18" charset="0"/>
                </a:rPr>
                <a:t>(c)</a:t>
              </a:r>
              <a:endParaRPr kumimoji="1" lang="en-US" altLang="zh-CN" sz="2400">
                <a:latin typeface="Times New Roman" panose="02020603050405020304" pitchFamily="18" charset="0"/>
              </a:endParaRPr>
            </a:p>
          </p:txBody>
        </p:sp>
      </p:grpSp>
      <p:sp>
        <p:nvSpPr>
          <p:cNvPr id="244783" name="Rectangle 47">
            <a:extLst>
              <a:ext uri="{FF2B5EF4-FFF2-40B4-BE49-F238E27FC236}">
                <a16:creationId xmlns:a16="http://schemas.microsoft.com/office/drawing/2014/main" id="{40C0128F-7BDA-4F1E-9217-E048D2F51100}"/>
              </a:ext>
            </a:extLst>
          </p:cNvPr>
          <p:cNvSpPr>
            <a:spLocks noGrp="1" noChangeArrowheads="1"/>
          </p:cNvSpPr>
          <p:nvPr>
            <p:ph type="body" idx="1"/>
          </p:nvPr>
        </p:nvSpPr>
        <p:spPr>
          <a:xfrm>
            <a:off x="431800" y="3951288"/>
            <a:ext cx="8458200" cy="2286000"/>
          </a:xfrm>
          <a:noFill/>
          <a:ln/>
        </p:spPr>
        <p:txBody>
          <a:bodyPr/>
          <a:lstStyle/>
          <a:p>
            <a:pPr>
              <a:spcBef>
                <a:spcPct val="0"/>
              </a:spcBef>
              <a:buClr>
                <a:schemeClr val="tx1"/>
              </a:buClr>
              <a:buFont typeface="Wingdings" panose="05000000000000000000" pitchFamily="2" charset="2"/>
              <a:buNone/>
            </a:pPr>
            <a:r>
              <a:rPr lang="zh-CN" altLang="en-US" sz="2900" b="1">
                <a:solidFill>
                  <a:schemeClr val="hlink"/>
                </a:solidFill>
                <a:latin typeface="Times New Roman" panose="02020603050405020304" pitchFamily="18" charset="0"/>
                <a:ea typeface="仿宋_GB2312" pitchFamily="49" charset="-122"/>
              </a:rPr>
              <a:t>图</a:t>
            </a:r>
            <a:r>
              <a:rPr lang="en-US" altLang="zh-CN" sz="2900" b="1">
                <a:solidFill>
                  <a:schemeClr val="hlink"/>
                </a:solidFill>
                <a:latin typeface="Times New Roman" panose="02020603050405020304" pitchFamily="18" charset="0"/>
              </a:rPr>
              <a:t>(c): </a:t>
            </a:r>
            <a:r>
              <a:rPr lang="en-US" altLang="zh-CN" sz="2900" b="1" i="1">
                <a:solidFill>
                  <a:schemeClr val="hlink"/>
                </a:solidFill>
                <a:latin typeface="Times New Roman" panose="02020603050405020304" pitchFamily="18" charset="0"/>
              </a:rPr>
              <a:t>ASL</a:t>
            </a:r>
            <a:r>
              <a:rPr lang="en-US" altLang="zh-CN" sz="2900" b="1" i="1" baseline="-25000">
                <a:solidFill>
                  <a:schemeClr val="hlink"/>
                </a:solidFill>
                <a:latin typeface="Times New Roman" panose="02020603050405020304" pitchFamily="18" charset="0"/>
              </a:rPr>
              <a:t>succ</a:t>
            </a:r>
            <a:r>
              <a:rPr lang="en-US" altLang="zh-CN" sz="2900" b="1">
                <a:solidFill>
                  <a:schemeClr val="hlink"/>
                </a:solidFill>
                <a:latin typeface="Times New Roman" panose="02020603050405020304" pitchFamily="18" charset="0"/>
              </a:rPr>
              <a:t> = 0.5*</a:t>
            </a:r>
            <a:r>
              <a:rPr lang="en-US" altLang="zh-CN" sz="2900" b="1">
                <a:solidFill>
                  <a:srgbClr val="CC3300"/>
                </a:solidFill>
                <a:latin typeface="Times New Roman" panose="02020603050405020304" pitchFamily="18" charset="0"/>
              </a:rPr>
              <a:t>1</a:t>
            </a:r>
            <a:r>
              <a:rPr lang="en-US" altLang="zh-CN" sz="2900" b="1">
                <a:solidFill>
                  <a:schemeClr val="hlink"/>
                </a:solidFill>
                <a:latin typeface="Times New Roman" panose="02020603050405020304" pitchFamily="18" charset="0"/>
              </a:rPr>
              <a:t>+0.1*</a:t>
            </a:r>
            <a:r>
              <a:rPr lang="en-US" altLang="zh-CN" sz="2900" b="1">
                <a:solidFill>
                  <a:srgbClr val="CC3300"/>
                </a:solidFill>
                <a:latin typeface="Times New Roman" panose="02020603050405020304" pitchFamily="18" charset="0"/>
              </a:rPr>
              <a:t>2</a:t>
            </a:r>
            <a:r>
              <a:rPr lang="en-US" altLang="zh-CN" sz="2900" b="1">
                <a:solidFill>
                  <a:schemeClr val="hlink"/>
                </a:solidFill>
                <a:latin typeface="Times New Roman" panose="02020603050405020304" pitchFamily="18" charset="0"/>
              </a:rPr>
              <a:t>+0.05*</a:t>
            </a:r>
            <a:r>
              <a:rPr lang="en-US" altLang="zh-CN" sz="2900" b="1">
                <a:solidFill>
                  <a:srgbClr val="CC3300"/>
                </a:solidFill>
                <a:latin typeface="Times New Roman" panose="02020603050405020304" pitchFamily="18" charset="0"/>
              </a:rPr>
              <a:t>3</a:t>
            </a:r>
            <a:r>
              <a:rPr lang="en-US" altLang="zh-CN" sz="2900" b="1">
                <a:solidFill>
                  <a:schemeClr val="hlink"/>
                </a:solidFill>
                <a:latin typeface="Times New Roman" panose="02020603050405020304" pitchFamily="18" charset="0"/>
              </a:rPr>
              <a:t> = 0.85,</a:t>
            </a:r>
          </a:p>
          <a:p>
            <a:pPr>
              <a:spcBef>
                <a:spcPct val="0"/>
              </a:spcBef>
              <a:buClr>
                <a:schemeClr val="tx1"/>
              </a:buClr>
              <a:buFont typeface="Wingdings" panose="05000000000000000000" pitchFamily="2" charset="2"/>
              <a:buNone/>
            </a:pPr>
            <a:r>
              <a:rPr lang="en-US" altLang="zh-CN" sz="2900" b="1" i="1">
                <a:solidFill>
                  <a:schemeClr val="hlink"/>
                </a:solidFill>
                <a:latin typeface="Times New Roman" panose="02020603050405020304" pitchFamily="18" charset="0"/>
              </a:rPr>
              <a:t>           ASL</a:t>
            </a:r>
            <a:r>
              <a:rPr lang="en-US" altLang="zh-CN" sz="2900" b="1" i="1" baseline="-25000">
                <a:solidFill>
                  <a:schemeClr val="hlink"/>
                </a:solidFill>
                <a:latin typeface="Times New Roman" panose="02020603050405020304" pitchFamily="18" charset="0"/>
              </a:rPr>
              <a:t>unsucc</a:t>
            </a:r>
            <a:r>
              <a:rPr lang="en-US" altLang="zh-CN" sz="2900" b="1">
                <a:solidFill>
                  <a:schemeClr val="hlink"/>
                </a:solidFill>
                <a:latin typeface="Times New Roman" panose="02020603050405020304" pitchFamily="18" charset="0"/>
              </a:rPr>
              <a:t> = 0.15*</a:t>
            </a:r>
            <a:r>
              <a:rPr lang="en-US" altLang="zh-CN" sz="2900" b="1">
                <a:solidFill>
                  <a:srgbClr val="CC3300"/>
                </a:solidFill>
                <a:latin typeface="Times New Roman" panose="02020603050405020304" pitchFamily="18" charset="0"/>
              </a:rPr>
              <a:t>1</a:t>
            </a:r>
            <a:r>
              <a:rPr lang="en-US" altLang="zh-CN" sz="2900" b="1">
                <a:solidFill>
                  <a:schemeClr val="hlink"/>
                </a:solidFill>
                <a:latin typeface="Times New Roman" panose="02020603050405020304" pitchFamily="18" charset="0"/>
              </a:rPr>
              <a:t>+0.1*</a:t>
            </a:r>
            <a:r>
              <a:rPr lang="en-US" altLang="zh-CN" sz="2900" b="1">
                <a:solidFill>
                  <a:srgbClr val="CC3300"/>
                </a:solidFill>
                <a:latin typeface="Times New Roman" panose="02020603050405020304" pitchFamily="18" charset="0"/>
              </a:rPr>
              <a:t>2</a:t>
            </a:r>
            <a:r>
              <a:rPr lang="en-US" altLang="zh-CN" sz="2900" b="1">
                <a:solidFill>
                  <a:schemeClr val="hlink"/>
                </a:solidFill>
                <a:latin typeface="Times New Roman" panose="02020603050405020304" pitchFamily="18" charset="0"/>
              </a:rPr>
              <a:t>+0.05*</a:t>
            </a:r>
            <a:r>
              <a:rPr lang="en-US" altLang="zh-CN" sz="2900" b="1">
                <a:solidFill>
                  <a:srgbClr val="CC3300"/>
                </a:solidFill>
                <a:latin typeface="Times New Roman" panose="02020603050405020304" pitchFamily="18" charset="0"/>
              </a:rPr>
              <a:t>3</a:t>
            </a:r>
            <a:r>
              <a:rPr lang="en-US" altLang="zh-CN" sz="2900" b="1">
                <a:solidFill>
                  <a:schemeClr val="hlink"/>
                </a:solidFill>
                <a:latin typeface="Times New Roman" panose="02020603050405020304" pitchFamily="18" charset="0"/>
              </a:rPr>
              <a:t>+0.05*</a:t>
            </a:r>
            <a:r>
              <a:rPr lang="en-US" altLang="zh-CN" sz="2900" b="1">
                <a:solidFill>
                  <a:srgbClr val="CC3300"/>
                </a:solidFill>
                <a:latin typeface="Times New Roman" panose="02020603050405020304" pitchFamily="18" charset="0"/>
              </a:rPr>
              <a:t>3</a:t>
            </a:r>
          </a:p>
          <a:p>
            <a:pPr>
              <a:spcBef>
                <a:spcPct val="0"/>
              </a:spcBef>
              <a:buClr>
                <a:schemeClr val="tx1"/>
              </a:buClr>
              <a:buFont typeface="Wingdings" panose="05000000000000000000" pitchFamily="2" charset="2"/>
              <a:buNone/>
            </a:pPr>
            <a:r>
              <a:rPr lang="en-US" altLang="zh-CN" sz="2900" b="1">
                <a:solidFill>
                  <a:schemeClr val="hlink"/>
                </a:solidFill>
                <a:latin typeface="Times New Roman" panose="02020603050405020304" pitchFamily="18" charset="0"/>
              </a:rPr>
              <a:t>                                                              = 0.75.</a:t>
            </a:r>
          </a:p>
          <a:p>
            <a:pPr>
              <a:spcBef>
                <a:spcPct val="0"/>
              </a:spcBef>
              <a:buClr>
                <a:schemeClr val="tx1"/>
              </a:buClr>
              <a:buFont typeface="Wingdings" panose="05000000000000000000" pitchFamily="2" charset="2"/>
              <a:buNone/>
            </a:pPr>
            <a:r>
              <a:rPr lang="zh-CN" altLang="en-US" sz="2900" b="1">
                <a:solidFill>
                  <a:schemeClr val="hlink"/>
                </a:solidFill>
                <a:latin typeface="Times New Roman" panose="02020603050405020304" pitchFamily="18" charset="0"/>
                <a:ea typeface="仿宋_GB2312" pitchFamily="49" charset="-122"/>
              </a:rPr>
              <a:t>图</a:t>
            </a:r>
            <a:r>
              <a:rPr lang="en-US" altLang="zh-CN" sz="2900" b="1">
                <a:solidFill>
                  <a:schemeClr val="hlink"/>
                </a:solidFill>
                <a:latin typeface="Times New Roman" panose="02020603050405020304" pitchFamily="18" charset="0"/>
              </a:rPr>
              <a:t>(d) : </a:t>
            </a:r>
            <a:r>
              <a:rPr lang="en-US" altLang="zh-CN" sz="2900" b="1" i="1">
                <a:solidFill>
                  <a:schemeClr val="hlink"/>
                </a:solidFill>
                <a:latin typeface="Times New Roman" panose="02020603050405020304" pitchFamily="18" charset="0"/>
              </a:rPr>
              <a:t>ASL</a:t>
            </a:r>
            <a:r>
              <a:rPr lang="en-US" altLang="zh-CN" sz="2900" b="1" i="1" baseline="-25000">
                <a:solidFill>
                  <a:schemeClr val="hlink"/>
                </a:solidFill>
                <a:latin typeface="Times New Roman" panose="02020603050405020304" pitchFamily="18" charset="0"/>
              </a:rPr>
              <a:t>succ</a:t>
            </a:r>
            <a:r>
              <a:rPr lang="en-US" altLang="zh-CN" sz="2900" b="1">
                <a:solidFill>
                  <a:schemeClr val="hlink"/>
                </a:solidFill>
                <a:latin typeface="Times New Roman" panose="02020603050405020304" pitchFamily="18" charset="0"/>
              </a:rPr>
              <a:t> = 0.5*</a:t>
            </a:r>
            <a:r>
              <a:rPr lang="en-US" altLang="zh-CN" sz="2900" b="1">
                <a:solidFill>
                  <a:srgbClr val="CC3300"/>
                </a:solidFill>
                <a:latin typeface="Times New Roman" panose="02020603050405020304" pitchFamily="18" charset="0"/>
              </a:rPr>
              <a:t>2</a:t>
            </a:r>
            <a:r>
              <a:rPr lang="en-US" altLang="zh-CN" sz="2900" b="1">
                <a:solidFill>
                  <a:schemeClr val="hlink"/>
                </a:solidFill>
                <a:latin typeface="Times New Roman" panose="02020603050405020304" pitchFamily="18" charset="0"/>
              </a:rPr>
              <a:t>+0.1*</a:t>
            </a:r>
            <a:r>
              <a:rPr lang="en-US" altLang="zh-CN" sz="2900" b="1">
                <a:solidFill>
                  <a:srgbClr val="CC3300"/>
                </a:solidFill>
                <a:latin typeface="Times New Roman" panose="02020603050405020304" pitchFamily="18" charset="0"/>
              </a:rPr>
              <a:t>3</a:t>
            </a:r>
            <a:r>
              <a:rPr lang="en-US" altLang="zh-CN" sz="2900" b="1">
                <a:solidFill>
                  <a:schemeClr val="hlink"/>
                </a:solidFill>
                <a:latin typeface="Times New Roman" panose="02020603050405020304" pitchFamily="18" charset="0"/>
              </a:rPr>
              <a:t>+0.05*</a:t>
            </a:r>
            <a:r>
              <a:rPr lang="en-US" altLang="zh-CN" sz="2900" b="1">
                <a:solidFill>
                  <a:srgbClr val="CC3300"/>
                </a:solidFill>
                <a:latin typeface="Times New Roman" panose="02020603050405020304" pitchFamily="18" charset="0"/>
              </a:rPr>
              <a:t>1</a:t>
            </a:r>
            <a:r>
              <a:rPr lang="en-US" altLang="zh-CN" sz="2900" b="1">
                <a:solidFill>
                  <a:schemeClr val="hlink"/>
                </a:solidFill>
                <a:latin typeface="Times New Roman" panose="02020603050405020304" pitchFamily="18" charset="0"/>
              </a:rPr>
              <a:t> = 1.35,</a:t>
            </a:r>
          </a:p>
          <a:p>
            <a:pPr>
              <a:spcBef>
                <a:spcPct val="0"/>
              </a:spcBef>
              <a:buClr>
                <a:schemeClr val="tx1"/>
              </a:buClr>
              <a:buFont typeface="Wingdings" panose="05000000000000000000" pitchFamily="2" charset="2"/>
              <a:buNone/>
            </a:pPr>
            <a:r>
              <a:rPr lang="en-US" altLang="zh-CN" sz="2900" b="1" i="1">
                <a:solidFill>
                  <a:schemeClr val="hlink"/>
                </a:solidFill>
                <a:latin typeface="Times New Roman" panose="02020603050405020304" pitchFamily="18" charset="0"/>
              </a:rPr>
              <a:t>            ASL</a:t>
            </a:r>
            <a:r>
              <a:rPr lang="en-US" altLang="zh-CN" sz="2900" b="1" i="1" baseline="-25000">
                <a:solidFill>
                  <a:schemeClr val="hlink"/>
                </a:solidFill>
                <a:latin typeface="Times New Roman" panose="02020603050405020304" pitchFamily="18" charset="0"/>
              </a:rPr>
              <a:t>unsucc</a:t>
            </a:r>
            <a:r>
              <a:rPr lang="en-US" altLang="zh-CN" sz="2900" b="1">
                <a:solidFill>
                  <a:schemeClr val="hlink"/>
                </a:solidFill>
                <a:latin typeface="Times New Roman" panose="02020603050405020304" pitchFamily="18" charset="0"/>
              </a:rPr>
              <a:t> = 0.15*</a:t>
            </a:r>
            <a:r>
              <a:rPr lang="en-US" altLang="zh-CN" sz="2900" b="1">
                <a:solidFill>
                  <a:srgbClr val="CC3300"/>
                </a:solidFill>
                <a:latin typeface="Times New Roman" panose="02020603050405020304" pitchFamily="18" charset="0"/>
              </a:rPr>
              <a:t>2</a:t>
            </a:r>
            <a:r>
              <a:rPr lang="en-US" altLang="zh-CN" sz="2900" b="1">
                <a:solidFill>
                  <a:schemeClr val="hlink"/>
                </a:solidFill>
                <a:latin typeface="Times New Roman" panose="02020603050405020304" pitchFamily="18" charset="0"/>
              </a:rPr>
              <a:t>+0.1*</a:t>
            </a:r>
            <a:r>
              <a:rPr lang="en-US" altLang="zh-CN" sz="2900" b="1">
                <a:solidFill>
                  <a:srgbClr val="CC3300"/>
                </a:solidFill>
                <a:latin typeface="Times New Roman" panose="02020603050405020304" pitchFamily="18" charset="0"/>
              </a:rPr>
              <a:t>3</a:t>
            </a:r>
            <a:r>
              <a:rPr lang="en-US" altLang="zh-CN" sz="2900" b="1">
                <a:solidFill>
                  <a:schemeClr val="hlink"/>
                </a:solidFill>
                <a:latin typeface="Times New Roman" panose="02020603050405020304" pitchFamily="18" charset="0"/>
              </a:rPr>
              <a:t>+0.05*</a:t>
            </a:r>
            <a:r>
              <a:rPr lang="en-US" altLang="zh-CN" sz="2900" b="1">
                <a:solidFill>
                  <a:srgbClr val="CC3300"/>
                </a:solidFill>
                <a:latin typeface="Times New Roman" panose="02020603050405020304" pitchFamily="18" charset="0"/>
              </a:rPr>
              <a:t>3</a:t>
            </a:r>
            <a:r>
              <a:rPr lang="en-US" altLang="zh-CN" sz="2900" b="1">
                <a:solidFill>
                  <a:schemeClr val="hlink"/>
                </a:solidFill>
                <a:latin typeface="Times New Roman" panose="02020603050405020304" pitchFamily="18" charset="0"/>
              </a:rPr>
              <a:t>+0.05*</a:t>
            </a:r>
            <a:r>
              <a:rPr lang="en-US" altLang="zh-CN" sz="2900" b="1">
                <a:solidFill>
                  <a:srgbClr val="CC3300"/>
                </a:solidFill>
                <a:latin typeface="Times New Roman" panose="02020603050405020304" pitchFamily="18" charset="0"/>
              </a:rPr>
              <a:t>1</a:t>
            </a:r>
            <a:r>
              <a:rPr lang="en-US" altLang="zh-CN" sz="2900" b="1">
                <a:solidFill>
                  <a:schemeClr val="hlink"/>
                </a:solidFill>
                <a:latin typeface="Times New Roman" panose="02020603050405020304" pitchFamily="18" charset="0"/>
              </a:rPr>
              <a:t> = 0.8</a:t>
            </a:r>
            <a:r>
              <a:rPr lang="en-US" altLang="zh-CN" sz="2800" b="1">
                <a:solidFill>
                  <a:schemeClr val="hlink"/>
                </a:solidFill>
                <a:effectLst>
                  <a:outerShdw blurRad="38100" dist="38100" dir="2700000" algn="tl">
                    <a:srgbClr val="C0C0C0"/>
                  </a:outerShdw>
                </a:effectLst>
                <a:latin typeface="Times New Roman" panose="02020603050405020304" pitchFamily="18" charset="0"/>
              </a:rPr>
              <a:t>.</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512E761-468F-4D50-AF6F-6AFF8E073804}"/>
              </a:ext>
            </a:extLst>
          </p:cNvPr>
          <p:cNvSpPr>
            <a:spLocks noGrp="1"/>
          </p:cNvSpPr>
          <p:nvPr>
            <p:ph type="sldNum" sz="quarter" idx="11"/>
          </p:nvPr>
        </p:nvSpPr>
        <p:spPr/>
        <p:txBody>
          <a:bodyPr/>
          <a:lstStyle/>
          <a:p>
            <a:fld id="{22FCFAE7-94C8-42B4-81A7-C2F26FCF7F98}" type="slidenum">
              <a:rPr lang="en-US" altLang="zh-CN"/>
              <a:pPr/>
              <a:t>6</a:t>
            </a:fld>
            <a:endParaRPr lang="en-US" altLang="zh-CN"/>
          </a:p>
        </p:txBody>
      </p:sp>
      <p:sp>
        <p:nvSpPr>
          <p:cNvPr id="311298" name="Rectangle 2">
            <a:extLst>
              <a:ext uri="{FF2B5EF4-FFF2-40B4-BE49-F238E27FC236}">
                <a16:creationId xmlns:a16="http://schemas.microsoft.com/office/drawing/2014/main" id="{16122773-1102-4596-965D-06AED6687EB0}"/>
              </a:ext>
            </a:extLst>
          </p:cNvPr>
          <p:cNvSpPr>
            <a:spLocks noGrp="1" noChangeArrowheads="1"/>
          </p:cNvSpPr>
          <p:nvPr>
            <p:ph type="title"/>
          </p:nvPr>
        </p:nvSpPr>
        <p:spPr>
          <a:xfrm>
            <a:off x="457200" y="457200"/>
            <a:ext cx="8229600" cy="992188"/>
          </a:xfrm>
        </p:spPr>
        <p:txBody>
          <a:bodyPr/>
          <a:lstStyle/>
          <a:p>
            <a:pPr algn="ctr"/>
            <a:r>
              <a:rPr lang="zh-CN" altLang="en-US" sz="4000" b="1">
                <a:solidFill>
                  <a:schemeClr val="tx2"/>
                </a:solidFill>
                <a:ea typeface="华文新魏" panose="02010800040101010101" pitchFamily="2" charset="-122"/>
              </a:rPr>
              <a:t>数据表与搜索表的类定义</a:t>
            </a:r>
            <a:r>
              <a:rPr lang="zh-CN" altLang="en-US"/>
              <a:t> </a:t>
            </a:r>
          </a:p>
        </p:txBody>
      </p:sp>
      <p:sp>
        <p:nvSpPr>
          <p:cNvPr id="311299" name="Rectangle 3">
            <a:extLst>
              <a:ext uri="{FF2B5EF4-FFF2-40B4-BE49-F238E27FC236}">
                <a16:creationId xmlns:a16="http://schemas.microsoft.com/office/drawing/2014/main" id="{59A44B42-F6BF-4B81-AF77-681E7440AA78}"/>
              </a:ext>
            </a:extLst>
          </p:cNvPr>
          <p:cNvSpPr>
            <a:spLocks noGrp="1" noChangeArrowheads="1"/>
          </p:cNvSpPr>
          <p:nvPr>
            <p:ph type="body" idx="1"/>
          </p:nvPr>
        </p:nvSpPr>
        <p:spPr>
          <a:xfrm>
            <a:off x="590550" y="1376363"/>
            <a:ext cx="8229600" cy="4932362"/>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&lt;iostream.h&gt;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&lt;assert.h&gt;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defaultSize = 100</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a:t>
            </a:r>
            <a:r>
              <a:rPr lang="en-US" altLang="zh-CN" sz="2800">
                <a:latin typeface="Times New Roman" panose="02020603050405020304" pitchFamily="18" charset="0"/>
                <a:ea typeface="隶书" panose="02010509060101010101" pitchFamily="49" charset="-122"/>
              </a:rPr>
              <a:t> K</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dataList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数据表类的前视定义</a:t>
            </a:r>
          </a:p>
          <a:p>
            <a:pPr>
              <a:spcBef>
                <a:spcPct val="5000"/>
              </a:spcBef>
              <a:buFont typeface="Wingdings" panose="05000000000000000000" pitchFamily="2" charset="2"/>
              <a:buNone/>
            </a:pPr>
            <a:endParaRPr lang="zh-CN" altLang="en-US" sz="1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a:t>
            </a:r>
            <a:r>
              <a:rPr lang="en-US" altLang="zh-CN" sz="2800">
                <a:latin typeface="Times New Roman" panose="02020603050405020304" pitchFamily="18" charset="0"/>
                <a:ea typeface="隶书" panose="02010509060101010101" pitchFamily="49" charset="-122"/>
              </a:rPr>
              <a:t> K </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dataNode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数据表中结点类的定义</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friend class dataList&lt;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K</a:t>
            </a:r>
            <a:r>
              <a:rPr lang="en-US" altLang="zh-CN" sz="2800" b="1">
                <a:latin typeface="Times New Roman" panose="02020603050405020304" pitchFamily="18" charset="0"/>
                <a:ea typeface="隶书" panose="02010509060101010101" pitchFamily="49" charset="-122"/>
              </a:rPr>
              <a:t>&gt;;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声明其友元类为</a:t>
            </a:r>
            <a:r>
              <a:rPr lang="en-US" altLang="zh-CN" sz="2800">
                <a:solidFill>
                  <a:schemeClr val="tx2"/>
                </a:solidFill>
                <a:latin typeface="Times New Roman" panose="02020603050405020304" pitchFamily="18" charset="0"/>
                <a:ea typeface="隶书" panose="02010509060101010101" pitchFamily="49" charset="-122"/>
              </a:rPr>
              <a:t>dataList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p:txBody>
      </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4">
            <a:extLst>
              <a:ext uri="{FF2B5EF4-FFF2-40B4-BE49-F238E27FC236}">
                <a16:creationId xmlns:a16="http://schemas.microsoft.com/office/drawing/2014/main" id="{3F33290B-514D-4226-8C02-8A392B61E138}"/>
              </a:ext>
            </a:extLst>
          </p:cNvPr>
          <p:cNvSpPr>
            <a:spLocks noGrp="1"/>
          </p:cNvSpPr>
          <p:nvPr>
            <p:ph type="sldNum" sz="quarter" idx="11"/>
          </p:nvPr>
        </p:nvSpPr>
        <p:spPr/>
        <p:txBody>
          <a:bodyPr/>
          <a:lstStyle/>
          <a:p>
            <a:fld id="{A6E797D7-CAA8-4B2B-8BDB-827DC174527B}" type="slidenum">
              <a:rPr lang="en-US" altLang="zh-CN"/>
              <a:pPr/>
              <a:t>60</a:t>
            </a:fld>
            <a:endParaRPr lang="en-US" altLang="zh-CN"/>
          </a:p>
        </p:txBody>
      </p:sp>
      <p:sp>
        <p:nvSpPr>
          <p:cNvPr id="245785" name="Rectangle 25">
            <a:extLst>
              <a:ext uri="{FF2B5EF4-FFF2-40B4-BE49-F238E27FC236}">
                <a16:creationId xmlns:a16="http://schemas.microsoft.com/office/drawing/2014/main" id="{C06C5B6E-87D7-4023-ACCD-229392E5B8EA}"/>
              </a:ext>
            </a:extLst>
          </p:cNvPr>
          <p:cNvSpPr>
            <a:spLocks noChangeArrowheads="1"/>
          </p:cNvSpPr>
          <p:nvPr/>
        </p:nvSpPr>
        <p:spPr bwMode="auto">
          <a:xfrm>
            <a:off x="503238" y="4178300"/>
            <a:ext cx="828198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由此可知，图</a:t>
            </a:r>
            <a:r>
              <a:rPr lang="en-US" altLang="zh-CN" sz="3000" b="1">
                <a:latin typeface="Times New Roman" panose="02020603050405020304" pitchFamily="18" charset="0"/>
                <a:ea typeface="仿宋_GB2312" pitchFamily="49" charset="-122"/>
              </a:rPr>
              <a:t>(c)</a:t>
            </a:r>
            <a:r>
              <a:rPr lang="zh-CN" altLang="zh-CN" sz="3000" b="1">
                <a:latin typeface="Times New Roman" panose="02020603050405020304" pitchFamily="18" charset="0"/>
                <a:ea typeface="仿宋_GB2312" pitchFamily="49" charset="-122"/>
              </a:rPr>
              <a:t>和图(</a:t>
            </a:r>
            <a:r>
              <a:rPr lang="en-US" altLang="zh-CN" sz="3000" b="1">
                <a:latin typeface="Times New Roman" panose="02020603050405020304" pitchFamily="18" charset="0"/>
                <a:ea typeface="仿宋_GB2312" pitchFamily="49" charset="-122"/>
              </a:rPr>
              <a:t>e)</a:t>
            </a:r>
            <a:r>
              <a:rPr lang="zh-CN" altLang="en-US" sz="3000" b="1">
                <a:latin typeface="Times New Roman" panose="02020603050405020304" pitchFamily="18" charset="0"/>
                <a:ea typeface="仿宋_GB2312" pitchFamily="49" charset="-122"/>
              </a:rPr>
              <a:t>的情形下树的平均搜索长度达到最小，因此，图</a:t>
            </a:r>
            <a:r>
              <a:rPr lang="en-US" altLang="zh-CN" sz="3000" b="1">
                <a:latin typeface="Times New Roman" panose="02020603050405020304" pitchFamily="18" charset="0"/>
                <a:ea typeface="仿宋_GB2312" pitchFamily="49" charset="-122"/>
              </a:rPr>
              <a:t>(c)</a:t>
            </a:r>
            <a:r>
              <a:rPr lang="zh-CN" altLang="zh-CN" sz="3000" b="1">
                <a:latin typeface="Times New Roman" panose="02020603050405020304" pitchFamily="18" charset="0"/>
                <a:ea typeface="仿宋_GB2312" pitchFamily="49" charset="-122"/>
              </a:rPr>
              <a:t>和图(</a:t>
            </a:r>
            <a:r>
              <a:rPr lang="en-US" altLang="zh-CN" sz="3000" b="1">
                <a:latin typeface="Times New Roman" panose="02020603050405020304" pitchFamily="18" charset="0"/>
                <a:ea typeface="仿宋_GB2312" pitchFamily="49" charset="-122"/>
              </a:rPr>
              <a:t>e)</a:t>
            </a:r>
            <a:r>
              <a:rPr lang="zh-CN" altLang="en-US" sz="3000" b="1">
                <a:latin typeface="Times New Roman" panose="02020603050405020304" pitchFamily="18" charset="0"/>
                <a:ea typeface="仿宋_GB2312" pitchFamily="49" charset="-122"/>
              </a:rPr>
              <a:t>的情形是最优二叉搜索树。</a:t>
            </a:r>
          </a:p>
        </p:txBody>
      </p:sp>
      <p:grpSp>
        <p:nvGrpSpPr>
          <p:cNvPr id="245789" name="Group 29">
            <a:extLst>
              <a:ext uri="{FF2B5EF4-FFF2-40B4-BE49-F238E27FC236}">
                <a16:creationId xmlns:a16="http://schemas.microsoft.com/office/drawing/2014/main" id="{85D09CD7-D48C-4F0C-A817-13690E6CCD25}"/>
              </a:ext>
            </a:extLst>
          </p:cNvPr>
          <p:cNvGrpSpPr>
            <a:grpSpLocks/>
          </p:cNvGrpSpPr>
          <p:nvPr/>
        </p:nvGrpSpPr>
        <p:grpSpPr bwMode="auto">
          <a:xfrm>
            <a:off x="4343400" y="625475"/>
            <a:ext cx="4349750" cy="3398838"/>
            <a:chOff x="2736" y="394"/>
            <a:chExt cx="2740" cy="2141"/>
          </a:xfrm>
        </p:grpSpPr>
        <p:sp>
          <p:nvSpPr>
            <p:cNvPr id="245762" name="Line 2">
              <a:extLst>
                <a:ext uri="{FF2B5EF4-FFF2-40B4-BE49-F238E27FC236}">
                  <a16:creationId xmlns:a16="http://schemas.microsoft.com/office/drawing/2014/main" id="{E2201FFB-75BE-4F0D-AE4B-6992DD0B7BCA}"/>
                </a:ext>
              </a:extLst>
            </p:cNvPr>
            <p:cNvSpPr>
              <a:spLocks noChangeShapeType="1"/>
            </p:cNvSpPr>
            <p:nvPr/>
          </p:nvSpPr>
          <p:spPr bwMode="auto">
            <a:xfrm>
              <a:off x="4032" y="1642"/>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63" name="Line 3">
              <a:extLst>
                <a:ext uri="{FF2B5EF4-FFF2-40B4-BE49-F238E27FC236}">
                  <a16:creationId xmlns:a16="http://schemas.microsoft.com/office/drawing/2014/main" id="{1BDCD5C5-5336-4D44-AD95-6E31F31797A1}"/>
                </a:ext>
              </a:extLst>
            </p:cNvPr>
            <p:cNvSpPr>
              <a:spLocks noChangeShapeType="1"/>
            </p:cNvSpPr>
            <p:nvPr/>
          </p:nvSpPr>
          <p:spPr bwMode="auto">
            <a:xfrm flipH="1">
              <a:off x="3744" y="826"/>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64" name="Rectangle 4">
              <a:extLst>
                <a:ext uri="{FF2B5EF4-FFF2-40B4-BE49-F238E27FC236}">
                  <a16:creationId xmlns:a16="http://schemas.microsoft.com/office/drawing/2014/main" id="{30BDE0C8-6889-45DB-A39B-EB1C046626AB}"/>
                </a:ext>
              </a:extLst>
            </p:cNvPr>
            <p:cNvSpPr>
              <a:spLocks noChangeArrowheads="1"/>
            </p:cNvSpPr>
            <p:nvPr/>
          </p:nvSpPr>
          <p:spPr bwMode="auto">
            <a:xfrm flipH="1">
              <a:off x="3648" y="1114"/>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45765" name="Line 5">
              <a:extLst>
                <a:ext uri="{FF2B5EF4-FFF2-40B4-BE49-F238E27FC236}">
                  <a16:creationId xmlns:a16="http://schemas.microsoft.com/office/drawing/2014/main" id="{56499469-CC4F-4AD3-B17D-DFA522745115}"/>
                </a:ext>
              </a:extLst>
            </p:cNvPr>
            <p:cNvSpPr>
              <a:spLocks noChangeShapeType="1"/>
            </p:cNvSpPr>
            <p:nvPr/>
          </p:nvSpPr>
          <p:spPr bwMode="auto">
            <a:xfrm flipH="1">
              <a:off x="4032" y="1258"/>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66" name="Rectangle 6">
              <a:extLst>
                <a:ext uri="{FF2B5EF4-FFF2-40B4-BE49-F238E27FC236}">
                  <a16:creationId xmlns:a16="http://schemas.microsoft.com/office/drawing/2014/main" id="{D3738197-4427-42EE-8B43-C4D689DED74F}"/>
                </a:ext>
              </a:extLst>
            </p:cNvPr>
            <p:cNvSpPr>
              <a:spLocks noChangeArrowheads="1"/>
            </p:cNvSpPr>
            <p:nvPr/>
          </p:nvSpPr>
          <p:spPr bwMode="auto">
            <a:xfrm flipH="1">
              <a:off x="4176" y="1978"/>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45767" name="Line 7">
              <a:extLst>
                <a:ext uri="{FF2B5EF4-FFF2-40B4-BE49-F238E27FC236}">
                  <a16:creationId xmlns:a16="http://schemas.microsoft.com/office/drawing/2014/main" id="{71BA6A10-83B7-4593-B01B-00B82F7D961A}"/>
                </a:ext>
              </a:extLst>
            </p:cNvPr>
            <p:cNvSpPr>
              <a:spLocks noChangeShapeType="1"/>
            </p:cNvSpPr>
            <p:nvPr/>
          </p:nvSpPr>
          <p:spPr bwMode="auto">
            <a:xfrm flipH="1">
              <a:off x="3761" y="1690"/>
              <a:ext cx="24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68" name="Line 8">
              <a:extLst>
                <a:ext uri="{FF2B5EF4-FFF2-40B4-BE49-F238E27FC236}">
                  <a16:creationId xmlns:a16="http://schemas.microsoft.com/office/drawing/2014/main" id="{4C7DC545-0BD3-4DE4-B6E5-F03CF4E37327}"/>
                </a:ext>
              </a:extLst>
            </p:cNvPr>
            <p:cNvSpPr>
              <a:spLocks noChangeShapeType="1"/>
            </p:cNvSpPr>
            <p:nvPr/>
          </p:nvSpPr>
          <p:spPr bwMode="auto">
            <a:xfrm>
              <a:off x="3984" y="826"/>
              <a:ext cx="576" cy="7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69" name="Oval 9">
              <a:extLst>
                <a:ext uri="{FF2B5EF4-FFF2-40B4-BE49-F238E27FC236}">
                  <a16:creationId xmlns:a16="http://schemas.microsoft.com/office/drawing/2014/main" id="{23559A1B-927A-47BC-A98B-FFD31E4D8855}"/>
                </a:ext>
              </a:extLst>
            </p:cNvPr>
            <p:cNvSpPr>
              <a:spLocks noChangeArrowheads="1"/>
            </p:cNvSpPr>
            <p:nvPr/>
          </p:nvSpPr>
          <p:spPr bwMode="auto">
            <a:xfrm flipH="1">
              <a:off x="3888" y="682"/>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rgbClr val="006666"/>
                </a:solidFill>
                <a:latin typeface="Times New Roman" panose="02020603050405020304" pitchFamily="18" charset="0"/>
              </a:endParaRPr>
            </a:p>
          </p:txBody>
        </p:sp>
        <p:sp>
          <p:nvSpPr>
            <p:cNvPr id="245770" name="Oval 10">
              <a:extLst>
                <a:ext uri="{FF2B5EF4-FFF2-40B4-BE49-F238E27FC236}">
                  <a16:creationId xmlns:a16="http://schemas.microsoft.com/office/drawing/2014/main" id="{A46B6F3E-7617-4FCF-91AC-EC5B87B6D161}"/>
                </a:ext>
              </a:extLst>
            </p:cNvPr>
            <p:cNvSpPr>
              <a:spLocks noChangeArrowheads="1"/>
            </p:cNvSpPr>
            <p:nvPr/>
          </p:nvSpPr>
          <p:spPr bwMode="auto">
            <a:xfrm flipH="1">
              <a:off x="4176" y="1114"/>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1" name="Oval 11">
              <a:extLst>
                <a:ext uri="{FF2B5EF4-FFF2-40B4-BE49-F238E27FC236}">
                  <a16:creationId xmlns:a16="http://schemas.microsoft.com/office/drawing/2014/main" id="{4F04F904-5346-45C7-90D1-65B29EB6A834}"/>
                </a:ext>
              </a:extLst>
            </p:cNvPr>
            <p:cNvSpPr>
              <a:spLocks noChangeArrowheads="1"/>
            </p:cNvSpPr>
            <p:nvPr/>
          </p:nvSpPr>
          <p:spPr bwMode="auto">
            <a:xfrm flipH="1">
              <a:off x="3936" y="1546"/>
              <a:ext cx="192" cy="192"/>
            </a:xfrm>
            <a:prstGeom prst="ellipse">
              <a:avLst/>
            </a:prstGeom>
            <a:solidFill>
              <a:schemeClr val="accent1"/>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2" name="Rectangle 12">
              <a:extLst>
                <a:ext uri="{FF2B5EF4-FFF2-40B4-BE49-F238E27FC236}">
                  <a16:creationId xmlns:a16="http://schemas.microsoft.com/office/drawing/2014/main" id="{BBEAD4EB-B5C6-4F9F-BC5E-EC680AB31706}"/>
                </a:ext>
              </a:extLst>
            </p:cNvPr>
            <p:cNvSpPr>
              <a:spLocks noChangeArrowheads="1"/>
            </p:cNvSpPr>
            <p:nvPr/>
          </p:nvSpPr>
          <p:spPr bwMode="auto">
            <a:xfrm flipH="1">
              <a:off x="3665" y="1978"/>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45773" name="Rectangle 13">
              <a:extLst>
                <a:ext uri="{FF2B5EF4-FFF2-40B4-BE49-F238E27FC236}">
                  <a16:creationId xmlns:a16="http://schemas.microsoft.com/office/drawing/2014/main" id="{B3FF9F26-F8A1-4FE0-A6C0-6E72583E69D2}"/>
                </a:ext>
              </a:extLst>
            </p:cNvPr>
            <p:cNvSpPr>
              <a:spLocks noChangeArrowheads="1"/>
            </p:cNvSpPr>
            <p:nvPr/>
          </p:nvSpPr>
          <p:spPr bwMode="auto">
            <a:xfrm flipH="1">
              <a:off x="4464" y="1546"/>
              <a:ext cx="192" cy="192"/>
            </a:xfrm>
            <a:prstGeom prst="rect">
              <a:avLst/>
            </a:prstGeom>
            <a:solidFill>
              <a:schemeClr val="folHlink"/>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chemeClr val="bg2"/>
                </a:solidFill>
                <a:latin typeface="Times New Roman" panose="02020603050405020304" pitchFamily="18" charset="0"/>
              </a:endParaRPr>
            </a:p>
          </p:txBody>
        </p:sp>
        <p:sp>
          <p:nvSpPr>
            <p:cNvPr id="245774" name="Text Box 14">
              <a:extLst>
                <a:ext uri="{FF2B5EF4-FFF2-40B4-BE49-F238E27FC236}">
                  <a16:creationId xmlns:a16="http://schemas.microsoft.com/office/drawing/2014/main" id="{8450370E-5873-4E2A-AB9A-0DDE1BF0DC93}"/>
                </a:ext>
              </a:extLst>
            </p:cNvPr>
            <p:cNvSpPr txBox="1">
              <a:spLocks noChangeArrowheads="1"/>
            </p:cNvSpPr>
            <p:nvPr/>
          </p:nvSpPr>
          <p:spPr bwMode="auto">
            <a:xfrm>
              <a:off x="3936" y="394"/>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do</a:t>
              </a:r>
              <a:endParaRPr kumimoji="1" lang="en-US" altLang="zh-CN" sz="2400">
                <a:latin typeface="Times New Roman" panose="02020603050405020304" pitchFamily="18" charset="0"/>
              </a:endParaRPr>
            </a:p>
          </p:txBody>
        </p:sp>
        <p:sp>
          <p:nvSpPr>
            <p:cNvPr id="245775" name="Text Box 15">
              <a:extLst>
                <a:ext uri="{FF2B5EF4-FFF2-40B4-BE49-F238E27FC236}">
                  <a16:creationId xmlns:a16="http://schemas.microsoft.com/office/drawing/2014/main" id="{E74DAE63-CD58-4731-9142-D27F44D55F4B}"/>
                </a:ext>
              </a:extLst>
            </p:cNvPr>
            <p:cNvSpPr txBox="1">
              <a:spLocks noChangeArrowheads="1"/>
            </p:cNvSpPr>
            <p:nvPr/>
          </p:nvSpPr>
          <p:spPr bwMode="auto">
            <a:xfrm>
              <a:off x="3792" y="1267"/>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if</a:t>
              </a:r>
              <a:endParaRPr kumimoji="1" lang="en-US" altLang="zh-CN" sz="2400">
                <a:latin typeface="Times New Roman" panose="02020603050405020304" pitchFamily="18" charset="0"/>
              </a:endParaRPr>
            </a:p>
          </p:txBody>
        </p:sp>
        <p:sp>
          <p:nvSpPr>
            <p:cNvPr id="245776" name="Text Box 16">
              <a:extLst>
                <a:ext uri="{FF2B5EF4-FFF2-40B4-BE49-F238E27FC236}">
                  <a16:creationId xmlns:a16="http://schemas.microsoft.com/office/drawing/2014/main" id="{96526710-F043-48D4-A1B4-BC8AD90DA8D4}"/>
                </a:ext>
              </a:extLst>
            </p:cNvPr>
            <p:cNvSpPr txBox="1">
              <a:spLocks noChangeArrowheads="1"/>
            </p:cNvSpPr>
            <p:nvPr/>
          </p:nvSpPr>
          <p:spPr bwMode="auto">
            <a:xfrm>
              <a:off x="4224" y="826"/>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to</a:t>
              </a:r>
              <a:endParaRPr kumimoji="1" lang="en-US" altLang="zh-CN" sz="2400">
                <a:latin typeface="Times New Roman" panose="02020603050405020304" pitchFamily="18" charset="0"/>
              </a:endParaRPr>
            </a:p>
          </p:txBody>
        </p:sp>
        <p:sp>
          <p:nvSpPr>
            <p:cNvPr id="245777" name="Text Box 17">
              <a:extLst>
                <a:ext uri="{FF2B5EF4-FFF2-40B4-BE49-F238E27FC236}">
                  <a16:creationId xmlns:a16="http://schemas.microsoft.com/office/drawing/2014/main" id="{5FA4B696-E4DD-4658-8D91-43D4217C6E87}"/>
                </a:ext>
              </a:extLst>
            </p:cNvPr>
            <p:cNvSpPr txBox="1">
              <a:spLocks noChangeArrowheads="1"/>
            </p:cNvSpPr>
            <p:nvPr/>
          </p:nvSpPr>
          <p:spPr bwMode="auto">
            <a:xfrm>
              <a:off x="2736" y="1027"/>
              <a:ext cx="8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0</a:t>
              </a:r>
              <a:r>
                <a:rPr kumimoji="1" lang="en-US" altLang="zh-CN" sz="2800" b="1">
                  <a:solidFill>
                    <a:schemeClr val="hlink"/>
                  </a:solidFill>
                  <a:latin typeface="Times New Roman" panose="02020603050405020304" pitchFamily="18" charset="0"/>
                </a:rPr>
                <a:t>=0.15</a:t>
              </a:r>
              <a:endParaRPr kumimoji="1" lang="en-US" altLang="zh-CN" sz="2400">
                <a:latin typeface="Times New Roman" panose="02020603050405020304" pitchFamily="18" charset="0"/>
              </a:endParaRPr>
            </a:p>
          </p:txBody>
        </p:sp>
        <p:sp>
          <p:nvSpPr>
            <p:cNvPr id="245778" name="Text Box 18">
              <a:extLst>
                <a:ext uri="{FF2B5EF4-FFF2-40B4-BE49-F238E27FC236}">
                  <a16:creationId xmlns:a16="http://schemas.microsoft.com/office/drawing/2014/main" id="{DBBC6D9F-8E5F-48B7-A2BF-33ED14202D05}"/>
                </a:ext>
              </a:extLst>
            </p:cNvPr>
            <p:cNvSpPr txBox="1">
              <a:spLocks noChangeArrowheads="1"/>
            </p:cNvSpPr>
            <p:nvPr/>
          </p:nvSpPr>
          <p:spPr bwMode="auto">
            <a:xfrm>
              <a:off x="2880" y="1891"/>
              <a:ext cx="7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1</a:t>
              </a:r>
              <a:r>
                <a:rPr kumimoji="1" lang="en-US" altLang="zh-CN" sz="2800" b="1">
                  <a:solidFill>
                    <a:schemeClr val="hlink"/>
                  </a:solidFill>
                  <a:latin typeface="Times New Roman" panose="02020603050405020304" pitchFamily="18" charset="0"/>
                </a:rPr>
                <a:t>=0.1</a:t>
              </a:r>
              <a:endParaRPr kumimoji="1" lang="en-US" altLang="zh-CN" sz="2400">
                <a:latin typeface="Times New Roman" panose="02020603050405020304" pitchFamily="18" charset="0"/>
              </a:endParaRPr>
            </a:p>
          </p:txBody>
        </p:sp>
        <p:sp>
          <p:nvSpPr>
            <p:cNvPr id="245779" name="Text Box 19">
              <a:extLst>
                <a:ext uri="{FF2B5EF4-FFF2-40B4-BE49-F238E27FC236}">
                  <a16:creationId xmlns:a16="http://schemas.microsoft.com/office/drawing/2014/main" id="{F72F5C51-DA91-4DED-B53E-33B7099ACF87}"/>
                </a:ext>
              </a:extLst>
            </p:cNvPr>
            <p:cNvSpPr txBox="1">
              <a:spLocks noChangeArrowheads="1"/>
            </p:cNvSpPr>
            <p:nvPr/>
          </p:nvSpPr>
          <p:spPr bwMode="auto">
            <a:xfrm>
              <a:off x="4063" y="595"/>
              <a:ext cx="7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1</a:t>
              </a:r>
              <a:r>
                <a:rPr kumimoji="1" lang="en-US" altLang="zh-CN" sz="2800" b="1">
                  <a:solidFill>
                    <a:schemeClr val="hlink"/>
                  </a:solidFill>
                  <a:latin typeface="Times New Roman" panose="02020603050405020304" pitchFamily="18" charset="0"/>
                </a:rPr>
                <a:t>=0.5</a:t>
              </a:r>
              <a:endParaRPr kumimoji="1" lang="en-US" altLang="zh-CN" sz="2400">
                <a:latin typeface="Times New Roman" panose="02020603050405020304" pitchFamily="18" charset="0"/>
              </a:endParaRPr>
            </a:p>
          </p:txBody>
        </p:sp>
        <p:sp>
          <p:nvSpPr>
            <p:cNvPr id="245780" name="Text Box 20">
              <a:extLst>
                <a:ext uri="{FF2B5EF4-FFF2-40B4-BE49-F238E27FC236}">
                  <a16:creationId xmlns:a16="http://schemas.microsoft.com/office/drawing/2014/main" id="{BE344CFF-EF3E-47EC-A41D-59D2B3F9C62F}"/>
                </a:ext>
              </a:extLst>
            </p:cNvPr>
            <p:cNvSpPr txBox="1">
              <a:spLocks noChangeArrowheads="1"/>
            </p:cNvSpPr>
            <p:nvPr/>
          </p:nvSpPr>
          <p:spPr bwMode="auto">
            <a:xfrm>
              <a:off x="4351" y="1882"/>
              <a:ext cx="8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2</a:t>
              </a:r>
              <a:r>
                <a:rPr kumimoji="1" lang="en-US" altLang="zh-CN" sz="2800" b="1">
                  <a:solidFill>
                    <a:schemeClr val="hlink"/>
                  </a:solidFill>
                  <a:latin typeface="Times New Roman" panose="02020603050405020304" pitchFamily="18" charset="0"/>
                </a:rPr>
                <a:t>=0.05</a:t>
              </a:r>
              <a:endParaRPr kumimoji="1" lang="en-US" altLang="zh-CN" sz="2400">
                <a:latin typeface="Times New Roman" panose="02020603050405020304" pitchFamily="18" charset="0"/>
              </a:endParaRPr>
            </a:p>
          </p:txBody>
        </p:sp>
        <p:sp>
          <p:nvSpPr>
            <p:cNvPr id="245781" name="Text Box 21">
              <a:extLst>
                <a:ext uri="{FF2B5EF4-FFF2-40B4-BE49-F238E27FC236}">
                  <a16:creationId xmlns:a16="http://schemas.microsoft.com/office/drawing/2014/main" id="{74775C4E-6AA7-4846-B874-8E760AA3422C}"/>
                </a:ext>
              </a:extLst>
            </p:cNvPr>
            <p:cNvSpPr txBox="1">
              <a:spLocks noChangeArrowheads="1"/>
            </p:cNvSpPr>
            <p:nvPr/>
          </p:nvSpPr>
          <p:spPr bwMode="auto">
            <a:xfrm>
              <a:off x="3211" y="1459"/>
              <a:ext cx="7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2</a:t>
              </a:r>
              <a:r>
                <a:rPr kumimoji="1" lang="en-US" altLang="zh-CN" sz="2800" b="1">
                  <a:solidFill>
                    <a:schemeClr val="hlink"/>
                  </a:solidFill>
                  <a:latin typeface="Times New Roman" panose="02020603050405020304" pitchFamily="18" charset="0"/>
                </a:rPr>
                <a:t>=0.1</a:t>
              </a:r>
              <a:endParaRPr kumimoji="1" lang="en-US" altLang="zh-CN" sz="2400">
                <a:latin typeface="Times New Roman" panose="02020603050405020304" pitchFamily="18" charset="0"/>
              </a:endParaRPr>
            </a:p>
          </p:txBody>
        </p:sp>
        <p:sp>
          <p:nvSpPr>
            <p:cNvPr id="245782" name="Text Box 22">
              <a:extLst>
                <a:ext uri="{FF2B5EF4-FFF2-40B4-BE49-F238E27FC236}">
                  <a16:creationId xmlns:a16="http://schemas.microsoft.com/office/drawing/2014/main" id="{57A006B5-53B1-4939-9FA1-484515F79B99}"/>
                </a:ext>
              </a:extLst>
            </p:cNvPr>
            <p:cNvSpPr txBox="1">
              <a:spLocks noChangeArrowheads="1"/>
            </p:cNvSpPr>
            <p:nvPr/>
          </p:nvSpPr>
          <p:spPr bwMode="auto">
            <a:xfrm>
              <a:off x="4639" y="1450"/>
              <a:ext cx="8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q</a:t>
              </a:r>
              <a:r>
                <a:rPr kumimoji="1" lang="en-US" altLang="zh-CN" sz="2800" b="1" baseline="-25000">
                  <a:solidFill>
                    <a:schemeClr val="hlink"/>
                  </a:solidFill>
                  <a:latin typeface="Times New Roman" panose="02020603050405020304" pitchFamily="18" charset="0"/>
                </a:rPr>
                <a:t>3</a:t>
              </a:r>
              <a:r>
                <a:rPr kumimoji="1" lang="en-US" altLang="zh-CN" sz="2800" b="1">
                  <a:solidFill>
                    <a:schemeClr val="hlink"/>
                  </a:solidFill>
                  <a:latin typeface="Times New Roman" panose="02020603050405020304" pitchFamily="18" charset="0"/>
                </a:rPr>
                <a:t>=0.05</a:t>
              </a:r>
              <a:endParaRPr kumimoji="1" lang="en-US" altLang="zh-CN" sz="2400">
                <a:latin typeface="Times New Roman" panose="02020603050405020304" pitchFamily="18" charset="0"/>
              </a:endParaRPr>
            </a:p>
          </p:txBody>
        </p:sp>
        <p:sp>
          <p:nvSpPr>
            <p:cNvPr id="245783" name="Text Box 23">
              <a:extLst>
                <a:ext uri="{FF2B5EF4-FFF2-40B4-BE49-F238E27FC236}">
                  <a16:creationId xmlns:a16="http://schemas.microsoft.com/office/drawing/2014/main" id="{1FC29297-5DC4-406A-99EA-336D0A668E75}"/>
                </a:ext>
              </a:extLst>
            </p:cNvPr>
            <p:cNvSpPr txBox="1">
              <a:spLocks noChangeArrowheads="1"/>
            </p:cNvSpPr>
            <p:nvPr/>
          </p:nvSpPr>
          <p:spPr bwMode="auto">
            <a:xfrm>
              <a:off x="4368" y="1018"/>
              <a:ext cx="8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hlink"/>
                  </a:solidFill>
                  <a:latin typeface="Times New Roman" panose="02020603050405020304" pitchFamily="18" charset="0"/>
                </a:rPr>
                <a:t>p</a:t>
              </a:r>
              <a:r>
                <a:rPr kumimoji="1" lang="en-US" altLang="zh-CN" sz="2800" b="1" baseline="-25000">
                  <a:solidFill>
                    <a:schemeClr val="hlink"/>
                  </a:solidFill>
                  <a:latin typeface="Times New Roman" panose="02020603050405020304" pitchFamily="18" charset="0"/>
                </a:rPr>
                <a:t>3</a:t>
              </a:r>
              <a:r>
                <a:rPr kumimoji="1" lang="en-US" altLang="zh-CN" sz="2800" b="1">
                  <a:solidFill>
                    <a:schemeClr val="hlink"/>
                  </a:solidFill>
                  <a:latin typeface="Times New Roman" panose="02020603050405020304" pitchFamily="18" charset="0"/>
                </a:rPr>
                <a:t>=0.05</a:t>
              </a:r>
              <a:endParaRPr kumimoji="1" lang="en-US" altLang="zh-CN" sz="2400">
                <a:latin typeface="Times New Roman" panose="02020603050405020304" pitchFamily="18" charset="0"/>
              </a:endParaRPr>
            </a:p>
          </p:txBody>
        </p:sp>
        <p:sp>
          <p:nvSpPr>
            <p:cNvPr id="245784" name="Text Box 24">
              <a:extLst>
                <a:ext uri="{FF2B5EF4-FFF2-40B4-BE49-F238E27FC236}">
                  <a16:creationId xmlns:a16="http://schemas.microsoft.com/office/drawing/2014/main" id="{4C4EAF74-6120-4638-AA54-9B13F2BDA89F}"/>
                </a:ext>
              </a:extLst>
            </p:cNvPr>
            <p:cNvSpPr txBox="1">
              <a:spLocks noChangeArrowheads="1"/>
            </p:cNvSpPr>
            <p:nvPr/>
          </p:nvSpPr>
          <p:spPr bwMode="auto">
            <a:xfrm>
              <a:off x="4080" y="2170"/>
              <a:ext cx="4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latin typeface="Times New Roman" panose="02020603050405020304" pitchFamily="18" charset="0"/>
                </a:rPr>
                <a:t>(e)</a:t>
              </a:r>
              <a:endParaRPr kumimoji="1" lang="en-US" altLang="zh-CN" sz="2400">
                <a:latin typeface="Times New Roman" panose="02020603050405020304" pitchFamily="18" charset="0"/>
              </a:endParaRPr>
            </a:p>
          </p:txBody>
        </p:sp>
      </p:grpSp>
      <p:sp>
        <p:nvSpPr>
          <p:cNvPr id="245786" name="AutoShape 26">
            <a:hlinkClick r:id="rId2" action="ppaction://hlinksldjump" highlightClick="1"/>
            <a:extLst>
              <a:ext uri="{FF2B5EF4-FFF2-40B4-BE49-F238E27FC236}">
                <a16:creationId xmlns:a16="http://schemas.microsoft.com/office/drawing/2014/main" id="{11F910EB-83DD-41C8-8BB2-F8F615462E71}"/>
              </a:ext>
            </a:extLst>
          </p:cNvPr>
          <p:cNvSpPr>
            <a:spLocks noChangeArrowheads="1"/>
          </p:cNvSpPr>
          <p:nvPr/>
        </p:nvSpPr>
        <p:spPr bwMode="auto">
          <a:xfrm>
            <a:off x="8208963" y="6240463"/>
            <a:ext cx="509587" cy="357187"/>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87" name="Rectangle 27">
            <a:extLst>
              <a:ext uri="{FF2B5EF4-FFF2-40B4-BE49-F238E27FC236}">
                <a16:creationId xmlns:a16="http://schemas.microsoft.com/office/drawing/2014/main" id="{D21B0D26-2E0C-44DB-BBC5-6567ED59DB39}"/>
              </a:ext>
            </a:extLst>
          </p:cNvPr>
          <p:cNvSpPr>
            <a:spLocks noChangeArrowheads="1"/>
          </p:cNvSpPr>
          <p:nvPr/>
        </p:nvSpPr>
        <p:spPr bwMode="auto">
          <a:xfrm>
            <a:off x="300038" y="1044575"/>
            <a:ext cx="4343400" cy="325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a:solidFill>
                  <a:schemeClr val="tx1"/>
                </a:solidFill>
                <a:latin typeface="Arial" panose="020B0604020202020204" pitchFamily="34" charset="0"/>
                <a:ea typeface="宋体" panose="02010600030101010101" pitchFamily="2" charset="-122"/>
              </a:defRPr>
            </a:lvl1pPr>
            <a:lvl2pPr marL="742950" indent="-285750" algn="l">
              <a:defRPr>
                <a:solidFill>
                  <a:schemeClr val="tx1"/>
                </a:solidFill>
                <a:latin typeface="Arial" panose="020B0604020202020204" pitchFamily="34" charset="0"/>
                <a:ea typeface="宋体" panose="02010600030101010101" pitchFamily="2" charset="-122"/>
              </a:defRPr>
            </a:lvl2pPr>
            <a:lvl3pPr marL="1143000" indent="-228600" algn="l">
              <a:defRPr>
                <a:solidFill>
                  <a:schemeClr val="tx1"/>
                </a:solidFill>
                <a:latin typeface="Arial" panose="020B0604020202020204" pitchFamily="34" charset="0"/>
                <a:ea typeface="宋体" panose="02010600030101010101" pitchFamily="2" charset="-122"/>
              </a:defRPr>
            </a:lvl3pPr>
            <a:lvl4pPr marL="1600200" indent="-228600" algn="l">
              <a:defRPr>
                <a:solidFill>
                  <a:schemeClr val="tx1"/>
                </a:solidFill>
                <a:latin typeface="Arial" panose="020B0604020202020204" pitchFamily="34" charset="0"/>
                <a:ea typeface="宋体" panose="02010600030101010101" pitchFamily="2" charset="-122"/>
              </a:defRPr>
            </a:lvl4pPr>
            <a:lvl5pPr marL="2057400" indent="-228600" algn="l">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pPr>
            <a:r>
              <a:rPr kumimoji="1" lang="en-US" altLang="zh-CN" sz="3200" b="1">
                <a:latin typeface="Times New Roman" panose="02020603050405020304" pitchFamily="18" charset="0"/>
                <a:ea typeface="仿宋_GB2312" pitchFamily="49" charset="-122"/>
              </a:rPr>
              <a:t>   </a:t>
            </a:r>
            <a:r>
              <a:rPr kumimoji="1" lang="zh-CN" altLang="en-US" sz="2900" b="1">
                <a:solidFill>
                  <a:schemeClr val="hlink"/>
                </a:solidFill>
                <a:latin typeface="Times New Roman" panose="02020603050405020304" pitchFamily="18" charset="0"/>
                <a:ea typeface="仿宋_GB2312" pitchFamily="49" charset="-122"/>
              </a:rPr>
              <a:t>图</a:t>
            </a:r>
            <a:r>
              <a:rPr kumimoji="1" lang="en-US" altLang="zh-CN" sz="2900" b="1">
                <a:solidFill>
                  <a:schemeClr val="hlink"/>
                </a:solidFill>
                <a:latin typeface="Times New Roman" panose="02020603050405020304" pitchFamily="18" charset="0"/>
              </a:rPr>
              <a:t>(e)</a:t>
            </a:r>
            <a:r>
              <a:rPr kumimoji="1" lang="en-US" altLang="zh-CN" sz="2900" b="1">
                <a:latin typeface="Times New Roman" panose="02020603050405020304" pitchFamily="18" charset="0"/>
              </a:rPr>
              <a:t> </a:t>
            </a:r>
            <a:r>
              <a:rPr kumimoji="1" lang="en-US" altLang="zh-CN" sz="2900" b="1">
                <a:solidFill>
                  <a:schemeClr val="hlink"/>
                </a:solidFill>
                <a:latin typeface="Times New Roman" panose="02020603050405020304" pitchFamily="18" charset="0"/>
              </a:rPr>
              <a:t>: </a:t>
            </a:r>
          </a:p>
          <a:p>
            <a:pPr>
              <a:lnSpc>
                <a:spcPct val="105000"/>
              </a:lnSpc>
            </a:pPr>
            <a:r>
              <a:rPr kumimoji="1" lang="en-US" altLang="zh-CN" sz="2900" b="1">
                <a:solidFill>
                  <a:schemeClr val="hlink"/>
                </a:solidFill>
                <a:latin typeface="Times New Roman" panose="02020603050405020304" pitchFamily="18" charset="0"/>
              </a:rPr>
              <a:t>   </a:t>
            </a:r>
            <a:r>
              <a:rPr kumimoji="1" lang="en-US" altLang="zh-CN" sz="2900" b="1" i="1">
                <a:solidFill>
                  <a:schemeClr val="hlink"/>
                </a:solidFill>
                <a:latin typeface="Times New Roman" panose="02020603050405020304" pitchFamily="18" charset="0"/>
              </a:rPr>
              <a:t>ASL</a:t>
            </a:r>
            <a:r>
              <a:rPr kumimoji="1" lang="en-US" altLang="zh-CN" sz="2900" b="1" i="1" baseline="-25000">
                <a:solidFill>
                  <a:schemeClr val="hlink"/>
                </a:solidFill>
                <a:latin typeface="Times New Roman" panose="02020603050405020304" pitchFamily="18" charset="0"/>
              </a:rPr>
              <a:t>succ</a:t>
            </a:r>
            <a:r>
              <a:rPr kumimoji="1" lang="en-US" altLang="zh-CN" sz="2900" b="1">
                <a:solidFill>
                  <a:schemeClr val="hlink"/>
                </a:solidFill>
                <a:latin typeface="Times New Roman" panose="02020603050405020304" pitchFamily="18" charset="0"/>
              </a:rPr>
              <a:t> = 0.5*</a:t>
            </a:r>
            <a:r>
              <a:rPr kumimoji="1" lang="en-US" altLang="zh-CN" sz="2900" b="1">
                <a:solidFill>
                  <a:srgbClr val="CC3300"/>
                </a:solidFill>
                <a:latin typeface="Times New Roman" panose="02020603050405020304" pitchFamily="18" charset="0"/>
              </a:rPr>
              <a:t>1</a:t>
            </a:r>
            <a:r>
              <a:rPr kumimoji="1" lang="en-US" altLang="zh-CN" sz="2900" b="1">
                <a:solidFill>
                  <a:schemeClr val="hlink"/>
                </a:solidFill>
                <a:latin typeface="Times New Roman" panose="02020603050405020304" pitchFamily="18" charset="0"/>
              </a:rPr>
              <a:t>+</a:t>
            </a:r>
          </a:p>
          <a:p>
            <a:pPr>
              <a:lnSpc>
                <a:spcPct val="105000"/>
              </a:lnSpc>
            </a:pPr>
            <a:r>
              <a:rPr kumimoji="1" lang="en-US" altLang="zh-CN" sz="2900" b="1">
                <a:solidFill>
                  <a:schemeClr val="hlink"/>
                </a:solidFill>
                <a:latin typeface="Times New Roman" panose="02020603050405020304" pitchFamily="18" charset="0"/>
              </a:rPr>
              <a:t>     0.1*</a:t>
            </a:r>
            <a:r>
              <a:rPr kumimoji="1" lang="en-US" altLang="zh-CN" sz="2900" b="1">
                <a:solidFill>
                  <a:srgbClr val="CC3300"/>
                </a:solidFill>
                <a:latin typeface="Times New Roman" panose="02020603050405020304" pitchFamily="18" charset="0"/>
              </a:rPr>
              <a:t>3</a:t>
            </a:r>
            <a:r>
              <a:rPr kumimoji="1" lang="en-US" altLang="zh-CN" sz="2900" b="1">
                <a:solidFill>
                  <a:schemeClr val="hlink"/>
                </a:solidFill>
                <a:latin typeface="Times New Roman" panose="02020603050405020304" pitchFamily="18" charset="0"/>
              </a:rPr>
              <a:t>+0.05*</a:t>
            </a:r>
            <a:r>
              <a:rPr kumimoji="1" lang="en-US" altLang="zh-CN" sz="2900" b="1">
                <a:solidFill>
                  <a:srgbClr val="CC3300"/>
                </a:solidFill>
                <a:latin typeface="Times New Roman" panose="02020603050405020304" pitchFamily="18" charset="0"/>
              </a:rPr>
              <a:t>2</a:t>
            </a:r>
            <a:r>
              <a:rPr kumimoji="1" lang="en-US" altLang="zh-CN" sz="2900" b="1">
                <a:solidFill>
                  <a:schemeClr val="hlink"/>
                </a:solidFill>
                <a:latin typeface="Times New Roman" panose="02020603050405020304" pitchFamily="18" charset="0"/>
              </a:rPr>
              <a:t> = 0.9;</a:t>
            </a:r>
          </a:p>
          <a:p>
            <a:pPr>
              <a:lnSpc>
                <a:spcPct val="105000"/>
              </a:lnSpc>
            </a:pPr>
            <a:r>
              <a:rPr kumimoji="1" lang="en-US" altLang="zh-CN" sz="2900" b="1">
                <a:solidFill>
                  <a:schemeClr val="hlink"/>
                </a:solidFill>
                <a:latin typeface="Times New Roman" panose="02020603050405020304" pitchFamily="18" charset="0"/>
              </a:rPr>
              <a:t>   </a:t>
            </a:r>
            <a:r>
              <a:rPr kumimoji="1" lang="en-US" altLang="zh-CN" sz="2900" b="1" i="1">
                <a:solidFill>
                  <a:schemeClr val="hlink"/>
                </a:solidFill>
                <a:latin typeface="Times New Roman" panose="02020603050405020304" pitchFamily="18" charset="0"/>
              </a:rPr>
              <a:t> ASL</a:t>
            </a:r>
            <a:r>
              <a:rPr kumimoji="1" lang="en-US" altLang="zh-CN" sz="2900" b="1" i="1" baseline="-25000">
                <a:solidFill>
                  <a:schemeClr val="hlink"/>
                </a:solidFill>
                <a:latin typeface="Times New Roman" panose="02020603050405020304" pitchFamily="18" charset="0"/>
              </a:rPr>
              <a:t>unsucc</a:t>
            </a:r>
            <a:r>
              <a:rPr kumimoji="1" lang="en-US" altLang="zh-CN" sz="2900" b="1">
                <a:solidFill>
                  <a:schemeClr val="hlink"/>
                </a:solidFill>
                <a:latin typeface="Times New Roman" panose="02020603050405020304" pitchFamily="18" charset="0"/>
              </a:rPr>
              <a:t> = 0.15*</a:t>
            </a:r>
            <a:r>
              <a:rPr kumimoji="1" lang="en-US" altLang="zh-CN" sz="2900" b="1">
                <a:solidFill>
                  <a:srgbClr val="CC3300"/>
                </a:solidFill>
                <a:latin typeface="Times New Roman" panose="02020603050405020304" pitchFamily="18" charset="0"/>
              </a:rPr>
              <a:t>1</a:t>
            </a:r>
            <a:r>
              <a:rPr kumimoji="1" lang="en-US" altLang="zh-CN" sz="2900" b="1">
                <a:solidFill>
                  <a:schemeClr val="hlink"/>
                </a:solidFill>
                <a:latin typeface="Times New Roman" panose="02020603050405020304" pitchFamily="18" charset="0"/>
              </a:rPr>
              <a:t>+</a:t>
            </a:r>
          </a:p>
          <a:p>
            <a:pPr>
              <a:lnSpc>
                <a:spcPct val="105000"/>
              </a:lnSpc>
            </a:pPr>
            <a:r>
              <a:rPr kumimoji="1" lang="en-US" altLang="zh-CN" sz="2900" b="1">
                <a:solidFill>
                  <a:schemeClr val="hlink"/>
                </a:solidFill>
                <a:latin typeface="Times New Roman" panose="02020603050405020304" pitchFamily="18" charset="0"/>
              </a:rPr>
              <a:t>     0.1*</a:t>
            </a:r>
            <a:r>
              <a:rPr kumimoji="1" lang="en-US" altLang="zh-CN" sz="2900" b="1">
                <a:solidFill>
                  <a:srgbClr val="CC3300"/>
                </a:solidFill>
                <a:latin typeface="Times New Roman" panose="02020603050405020304" pitchFamily="18" charset="0"/>
              </a:rPr>
              <a:t>3</a:t>
            </a:r>
            <a:r>
              <a:rPr kumimoji="1" lang="en-US" altLang="zh-CN" sz="2900" b="1">
                <a:solidFill>
                  <a:schemeClr val="hlink"/>
                </a:solidFill>
                <a:latin typeface="Times New Roman" panose="02020603050405020304" pitchFamily="18" charset="0"/>
              </a:rPr>
              <a:t>+0.05*</a:t>
            </a:r>
            <a:r>
              <a:rPr kumimoji="1" lang="en-US" altLang="zh-CN" sz="2900" b="1">
                <a:solidFill>
                  <a:srgbClr val="CC3300"/>
                </a:solidFill>
                <a:latin typeface="Times New Roman" panose="02020603050405020304" pitchFamily="18" charset="0"/>
              </a:rPr>
              <a:t>3</a:t>
            </a:r>
            <a:r>
              <a:rPr kumimoji="1" lang="en-US" altLang="zh-CN" sz="2900" b="1">
                <a:solidFill>
                  <a:schemeClr val="hlink"/>
                </a:solidFill>
                <a:latin typeface="Times New Roman" panose="02020603050405020304" pitchFamily="18" charset="0"/>
              </a:rPr>
              <a:t>+0.05*</a:t>
            </a:r>
            <a:r>
              <a:rPr kumimoji="1" lang="en-US" altLang="zh-CN" sz="2900" b="1">
                <a:solidFill>
                  <a:srgbClr val="CC3300"/>
                </a:solidFill>
                <a:latin typeface="Times New Roman" panose="02020603050405020304" pitchFamily="18" charset="0"/>
              </a:rPr>
              <a:t>2</a:t>
            </a:r>
            <a:r>
              <a:rPr kumimoji="1" lang="en-US" altLang="zh-CN" sz="2900" b="1">
                <a:solidFill>
                  <a:schemeClr val="hlink"/>
                </a:solidFill>
                <a:latin typeface="Times New Roman" panose="02020603050405020304" pitchFamily="18" charset="0"/>
              </a:rPr>
              <a:t> = 0.7;</a:t>
            </a:r>
            <a:endParaRPr kumimoji="1" lang="en-US" altLang="zh-CN" sz="2900">
              <a:latin typeface="Times New Roman" panose="02020603050405020304" pitchFamily="18" charset="0"/>
            </a:endParaRPr>
          </a:p>
        </p:txBody>
      </p:sp>
    </p:spTree>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9C0E9BB-7942-405A-BF3C-5E9F51A26B61}"/>
              </a:ext>
            </a:extLst>
          </p:cNvPr>
          <p:cNvSpPr>
            <a:spLocks noGrp="1"/>
          </p:cNvSpPr>
          <p:nvPr>
            <p:ph type="sldNum" sz="quarter" idx="11"/>
          </p:nvPr>
        </p:nvSpPr>
        <p:spPr/>
        <p:txBody>
          <a:bodyPr/>
          <a:lstStyle/>
          <a:p>
            <a:fld id="{01E69496-45B1-473E-86AC-101DAA022FA8}" type="slidenum">
              <a:rPr lang="en-US" altLang="zh-CN"/>
              <a:pPr/>
              <a:t>61</a:t>
            </a:fld>
            <a:endParaRPr lang="en-US" altLang="zh-CN"/>
          </a:p>
        </p:txBody>
      </p:sp>
      <p:sp>
        <p:nvSpPr>
          <p:cNvPr id="251906" name="Rectangle 2">
            <a:extLst>
              <a:ext uri="{FF2B5EF4-FFF2-40B4-BE49-F238E27FC236}">
                <a16:creationId xmlns:a16="http://schemas.microsoft.com/office/drawing/2014/main" id="{923DC62E-0C38-476A-A01F-0E8E2A30605B}"/>
              </a:ext>
            </a:extLst>
          </p:cNvPr>
          <p:cNvSpPr>
            <a:spLocks noGrp="1" noChangeArrowheads="1"/>
          </p:cNvSpPr>
          <p:nvPr>
            <p:ph type="title"/>
          </p:nvPr>
        </p:nvSpPr>
        <p:spPr>
          <a:xfrm>
            <a:off x="2339975" y="476250"/>
            <a:ext cx="4267200" cy="900113"/>
          </a:xfrm>
        </p:spPr>
        <p:txBody>
          <a:bodyPr/>
          <a:lstStyle/>
          <a:p>
            <a:pPr algn="ctr"/>
            <a:r>
              <a:rPr lang="zh-CN" altLang="en-US" sz="4000" b="1">
                <a:solidFill>
                  <a:schemeClr val="tx2"/>
                </a:solidFill>
                <a:ea typeface="华文新魏" panose="02010800040101010101" pitchFamily="2" charset="-122"/>
              </a:rPr>
              <a:t>最优二叉搜索树</a:t>
            </a:r>
            <a:endParaRPr lang="zh-CN" altLang="en-US" sz="5400">
              <a:solidFill>
                <a:schemeClr val="tx2"/>
              </a:solidFill>
              <a:ea typeface="华文新魏" panose="02010800040101010101" pitchFamily="2" charset="-122"/>
            </a:endParaRPr>
          </a:p>
        </p:txBody>
      </p:sp>
      <p:sp>
        <p:nvSpPr>
          <p:cNvPr id="251907" name="Rectangle 3">
            <a:extLst>
              <a:ext uri="{FF2B5EF4-FFF2-40B4-BE49-F238E27FC236}">
                <a16:creationId xmlns:a16="http://schemas.microsoft.com/office/drawing/2014/main" id="{CDBB4A34-B46D-4EF5-9F25-8E2A3B0821EA}"/>
              </a:ext>
            </a:extLst>
          </p:cNvPr>
          <p:cNvSpPr>
            <a:spLocks noGrp="1" noChangeArrowheads="1"/>
          </p:cNvSpPr>
          <p:nvPr>
            <p:ph type="body" idx="1"/>
          </p:nvPr>
        </p:nvSpPr>
        <p:spPr>
          <a:xfrm>
            <a:off x="539750" y="1341438"/>
            <a:ext cx="8201025" cy="5334000"/>
          </a:xfrm>
        </p:spPr>
        <p:txBody>
          <a:bodyPr/>
          <a:lstStyle/>
          <a:p>
            <a:pPr>
              <a:lnSpc>
                <a:spcPct val="105000"/>
              </a:lnSpc>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在相等搜索概率的情形下，因为所有内、外部结点的搜索概率都相等，把它们的权值都视为</a:t>
            </a:r>
            <a:r>
              <a:rPr kumimoji="1" lang="en-US" altLang="zh-CN" sz="3000" b="1">
                <a:solidFill>
                  <a:srgbClr val="000099"/>
                </a:solidFill>
                <a:latin typeface="Times New Roman" panose="02020603050405020304" pitchFamily="18" charset="0"/>
                <a:ea typeface="仿宋_GB2312" pitchFamily="49" charset="-122"/>
              </a:rPr>
              <a:t>1</a:t>
            </a:r>
            <a:r>
              <a:rPr kumimoji="1" lang="zh-CN" altLang="en-US" sz="3000" b="1">
                <a:solidFill>
                  <a:srgbClr val="000099"/>
                </a:solidFill>
                <a:latin typeface="Times New Roman" panose="02020603050405020304" pitchFamily="18" charset="0"/>
                <a:ea typeface="仿宋_GB2312" pitchFamily="49" charset="-122"/>
              </a:rPr>
              <a:t>。有 </a:t>
            </a:r>
            <a:r>
              <a:rPr kumimoji="1" lang="en-US" altLang="zh-CN" sz="3000" b="1" i="1">
                <a:solidFill>
                  <a:srgbClr val="000099"/>
                </a:solidFill>
                <a:latin typeface="Times New Roman" panose="02020603050405020304" pitchFamily="18" charset="0"/>
                <a:ea typeface="仿宋_GB2312" pitchFamily="49" charset="-122"/>
              </a:rPr>
              <a:t>n </a:t>
            </a:r>
            <a:r>
              <a:rPr kumimoji="1" lang="zh-CN" altLang="en-US" sz="3000" b="1">
                <a:solidFill>
                  <a:srgbClr val="000099"/>
                </a:solidFill>
                <a:latin typeface="Times New Roman" panose="02020603050405020304" pitchFamily="18" charset="0"/>
                <a:ea typeface="仿宋_GB2312" pitchFamily="49" charset="-122"/>
              </a:rPr>
              <a:t>个内部结点的最优二叉搜索树应为完全二叉树或理想平衡树。</a:t>
            </a:r>
          </a:p>
          <a:p>
            <a:pPr>
              <a:lnSpc>
                <a:spcPct val="105000"/>
              </a:lnSpc>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不相等搜索概率情形下的最优二叉搜索树可能不同于完全二叉树的形态。考虑在不相等搜索概率情形下如何构造最优二叉搜索树。</a:t>
            </a:r>
          </a:p>
          <a:p>
            <a:pPr>
              <a:lnSpc>
                <a:spcPct val="105000"/>
              </a:lnSpc>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假设关键码集合放在一个</a:t>
            </a:r>
            <a:r>
              <a:rPr kumimoji="1" lang="zh-CN" altLang="en-US" sz="3000" b="1" u="sng">
                <a:solidFill>
                  <a:srgbClr val="000099"/>
                </a:solidFill>
                <a:latin typeface="Times New Roman" panose="02020603050405020304" pitchFamily="18" charset="0"/>
                <a:ea typeface="仿宋_GB2312" pitchFamily="49" charset="-122"/>
              </a:rPr>
              <a:t>有序的顺序表</a:t>
            </a:r>
            <a:r>
              <a:rPr kumimoji="1" lang="zh-CN" altLang="en-US" sz="3000" b="1">
                <a:solidFill>
                  <a:srgbClr val="000099"/>
                </a:solidFill>
                <a:latin typeface="Times New Roman" panose="02020603050405020304" pitchFamily="18" charset="0"/>
                <a:ea typeface="仿宋_GB2312" pitchFamily="49" charset="-122"/>
              </a:rPr>
              <a:t>中</a:t>
            </a:r>
            <a:endParaRPr kumimoji="1" lang="zh-CN" altLang="en-US" sz="3000" b="1">
              <a:latin typeface="Times New Roman" panose="02020603050405020304" pitchFamily="18" charset="0"/>
              <a:ea typeface="仿宋_GB2312" pitchFamily="49" charset="-122"/>
            </a:endParaRPr>
          </a:p>
          <a:p>
            <a:pPr>
              <a:lnSpc>
                <a:spcPct val="105000"/>
              </a:lnSpc>
              <a:buFont typeface="Wingdings" panose="05000000000000000000" pitchFamily="2" charset="2"/>
              <a:buNone/>
            </a:pPr>
            <a:r>
              <a:rPr kumimoji="1" lang="zh-CN" altLang="en-US" sz="3000" b="1">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key</a:t>
            </a:r>
            <a:r>
              <a:rPr kumimoji="1" lang="en-US" altLang="zh-CN" sz="3000" b="1">
                <a:solidFill>
                  <a:schemeClr val="tx2"/>
                </a:solidFill>
                <a:latin typeface="Times New Roman" panose="02020603050405020304" pitchFamily="18" charset="0"/>
                <a:ea typeface="仿宋_GB2312" pitchFamily="49" charset="-122"/>
              </a:rPr>
              <a:t>[1], </a:t>
            </a:r>
            <a:r>
              <a:rPr kumimoji="1" lang="en-US" altLang="zh-CN" sz="3000" b="1" i="1">
                <a:solidFill>
                  <a:schemeClr val="tx2"/>
                </a:solidFill>
                <a:latin typeface="Times New Roman" panose="02020603050405020304" pitchFamily="18" charset="0"/>
                <a:ea typeface="仿宋_GB2312" pitchFamily="49" charset="-122"/>
              </a:rPr>
              <a:t>key</a:t>
            </a:r>
            <a:r>
              <a:rPr kumimoji="1" lang="en-US" altLang="zh-CN" sz="3000" b="1">
                <a:solidFill>
                  <a:schemeClr val="tx2"/>
                </a:solidFill>
                <a:latin typeface="Times New Roman" panose="02020603050405020304" pitchFamily="18" charset="0"/>
                <a:ea typeface="仿宋_GB2312" pitchFamily="49" charset="-122"/>
              </a:rPr>
              <a:t>[2], </a:t>
            </a:r>
            <a:r>
              <a:rPr kumimoji="1" lang="en-US" altLang="zh-CN" sz="3000" b="1" i="1">
                <a:solidFill>
                  <a:schemeClr val="tx2"/>
                </a:solidFill>
                <a:latin typeface="Times New Roman" panose="02020603050405020304" pitchFamily="18" charset="0"/>
                <a:ea typeface="仿宋_GB2312" pitchFamily="49" charset="-122"/>
              </a:rPr>
              <a:t>key</a:t>
            </a:r>
            <a:r>
              <a:rPr kumimoji="1" lang="en-US" altLang="zh-CN" sz="3000" b="1">
                <a:solidFill>
                  <a:schemeClr val="tx2"/>
                </a:solidFill>
                <a:latin typeface="Times New Roman" panose="02020603050405020304" pitchFamily="18" charset="0"/>
                <a:ea typeface="仿宋_GB2312" pitchFamily="49" charset="-122"/>
              </a:rPr>
              <a:t>[3],…</a:t>
            </a:r>
            <a:r>
              <a:rPr kumimoji="1" lang="en-US" altLang="zh-CN" sz="3000" b="1" i="1">
                <a:solidFill>
                  <a:schemeClr val="tx2"/>
                </a:solidFill>
                <a:latin typeface="Times New Roman" panose="02020603050405020304" pitchFamily="18" charset="0"/>
                <a:ea typeface="仿宋_GB2312" pitchFamily="49" charset="-122"/>
              </a:rPr>
              <a:t>key</a:t>
            </a:r>
            <a:r>
              <a:rPr kumimoji="1" lang="en-US" altLang="zh-CN" sz="3000" b="1">
                <a:solidFill>
                  <a:schemeClr val="tx2"/>
                </a:solidFill>
                <a:latin typeface="Times New Roman" panose="02020603050405020304" pitchFamily="18" charset="0"/>
                <a:ea typeface="仿宋_GB2312" pitchFamily="49" charset="-122"/>
              </a:rPr>
              <a:t>[</a:t>
            </a:r>
            <a:r>
              <a:rPr kumimoji="1" lang="en-US" altLang="zh-CN" sz="3000" b="1" i="1">
                <a:solidFill>
                  <a:schemeClr val="tx2"/>
                </a:solidFill>
                <a:latin typeface="Times New Roman" panose="02020603050405020304" pitchFamily="18" charset="0"/>
                <a:ea typeface="仿宋_GB2312" pitchFamily="49" charset="-122"/>
              </a:rPr>
              <a:t>n</a:t>
            </a:r>
            <a:r>
              <a:rPr kumimoji="1" lang="en-US" altLang="zh-CN" sz="3000" b="1">
                <a:solidFill>
                  <a:schemeClr val="tx2"/>
                </a:solidFill>
                <a:latin typeface="Times New Roman" panose="02020603050405020304" pitchFamily="18" charset="0"/>
                <a:ea typeface="仿宋_GB2312" pitchFamily="49" charset="-122"/>
              </a:rPr>
              <a:t>] }</a:t>
            </a:r>
          </a:p>
          <a:p>
            <a:pPr>
              <a:lnSpc>
                <a:spcPct val="105000"/>
              </a:lnSpc>
              <a:spcBef>
                <a:spcPct val="10000"/>
              </a:spcBef>
              <a:buClrTx/>
              <a:buSzTx/>
              <a:buFontTx/>
              <a:buNone/>
            </a:pPr>
            <a:endParaRPr kumimoji="1" lang="en-US" altLang="zh-CN" sz="3000" b="1">
              <a:solidFill>
                <a:schemeClr val="tx2"/>
              </a:solidFill>
              <a:latin typeface="Times New Roman" panose="02020603050405020304" pitchFamily="18" charset="0"/>
              <a:ea typeface="仿宋_GB2312" pitchFamily="49" charset="-122"/>
            </a:endParaRPr>
          </a:p>
        </p:txBody>
      </p:sp>
    </p:spTree>
  </p:cSld>
  <p:clrMapOvr>
    <a:masterClrMapping/>
  </p:clrMapOvr>
  <p:transition>
    <p:cover dir="ld"/>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BB10BAE-8B29-4915-8CAD-0FD888FB6DFB}"/>
              </a:ext>
            </a:extLst>
          </p:cNvPr>
          <p:cNvSpPr>
            <a:spLocks noGrp="1"/>
          </p:cNvSpPr>
          <p:nvPr>
            <p:ph type="sldNum" sz="quarter" idx="11"/>
          </p:nvPr>
        </p:nvSpPr>
        <p:spPr/>
        <p:txBody>
          <a:bodyPr/>
          <a:lstStyle/>
          <a:p>
            <a:fld id="{8648FC3E-154D-4FDD-A3EF-B97567C38C2F}" type="slidenum">
              <a:rPr lang="en-US" altLang="zh-CN"/>
              <a:pPr/>
              <a:t>62</a:t>
            </a:fld>
            <a:endParaRPr lang="en-US" altLang="zh-CN"/>
          </a:p>
        </p:txBody>
      </p:sp>
      <p:sp>
        <p:nvSpPr>
          <p:cNvPr id="253957" name="Rectangle 5">
            <a:extLst>
              <a:ext uri="{FF2B5EF4-FFF2-40B4-BE49-F238E27FC236}">
                <a16:creationId xmlns:a16="http://schemas.microsoft.com/office/drawing/2014/main" id="{4211F43E-8B5F-40AC-8853-EC5830E3D4A9}"/>
              </a:ext>
            </a:extLst>
          </p:cNvPr>
          <p:cNvSpPr>
            <a:spLocks noGrp="1" noChangeArrowheads="1"/>
          </p:cNvSpPr>
          <p:nvPr>
            <p:ph type="body" sz="half" idx="1"/>
          </p:nvPr>
        </p:nvSpPr>
        <p:spPr>
          <a:xfrm>
            <a:off x="503238" y="836613"/>
            <a:ext cx="8137525" cy="5508625"/>
          </a:xfrm>
        </p:spPr>
        <p:txBody>
          <a:bodyPr/>
          <a:lstStyle/>
          <a:p>
            <a:pPr>
              <a:lnSpc>
                <a:spcPct val="105000"/>
              </a:lnSpc>
              <a:spcBef>
                <a:spcPct val="15000"/>
              </a:spcBef>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设最优二叉搜索树为</a:t>
            </a:r>
            <a:r>
              <a:rPr kumimoji="1" lang="en-US" altLang="zh-CN" sz="3000" b="1">
                <a:solidFill>
                  <a:srgbClr val="000099"/>
                </a:solidFill>
                <a:latin typeface="Times New Roman" panose="02020603050405020304" pitchFamily="18" charset="0"/>
                <a:ea typeface="仿宋_GB2312" pitchFamily="49" charset="-122"/>
              </a:rPr>
              <a:t>T[0][</a:t>
            </a:r>
            <a:r>
              <a:rPr kumimoji="1" lang="en-US" altLang="zh-CN" sz="3000" b="1" i="1">
                <a:solidFill>
                  <a:srgbClr val="000099"/>
                </a:solidFill>
                <a:latin typeface="Times New Roman" panose="02020603050405020304" pitchFamily="18" charset="0"/>
                <a:ea typeface="仿宋_GB2312" pitchFamily="49" charset="-122"/>
              </a:rPr>
              <a:t>n</a:t>
            </a:r>
            <a:r>
              <a:rPr kumimoji="1" lang="en-US" altLang="zh-CN" sz="3000" b="1">
                <a:solidFill>
                  <a:srgbClr val="000099"/>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，其平均搜索长度为：</a:t>
            </a:r>
          </a:p>
          <a:p>
            <a:pPr>
              <a:lnSpc>
                <a:spcPct val="105000"/>
              </a:lnSpc>
              <a:spcBef>
                <a:spcPct val="15000"/>
              </a:spcBef>
              <a:buClr>
                <a:srgbClr val="800080"/>
              </a:buClr>
              <a:buSzPct val="50000"/>
            </a:pPr>
            <a:endParaRPr kumimoji="1" lang="zh-CN" altLang="en-US" sz="3000" b="1">
              <a:solidFill>
                <a:srgbClr val="000099"/>
              </a:solidFill>
              <a:latin typeface="Times New Roman" panose="02020603050405020304" pitchFamily="18" charset="0"/>
              <a:ea typeface="仿宋_GB2312" pitchFamily="49" charset="-122"/>
            </a:endParaRPr>
          </a:p>
          <a:p>
            <a:pPr>
              <a:lnSpc>
                <a:spcPct val="105000"/>
              </a:lnSpc>
              <a:spcBef>
                <a:spcPct val="15000"/>
              </a:spcBef>
              <a:buClr>
                <a:srgbClr val="800080"/>
              </a:buClr>
              <a:buSzPct val="50000"/>
            </a:pPr>
            <a:endParaRPr kumimoji="1" lang="zh-CN" altLang="en-US" sz="3000" b="1">
              <a:solidFill>
                <a:srgbClr val="000099"/>
              </a:solidFill>
              <a:latin typeface="Times New Roman" panose="02020603050405020304" pitchFamily="18" charset="0"/>
              <a:ea typeface="仿宋_GB2312" pitchFamily="49" charset="-122"/>
            </a:endParaRPr>
          </a:p>
          <a:p>
            <a:pPr>
              <a:lnSpc>
                <a:spcPct val="105000"/>
              </a:lnSpc>
              <a:spcBef>
                <a:spcPct val="15000"/>
              </a:spcBef>
              <a:buClr>
                <a:srgbClr val="800080"/>
              </a:buClr>
              <a:buSzPct val="50000"/>
            </a:pPr>
            <a:r>
              <a:rPr kumimoji="1" lang="en-US" altLang="zh-CN" sz="3000" b="1" i="1">
                <a:solidFill>
                  <a:schemeClr val="tx2"/>
                </a:solidFill>
                <a:latin typeface="Times New Roman" panose="02020603050405020304" pitchFamily="18" charset="0"/>
                <a:ea typeface="仿宋_GB2312" pitchFamily="49" charset="-122"/>
              </a:rPr>
              <a:t>l </a:t>
            </a:r>
            <a:r>
              <a:rPr kumimoji="1" lang="en-US" altLang="zh-CN" sz="3000" b="1">
                <a:solidFill>
                  <a:schemeClr val="tx2"/>
                </a:solidFill>
                <a:latin typeface="Times New Roman" panose="02020603050405020304" pitchFamily="18" charset="0"/>
                <a:ea typeface="仿宋_GB2312" pitchFamily="49" charset="-122"/>
              </a:rPr>
              <a:t>[</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是内部结点 </a:t>
            </a:r>
            <a:r>
              <a:rPr kumimoji="1" lang="en-US" altLang="zh-CN" sz="3000" b="1" i="1">
                <a:solidFill>
                  <a:schemeClr val="tx2"/>
                </a:solidFill>
                <a:latin typeface="Times New Roman" panose="02020603050405020304" pitchFamily="18" charset="0"/>
                <a:ea typeface="仿宋_GB2312" pitchFamily="49" charset="-122"/>
              </a:rPr>
              <a:t>a</a:t>
            </a:r>
            <a:r>
              <a:rPr kumimoji="1" lang="en-US" altLang="zh-CN" sz="3000" b="1">
                <a:solidFill>
                  <a:schemeClr val="tx2"/>
                </a:solidFill>
                <a:latin typeface="Times New Roman" panose="02020603050405020304" pitchFamily="18" charset="0"/>
                <a:ea typeface="仿宋_GB2312" pitchFamily="49" charset="-122"/>
              </a:rPr>
              <a:t>[</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所在层次，</a:t>
            </a:r>
            <a:r>
              <a:rPr kumimoji="1" lang="en-US" altLang="zh-CN" sz="3000" b="1" i="1">
                <a:latin typeface="Times New Roman" panose="02020603050405020304" pitchFamily="18" charset="0"/>
                <a:ea typeface="仿宋_GB2312" pitchFamily="49" charset="-122"/>
              </a:rPr>
              <a:t>l</a:t>
            </a:r>
            <a:r>
              <a:rPr kumimoji="1" lang="en-US" altLang="zh-CN" sz="3000" b="1" i="1">
                <a:latin typeface="Times New Roman" panose="02020603050405020304" pitchFamily="18" charset="0"/>
                <a:ea typeface="仿宋_GB2312" pitchFamily="49" charset="-122"/>
                <a:cs typeface="Times New Roman" panose="02020603050405020304" pitchFamily="18" charset="0"/>
              </a:rPr>
              <a:t>‘</a:t>
            </a:r>
            <a:r>
              <a:rPr kumimoji="1" lang="en-US" altLang="zh-CN" sz="3000" b="1">
                <a:latin typeface="Times New Roman" panose="02020603050405020304" pitchFamily="18" charset="0"/>
                <a:ea typeface="仿宋_GB2312" pitchFamily="49" charset="-122"/>
              </a:rPr>
              <a:t>[</a:t>
            </a:r>
            <a:r>
              <a:rPr kumimoji="1" lang="en-US" altLang="zh-CN" sz="3000" b="1" i="1">
                <a:latin typeface="Times New Roman" panose="02020603050405020304" pitchFamily="18" charset="0"/>
                <a:ea typeface="仿宋_GB2312" pitchFamily="49" charset="-122"/>
              </a:rPr>
              <a:t>j</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是外部结点 </a:t>
            </a:r>
            <a:r>
              <a:rPr kumimoji="1" lang="en-US" altLang="zh-CN" sz="3000" b="1" i="1">
                <a:latin typeface="Times New Roman" panose="02020603050405020304" pitchFamily="18" charset="0"/>
                <a:ea typeface="仿宋_GB2312" pitchFamily="49" charset="-122"/>
              </a:rPr>
              <a:t>j </a:t>
            </a:r>
            <a:r>
              <a:rPr kumimoji="1" lang="zh-CN" altLang="en-US" sz="3000" b="1">
                <a:latin typeface="Times New Roman" panose="02020603050405020304" pitchFamily="18" charset="0"/>
                <a:ea typeface="仿宋_GB2312" pitchFamily="49" charset="-122"/>
              </a:rPr>
              <a:t>所在的层次。</a:t>
            </a:r>
            <a:r>
              <a:rPr kumimoji="1" lang="en-US" altLang="zh-CN" sz="3000" b="1" i="1">
                <a:latin typeface="Times New Roman" panose="02020603050405020304" pitchFamily="18" charset="0"/>
                <a:ea typeface="仿宋_GB2312" pitchFamily="49" charset="-122"/>
              </a:rPr>
              <a:t>C</a:t>
            </a:r>
            <a:r>
              <a:rPr kumimoji="1" lang="en-US" altLang="zh-CN" sz="3000" b="1">
                <a:latin typeface="Times New Roman" panose="02020603050405020304" pitchFamily="18" charset="0"/>
                <a:ea typeface="仿宋_GB2312" pitchFamily="49" charset="-122"/>
              </a:rPr>
              <a:t>[0][</a:t>
            </a:r>
            <a:r>
              <a:rPr kumimoji="1" lang="en-US" altLang="zh-CN" sz="3000" b="1" i="1">
                <a:latin typeface="Times New Roman" panose="02020603050405020304" pitchFamily="18" charset="0"/>
                <a:ea typeface="仿宋_GB2312" pitchFamily="49" charset="-122"/>
              </a:rPr>
              <a:t>n</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是树的代价。为计算方便，将 </a:t>
            </a:r>
            <a:r>
              <a:rPr kumimoji="1" lang="en-US" altLang="zh-CN" sz="3000" b="1" i="1">
                <a:latin typeface="Times New Roman" panose="02020603050405020304" pitchFamily="18" charset="0"/>
                <a:ea typeface="仿宋_GB2312" pitchFamily="49" charset="-122"/>
              </a:rPr>
              <a:t>p</a:t>
            </a:r>
            <a:r>
              <a:rPr kumimoji="1" lang="en-US" altLang="zh-CN" sz="3000" b="1">
                <a:latin typeface="Times New Roman" panose="02020603050405020304" pitchFamily="18" charset="0"/>
                <a:ea typeface="仿宋_GB2312" pitchFamily="49" charset="-122"/>
              </a:rPr>
              <a:t>[</a:t>
            </a:r>
            <a:r>
              <a:rPr kumimoji="1" lang="en-US" altLang="zh-CN" sz="3000" b="1" i="1">
                <a:latin typeface="Times New Roman" panose="02020603050405020304" pitchFamily="18" charset="0"/>
                <a:ea typeface="仿宋_GB2312" pitchFamily="49" charset="-122"/>
              </a:rPr>
              <a:t>i</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与 </a:t>
            </a:r>
            <a:r>
              <a:rPr kumimoji="1" lang="en-US" altLang="zh-CN" sz="3000" b="1" i="1">
                <a:latin typeface="Times New Roman" panose="02020603050405020304" pitchFamily="18" charset="0"/>
                <a:ea typeface="仿宋_GB2312" pitchFamily="49" charset="-122"/>
              </a:rPr>
              <a:t>q</a:t>
            </a:r>
            <a:r>
              <a:rPr kumimoji="1" lang="en-US" altLang="zh-CN" sz="3000" b="1">
                <a:latin typeface="Times New Roman" panose="02020603050405020304" pitchFamily="18" charset="0"/>
                <a:ea typeface="仿宋_GB2312" pitchFamily="49" charset="-122"/>
              </a:rPr>
              <a:t>[</a:t>
            </a:r>
            <a:r>
              <a:rPr kumimoji="1" lang="en-US" altLang="zh-CN" sz="3000" b="1" i="1">
                <a:latin typeface="Times New Roman" panose="02020603050405020304" pitchFamily="18" charset="0"/>
                <a:ea typeface="仿宋_GB2312" pitchFamily="49" charset="-122"/>
              </a:rPr>
              <a:t>j</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化为整数。</a:t>
            </a:r>
          </a:p>
          <a:p>
            <a:pPr>
              <a:lnSpc>
                <a:spcPct val="105000"/>
              </a:lnSpc>
              <a:spcBef>
                <a:spcPct val="15000"/>
              </a:spcBef>
              <a:buClr>
                <a:srgbClr val="800080"/>
              </a:buClr>
              <a:buSzPct val="50000"/>
            </a:pPr>
            <a:r>
              <a:rPr kumimoji="1" lang="zh-CN" altLang="en-US" sz="3000" b="1">
                <a:latin typeface="Times New Roman" panose="02020603050405020304" pitchFamily="18" charset="0"/>
                <a:ea typeface="仿宋_GB2312" pitchFamily="49" charset="-122"/>
              </a:rPr>
              <a:t>假定：</a:t>
            </a:r>
          </a:p>
        </p:txBody>
      </p:sp>
      <p:graphicFrame>
        <p:nvGraphicFramePr>
          <p:cNvPr id="253956" name="Object 4">
            <a:extLst>
              <a:ext uri="{FF2B5EF4-FFF2-40B4-BE49-F238E27FC236}">
                <a16:creationId xmlns:a16="http://schemas.microsoft.com/office/drawing/2014/main" id="{57B1F850-0F9A-4315-85CF-1D082AA81C75}"/>
              </a:ext>
            </a:extLst>
          </p:cNvPr>
          <p:cNvGraphicFramePr>
            <a:graphicFrameLocks noChangeAspect="1"/>
          </p:cNvGraphicFramePr>
          <p:nvPr/>
        </p:nvGraphicFramePr>
        <p:xfrm>
          <a:off x="971550" y="1866900"/>
          <a:ext cx="7524750" cy="1130300"/>
        </p:xfrm>
        <a:graphic>
          <a:graphicData uri="http://schemas.openxmlformats.org/presentationml/2006/ole">
            <mc:AlternateContent xmlns:mc="http://schemas.openxmlformats.org/markup-compatibility/2006">
              <mc:Choice xmlns:v="urn:schemas-microsoft-com:vml" Requires="v">
                <p:oleObj spid="_x0000_s253964" name="公式" r:id="rId3" imgW="3060360" imgH="444240" progId="Equation.3">
                  <p:embed/>
                </p:oleObj>
              </mc:Choice>
              <mc:Fallback>
                <p:oleObj name="公式" r:id="rId3" imgW="3060360" imgH="4442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866900"/>
                        <a:ext cx="752475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3959" name="Object 7">
            <a:extLst>
              <a:ext uri="{FF2B5EF4-FFF2-40B4-BE49-F238E27FC236}">
                <a16:creationId xmlns:a16="http://schemas.microsoft.com/office/drawing/2014/main" id="{929F25FE-00CE-464F-8730-356C8C868852}"/>
              </a:ext>
            </a:extLst>
          </p:cNvPr>
          <p:cNvGraphicFramePr>
            <a:graphicFrameLocks noChangeAspect="1"/>
          </p:cNvGraphicFramePr>
          <p:nvPr>
            <p:ph sz="half" idx="2"/>
          </p:nvPr>
        </p:nvGraphicFramePr>
        <p:xfrm>
          <a:off x="1258888" y="5013325"/>
          <a:ext cx="2844800" cy="973138"/>
        </p:xfrm>
        <a:graphic>
          <a:graphicData uri="http://schemas.openxmlformats.org/presentationml/2006/ole">
            <mc:AlternateContent xmlns:mc="http://schemas.openxmlformats.org/markup-compatibility/2006">
              <mc:Choice xmlns:v="urn:schemas-microsoft-com:vml" Requires="v">
                <p:oleObj spid="_x0000_s253965" name="公式" r:id="rId5" imgW="1257120" imgH="444240" progId="Equation.3">
                  <p:embed/>
                </p:oleObj>
              </mc:Choice>
              <mc:Fallback>
                <p:oleObj name="公式" r:id="rId5" imgW="1257120" imgH="4442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5013325"/>
                        <a:ext cx="2844800"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7BD81A7-8EF6-4C32-8097-7F368F7F55BC}"/>
              </a:ext>
            </a:extLst>
          </p:cNvPr>
          <p:cNvSpPr>
            <a:spLocks noGrp="1"/>
          </p:cNvSpPr>
          <p:nvPr>
            <p:ph type="sldNum" sz="quarter" idx="11"/>
          </p:nvPr>
        </p:nvSpPr>
        <p:spPr/>
        <p:txBody>
          <a:bodyPr/>
          <a:lstStyle/>
          <a:p>
            <a:fld id="{43F05606-83F5-48DD-8628-080F394BC039}" type="slidenum">
              <a:rPr lang="en-US" altLang="zh-CN"/>
              <a:pPr/>
              <a:t>63</a:t>
            </a:fld>
            <a:endParaRPr lang="en-US" altLang="zh-CN"/>
          </a:p>
        </p:txBody>
      </p:sp>
      <p:sp>
        <p:nvSpPr>
          <p:cNvPr id="254982" name="Rectangle 6">
            <a:extLst>
              <a:ext uri="{FF2B5EF4-FFF2-40B4-BE49-F238E27FC236}">
                <a16:creationId xmlns:a16="http://schemas.microsoft.com/office/drawing/2014/main" id="{C1569D4F-AFDF-4AF7-B27E-1240C5A1BBF4}"/>
              </a:ext>
            </a:extLst>
          </p:cNvPr>
          <p:cNvSpPr>
            <a:spLocks noGrp="1" noChangeArrowheads="1"/>
          </p:cNvSpPr>
          <p:nvPr>
            <p:ph type="title"/>
          </p:nvPr>
        </p:nvSpPr>
        <p:spPr>
          <a:xfrm>
            <a:off x="457200" y="457200"/>
            <a:ext cx="8229600" cy="1027113"/>
          </a:xfrm>
        </p:spPr>
        <p:txBody>
          <a:bodyPr/>
          <a:lstStyle/>
          <a:p>
            <a:pPr algn="ctr"/>
            <a:r>
              <a:rPr lang="zh-CN" altLang="en-US" sz="4000" b="1" u="sng">
                <a:solidFill>
                  <a:schemeClr val="tx2"/>
                </a:solidFill>
                <a:effectLst>
                  <a:outerShdw blurRad="38100" dist="38100" dir="2700000" algn="tl">
                    <a:srgbClr val="C0C0C0"/>
                  </a:outerShdw>
                </a:effectLst>
                <a:ea typeface="华文新魏" panose="02010800040101010101" pitchFamily="2" charset="-122"/>
              </a:rPr>
              <a:t>构造最优二叉搜索树</a:t>
            </a:r>
          </a:p>
        </p:txBody>
      </p:sp>
      <p:sp>
        <p:nvSpPr>
          <p:cNvPr id="254983" name="Rectangle 7">
            <a:extLst>
              <a:ext uri="{FF2B5EF4-FFF2-40B4-BE49-F238E27FC236}">
                <a16:creationId xmlns:a16="http://schemas.microsoft.com/office/drawing/2014/main" id="{0F94C4AA-1499-4D6B-8C40-7885EA7638A5}"/>
              </a:ext>
            </a:extLst>
          </p:cNvPr>
          <p:cNvSpPr>
            <a:spLocks noGrp="1" noChangeArrowheads="1"/>
          </p:cNvSpPr>
          <p:nvPr>
            <p:ph type="body" idx="1"/>
          </p:nvPr>
        </p:nvSpPr>
        <p:spPr>
          <a:xfrm>
            <a:off x="468313" y="1376363"/>
            <a:ext cx="8229600" cy="4968875"/>
          </a:xfrm>
        </p:spPr>
        <p:txBody>
          <a:bodyPr/>
          <a:lstStyle/>
          <a:p>
            <a:pPr>
              <a:lnSpc>
                <a:spcPct val="105000"/>
              </a:lnSpc>
              <a:spcBef>
                <a:spcPct val="15000"/>
              </a:spcBef>
              <a:buClr>
                <a:srgbClr val="800080"/>
              </a:buClr>
              <a:buSzPct val="50000"/>
            </a:pPr>
            <a:r>
              <a:rPr lang="zh-CN" altLang="en-US" sz="30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构造最优二叉搜索树采用自底向上的方法。要</a:t>
            </a:r>
            <a:r>
              <a:rPr kumimoji="1" lang="zh-CN" altLang="en-US" sz="30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构造最优二叉搜索树，必须先构造它的左子树和右子树，它们也是最优二叉搜索树。</a:t>
            </a:r>
          </a:p>
          <a:p>
            <a:pPr>
              <a:lnSpc>
                <a:spcPct val="105000"/>
              </a:lnSpc>
              <a:spcBef>
                <a:spcPct val="15000"/>
              </a:spcBef>
              <a:buClr>
                <a:srgbClr val="800080"/>
              </a:buClr>
              <a:buSzPct val="50000"/>
            </a:pPr>
            <a:r>
              <a:rPr kumimoji="1" lang="zh-CN" altLang="en-US" sz="30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树的构造从只有一个结点的二叉搜索树开始。</a:t>
            </a:r>
          </a:p>
          <a:p>
            <a:pPr>
              <a:lnSpc>
                <a:spcPct val="105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对于任一棵子树 </a:t>
            </a:r>
            <a:r>
              <a:rPr lang="en-US" altLang="zh-CN" sz="3000" b="1" i="1">
                <a:latin typeface="Times New Roman" panose="02020603050405020304" pitchFamily="18" charset="0"/>
                <a:ea typeface="仿宋_GB2312" pitchFamily="49" charset="-122"/>
              </a:rPr>
              <a:t>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它由</a:t>
            </a:r>
          </a:p>
          <a:p>
            <a:pPr>
              <a:lnSpc>
                <a:spcPct val="105000"/>
              </a:lnSpc>
              <a:spcBef>
                <a:spcPct val="15000"/>
              </a:spcBef>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key</a:t>
            </a:r>
            <a:r>
              <a:rPr lang="en-US" altLang="zh-CN" sz="3000" b="1">
                <a:solidFill>
                  <a:srgbClr val="FF3300"/>
                </a:solidFill>
                <a:latin typeface="Times New Roman" panose="02020603050405020304" pitchFamily="18" charset="0"/>
                <a:ea typeface="仿宋_GB2312" pitchFamily="49" charset="-122"/>
              </a:rPr>
              <a:t>[</a:t>
            </a:r>
            <a:r>
              <a:rPr lang="en-US" altLang="zh-CN" sz="3000" b="1" i="1">
                <a:solidFill>
                  <a:srgbClr val="FF3300"/>
                </a:solidFill>
                <a:latin typeface="Times New Roman" panose="02020603050405020304" pitchFamily="18" charset="0"/>
                <a:ea typeface="仿宋_GB2312" pitchFamily="49" charset="-122"/>
              </a:rPr>
              <a:t>i</a:t>
            </a:r>
            <a:r>
              <a:rPr lang="en-US" altLang="zh-CN" sz="3000" b="1">
                <a:solidFill>
                  <a:srgbClr val="FF3300"/>
                </a:solidFill>
                <a:latin typeface="Times New Roman" panose="02020603050405020304" pitchFamily="18" charset="0"/>
                <a:ea typeface="仿宋_GB2312" pitchFamily="49" charset="-122"/>
              </a:rPr>
              <a:t>+1], </a:t>
            </a:r>
            <a:r>
              <a:rPr lang="en-US" altLang="zh-CN" sz="3000" b="1" i="1">
                <a:solidFill>
                  <a:srgbClr val="FF3300"/>
                </a:solidFill>
                <a:latin typeface="Times New Roman" panose="02020603050405020304" pitchFamily="18" charset="0"/>
                <a:ea typeface="仿宋_GB2312" pitchFamily="49" charset="-122"/>
              </a:rPr>
              <a:t>key</a:t>
            </a:r>
            <a:r>
              <a:rPr lang="en-US" altLang="zh-CN" sz="3000" b="1">
                <a:solidFill>
                  <a:srgbClr val="FF3300"/>
                </a:solidFill>
                <a:latin typeface="Times New Roman" panose="02020603050405020304" pitchFamily="18" charset="0"/>
                <a:ea typeface="仿宋_GB2312" pitchFamily="49" charset="-122"/>
              </a:rPr>
              <a:t>[</a:t>
            </a:r>
            <a:r>
              <a:rPr lang="en-US" altLang="zh-CN" sz="3000" b="1" i="1">
                <a:solidFill>
                  <a:srgbClr val="FF3300"/>
                </a:solidFill>
                <a:latin typeface="Times New Roman" panose="02020603050405020304" pitchFamily="18" charset="0"/>
                <a:ea typeface="仿宋_GB2312" pitchFamily="49" charset="-122"/>
              </a:rPr>
              <a:t>i</a:t>
            </a:r>
            <a:r>
              <a:rPr lang="en-US" altLang="zh-CN" sz="3000" b="1">
                <a:solidFill>
                  <a:srgbClr val="FF3300"/>
                </a:solidFill>
                <a:latin typeface="Times New Roman" panose="02020603050405020304" pitchFamily="18" charset="0"/>
                <a:ea typeface="仿宋_GB2312" pitchFamily="49" charset="-122"/>
              </a:rPr>
              <a:t>+2],…, </a:t>
            </a:r>
            <a:r>
              <a:rPr lang="en-US" altLang="zh-CN" sz="3000" b="1" i="1">
                <a:solidFill>
                  <a:srgbClr val="FF3300"/>
                </a:solidFill>
                <a:latin typeface="Times New Roman" panose="02020603050405020304" pitchFamily="18" charset="0"/>
                <a:ea typeface="仿宋_GB2312" pitchFamily="49" charset="-122"/>
              </a:rPr>
              <a:t>key</a:t>
            </a:r>
            <a:r>
              <a:rPr lang="en-US" altLang="zh-CN" sz="3000" b="1">
                <a:solidFill>
                  <a:srgbClr val="FF3300"/>
                </a:solidFill>
                <a:latin typeface="Times New Roman" panose="02020603050405020304" pitchFamily="18" charset="0"/>
                <a:ea typeface="仿宋_GB2312" pitchFamily="49" charset="-122"/>
              </a:rPr>
              <a:t>[</a:t>
            </a:r>
            <a:r>
              <a:rPr lang="en-US" altLang="zh-CN" sz="3000" b="1" i="1">
                <a:solidFill>
                  <a:srgbClr val="FF3300"/>
                </a:solidFill>
                <a:latin typeface="Times New Roman" panose="02020603050405020304" pitchFamily="18" charset="0"/>
                <a:ea typeface="仿宋_GB2312" pitchFamily="49" charset="-122"/>
              </a:rPr>
              <a:t>j</a:t>
            </a:r>
            <a:r>
              <a:rPr lang="en-US" altLang="zh-CN" sz="3000" b="1">
                <a:solidFill>
                  <a:srgbClr val="FF3300"/>
                </a:solidFill>
                <a:latin typeface="Times New Roman" panose="02020603050405020304" pitchFamily="18" charset="0"/>
                <a:ea typeface="仿宋_GB2312" pitchFamily="49" charset="-122"/>
              </a:rPr>
              <a:t>] }</a:t>
            </a:r>
            <a:endParaRPr lang="en-US" altLang="zh-CN" sz="3000" b="1">
              <a:latin typeface="Times New Roman" panose="02020603050405020304" pitchFamily="18" charset="0"/>
              <a:ea typeface="仿宋_GB2312" pitchFamily="49" charset="-122"/>
            </a:endParaRPr>
          </a:p>
          <a:p>
            <a:pPr>
              <a:lnSpc>
                <a:spcPct val="105000"/>
              </a:lnSpc>
              <a:spcBef>
                <a:spcPct val="15000"/>
              </a:spcBef>
              <a:buFont typeface="Wingdings" panose="05000000000000000000" pitchFamily="2" charset="2"/>
              <a:buNone/>
            </a:pP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组成，其内、外部结点的权值分别为</a:t>
            </a:r>
            <a:endParaRPr lang="zh-CN" altLang="en-US" sz="3000" b="1">
              <a:latin typeface="Times New Roman" panose="02020603050405020304" pitchFamily="18" charset="0"/>
              <a:ea typeface="仿宋_GB2312" pitchFamily="49" charset="-122"/>
            </a:endParaRPr>
          </a:p>
          <a:p>
            <a:pPr>
              <a:lnSpc>
                <a:spcPct val="105000"/>
              </a:lnSpc>
              <a:spcBef>
                <a:spcPct val="15000"/>
              </a:spcBef>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p</a:t>
            </a:r>
            <a:r>
              <a:rPr lang="en-US" altLang="zh-CN" sz="3000" b="1">
                <a:solidFill>
                  <a:srgbClr val="FF3300"/>
                </a:solidFill>
                <a:latin typeface="Times New Roman" panose="02020603050405020304" pitchFamily="18" charset="0"/>
                <a:ea typeface="仿宋_GB2312" pitchFamily="49" charset="-122"/>
              </a:rPr>
              <a:t>[</a:t>
            </a:r>
            <a:r>
              <a:rPr lang="en-US" altLang="zh-CN" sz="3000" b="1" i="1">
                <a:solidFill>
                  <a:srgbClr val="FF3300"/>
                </a:solidFill>
                <a:latin typeface="Times New Roman" panose="02020603050405020304" pitchFamily="18" charset="0"/>
                <a:ea typeface="仿宋_GB2312" pitchFamily="49" charset="-122"/>
              </a:rPr>
              <a:t>i</a:t>
            </a:r>
            <a:r>
              <a:rPr lang="en-US" altLang="zh-CN" sz="3000" b="1">
                <a:solidFill>
                  <a:srgbClr val="FF3300"/>
                </a:solidFill>
                <a:latin typeface="Times New Roman" panose="02020603050405020304" pitchFamily="18" charset="0"/>
                <a:ea typeface="仿宋_GB2312" pitchFamily="49" charset="-122"/>
              </a:rPr>
              <a:t>+1], </a:t>
            </a:r>
            <a:r>
              <a:rPr lang="en-US" altLang="zh-CN" sz="3000" b="1" i="1">
                <a:solidFill>
                  <a:srgbClr val="FF3300"/>
                </a:solidFill>
                <a:latin typeface="Times New Roman" panose="02020603050405020304" pitchFamily="18" charset="0"/>
                <a:ea typeface="仿宋_GB2312" pitchFamily="49" charset="-122"/>
              </a:rPr>
              <a:t>p</a:t>
            </a:r>
            <a:r>
              <a:rPr lang="en-US" altLang="zh-CN" sz="3000" b="1">
                <a:solidFill>
                  <a:srgbClr val="FF3300"/>
                </a:solidFill>
                <a:latin typeface="Times New Roman" panose="02020603050405020304" pitchFamily="18" charset="0"/>
                <a:ea typeface="仿宋_GB2312" pitchFamily="49" charset="-122"/>
              </a:rPr>
              <a:t>[</a:t>
            </a:r>
            <a:r>
              <a:rPr lang="en-US" altLang="zh-CN" sz="3000" b="1" i="1">
                <a:solidFill>
                  <a:srgbClr val="FF3300"/>
                </a:solidFill>
                <a:latin typeface="Times New Roman" panose="02020603050405020304" pitchFamily="18" charset="0"/>
                <a:ea typeface="仿宋_GB2312" pitchFamily="49" charset="-122"/>
              </a:rPr>
              <a:t>i</a:t>
            </a:r>
            <a:r>
              <a:rPr lang="en-US" altLang="zh-CN" sz="3000" b="1">
                <a:solidFill>
                  <a:srgbClr val="FF3300"/>
                </a:solidFill>
                <a:latin typeface="Times New Roman" panose="02020603050405020304" pitchFamily="18" charset="0"/>
                <a:ea typeface="仿宋_GB2312" pitchFamily="49" charset="-122"/>
              </a:rPr>
              <a:t>+2],…, </a:t>
            </a:r>
            <a:r>
              <a:rPr lang="en-US" altLang="zh-CN" sz="3000" b="1" i="1">
                <a:solidFill>
                  <a:srgbClr val="FF3300"/>
                </a:solidFill>
                <a:latin typeface="Times New Roman" panose="02020603050405020304" pitchFamily="18" charset="0"/>
                <a:ea typeface="仿宋_GB2312" pitchFamily="49" charset="-122"/>
              </a:rPr>
              <a:t>p</a:t>
            </a:r>
            <a:r>
              <a:rPr lang="en-US" altLang="zh-CN" sz="3000" b="1">
                <a:solidFill>
                  <a:srgbClr val="FF3300"/>
                </a:solidFill>
                <a:latin typeface="Times New Roman" panose="02020603050405020304" pitchFamily="18" charset="0"/>
                <a:ea typeface="仿宋_GB2312" pitchFamily="49" charset="-122"/>
              </a:rPr>
              <a:t>[</a:t>
            </a:r>
            <a:r>
              <a:rPr lang="en-US" altLang="zh-CN" sz="3000" b="1" i="1">
                <a:solidFill>
                  <a:srgbClr val="FF3300"/>
                </a:solidFill>
                <a:latin typeface="Times New Roman" panose="02020603050405020304" pitchFamily="18" charset="0"/>
                <a:ea typeface="仿宋_GB2312" pitchFamily="49" charset="-122"/>
              </a:rPr>
              <a:t>j</a:t>
            </a:r>
            <a:r>
              <a:rPr lang="en-US" altLang="zh-CN" sz="3000" b="1">
                <a:solidFill>
                  <a:srgbClr val="FF3300"/>
                </a:solidFill>
                <a:latin typeface="Times New Roman" panose="02020603050405020304" pitchFamily="18" charset="0"/>
                <a:ea typeface="仿宋_GB2312" pitchFamily="49" charset="-122"/>
              </a:rPr>
              <a:t>] } </a:t>
            </a:r>
          </a:p>
          <a:p>
            <a:pPr>
              <a:lnSpc>
                <a:spcPct val="105000"/>
              </a:lnSpc>
              <a:spcBef>
                <a:spcPct val="15000"/>
              </a:spcBef>
              <a:buFont typeface="Wingdings" panose="05000000000000000000" pitchFamily="2" charset="2"/>
              <a:buNone/>
            </a:pPr>
            <a:r>
              <a:rPr lang="en-US" altLang="zh-CN" sz="3000" b="1">
                <a:solidFill>
                  <a:srgbClr val="FF3300"/>
                </a:solidFill>
                <a:latin typeface="Times New Roman" panose="02020603050405020304" pitchFamily="18" charset="0"/>
                <a:ea typeface="仿宋_GB2312" pitchFamily="49" charset="-122"/>
              </a:rPr>
              <a:t>  		 { </a:t>
            </a:r>
            <a:r>
              <a:rPr lang="en-US" altLang="zh-CN" sz="3000" b="1" i="1">
                <a:solidFill>
                  <a:srgbClr val="FF3300"/>
                </a:solidFill>
                <a:latin typeface="Times New Roman" panose="02020603050405020304" pitchFamily="18" charset="0"/>
                <a:ea typeface="仿宋_GB2312" pitchFamily="49" charset="-122"/>
              </a:rPr>
              <a:t>q</a:t>
            </a:r>
            <a:r>
              <a:rPr lang="en-US" altLang="zh-CN" sz="3000" b="1">
                <a:solidFill>
                  <a:srgbClr val="FF3300"/>
                </a:solidFill>
                <a:latin typeface="Times New Roman" panose="02020603050405020304" pitchFamily="18" charset="0"/>
                <a:ea typeface="仿宋_GB2312" pitchFamily="49" charset="-122"/>
              </a:rPr>
              <a:t>[</a:t>
            </a:r>
            <a:r>
              <a:rPr lang="en-US" altLang="zh-CN" sz="3000" b="1" i="1">
                <a:solidFill>
                  <a:srgbClr val="FF3300"/>
                </a:solidFill>
                <a:latin typeface="Times New Roman" panose="02020603050405020304" pitchFamily="18" charset="0"/>
                <a:ea typeface="仿宋_GB2312" pitchFamily="49" charset="-122"/>
              </a:rPr>
              <a:t>i</a:t>
            </a:r>
            <a:r>
              <a:rPr lang="en-US" altLang="zh-CN" sz="3000" b="1">
                <a:solidFill>
                  <a:srgbClr val="FF330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q</a:t>
            </a:r>
            <a:r>
              <a:rPr lang="en-US" altLang="zh-CN" sz="3000" b="1">
                <a:solidFill>
                  <a:srgbClr val="FF3300"/>
                </a:solidFill>
                <a:latin typeface="Times New Roman" panose="02020603050405020304" pitchFamily="18" charset="0"/>
                <a:ea typeface="仿宋_GB2312" pitchFamily="49" charset="-122"/>
              </a:rPr>
              <a:t>[</a:t>
            </a:r>
            <a:r>
              <a:rPr lang="en-US" altLang="zh-CN" sz="3000" b="1" i="1">
                <a:solidFill>
                  <a:srgbClr val="FF3300"/>
                </a:solidFill>
                <a:latin typeface="Times New Roman" panose="02020603050405020304" pitchFamily="18" charset="0"/>
                <a:ea typeface="仿宋_GB2312" pitchFamily="49" charset="-122"/>
              </a:rPr>
              <a:t>i</a:t>
            </a:r>
            <a:r>
              <a:rPr lang="en-US" altLang="zh-CN" sz="3000" b="1">
                <a:solidFill>
                  <a:srgbClr val="FF3300"/>
                </a:solidFill>
                <a:latin typeface="Times New Roman" panose="02020603050405020304" pitchFamily="18" charset="0"/>
                <a:ea typeface="仿宋_GB2312" pitchFamily="49" charset="-122"/>
              </a:rPr>
              <a:t>+1], </a:t>
            </a:r>
            <a:r>
              <a:rPr lang="en-US" altLang="zh-CN" sz="3000" b="1" i="1">
                <a:solidFill>
                  <a:srgbClr val="FF3300"/>
                </a:solidFill>
                <a:latin typeface="Times New Roman" panose="02020603050405020304" pitchFamily="18" charset="0"/>
                <a:ea typeface="仿宋_GB2312" pitchFamily="49" charset="-122"/>
              </a:rPr>
              <a:t>q</a:t>
            </a:r>
            <a:r>
              <a:rPr lang="en-US" altLang="zh-CN" sz="3000" b="1">
                <a:solidFill>
                  <a:srgbClr val="FF3300"/>
                </a:solidFill>
                <a:latin typeface="Times New Roman" panose="02020603050405020304" pitchFamily="18" charset="0"/>
                <a:ea typeface="仿宋_GB2312" pitchFamily="49" charset="-122"/>
              </a:rPr>
              <a:t>[</a:t>
            </a:r>
            <a:r>
              <a:rPr lang="en-US" altLang="zh-CN" sz="3000" b="1" i="1">
                <a:solidFill>
                  <a:srgbClr val="FF3300"/>
                </a:solidFill>
                <a:latin typeface="Times New Roman" panose="02020603050405020304" pitchFamily="18" charset="0"/>
                <a:ea typeface="仿宋_GB2312" pitchFamily="49" charset="-122"/>
              </a:rPr>
              <a:t>i</a:t>
            </a:r>
            <a:r>
              <a:rPr lang="en-US" altLang="zh-CN" sz="3000" b="1">
                <a:solidFill>
                  <a:srgbClr val="FF3300"/>
                </a:solidFill>
                <a:latin typeface="Times New Roman" panose="02020603050405020304" pitchFamily="18" charset="0"/>
                <a:ea typeface="仿宋_GB2312" pitchFamily="49" charset="-122"/>
              </a:rPr>
              <a:t>+2],…, </a:t>
            </a:r>
            <a:r>
              <a:rPr lang="en-US" altLang="zh-CN" sz="3000" b="1" i="1">
                <a:solidFill>
                  <a:srgbClr val="FF3300"/>
                </a:solidFill>
                <a:latin typeface="Times New Roman" panose="02020603050405020304" pitchFamily="18" charset="0"/>
                <a:ea typeface="仿宋_GB2312" pitchFamily="49" charset="-122"/>
              </a:rPr>
              <a:t>q</a:t>
            </a:r>
            <a:r>
              <a:rPr lang="en-US" altLang="zh-CN" sz="3000" b="1">
                <a:solidFill>
                  <a:srgbClr val="FF3300"/>
                </a:solidFill>
                <a:latin typeface="Times New Roman" panose="02020603050405020304" pitchFamily="18" charset="0"/>
                <a:ea typeface="仿宋_GB2312" pitchFamily="49" charset="-122"/>
              </a:rPr>
              <a:t>[</a:t>
            </a:r>
            <a:r>
              <a:rPr lang="en-US" altLang="zh-CN" sz="3000" b="1" i="1">
                <a:solidFill>
                  <a:srgbClr val="FF3300"/>
                </a:solidFill>
                <a:latin typeface="Times New Roman" panose="02020603050405020304" pitchFamily="18" charset="0"/>
                <a:ea typeface="仿宋_GB2312" pitchFamily="49" charset="-122"/>
              </a:rPr>
              <a:t>j</a:t>
            </a:r>
            <a:r>
              <a:rPr lang="en-US" altLang="zh-CN" sz="3000" b="1">
                <a:solidFill>
                  <a:srgbClr val="FF3300"/>
                </a:solidFill>
                <a:latin typeface="Times New Roman" panose="02020603050405020304" pitchFamily="18" charset="0"/>
                <a:ea typeface="仿宋_GB2312" pitchFamily="49" charset="-122"/>
              </a:rPr>
              <a:t>] }</a:t>
            </a:r>
            <a:endParaRPr kumimoji="1" lang="en-US" altLang="zh-CN" sz="3000" b="1">
              <a:solidFill>
                <a:srgbClr val="000099"/>
              </a:solidFill>
              <a:latin typeface="Times New Roman" panose="02020603050405020304" pitchFamily="18" charset="0"/>
              <a:ea typeface="仿宋_GB2312" pitchFamily="49" charset="-122"/>
            </a:endParaRPr>
          </a:p>
        </p:txBody>
      </p:sp>
    </p:spTree>
  </p:cSld>
  <p:clrMapOvr>
    <a:masterClrMapping/>
  </p:clrMapOvr>
  <p:transition>
    <p:strips dir="ld"/>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515492A-DFDA-4D40-A30E-EBA3A65D6E50}"/>
              </a:ext>
            </a:extLst>
          </p:cNvPr>
          <p:cNvSpPr>
            <a:spLocks noGrp="1"/>
          </p:cNvSpPr>
          <p:nvPr>
            <p:ph type="sldNum" sz="quarter" idx="11"/>
          </p:nvPr>
        </p:nvSpPr>
        <p:spPr/>
        <p:txBody>
          <a:bodyPr/>
          <a:lstStyle/>
          <a:p>
            <a:fld id="{2FBE59D9-AD83-4E48-A959-D88078E5D1DE}" type="slidenum">
              <a:rPr lang="en-US" altLang="zh-CN"/>
              <a:pPr/>
              <a:t>64</a:t>
            </a:fld>
            <a:endParaRPr lang="en-US" altLang="zh-CN"/>
          </a:p>
        </p:txBody>
      </p:sp>
      <p:sp>
        <p:nvSpPr>
          <p:cNvPr id="256002" name="Rectangle 2">
            <a:extLst>
              <a:ext uri="{FF2B5EF4-FFF2-40B4-BE49-F238E27FC236}">
                <a16:creationId xmlns:a16="http://schemas.microsoft.com/office/drawing/2014/main" id="{F98FC85C-2C3F-4A12-A1D1-600F003F9BDB}"/>
              </a:ext>
            </a:extLst>
          </p:cNvPr>
          <p:cNvSpPr>
            <a:spLocks noGrp="1" noChangeArrowheads="1"/>
          </p:cNvSpPr>
          <p:nvPr>
            <p:ph type="body" idx="1"/>
          </p:nvPr>
        </p:nvSpPr>
        <p:spPr>
          <a:xfrm>
            <a:off x="506413" y="620713"/>
            <a:ext cx="8458200" cy="5761037"/>
          </a:xfrm>
        </p:spPr>
        <p:txBody>
          <a:bodyPr/>
          <a:lstStyle/>
          <a:p>
            <a:pPr>
              <a:lnSpc>
                <a:spcPct val="105000"/>
              </a:lnSpc>
              <a:spcBef>
                <a:spcPct val="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使用数组</a:t>
            </a:r>
            <a:r>
              <a:rPr lang="en-US" altLang="zh-CN" sz="3000" b="1" i="1">
                <a:latin typeface="Times New Roman" panose="02020603050405020304" pitchFamily="18" charset="0"/>
                <a:ea typeface="仿宋_GB2312" pitchFamily="49" charset="-122"/>
              </a:rPr>
              <a:t>W</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来存放它的累计权值和：</a:t>
            </a:r>
            <a:endParaRPr lang="zh-CN" altLang="en-US" sz="3000" b="1">
              <a:latin typeface="Times New Roman" panose="02020603050405020304" pitchFamily="18" charset="0"/>
              <a:ea typeface="仿宋_GB2312" pitchFamily="49" charset="-122"/>
            </a:endParaRPr>
          </a:p>
          <a:p>
            <a:pPr>
              <a:lnSpc>
                <a:spcPct val="105000"/>
              </a:lnSpc>
              <a:spcBef>
                <a:spcPct val="5000"/>
              </a:spcBef>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W</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q</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p</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+1] + </a:t>
            </a:r>
            <a:r>
              <a:rPr lang="en-US" altLang="zh-CN" sz="3000" b="1" i="1">
                <a:solidFill>
                  <a:schemeClr val="tx2"/>
                </a:solidFill>
                <a:latin typeface="Times New Roman" panose="02020603050405020304" pitchFamily="18" charset="0"/>
                <a:ea typeface="仿宋_GB2312" pitchFamily="49" charset="-122"/>
              </a:rPr>
              <a:t>q</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+1] + </a:t>
            </a:r>
            <a:r>
              <a:rPr lang="en-US" altLang="zh-CN" sz="3000" b="1" i="1">
                <a:solidFill>
                  <a:schemeClr val="tx2"/>
                </a:solidFill>
                <a:latin typeface="Times New Roman" panose="02020603050405020304" pitchFamily="18" charset="0"/>
                <a:ea typeface="仿宋_GB2312" pitchFamily="49" charset="-122"/>
              </a:rPr>
              <a:t>p</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+2] +</a:t>
            </a:r>
          </a:p>
          <a:p>
            <a:pPr>
              <a:lnSpc>
                <a:spcPct val="105000"/>
              </a:lnSpc>
              <a:spcBef>
                <a:spcPct val="5000"/>
              </a:spcBef>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q</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+2]+…+ </a:t>
            </a:r>
            <a:r>
              <a:rPr lang="en-US" altLang="zh-CN" sz="3000" b="1" i="1">
                <a:solidFill>
                  <a:schemeClr val="tx2"/>
                </a:solidFill>
                <a:latin typeface="Times New Roman" panose="02020603050405020304" pitchFamily="18" charset="0"/>
                <a:ea typeface="仿宋_GB2312" pitchFamily="49" charset="-122"/>
              </a:rPr>
              <a:t>p</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q</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     0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n</a:t>
            </a:r>
          </a:p>
          <a:p>
            <a:pPr>
              <a:lnSpc>
                <a:spcPct val="105000"/>
              </a:lnSpc>
              <a:spcBef>
                <a:spcPct val="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计算</a:t>
            </a:r>
            <a:r>
              <a:rPr lang="en-US" altLang="zh-CN" sz="3000" b="1">
                <a:latin typeface="Times New Roman" panose="02020603050405020304" pitchFamily="18" charset="0"/>
                <a:ea typeface="仿宋_GB2312" pitchFamily="49" charset="-122"/>
              </a:rPr>
              <a:t>W[i][j]</a:t>
            </a:r>
            <a:r>
              <a:rPr lang="zh-CN" altLang="en-US" sz="3000" b="1">
                <a:solidFill>
                  <a:srgbClr val="000099"/>
                </a:solidFill>
                <a:latin typeface="Times New Roman" panose="02020603050405020304" pitchFamily="18" charset="0"/>
                <a:ea typeface="仿宋_GB2312" pitchFamily="49" charset="-122"/>
              </a:rPr>
              <a:t>可以用递推公式</a:t>
            </a:r>
            <a:r>
              <a:rPr lang="en-US" altLang="zh-CN" sz="3000" b="1">
                <a:solidFill>
                  <a:srgbClr val="000099"/>
                </a:solidFill>
                <a:latin typeface="Times New Roman" panose="02020603050405020304" pitchFamily="18" charset="0"/>
                <a:ea typeface="仿宋_GB2312" pitchFamily="49" charset="-122"/>
              </a:rPr>
              <a:t>:</a:t>
            </a:r>
          </a:p>
          <a:p>
            <a:pPr>
              <a:lnSpc>
                <a:spcPct val="105000"/>
              </a:lnSpc>
              <a:spcBef>
                <a:spcPct val="5000"/>
              </a:spcBef>
              <a:buClr>
                <a:srgbClr val="000099"/>
              </a:buClr>
              <a:buFont typeface="Wingdings" panose="05000000000000000000" pitchFamily="2" charset="2"/>
              <a:buNone/>
            </a:pPr>
            <a:r>
              <a:rPr lang="en-US" altLang="zh-CN" sz="3000" b="1">
                <a:solidFill>
                  <a:srgbClr val="00808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W</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q</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a:solidFill>
                  <a:srgbClr val="CC3300"/>
                </a:solidFill>
                <a:latin typeface="Times New Roman" panose="02020603050405020304" pitchFamily="18" charset="0"/>
                <a:ea typeface="仿宋_GB2312" pitchFamily="49" charset="-122"/>
              </a:rPr>
              <a:t>    </a:t>
            </a:r>
          </a:p>
          <a:p>
            <a:pPr>
              <a:lnSpc>
                <a:spcPct val="105000"/>
              </a:lnSpc>
              <a:spcBef>
                <a:spcPct val="5000"/>
              </a:spcBef>
              <a:buClr>
                <a:srgbClr val="000099"/>
              </a:buClr>
              <a:buFont typeface="Wingdings" panose="05000000000000000000" pitchFamily="2" charset="2"/>
              <a:buNone/>
            </a:pPr>
            <a:r>
              <a:rPr lang="en-US" altLang="zh-CN" sz="3000" b="1">
                <a:solidFill>
                  <a:srgbClr val="CC3300"/>
                </a:solidFill>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3000" b="1">
                <a:solidFill>
                  <a:srgbClr val="003300"/>
                </a:solidFill>
                <a:effectLst>
                  <a:outerShdw blurRad="38100" dist="38100" dir="2700000" algn="tl">
                    <a:srgbClr val="C0C0C0"/>
                  </a:outerShdw>
                </a:effectLst>
                <a:latin typeface="Times New Roman" panose="02020603050405020304" pitchFamily="18" charset="0"/>
                <a:ea typeface="仿宋_GB2312" pitchFamily="49" charset="-122"/>
              </a:rPr>
              <a:t>//</a:t>
            </a:r>
            <a:r>
              <a:rPr lang="zh-CN" altLang="en-US" sz="3000">
                <a:solidFill>
                  <a:srgbClr val="003300"/>
                </a:solidFill>
                <a:latin typeface="隶书" panose="02010509060101010101" pitchFamily="49" charset="-122"/>
                <a:ea typeface="隶书" panose="02010509060101010101" pitchFamily="49" charset="-122"/>
              </a:rPr>
              <a:t>不是二叉树</a:t>
            </a:r>
            <a:r>
              <a:rPr lang="en-US" altLang="zh-CN" sz="3000">
                <a:solidFill>
                  <a:srgbClr val="003300"/>
                </a:solidFill>
                <a:latin typeface="隶书" panose="02010509060101010101" pitchFamily="49" charset="-122"/>
                <a:ea typeface="隶书" panose="02010509060101010101" pitchFamily="49" charset="-122"/>
              </a:rPr>
              <a:t>, </a:t>
            </a:r>
            <a:r>
              <a:rPr lang="zh-CN" altLang="en-US" sz="3000">
                <a:solidFill>
                  <a:srgbClr val="003300"/>
                </a:solidFill>
                <a:latin typeface="隶书" panose="02010509060101010101" pitchFamily="49" charset="-122"/>
                <a:ea typeface="隶书" panose="02010509060101010101" pitchFamily="49" charset="-122"/>
              </a:rPr>
              <a:t>只有一个外部结点</a:t>
            </a:r>
          </a:p>
          <a:p>
            <a:pPr>
              <a:lnSpc>
                <a:spcPct val="105000"/>
              </a:lnSpc>
              <a:spcBef>
                <a:spcPct val="5000"/>
              </a:spcBef>
              <a:buFont typeface="Wingdings" panose="05000000000000000000" pitchFamily="2" charset="2"/>
              <a:buNone/>
            </a:pPr>
            <a:r>
              <a:rPr kumimoji="1" lang="zh-CN" altLang="en-US" sz="3000" b="1">
                <a:solidFill>
                  <a:srgbClr val="CC3300"/>
                </a:solidFill>
              </a:rPr>
              <a:t>	   </a:t>
            </a:r>
            <a:r>
              <a:rPr kumimoji="1" lang="en-US" altLang="zh-CN" sz="3000" b="1" i="1">
                <a:solidFill>
                  <a:srgbClr val="CC3300"/>
                </a:solidFill>
                <a:latin typeface="Times New Roman" panose="02020603050405020304" pitchFamily="18" charset="0"/>
              </a:rPr>
              <a:t>W</a:t>
            </a:r>
            <a:r>
              <a:rPr kumimoji="1" lang="en-US" altLang="zh-CN" sz="3000" b="1">
                <a:solidFill>
                  <a:srgbClr val="CC3300"/>
                </a:solidFill>
                <a:latin typeface="Times New Roman" panose="02020603050405020304" pitchFamily="18" charset="0"/>
              </a:rPr>
              <a:t>[</a:t>
            </a:r>
            <a:r>
              <a:rPr kumimoji="1" lang="en-US" altLang="zh-CN" sz="3000" b="1" i="1">
                <a:solidFill>
                  <a:srgbClr val="CC3300"/>
                </a:solidFill>
                <a:latin typeface="Times New Roman" panose="02020603050405020304" pitchFamily="18" charset="0"/>
              </a:rPr>
              <a:t>i</a:t>
            </a:r>
            <a:r>
              <a:rPr kumimoji="1" lang="en-US" altLang="zh-CN" sz="3000" b="1">
                <a:solidFill>
                  <a:srgbClr val="CC3300"/>
                </a:solidFill>
                <a:latin typeface="Times New Roman" panose="02020603050405020304" pitchFamily="18" charset="0"/>
              </a:rPr>
              <a:t>][</a:t>
            </a:r>
            <a:r>
              <a:rPr kumimoji="1" lang="en-US" altLang="zh-CN" sz="3000" b="1" i="1">
                <a:solidFill>
                  <a:srgbClr val="CC3300"/>
                </a:solidFill>
                <a:latin typeface="Times New Roman" panose="02020603050405020304" pitchFamily="18" charset="0"/>
              </a:rPr>
              <a:t>i</a:t>
            </a:r>
            <a:r>
              <a:rPr kumimoji="1" lang="en-US" altLang="zh-CN" sz="3000" b="1">
                <a:solidFill>
                  <a:srgbClr val="CC3300"/>
                </a:solidFill>
                <a:latin typeface="Times New Roman" panose="02020603050405020304" pitchFamily="18" charset="0"/>
              </a:rPr>
              <a:t>+1] = </a:t>
            </a:r>
            <a:r>
              <a:rPr kumimoji="1" lang="en-US" altLang="zh-CN" sz="3000" b="1" i="1">
                <a:solidFill>
                  <a:srgbClr val="CC3300"/>
                </a:solidFill>
                <a:latin typeface="Times New Roman" panose="02020603050405020304" pitchFamily="18" charset="0"/>
              </a:rPr>
              <a:t>q</a:t>
            </a:r>
            <a:r>
              <a:rPr kumimoji="1" lang="en-US" altLang="zh-CN" sz="3000" b="1">
                <a:solidFill>
                  <a:srgbClr val="CC3300"/>
                </a:solidFill>
                <a:latin typeface="Times New Roman" panose="02020603050405020304" pitchFamily="18" charset="0"/>
              </a:rPr>
              <a:t>[</a:t>
            </a:r>
            <a:r>
              <a:rPr kumimoji="1" lang="en-US" altLang="zh-CN" sz="3000" b="1" i="1">
                <a:solidFill>
                  <a:srgbClr val="CC3300"/>
                </a:solidFill>
                <a:latin typeface="Times New Roman" panose="02020603050405020304" pitchFamily="18" charset="0"/>
              </a:rPr>
              <a:t>i</a:t>
            </a:r>
            <a:r>
              <a:rPr kumimoji="1" lang="en-US" altLang="zh-CN" sz="3000" b="1">
                <a:solidFill>
                  <a:srgbClr val="CC3300"/>
                </a:solidFill>
                <a:latin typeface="Times New Roman" panose="02020603050405020304" pitchFamily="18" charset="0"/>
              </a:rPr>
              <a:t>] + </a:t>
            </a:r>
            <a:r>
              <a:rPr kumimoji="1" lang="en-US" altLang="zh-CN" sz="3000" b="1" i="1">
                <a:solidFill>
                  <a:srgbClr val="CC3300"/>
                </a:solidFill>
                <a:latin typeface="Times New Roman" panose="02020603050405020304" pitchFamily="18" charset="0"/>
              </a:rPr>
              <a:t>p</a:t>
            </a:r>
            <a:r>
              <a:rPr kumimoji="1" lang="en-US" altLang="zh-CN" sz="3000" b="1">
                <a:solidFill>
                  <a:srgbClr val="CC3300"/>
                </a:solidFill>
                <a:latin typeface="Times New Roman" panose="02020603050405020304" pitchFamily="18" charset="0"/>
              </a:rPr>
              <a:t>[</a:t>
            </a:r>
            <a:r>
              <a:rPr kumimoji="1" lang="en-US" altLang="zh-CN" sz="3000" b="1" i="1">
                <a:solidFill>
                  <a:srgbClr val="CC3300"/>
                </a:solidFill>
                <a:latin typeface="Times New Roman" panose="02020603050405020304" pitchFamily="18" charset="0"/>
              </a:rPr>
              <a:t>i</a:t>
            </a:r>
            <a:r>
              <a:rPr kumimoji="1" lang="en-US" altLang="zh-CN" sz="3000" b="1">
                <a:solidFill>
                  <a:srgbClr val="CC3300"/>
                </a:solidFill>
                <a:latin typeface="Times New Roman" panose="02020603050405020304" pitchFamily="18" charset="0"/>
              </a:rPr>
              <a:t>+1] + </a:t>
            </a:r>
            <a:r>
              <a:rPr kumimoji="1" lang="en-US" altLang="zh-CN" sz="3000" b="1" i="1">
                <a:solidFill>
                  <a:srgbClr val="CC3300"/>
                </a:solidFill>
                <a:latin typeface="Times New Roman" panose="02020603050405020304" pitchFamily="18" charset="0"/>
              </a:rPr>
              <a:t>q</a:t>
            </a:r>
            <a:r>
              <a:rPr kumimoji="1" lang="en-US" altLang="zh-CN" sz="3000" b="1">
                <a:solidFill>
                  <a:srgbClr val="CC3300"/>
                </a:solidFill>
                <a:latin typeface="Times New Roman" panose="02020603050405020304" pitchFamily="18" charset="0"/>
              </a:rPr>
              <a:t>[</a:t>
            </a:r>
            <a:r>
              <a:rPr kumimoji="1" lang="en-US" altLang="zh-CN" sz="3000" b="1" i="1">
                <a:solidFill>
                  <a:srgbClr val="CC3300"/>
                </a:solidFill>
                <a:latin typeface="Times New Roman" panose="02020603050405020304" pitchFamily="18" charset="0"/>
              </a:rPr>
              <a:t>i</a:t>
            </a:r>
            <a:r>
              <a:rPr kumimoji="1" lang="en-US" altLang="zh-CN" sz="3000" b="1">
                <a:solidFill>
                  <a:srgbClr val="CC3300"/>
                </a:solidFill>
                <a:latin typeface="Times New Roman" panose="02020603050405020304" pitchFamily="18" charset="0"/>
              </a:rPr>
              <a:t>+1]	</a:t>
            </a:r>
          </a:p>
          <a:p>
            <a:pPr>
              <a:lnSpc>
                <a:spcPct val="105000"/>
              </a:lnSpc>
              <a:spcBef>
                <a:spcPct val="5000"/>
              </a:spcBef>
              <a:buFont typeface="Wingdings" panose="05000000000000000000" pitchFamily="2" charset="2"/>
              <a:buNone/>
            </a:pPr>
            <a:r>
              <a:rPr kumimoji="1" lang="en-US" altLang="zh-CN" sz="3000" b="1">
                <a:solidFill>
                  <a:srgbClr val="CC3300"/>
                </a:solidFill>
                <a:latin typeface="Times New Roman" panose="02020603050405020304" pitchFamily="18" charset="0"/>
              </a:rPr>
              <a:t>                    = </a:t>
            </a:r>
            <a:r>
              <a:rPr kumimoji="1" lang="en-US" altLang="zh-CN" sz="3000" b="1" i="1">
                <a:solidFill>
                  <a:srgbClr val="CC3300"/>
                </a:solidFill>
                <a:latin typeface="Times New Roman" panose="02020603050405020304" pitchFamily="18" charset="0"/>
              </a:rPr>
              <a:t>W</a:t>
            </a:r>
            <a:r>
              <a:rPr kumimoji="1" lang="en-US" altLang="zh-CN" sz="3000" b="1">
                <a:solidFill>
                  <a:srgbClr val="CC3300"/>
                </a:solidFill>
                <a:latin typeface="Times New Roman" panose="02020603050405020304" pitchFamily="18" charset="0"/>
              </a:rPr>
              <a:t>[</a:t>
            </a:r>
            <a:r>
              <a:rPr kumimoji="1" lang="en-US" altLang="zh-CN" sz="3000" b="1" i="1">
                <a:solidFill>
                  <a:srgbClr val="CC3300"/>
                </a:solidFill>
                <a:latin typeface="Times New Roman" panose="02020603050405020304" pitchFamily="18" charset="0"/>
              </a:rPr>
              <a:t>i</a:t>
            </a:r>
            <a:r>
              <a:rPr kumimoji="1" lang="en-US" altLang="zh-CN" sz="3000" b="1">
                <a:solidFill>
                  <a:srgbClr val="CC3300"/>
                </a:solidFill>
                <a:latin typeface="Times New Roman" panose="02020603050405020304" pitchFamily="18" charset="0"/>
              </a:rPr>
              <a:t>][</a:t>
            </a:r>
            <a:r>
              <a:rPr kumimoji="1" lang="en-US" altLang="zh-CN" sz="3000" b="1" i="1">
                <a:solidFill>
                  <a:srgbClr val="CC3300"/>
                </a:solidFill>
                <a:latin typeface="Times New Roman" panose="02020603050405020304" pitchFamily="18" charset="0"/>
              </a:rPr>
              <a:t>i</a:t>
            </a:r>
            <a:r>
              <a:rPr kumimoji="1" lang="en-US" altLang="zh-CN" sz="3000" b="1">
                <a:solidFill>
                  <a:srgbClr val="CC3300"/>
                </a:solidFill>
                <a:latin typeface="Times New Roman" panose="02020603050405020304" pitchFamily="18" charset="0"/>
              </a:rPr>
              <a:t>] + </a:t>
            </a:r>
            <a:r>
              <a:rPr kumimoji="1" lang="en-US" altLang="zh-CN" sz="3000" b="1" i="1">
                <a:solidFill>
                  <a:srgbClr val="CC3300"/>
                </a:solidFill>
                <a:latin typeface="Times New Roman" panose="02020603050405020304" pitchFamily="18" charset="0"/>
              </a:rPr>
              <a:t>p</a:t>
            </a:r>
            <a:r>
              <a:rPr kumimoji="1" lang="en-US" altLang="zh-CN" sz="3000" b="1">
                <a:solidFill>
                  <a:srgbClr val="CC3300"/>
                </a:solidFill>
                <a:latin typeface="Times New Roman" panose="02020603050405020304" pitchFamily="18" charset="0"/>
              </a:rPr>
              <a:t>[</a:t>
            </a:r>
            <a:r>
              <a:rPr kumimoji="1" lang="en-US" altLang="zh-CN" sz="3000" b="1" i="1">
                <a:solidFill>
                  <a:srgbClr val="CC3300"/>
                </a:solidFill>
                <a:latin typeface="Times New Roman" panose="02020603050405020304" pitchFamily="18" charset="0"/>
              </a:rPr>
              <a:t>i</a:t>
            </a:r>
            <a:r>
              <a:rPr kumimoji="1" lang="en-US" altLang="zh-CN" sz="3000" b="1">
                <a:solidFill>
                  <a:srgbClr val="CC3300"/>
                </a:solidFill>
                <a:latin typeface="Times New Roman" panose="02020603050405020304" pitchFamily="18" charset="0"/>
              </a:rPr>
              <a:t>+1] + </a:t>
            </a:r>
            <a:r>
              <a:rPr kumimoji="1" lang="en-US" altLang="zh-CN" sz="3000" b="1" i="1">
                <a:solidFill>
                  <a:srgbClr val="CC3300"/>
                </a:solidFill>
                <a:latin typeface="Times New Roman" panose="02020603050405020304" pitchFamily="18" charset="0"/>
              </a:rPr>
              <a:t>q</a:t>
            </a:r>
            <a:r>
              <a:rPr kumimoji="1" lang="en-US" altLang="zh-CN" sz="3000" b="1">
                <a:solidFill>
                  <a:srgbClr val="CC3300"/>
                </a:solidFill>
                <a:latin typeface="Times New Roman" panose="02020603050405020304" pitchFamily="18" charset="0"/>
              </a:rPr>
              <a:t>[</a:t>
            </a:r>
            <a:r>
              <a:rPr kumimoji="1" lang="en-US" altLang="zh-CN" sz="3000" b="1" i="1">
                <a:solidFill>
                  <a:srgbClr val="CC3300"/>
                </a:solidFill>
                <a:latin typeface="Times New Roman" panose="02020603050405020304" pitchFamily="18" charset="0"/>
              </a:rPr>
              <a:t>i</a:t>
            </a:r>
            <a:r>
              <a:rPr kumimoji="1" lang="en-US" altLang="zh-CN" sz="3000" b="1">
                <a:solidFill>
                  <a:srgbClr val="CC3300"/>
                </a:solidFill>
                <a:latin typeface="Times New Roman" panose="02020603050405020304" pitchFamily="18" charset="0"/>
              </a:rPr>
              <a:t>+1]</a:t>
            </a:r>
          </a:p>
          <a:p>
            <a:pPr>
              <a:lnSpc>
                <a:spcPct val="105000"/>
              </a:lnSpc>
              <a:spcBef>
                <a:spcPct val="5000"/>
              </a:spcBef>
              <a:buFont typeface="Wingdings" panose="05000000000000000000" pitchFamily="2" charset="2"/>
              <a:buNone/>
            </a:pPr>
            <a:r>
              <a:rPr kumimoji="1" lang="en-US" altLang="zh-CN" sz="3000" b="1">
                <a:solidFill>
                  <a:srgbClr val="008080"/>
                </a:solidFill>
                <a:effectLst>
                  <a:outerShdw blurRad="38100" dist="38100" dir="2700000" algn="tl">
                    <a:srgbClr val="C0C0C0"/>
                  </a:outerShdw>
                </a:effectLst>
              </a:rPr>
              <a:t>        </a:t>
            </a:r>
            <a:r>
              <a:rPr kumimoji="1" lang="en-US" altLang="zh-CN" sz="3000" b="1">
                <a:solidFill>
                  <a:srgbClr val="003300"/>
                </a:solidFill>
                <a:effectLst>
                  <a:outerShdw blurRad="38100" dist="38100" dir="2700000" algn="tl">
                    <a:srgbClr val="C0C0C0"/>
                  </a:outerShdw>
                </a:effectLst>
                <a:latin typeface="Times New Roman" panose="02020603050405020304" pitchFamily="18" charset="0"/>
              </a:rPr>
              <a:t>//</a:t>
            </a:r>
            <a:r>
              <a:rPr kumimoji="1" lang="zh-CN" altLang="en-US" sz="3000">
                <a:solidFill>
                  <a:srgbClr val="003300"/>
                </a:solidFill>
                <a:latin typeface="Times New Roman" panose="02020603050405020304" pitchFamily="18" charset="0"/>
                <a:ea typeface="隶书" panose="02010509060101010101" pitchFamily="49" charset="-122"/>
              </a:rPr>
              <a:t>有一个内部结点及两个外部结点的二叉树</a:t>
            </a:r>
            <a:endParaRPr kumimoji="1" lang="zh-CN" altLang="en-US" sz="3000" b="1">
              <a:solidFill>
                <a:srgbClr val="008080"/>
              </a:solidFill>
              <a:effectLst>
                <a:outerShdw blurRad="38100" dist="38100" dir="2700000" algn="tl">
                  <a:srgbClr val="C0C0C0"/>
                </a:outerShdw>
              </a:effectLst>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kumimoji="1" lang="zh-CN" altLang="en-US" sz="2800" b="1">
                <a:solidFill>
                  <a:srgbClr val="008080"/>
                </a:solidFill>
                <a:effectLst>
                  <a:outerShdw blurRad="38100" dist="38100" dir="2700000" algn="tl">
                    <a:srgbClr val="C0C0C0"/>
                  </a:outerShdw>
                </a:effectLst>
              </a:rPr>
              <a:t>       </a:t>
            </a:r>
            <a:r>
              <a:rPr kumimoji="1" lang="en-US" altLang="zh-CN" sz="3000" b="1" i="1">
                <a:solidFill>
                  <a:srgbClr val="CC3300"/>
                </a:solidFill>
                <a:latin typeface="Times New Roman" panose="02020603050405020304" pitchFamily="18" charset="0"/>
              </a:rPr>
              <a:t>W</a:t>
            </a:r>
            <a:r>
              <a:rPr kumimoji="1" lang="en-US" altLang="zh-CN" sz="3000" b="1">
                <a:solidFill>
                  <a:srgbClr val="CC3300"/>
                </a:solidFill>
                <a:latin typeface="Times New Roman" panose="02020603050405020304" pitchFamily="18" charset="0"/>
              </a:rPr>
              <a:t>[</a:t>
            </a:r>
            <a:r>
              <a:rPr kumimoji="1" lang="en-US" altLang="zh-CN" sz="3000" b="1" i="1">
                <a:solidFill>
                  <a:srgbClr val="CC3300"/>
                </a:solidFill>
                <a:latin typeface="Times New Roman" panose="02020603050405020304" pitchFamily="18" charset="0"/>
              </a:rPr>
              <a:t>i</a:t>
            </a:r>
            <a:r>
              <a:rPr kumimoji="1" lang="en-US" altLang="zh-CN" sz="3000" b="1">
                <a:solidFill>
                  <a:srgbClr val="CC3300"/>
                </a:solidFill>
                <a:latin typeface="Times New Roman" panose="02020603050405020304" pitchFamily="18" charset="0"/>
              </a:rPr>
              <a:t>][</a:t>
            </a:r>
            <a:r>
              <a:rPr kumimoji="1" lang="en-US" altLang="zh-CN" sz="3000" b="1" i="1">
                <a:solidFill>
                  <a:srgbClr val="CC3300"/>
                </a:solidFill>
                <a:latin typeface="Times New Roman" panose="02020603050405020304" pitchFamily="18" charset="0"/>
              </a:rPr>
              <a:t>i</a:t>
            </a:r>
            <a:r>
              <a:rPr kumimoji="1" lang="en-US" altLang="zh-CN" sz="3000" b="1">
                <a:solidFill>
                  <a:srgbClr val="CC3300"/>
                </a:solidFill>
                <a:latin typeface="Times New Roman" panose="02020603050405020304" pitchFamily="18" charset="0"/>
              </a:rPr>
              <a:t>+2] = </a:t>
            </a:r>
            <a:r>
              <a:rPr kumimoji="1" lang="en-US" altLang="zh-CN" sz="3000" b="1" i="1">
                <a:solidFill>
                  <a:srgbClr val="CC3300"/>
                </a:solidFill>
                <a:latin typeface="Times New Roman" panose="02020603050405020304" pitchFamily="18" charset="0"/>
              </a:rPr>
              <a:t>W</a:t>
            </a:r>
            <a:r>
              <a:rPr kumimoji="1" lang="en-US" altLang="zh-CN" sz="3000" b="1">
                <a:solidFill>
                  <a:srgbClr val="CC3300"/>
                </a:solidFill>
                <a:latin typeface="Times New Roman" panose="02020603050405020304" pitchFamily="18" charset="0"/>
              </a:rPr>
              <a:t>[</a:t>
            </a:r>
            <a:r>
              <a:rPr kumimoji="1" lang="en-US" altLang="zh-CN" sz="3000" b="1" i="1">
                <a:solidFill>
                  <a:srgbClr val="CC3300"/>
                </a:solidFill>
                <a:latin typeface="Times New Roman" panose="02020603050405020304" pitchFamily="18" charset="0"/>
              </a:rPr>
              <a:t>i</a:t>
            </a:r>
            <a:r>
              <a:rPr kumimoji="1" lang="en-US" altLang="zh-CN" sz="3000" b="1">
                <a:solidFill>
                  <a:srgbClr val="CC3300"/>
                </a:solidFill>
                <a:latin typeface="Times New Roman" panose="02020603050405020304" pitchFamily="18" charset="0"/>
              </a:rPr>
              <a:t>][</a:t>
            </a:r>
            <a:r>
              <a:rPr kumimoji="1" lang="en-US" altLang="zh-CN" sz="3000" b="1" i="1">
                <a:solidFill>
                  <a:srgbClr val="CC3300"/>
                </a:solidFill>
                <a:latin typeface="Times New Roman" panose="02020603050405020304" pitchFamily="18" charset="0"/>
              </a:rPr>
              <a:t>i</a:t>
            </a:r>
            <a:r>
              <a:rPr kumimoji="1" lang="en-US" altLang="zh-CN" sz="3000" b="1">
                <a:solidFill>
                  <a:srgbClr val="CC3300"/>
                </a:solidFill>
                <a:latin typeface="Times New Roman" panose="02020603050405020304" pitchFamily="18" charset="0"/>
              </a:rPr>
              <a:t>+1] + </a:t>
            </a:r>
            <a:r>
              <a:rPr kumimoji="1" lang="en-US" altLang="zh-CN" sz="3000" b="1" i="1">
                <a:solidFill>
                  <a:srgbClr val="CC3300"/>
                </a:solidFill>
                <a:latin typeface="Times New Roman" panose="02020603050405020304" pitchFamily="18" charset="0"/>
              </a:rPr>
              <a:t>p</a:t>
            </a:r>
            <a:r>
              <a:rPr kumimoji="1" lang="en-US" altLang="zh-CN" sz="3000" b="1">
                <a:solidFill>
                  <a:srgbClr val="CC3300"/>
                </a:solidFill>
                <a:latin typeface="Times New Roman" panose="02020603050405020304" pitchFamily="18" charset="0"/>
              </a:rPr>
              <a:t>[</a:t>
            </a:r>
            <a:r>
              <a:rPr kumimoji="1" lang="en-US" altLang="zh-CN" sz="3000" b="1" i="1">
                <a:solidFill>
                  <a:srgbClr val="CC3300"/>
                </a:solidFill>
                <a:latin typeface="Times New Roman" panose="02020603050405020304" pitchFamily="18" charset="0"/>
              </a:rPr>
              <a:t>i</a:t>
            </a:r>
            <a:r>
              <a:rPr kumimoji="1" lang="en-US" altLang="zh-CN" sz="3000" b="1">
                <a:solidFill>
                  <a:srgbClr val="CC3300"/>
                </a:solidFill>
                <a:latin typeface="Times New Roman" panose="02020603050405020304" pitchFamily="18" charset="0"/>
              </a:rPr>
              <a:t>+2] + </a:t>
            </a:r>
            <a:r>
              <a:rPr kumimoji="1" lang="en-US" altLang="zh-CN" sz="3000" b="1" i="1">
                <a:solidFill>
                  <a:srgbClr val="CC3300"/>
                </a:solidFill>
                <a:latin typeface="Times New Roman" panose="02020603050405020304" pitchFamily="18" charset="0"/>
              </a:rPr>
              <a:t>q</a:t>
            </a:r>
            <a:r>
              <a:rPr kumimoji="1" lang="en-US" altLang="zh-CN" sz="3000" b="1">
                <a:solidFill>
                  <a:srgbClr val="CC3300"/>
                </a:solidFill>
                <a:latin typeface="Times New Roman" panose="02020603050405020304" pitchFamily="18" charset="0"/>
              </a:rPr>
              <a:t>[</a:t>
            </a:r>
            <a:r>
              <a:rPr kumimoji="1" lang="en-US" altLang="zh-CN" sz="3000" b="1" i="1">
                <a:solidFill>
                  <a:srgbClr val="CC3300"/>
                </a:solidFill>
                <a:latin typeface="Times New Roman" panose="02020603050405020304" pitchFamily="18" charset="0"/>
              </a:rPr>
              <a:t>i</a:t>
            </a:r>
            <a:r>
              <a:rPr kumimoji="1" lang="en-US" altLang="zh-CN" sz="3000" b="1">
                <a:solidFill>
                  <a:srgbClr val="CC3300"/>
                </a:solidFill>
                <a:latin typeface="Times New Roman" panose="02020603050405020304" pitchFamily="18" charset="0"/>
              </a:rPr>
              <a:t>+2]</a:t>
            </a:r>
          </a:p>
          <a:p>
            <a:pPr>
              <a:lnSpc>
                <a:spcPct val="105000"/>
              </a:lnSpc>
              <a:spcBef>
                <a:spcPct val="5000"/>
              </a:spcBef>
              <a:buFont typeface="Wingdings" panose="05000000000000000000" pitchFamily="2" charset="2"/>
              <a:buNone/>
            </a:pPr>
            <a:r>
              <a:rPr kumimoji="1" lang="en-US" altLang="zh-CN" sz="3000" b="1">
                <a:solidFill>
                  <a:srgbClr val="008080"/>
                </a:solidFill>
                <a:effectLst>
                  <a:outerShdw blurRad="38100" dist="38100" dir="2700000" algn="tl">
                    <a:srgbClr val="C0C0C0"/>
                  </a:outerShdw>
                </a:effectLst>
              </a:rPr>
              <a:t>        </a:t>
            </a:r>
            <a:r>
              <a:rPr kumimoji="1" lang="en-US" altLang="zh-CN" sz="3000" b="1">
                <a:solidFill>
                  <a:srgbClr val="003300"/>
                </a:solidFill>
                <a:latin typeface="Times New Roman" panose="02020603050405020304" pitchFamily="18" charset="0"/>
              </a:rPr>
              <a:t>//</a:t>
            </a:r>
            <a:r>
              <a:rPr kumimoji="1" lang="zh-CN" altLang="en-US" sz="3000">
                <a:solidFill>
                  <a:srgbClr val="003300"/>
                </a:solidFill>
                <a:ea typeface="隶书" panose="02010509060101010101" pitchFamily="49" charset="-122"/>
              </a:rPr>
              <a:t>加一个内部结点和一个外部结点的二叉树</a:t>
            </a:r>
            <a:endParaRPr lang="zh-CN" altLang="en-US" sz="3000" b="1" i="1">
              <a:effectLst>
                <a:outerShdw blurRad="38100" dist="38100" dir="2700000" algn="tl">
                  <a:srgbClr val="C0C0C0"/>
                </a:outerShdw>
              </a:effectLst>
              <a:ea typeface="仿宋_GB2312" pitchFamily="49" charset="-122"/>
            </a:endParaRPr>
          </a:p>
        </p:txBody>
      </p:sp>
    </p:spTree>
  </p:cSld>
  <p:clrMapOvr>
    <a:masterClrMapping/>
  </p:clrMapOvr>
  <p:transition>
    <p:strips/>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21F1F841-3836-41B2-BE45-02B482CF74A6}"/>
              </a:ext>
            </a:extLst>
          </p:cNvPr>
          <p:cNvSpPr>
            <a:spLocks noGrp="1"/>
          </p:cNvSpPr>
          <p:nvPr>
            <p:ph type="sldNum" sz="quarter" idx="11"/>
          </p:nvPr>
        </p:nvSpPr>
        <p:spPr/>
        <p:txBody>
          <a:bodyPr/>
          <a:lstStyle/>
          <a:p>
            <a:fld id="{DB92CB70-7A60-4380-92D5-5FD1A1B51D67}" type="slidenum">
              <a:rPr lang="en-US" altLang="zh-CN"/>
              <a:pPr/>
              <a:t>65</a:t>
            </a:fld>
            <a:endParaRPr lang="en-US" altLang="zh-CN"/>
          </a:p>
        </p:txBody>
      </p:sp>
      <p:sp>
        <p:nvSpPr>
          <p:cNvPr id="257028" name="Rectangle 4">
            <a:extLst>
              <a:ext uri="{FF2B5EF4-FFF2-40B4-BE49-F238E27FC236}">
                <a16:creationId xmlns:a16="http://schemas.microsoft.com/office/drawing/2014/main" id="{8F57D0CA-726D-41D5-A7FB-232FB1B81491}"/>
              </a:ext>
            </a:extLst>
          </p:cNvPr>
          <p:cNvSpPr>
            <a:spLocks noGrp="1" noChangeArrowheads="1"/>
          </p:cNvSpPr>
          <p:nvPr>
            <p:ph type="body" idx="1"/>
          </p:nvPr>
        </p:nvSpPr>
        <p:spPr>
          <a:xfrm>
            <a:off x="503238" y="3106738"/>
            <a:ext cx="8229600" cy="3886200"/>
          </a:xfrm>
        </p:spPr>
        <p:txBody>
          <a:bodyPr/>
          <a:lstStyle/>
          <a:p>
            <a:pPr>
              <a:spcBef>
                <a:spcPct val="10000"/>
              </a:spcBef>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一般地，</a:t>
            </a:r>
          </a:p>
          <a:p>
            <a:pPr>
              <a:spcBef>
                <a:spcPct val="10000"/>
              </a:spcBef>
              <a:buClr>
                <a:srgbClr val="800080"/>
              </a:buClr>
              <a:buSzPct val="50000"/>
              <a:buFont typeface="Wingdings" panose="05000000000000000000" pitchFamily="2" charset="2"/>
              <a:buNone/>
            </a:pPr>
            <a:r>
              <a:rPr kumimoji="1" lang="zh-CN" altLang="en-US" sz="3000" b="1">
                <a:solidFill>
                  <a:srgbClr val="008080"/>
                </a:solidFill>
                <a:latin typeface="Times New Roman" panose="02020603050405020304" pitchFamily="18" charset="0"/>
                <a:ea typeface="仿宋_GB2312" pitchFamily="49" charset="-122"/>
              </a:rPr>
              <a:t>       </a:t>
            </a:r>
            <a:r>
              <a:rPr kumimoji="1" lang="en-US" altLang="zh-CN" sz="3000" b="1" i="1">
                <a:solidFill>
                  <a:srgbClr val="CC3300"/>
                </a:solidFill>
                <a:latin typeface="Times New Roman" panose="02020603050405020304" pitchFamily="18" charset="0"/>
                <a:ea typeface="仿宋_GB2312" pitchFamily="49" charset="-122"/>
              </a:rPr>
              <a:t>W</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i</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j</a:t>
            </a:r>
            <a:r>
              <a:rPr kumimoji="1" lang="en-US" altLang="zh-CN" sz="3000" b="1">
                <a:solidFill>
                  <a:srgbClr val="CC3300"/>
                </a:solidFill>
                <a:latin typeface="Times New Roman" panose="02020603050405020304" pitchFamily="18" charset="0"/>
                <a:ea typeface="仿宋_GB2312" pitchFamily="49" charset="-122"/>
              </a:rPr>
              <a:t>] = W[</a:t>
            </a:r>
            <a:r>
              <a:rPr kumimoji="1" lang="en-US" altLang="zh-CN" sz="3000" b="1" i="1">
                <a:solidFill>
                  <a:srgbClr val="CC3300"/>
                </a:solidFill>
                <a:latin typeface="Times New Roman" panose="02020603050405020304" pitchFamily="18" charset="0"/>
                <a:ea typeface="仿宋_GB2312" pitchFamily="49" charset="-122"/>
              </a:rPr>
              <a:t>i</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j</a:t>
            </a:r>
            <a:r>
              <a:rPr kumimoji="1" lang="en-US" altLang="zh-CN" sz="3000" b="1">
                <a:solidFill>
                  <a:srgbClr val="CC3300"/>
                </a:solidFill>
                <a:latin typeface="Courier New" panose="02070309020205020404" pitchFamily="49" charset="0"/>
                <a:ea typeface="仿宋_GB2312" pitchFamily="49" charset="-122"/>
              </a:rPr>
              <a:t>-</a:t>
            </a:r>
            <a:r>
              <a:rPr kumimoji="1" lang="en-US" altLang="zh-CN" sz="3000" b="1">
                <a:solidFill>
                  <a:srgbClr val="CC3300"/>
                </a:solidFill>
                <a:latin typeface="Times New Roman" panose="02020603050405020304" pitchFamily="18" charset="0"/>
                <a:ea typeface="仿宋_GB2312" pitchFamily="49" charset="-122"/>
              </a:rPr>
              <a:t>1] + </a:t>
            </a:r>
            <a:r>
              <a:rPr kumimoji="1" lang="en-US" altLang="zh-CN" sz="3000" b="1" i="1">
                <a:solidFill>
                  <a:srgbClr val="CC3300"/>
                </a:solidFill>
                <a:latin typeface="Times New Roman" panose="02020603050405020304" pitchFamily="18" charset="0"/>
                <a:ea typeface="仿宋_GB2312" pitchFamily="49" charset="-122"/>
              </a:rPr>
              <a:t>p</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j</a:t>
            </a:r>
            <a:r>
              <a:rPr kumimoji="1" lang="en-US" altLang="zh-CN" sz="3000" b="1">
                <a:solidFill>
                  <a:srgbClr val="CC3300"/>
                </a:solidFill>
                <a:latin typeface="Times New Roman" panose="02020603050405020304" pitchFamily="18" charset="0"/>
                <a:ea typeface="仿宋_GB2312" pitchFamily="49" charset="-122"/>
              </a:rPr>
              <a:t>] + </a:t>
            </a:r>
            <a:r>
              <a:rPr kumimoji="1" lang="en-US" altLang="zh-CN" sz="3000" b="1" i="1">
                <a:solidFill>
                  <a:srgbClr val="CC3300"/>
                </a:solidFill>
                <a:latin typeface="Times New Roman" panose="02020603050405020304" pitchFamily="18" charset="0"/>
                <a:ea typeface="仿宋_GB2312" pitchFamily="49" charset="-122"/>
              </a:rPr>
              <a:t>q</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j</a:t>
            </a:r>
            <a:r>
              <a:rPr kumimoji="1" lang="en-US" altLang="zh-CN" sz="3000" b="1">
                <a:solidFill>
                  <a:srgbClr val="CC3300"/>
                </a:solidFill>
                <a:latin typeface="Times New Roman" panose="02020603050405020304" pitchFamily="18" charset="0"/>
                <a:ea typeface="仿宋_GB2312" pitchFamily="49" charset="-122"/>
              </a:rPr>
              <a:t>]</a:t>
            </a:r>
            <a:endParaRPr kumimoji="1" lang="en-US" altLang="zh-CN" sz="3000" b="1">
              <a:solidFill>
                <a:srgbClr val="008080"/>
              </a:solidFill>
              <a:latin typeface="Times New Roman" panose="02020603050405020304" pitchFamily="18" charset="0"/>
              <a:ea typeface="仿宋_GB2312" pitchFamily="49" charset="-122"/>
            </a:endParaRPr>
          </a:p>
          <a:p>
            <a:pPr>
              <a:spcBef>
                <a:spcPct val="10000"/>
              </a:spcBef>
              <a:buClr>
                <a:srgbClr val="800080"/>
              </a:buClr>
              <a:buSzPct val="50000"/>
              <a:buFont typeface="Wingdings" panose="05000000000000000000" pitchFamily="2" charset="2"/>
              <a:buNone/>
            </a:pPr>
            <a:r>
              <a:rPr kumimoji="1" lang="en-US" altLang="zh-CN" sz="3000" b="1">
                <a:solidFill>
                  <a:srgbClr val="008080"/>
                </a:solidFill>
                <a:latin typeface="Times New Roman" panose="02020603050405020304" pitchFamily="18" charset="0"/>
                <a:ea typeface="仿宋_GB2312" pitchFamily="49" charset="-122"/>
              </a:rPr>
              <a:t>        </a:t>
            </a:r>
            <a:r>
              <a:rPr kumimoji="1" lang="en-US" altLang="zh-CN" sz="3000" b="1">
                <a:solidFill>
                  <a:srgbClr val="003300"/>
                </a:solidFill>
                <a:latin typeface="Times New Roman" panose="02020603050405020304" pitchFamily="18" charset="0"/>
                <a:ea typeface="仿宋_GB2312" pitchFamily="49" charset="-122"/>
              </a:rPr>
              <a:t>//</a:t>
            </a:r>
            <a:r>
              <a:rPr kumimoji="1" lang="zh-CN" altLang="en-US" sz="3000">
                <a:solidFill>
                  <a:srgbClr val="003300"/>
                </a:solidFill>
                <a:latin typeface="Times New Roman" panose="02020603050405020304" pitchFamily="18" charset="0"/>
                <a:ea typeface="隶书" panose="02010509060101010101" pitchFamily="49" charset="-122"/>
              </a:rPr>
              <a:t>再加一个内部结点和一个外部结点</a:t>
            </a:r>
          </a:p>
          <a:p>
            <a:pPr>
              <a:spcBef>
                <a:spcPct val="10000"/>
              </a:spcBef>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对于一棵包括关键码</a:t>
            </a:r>
          </a:p>
          <a:p>
            <a:pPr>
              <a:spcBef>
                <a:spcPct val="10000"/>
              </a:spcBef>
              <a:buClr>
                <a:srgbClr val="800080"/>
              </a:buClr>
              <a:buSzPct val="50000"/>
              <a:buFont typeface="Wingdings" panose="05000000000000000000" pitchFamily="2" charset="2"/>
              <a:buNone/>
            </a:pPr>
            <a:r>
              <a:rPr kumimoji="1" lang="zh-CN" altLang="en-US" sz="3000" b="1">
                <a:solidFill>
                  <a:srgbClr val="FF3300"/>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i="1">
                <a:solidFill>
                  <a:schemeClr val="tx2"/>
                </a:solidFill>
                <a:latin typeface="Times New Roman" panose="02020603050405020304" pitchFamily="18" charset="0"/>
                <a:ea typeface="仿宋_GB2312" pitchFamily="49" charset="-122"/>
              </a:rPr>
              <a:t>key</a:t>
            </a:r>
            <a:r>
              <a:rPr kumimoji="1" lang="en-US" altLang="zh-CN" sz="2800" b="1">
                <a:solidFill>
                  <a:schemeClr val="tx2"/>
                </a:solidFill>
                <a:latin typeface="Times New Roman" panose="02020603050405020304" pitchFamily="18" charset="0"/>
                <a:ea typeface="仿宋_GB2312" pitchFamily="49" charset="-122"/>
              </a:rPr>
              <a:t>[</a:t>
            </a:r>
            <a:r>
              <a:rPr kumimoji="1" lang="en-US" altLang="zh-CN" sz="2800" b="1" i="1">
                <a:solidFill>
                  <a:schemeClr val="tx2"/>
                </a:solidFill>
                <a:latin typeface="Times New Roman" panose="02020603050405020304" pitchFamily="18" charset="0"/>
                <a:ea typeface="仿宋_GB2312" pitchFamily="49" charset="-122"/>
              </a:rPr>
              <a:t>i</a:t>
            </a:r>
            <a:r>
              <a:rPr kumimoji="1" lang="en-US" altLang="zh-CN" sz="2800" b="1">
                <a:solidFill>
                  <a:schemeClr val="tx2"/>
                </a:solidFill>
                <a:latin typeface="Times New Roman" panose="02020603050405020304" pitchFamily="18" charset="0"/>
                <a:ea typeface="仿宋_GB2312" pitchFamily="49" charset="-122"/>
              </a:rPr>
              <a:t>+1], …, </a:t>
            </a:r>
            <a:r>
              <a:rPr kumimoji="1" lang="en-US" altLang="zh-CN" sz="2800" b="1" i="1">
                <a:solidFill>
                  <a:schemeClr val="tx2"/>
                </a:solidFill>
                <a:latin typeface="Times New Roman" panose="02020603050405020304" pitchFamily="18" charset="0"/>
                <a:ea typeface="仿宋_GB2312" pitchFamily="49" charset="-122"/>
              </a:rPr>
              <a:t>key</a:t>
            </a:r>
            <a:r>
              <a:rPr kumimoji="1" lang="en-US" altLang="zh-CN" sz="2800" b="1">
                <a:solidFill>
                  <a:schemeClr val="tx2"/>
                </a:solidFill>
                <a:latin typeface="Times New Roman" panose="02020603050405020304" pitchFamily="18" charset="0"/>
                <a:ea typeface="仿宋_GB2312" pitchFamily="49" charset="-122"/>
              </a:rPr>
              <a:t>[</a:t>
            </a:r>
            <a:r>
              <a:rPr kumimoji="1" lang="en-US" altLang="zh-CN" sz="2800" b="1" i="1">
                <a:solidFill>
                  <a:schemeClr val="tx2"/>
                </a:solidFill>
                <a:latin typeface="Times New Roman" panose="02020603050405020304" pitchFamily="18" charset="0"/>
                <a:ea typeface="仿宋_GB2312" pitchFamily="49" charset="-122"/>
              </a:rPr>
              <a:t>k</a:t>
            </a:r>
            <a:r>
              <a:rPr kumimoji="1" lang="en-US" altLang="zh-CN" sz="2800" b="1">
                <a:solidFill>
                  <a:schemeClr val="tx2"/>
                </a:solidFill>
                <a:latin typeface="Courier New" panose="02070309020205020404" pitchFamily="49" charset="0"/>
                <a:ea typeface="仿宋_GB2312" pitchFamily="49" charset="-122"/>
              </a:rPr>
              <a:t>-</a:t>
            </a:r>
            <a:r>
              <a:rPr kumimoji="1" lang="en-US" altLang="zh-CN" sz="2800" b="1">
                <a:solidFill>
                  <a:schemeClr val="tx2"/>
                </a:solidFill>
                <a:latin typeface="Times New Roman" panose="02020603050405020304" pitchFamily="18" charset="0"/>
                <a:ea typeface="仿宋_GB2312" pitchFamily="49" charset="-122"/>
              </a:rPr>
              <a:t>1], </a:t>
            </a:r>
            <a:r>
              <a:rPr kumimoji="1" lang="en-US" altLang="zh-CN" sz="2800" b="1" i="1">
                <a:solidFill>
                  <a:schemeClr val="tx2"/>
                </a:solidFill>
                <a:latin typeface="Times New Roman" panose="02020603050405020304" pitchFamily="18" charset="0"/>
                <a:ea typeface="仿宋_GB2312" pitchFamily="49" charset="-122"/>
              </a:rPr>
              <a:t>key</a:t>
            </a:r>
            <a:r>
              <a:rPr kumimoji="1" lang="en-US" altLang="zh-CN" sz="2800" b="1">
                <a:solidFill>
                  <a:schemeClr val="tx2"/>
                </a:solidFill>
                <a:latin typeface="Times New Roman" panose="02020603050405020304" pitchFamily="18" charset="0"/>
                <a:ea typeface="仿宋_GB2312" pitchFamily="49" charset="-122"/>
              </a:rPr>
              <a:t>[</a:t>
            </a:r>
            <a:r>
              <a:rPr kumimoji="1" lang="en-US" altLang="zh-CN" sz="2800" b="1" i="1">
                <a:solidFill>
                  <a:schemeClr val="tx2"/>
                </a:solidFill>
                <a:latin typeface="Times New Roman" panose="02020603050405020304" pitchFamily="18" charset="0"/>
                <a:ea typeface="仿宋_GB2312" pitchFamily="49" charset="-122"/>
              </a:rPr>
              <a:t>k</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i="1">
                <a:solidFill>
                  <a:schemeClr val="tx2"/>
                </a:solidFill>
                <a:latin typeface="Times New Roman" panose="02020603050405020304" pitchFamily="18" charset="0"/>
                <a:ea typeface="仿宋_GB2312" pitchFamily="49" charset="-122"/>
              </a:rPr>
              <a:t>key</a:t>
            </a:r>
            <a:r>
              <a:rPr kumimoji="1" lang="en-US" altLang="zh-CN" sz="2800" b="1">
                <a:solidFill>
                  <a:schemeClr val="tx2"/>
                </a:solidFill>
                <a:latin typeface="Times New Roman" panose="02020603050405020304" pitchFamily="18" charset="0"/>
                <a:ea typeface="仿宋_GB2312" pitchFamily="49" charset="-122"/>
              </a:rPr>
              <a:t>[</a:t>
            </a:r>
            <a:r>
              <a:rPr kumimoji="1" lang="en-US" altLang="zh-CN" sz="2800" b="1" i="1">
                <a:solidFill>
                  <a:schemeClr val="tx2"/>
                </a:solidFill>
                <a:latin typeface="Times New Roman" panose="02020603050405020304" pitchFamily="18" charset="0"/>
                <a:ea typeface="仿宋_GB2312" pitchFamily="49" charset="-122"/>
              </a:rPr>
              <a:t>k</a:t>
            </a:r>
            <a:r>
              <a:rPr kumimoji="1" lang="en-US" altLang="zh-CN" sz="2800" b="1">
                <a:solidFill>
                  <a:schemeClr val="tx2"/>
                </a:solidFill>
                <a:latin typeface="Times New Roman" panose="02020603050405020304" pitchFamily="18" charset="0"/>
                <a:ea typeface="仿宋_GB2312" pitchFamily="49" charset="-122"/>
              </a:rPr>
              <a:t>+1], …, </a:t>
            </a:r>
            <a:r>
              <a:rPr kumimoji="1" lang="en-US" altLang="zh-CN" sz="2800" b="1" i="1">
                <a:solidFill>
                  <a:schemeClr val="tx2"/>
                </a:solidFill>
                <a:latin typeface="Times New Roman" panose="02020603050405020304" pitchFamily="18" charset="0"/>
                <a:ea typeface="仿宋_GB2312" pitchFamily="49" charset="-122"/>
              </a:rPr>
              <a:t>key</a:t>
            </a:r>
            <a:r>
              <a:rPr kumimoji="1" lang="en-US" altLang="zh-CN" sz="2800" b="1">
                <a:solidFill>
                  <a:schemeClr val="tx2"/>
                </a:solidFill>
                <a:latin typeface="Times New Roman" panose="02020603050405020304" pitchFamily="18" charset="0"/>
                <a:ea typeface="仿宋_GB2312" pitchFamily="49" charset="-122"/>
              </a:rPr>
              <a:t>[</a:t>
            </a:r>
            <a:r>
              <a:rPr kumimoji="1" lang="en-US" altLang="zh-CN" sz="2800" b="1" i="1">
                <a:solidFill>
                  <a:schemeClr val="tx2"/>
                </a:solidFill>
                <a:latin typeface="Times New Roman" panose="02020603050405020304" pitchFamily="18" charset="0"/>
                <a:ea typeface="仿宋_GB2312" pitchFamily="49" charset="-122"/>
              </a:rPr>
              <a:t>j</a:t>
            </a:r>
            <a:r>
              <a:rPr kumimoji="1" lang="en-US" altLang="zh-CN" sz="2800" b="1">
                <a:solidFill>
                  <a:schemeClr val="tx2"/>
                </a:solidFill>
                <a:latin typeface="Times New Roman" panose="02020603050405020304" pitchFamily="18" charset="0"/>
                <a:ea typeface="仿宋_GB2312" pitchFamily="49" charset="-122"/>
              </a:rPr>
              <a:t>] }</a:t>
            </a:r>
          </a:p>
          <a:p>
            <a:pPr>
              <a:spcBef>
                <a:spcPct val="10000"/>
              </a:spcBef>
              <a:buClr>
                <a:srgbClr val="800080"/>
              </a:buClr>
              <a:buSzPct val="50000"/>
              <a:buFont typeface="Wingdings" panose="05000000000000000000" pitchFamily="2" charset="2"/>
              <a:buNone/>
            </a:pPr>
            <a:r>
              <a:rPr kumimoji="1" lang="en-US" altLang="zh-CN" sz="30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的子树</a:t>
            </a:r>
            <a:r>
              <a:rPr kumimoji="1" lang="en-US" altLang="zh-CN" sz="3000" b="1" i="1">
                <a:latin typeface="Times New Roman" panose="02020603050405020304" pitchFamily="18" charset="0"/>
                <a:ea typeface="仿宋_GB2312" pitchFamily="49" charset="-122"/>
              </a:rPr>
              <a:t>T</a:t>
            </a:r>
            <a:r>
              <a:rPr kumimoji="1" lang="en-US" altLang="zh-CN" sz="3000" b="1">
                <a:latin typeface="Times New Roman" panose="02020603050405020304" pitchFamily="18" charset="0"/>
                <a:ea typeface="仿宋_GB2312" pitchFamily="49" charset="-122"/>
              </a:rPr>
              <a:t>[</a:t>
            </a:r>
            <a:r>
              <a:rPr kumimoji="1" lang="en-US" altLang="zh-CN" sz="3000" b="1" i="1">
                <a:latin typeface="Times New Roman" panose="02020603050405020304" pitchFamily="18" charset="0"/>
                <a:ea typeface="仿宋_GB2312" pitchFamily="49" charset="-122"/>
              </a:rPr>
              <a:t>i</a:t>
            </a:r>
            <a:r>
              <a:rPr kumimoji="1" lang="en-US" altLang="zh-CN" sz="3000" b="1">
                <a:latin typeface="Times New Roman" panose="02020603050405020304" pitchFamily="18" charset="0"/>
                <a:ea typeface="仿宋_GB2312" pitchFamily="49" charset="-122"/>
              </a:rPr>
              <a:t>][</a:t>
            </a:r>
            <a:r>
              <a:rPr kumimoji="1" lang="en-US" altLang="zh-CN" sz="3000" b="1" i="1">
                <a:latin typeface="Times New Roman" panose="02020603050405020304" pitchFamily="18" charset="0"/>
                <a:ea typeface="仿宋_GB2312" pitchFamily="49" charset="-122"/>
              </a:rPr>
              <a:t>j</a:t>
            </a:r>
            <a:r>
              <a:rPr kumimoji="1" lang="en-US" altLang="zh-CN" sz="3000" b="1">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若设它的根结点为</a:t>
            </a:r>
            <a:r>
              <a:rPr kumimoji="1" lang="en-US" altLang="zh-CN" sz="3000" b="1" i="1">
                <a:solidFill>
                  <a:srgbClr val="003300"/>
                </a:solidFill>
                <a:latin typeface="Times New Roman" panose="02020603050405020304" pitchFamily="18" charset="0"/>
                <a:ea typeface="仿宋_GB2312" pitchFamily="49" charset="-122"/>
              </a:rPr>
              <a:t>k</a:t>
            </a:r>
            <a:r>
              <a:rPr kumimoji="1" lang="zh-CN" altLang="en-US" sz="3000" b="1">
                <a:solidFill>
                  <a:srgbClr val="000099"/>
                </a:solidFill>
                <a:latin typeface="Times New Roman" panose="02020603050405020304" pitchFamily="18" charset="0"/>
                <a:ea typeface="仿宋_GB2312" pitchFamily="49" charset="-122"/>
              </a:rPr>
              <a:t>，</a:t>
            </a:r>
            <a:r>
              <a:rPr kumimoji="1" lang="en-US" altLang="zh-CN" sz="3000" b="1" i="1">
                <a:solidFill>
                  <a:srgbClr val="000099"/>
                </a:solidFill>
                <a:latin typeface="Times New Roman" panose="02020603050405020304" pitchFamily="18" charset="0"/>
                <a:ea typeface="仿宋_GB2312" pitchFamily="49" charset="-122"/>
              </a:rPr>
              <a:t>i </a:t>
            </a:r>
            <a:r>
              <a:rPr kumimoji="1" lang="en-US" altLang="zh-CN" sz="3000" b="1">
                <a:solidFill>
                  <a:srgbClr val="000099"/>
                </a:solidFill>
                <a:latin typeface="Times New Roman" panose="02020603050405020304" pitchFamily="18" charset="0"/>
                <a:ea typeface="仿宋_GB2312" pitchFamily="49" charset="-122"/>
              </a:rPr>
              <a:t>&lt; </a:t>
            </a:r>
            <a:r>
              <a:rPr kumimoji="1" lang="en-US" altLang="zh-CN" sz="3000" b="1" i="1">
                <a:solidFill>
                  <a:srgbClr val="000099"/>
                </a:solidFill>
                <a:latin typeface="Times New Roman" panose="02020603050405020304" pitchFamily="18" charset="0"/>
                <a:ea typeface="仿宋_GB2312" pitchFamily="49" charset="-122"/>
              </a:rPr>
              <a:t>k</a:t>
            </a:r>
            <a:r>
              <a:rPr kumimoji="1" lang="en-US" altLang="zh-CN" sz="3000" b="1">
                <a:solidFill>
                  <a:srgbClr val="000099"/>
                </a:solidFill>
                <a:latin typeface="Times New Roman" panose="02020603050405020304" pitchFamily="18" charset="0"/>
                <a:ea typeface="仿宋_GB2312" pitchFamily="49" charset="-122"/>
              </a:rPr>
              <a:t> </a:t>
            </a: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a:t>
            </a:r>
            <a:r>
              <a:rPr kumimoji="1" lang="en-US" altLang="zh-CN" sz="3000" b="1" i="1">
                <a:solidFill>
                  <a:srgbClr val="000099"/>
                </a:solidFill>
                <a:latin typeface="Times New Roman" panose="02020603050405020304" pitchFamily="18" charset="0"/>
                <a:ea typeface="仿宋_GB2312" pitchFamily="49" charset="-122"/>
              </a:rPr>
              <a:t> j</a:t>
            </a:r>
            <a:r>
              <a:rPr kumimoji="1" lang="zh-CN" altLang="en-US" sz="3000" b="1">
                <a:solidFill>
                  <a:srgbClr val="000099"/>
                </a:solidFill>
                <a:latin typeface="Times New Roman" panose="02020603050405020304" pitchFamily="18" charset="0"/>
                <a:ea typeface="仿宋_GB2312" pitchFamily="49" charset="-122"/>
              </a:rPr>
              <a:t>，</a:t>
            </a:r>
          </a:p>
        </p:txBody>
      </p:sp>
      <p:sp>
        <p:nvSpPr>
          <p:cNvPr id="257029" name="Text Box 5">
            <a:extLst>
              <a:ext uri="{FF2B5EF4-FFF2-40B4-BE49-F238E27FC236}">
                <a16:creationId xmlns:a16="http://schemas.microsoft.com/office/drawing/2014/main" id="{4AD21575-B332-4F44-9B70-31853528BA34}"/>
              </a:ext>
            </a:extLst>
          </p:cNvPr>
          <p:cNvSpPr txBox="1">
            <a:spLocks noChangeArrowheads="1"/>
          </p:cNvSpPr>
          <p:nvPr/>
        </p:nvSpPr>
        <p:spPr bwMode="auto">
          <a:xfrm>
            <a:off x="684213" y="692150"/>
            <a:ext cx="8016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i="1">
                <a:solidFill>
                  <a:schemeClr val="tx2"/>
                </a:solidFill>
                <a:latin typeface="Times New Roman" panose="02020603050405020304" pitchFamily="18" charset="0"/>
              </a:rPr>
              <a:t>q</a:t>
            </a:r>
            <a:r>
              <a:rPr lang="en-US" altLang="zh-CN" sz="2800" b="1">
                <a:solidFill>
                  <a:schemeClr val="tx2"/>
                </a:solidFill>
                <a:latin typeface="Times New Roman" panose="02020603050405020304" pitchFamily="18" charset="0"/>
              </a:rPr>
              <a:t>[0]  </a:t>
            </a:r>
            <a:r>
              <a:rPr lang="en-US" altLang="zh-CN" sz="2800" b="1" i="1">
                <a:solidFill>
                  <a:schemeClr val="tx2"/>
                </a:solidFill>
                <a:latin typeface="Times New Roman" panose="02020603050405020304" pitchFamily="18" charset="0"/>
              </a:rPr>
              <a:t>p</a:t>
            </a:r>
            <a:r>
              <a:rPr lang="en-US" altLang="zh-CN" sz="2800" b="1">
                <a:solidFill>
                  <a:schemeClr val="tx2"/>
                </a:solidFill>
                <a:latin typeface="Times New Roman" panose="02020603050405020304" pitchFamily="18" charset="0"/>
              </a:rPr>
              <a:t>[1]  </a:t>
            </a:r>
            <a:r>
              <a:rPr lang="en-US" altLang="zh-CN" sz="2800" b="1" i="1">
                <a:solidFill>
                  <a:schemeClr val="tx2"/>
                </a:solidFill>
                <a:latin typeface="Times New Roman" panose="02020603050405020304" pitchFamily="18" charset="0"/>
              </a:rPr>
              <a:t>q</a:t>
            </a:r>
            <a:r>
              <a:rPr lang="en-US" altLang="zh-CN" sz="2800" b="1">
                <a:solidFill>
                  <a:schemeClr val="tx2"/>
                </a:solidFill>
                <a:latin typeface="Times New Roman" panose="02020603050405020304" pitchFamily="18" charset="0"/>
              </a:rPr>
              <a:t>[1] …</a:t>
            </a:r>
            <a:r>
              <a:rPr lang="en-US" altLang="zh-CN" sz="2800" b="1" i="1">
                <a:solidFill>
                  <a:schemeClr val="tx2"/>
                </a:solidFill>
                <a:latin typeface="Times New Roman" panose="02020603050405020304" pitchFamily="18" charset="0"/>
              </a:rPr>
              <a:t>q</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i</a:t>
            </a:r>
            <a:r>
              <a:rPr lang="en-US" altLang="zh-CN" sz="2800" b="1">
                <a:solidFill>
                  <a:schemeClr val="tx2"/>
                </a:solidFill>
                <a:latin typeface="Times New Roman" panose="02020603050405020304" pitchFamily="18" charset="0"/>
              </a:rPr>
              <a:t>]  </a:t>
            </a:r>
            <a:r>
              <a:rPr lang="en-US" altLang="zh-CN" sz="2800" b="1" i="1">
                <a:solidFill>
                  <a:schemeClr val="tx2"/>
                </a:solidFill>
                <a:latin typeface="Times New Roman" panose="02020603050405020304" pitchFamily="18" charset="0"/>
              </a:rPr>
              <a:t>p</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i</a:t>
            </a:r>
            <a:r>
              <a:rPr lang="en-US" altLang="zh-CN" sz="2800" b="1">
                <a:solidFill>
                  <a:schemeClr val="tx2"/>
                </a:solidFill>
                <a:latin typeface="Times New Roman" panose="02020603050405020304" pitchFamily="18" charset="0"/>
              </a:rPr>
              <a:t>+1]  </a:t>
            </a:r>
            <a:r>
              <a:rPr lang="en-US" altLang="zh-CN" sz="2800" b="1" i="1">
                <a:solidFill>
                  <a:schemeClr val="tx2"/>
                </a:solidFill>
                <a:latin typeface="Times New Roman" panose="02020603050405020304" pitchFamily="18" charset="0"/>
              </a:rPr>
              <a:t>q</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i</a:t>
            </a:r>
            <a:r>
              <a:rPr lang="en-US" altLang="zh-CN" sz="2800" b="1">
                <a:solidFill>
                  <a:schemeClr val="tx2"/>
                </a:solidFill>
                <a:latin typeface="Times New Roman" panose="02020603050405020304" pitchFamily="18" charset="0"/>
              </a:rPr>
              <a:t>+1]  </a:t>
            </a:r>
            <a:r>
              <a:rPr lang="en-US" altLang="zh-CN" sz="2800" b="1" i="1">
                <a:solidFill>
                  <a:schemeClr val="tx2"/>
                </a:solidFill>
                <a:latin typeface="Times New Roman" panose="02020603050405020304" pitchFamily="18" charset="0"/>
              </a:rPr>
              <a:t>p</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i</a:t>
            </a:r>
            <a:r>
              <a:rPr lang="en-US" altLang="zh-CN" sz="2800" b="1">
                <a:solidFill>
                  <a:schemeClr val="tx2"/>
                </a:solidFill>
                <a:latin typeface="Times New Roman" panose="02020603050405020304" pitchFamily="18" charset="0"/>
              </a:rPr>
              <a:t>+2]  </a:t>
            </a:r>
            <a:r>
              <a:rPr lang="en-US" altLang="zh-CN" sz="2800" b="1" i="1">
                <a:solidFill>
                  <a:schemeClr val="tx2"/>
                </a:solidFill>
                <a:latin typeface="Times New Roman" panose="02020603050405020304" pitchFamily="18" charset="0"/>
              </a:rPr>
              <a:t>q</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i</a:t>
            </a:r>
            <a:r>
              <a:rPr lang="en-US" altLang="zh-CN" sz="2800" b="1">
                <a:solidFill>
                  <a:schemeClr val="tx2"/>
                </a:solidFill>
                <a:latin typeface="Times New Roman" panose="02020603050405020304" pitchFamily="18" charset="0"/>
              </a:rPr>
              <a:t>+2] …</a:t>
            </a:r>
          </a:p>
        </p:txBody>
      </p:sp>
      <p:sp>
        <p:nvSpPr>
          <p:cNvPr id="257030" name="AutoShape 6">
            <a:extLst>
              <a:ext uri="{FF2B5EF4-FFF2-40B4-BE49-F238E27FC236}">
                <a16:creationId xmlns:a16="http://schemas.microsoft.com/office/drawing/2014/main" id="{676FD8AB-8671-429E-A901-8747CB46F83E}"/>
              </a:ext>
            </a:extLst>
          </p:cNvPr>
          <p:cNvSpPr>
            <a:spLocks/>
          </p:cNvSpPr>
          <p:nvPr/>
        </p:nvSpPr>
        <p:spPr bwMode="auto">
          <a:xfrm rot="-5400000">
            <a:off x="3636169" y="1124744"/>
            <a:ext cx="107950" cy="468312"/>
          </a:xfrm>
          <a:prstGeom prst="leftBrace">
            <a:avLst>
              <a:gd name="adj1" fmla="val 36152"/>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031" name="AutoShape 7">
            <a:extLst>
              <a:ext uri="{FF2B5EF4-FFF2-40B4-BE49-F238E27FC236}">
                <a16:creationId xmlns:a16="http://schemas.microsoft.com/office/drawing/2014/main" id="{0956C399-A1F8-42DF-88C4-AD88405591B7}"/>
              </a:ext>
            </a:extLst>
          </p:cNvPr>
          <p:cNvSpPr>
            <a:spLocks/>
          </p:cNvSpPr>
          <p:nvPr/>
        </p:nvSpPr>
        <p:spPr bwMode="auto">
          <a:xfrm rot="-5400000">
            <a:off x="4716463" y="620713"/>
            <a:ext cx="71437" cy="2592387"/>
          </a:xfrm>
          <a:prstGeom prst="leftBrace">
            <a:avLst>
              <a:gd name="adj1" fmla="val 302409"/>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032" name="AutoShape 8">
            <a:extLst>
              <a:ext uri="{FF2B5EF4-FFF2-40B4-BE49-F238E27FC236}">
                <a16:creationId xmlns:a16="http://schemas.microsoft.com/office/drawing/2014/main" id="{B2108E5E-E4FC-4D85-85E1-CAE878CFCF93}"/>
              </a:ext>
            </a:extLst>
          </p:cNvPr>
          <p:cNvSpPr>
            <a:spLocks/>
          </p:cNvSpPr>
          <p:nvPr/>
        </p:nvSpPr>
        <p:spPr bwMode="auto">
          <a:xfrm rot="-5400000">
            <a:off x="5760244" y="153194"/>
            <a:ext cx="107950" cy="4716462"/>
          </a:xfrm>
          <a:prstGeom prst="leftBrace">
            <a:avLst>
              <a:gd name="adj1" fmla="val 36409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033" name="Text Box 9">
            <a:extLst>
              <a:ext uri="{FF2B5EF4-FFF2-40B4-BE49-F238E27FC236}">
                <a16:creationId xmlns:a16="http://schemas.microsoft.com/office/drawing/2014/main" id="{050829C7-DB29-4B63-A463-6CF8FEB46877}"/>
              </a:ext>
            </a:extLst>
          </p:cNvPr>
          <p:cNvSpPr txBox="1">
            <a:spLocks noChangeArrowheads="1"/>
          </p:cNvSpPr>
          <p:nvPr/>
        </p:nvSpPr>
        <p:spPr bwMode="auto">
          <a:xfrm>
            <a:off x="3095625" y="1355725"/>
            <a:ext cx="11001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i="1">
                <a:solidFill>
                  <a:srgbClr val="339933"/>
                </a:solidFill>
                <a:latin typeface="Times New Roman" panose="02020603050405020304" pitchFamily="18" charset="0"/>
              </a:rPr>
              <a:t>W</a:t>
            </a:r>
            <a:r>
              <a:rPr lang="en-US" altLang="zh-CN" sz="2600" b="1">
                <a:solidFill>
                  <a:srgbClr val="339933"/>
                </a:solidFill>
                <a:latin typeface="Times New Roman" panose="02020603050405020304" pitchFamily="18" charset="0"/>
              </a:rPr>
              <a:t>[</a:t>
            </a:r>
            <a:r>
              <a:rPr lang="en-US" altLang="zh-CN" sz="2600" b="1" i="1">
                <a:solidFill>
                  <a:srgbClr val="339933"/>
                </a:solidFill>
                <a:latin typeface="Times New Roman" panose="02020603050405020304" pitchFamily="18" charset="0"/>
              </a:rPr>
              <a:t>i</a:t>
            </a:r>
            <a:r>
              <a:rPr lang="en-US" altLang="zh-CN" sz="2600" b="1">
                <a:solidFill>
                  <a:srgbClr val="339933"/>
                </a:solidFill>
                <a:latin typeface="Times New Roman" panose="02020603050405020304" pitchFamily="18" charset="0"/>
              </a:rPr>
              <a:t>][</a:t>
            </a:r>
            <a:r>
              <a:rPr lang="en-US" altLang="zh-CN" sz="2600" b="1" i="1">
                <a:solidFill>
                  <a:srgbClr val="339933"/>
                </a:solidFill>
                <a:latin typeface="Times New Roman" panose="02020603050405020304" pitchFamily="18" charset="0"/>
              </a:rPr>
              <a:t>i</a:t>
            </a:r>
            <a:r>
              <a:rPr lang="en-US" altLang="zh-CN" sz="2600" b="1">
                <a:solidFill>
                  <a:srgbClr val="339933"/>
                </a:solidFill>
                <a:latin typeface="Times New Roman" panose="02020603050405020304" pitchFamily="18" charset="0"/>
              </a:rPr>
              <a:t>]</a:t>
            </a:r>
          </a:p>
        </p:txBody>
      </p:sp>
      <p:sp>
        <p:nvSpPr>
          <p:cNvPr id="257034" name="Text Box 10">
            <a:extLst>
              <a:ext uri="{FF2B5EF4-FFF2-40B4-BE49-F238E27FC236}">
                <a16:creationId xmlns:a16="http://schemas.microsoft.com/office/drawing/2014/main" id="{80114110-E8F9-4149-BFA7-9D505E3EB592}"/>
              </a:ext>
            </a:extLst>
          </p:cNvPr>
          <p:cNvSpPr txBox="1">
            <a:spLocks noChangeArrowheads="1"/>
          </p:cNvSpPr>
          <p:nvPr/>
        </p:nvSpPr>
        <p:spPr bwMode="auto">
          <a:xfrm>
            <a:off x="4032250" y="1952625"/>
            <a:ext cx="1454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i="1">
                <a:solidFill>
                  <a:srgbClr val="339933"/>
                </a:solidFill>
                <a:latin typeface="Times New Roman" panose="02020603050405020304" pitchFamily="18" charset="0"/>
              </a:rPr>
              <a:t>W</a:t>
            </a:r>
            <a:r>
              <a:rPr lang="en-US" altLang="zh-CN" sz="2600" b="1">
                <a:solidFill>
                  <a:srgbClr val="339933"/>
                </a:solidFill>
                <a:latin typeface="Times New Roman" panose="02020603050405020304" pitchFamily="18" charset="0"/>
              </a:rPr>
              <a:t>[</a:t>
            </a:r>
            <a:r>
              <a:rPr lang="en-US" altLang="zh-CN" sz="2600" b="1" i="1">
                <a:solidFill>
                  <a:srgbClr val="339933"/>
                </a:solidFill>
                <a:latin typeface="Times New Roman" panose="02020603050405020304" pitchFamily="18" charset="0"/>
              </a:rPr>
              <a:t>i</a:t>
            </a:r>
            <a:r>
              <a:rPr lang="en-US" altLang="zh-CN" sz="2600" b="1">
                <a:solidFill>
                  <a:srgbClr val="339933"/>
                </a:solidFill>
                <a:latin typeface="Times New Roman" panose="02020603050405020304" pitchFamily="18" charset="0"/>
              </a:rPr>
              <a:t>][</a:t>
            </a:r>
            <a:r>
              <a:rPr lang="en-US" altLang="zh-CN" sz="2600" b="1" i="1">
                <a:solidFill>
                  <a:srgbClr val="339933"/>
                </a:solidFill>
                <a:latin typeface="Times New Roman" panose="02020603050405020304" pitchFamily="18" charset="0"/>
              </a:rPr>
              <a:t>i</a:t>
            </a:r>
            <a:r>
              <a:rPr lang="en-US" altLang="zh-CN" sz="2600" b="1">
                <a:solidFill>
                  <a:srgbClr val="339933"/>
                </a:solidFill>
                <a:latin typeface="Times New Roman" panose="02020603050405020304" pitchFamily="18" charset="0"/>
              </a:rPr>
              <a:t>+1]</a:t>
            </a:r>
          </a:p>
        </p:txBody>
      </p:sp>
      <p:sp>
        <p:nvSpPr>
          <p:cNvPr id="257035" name="Text Box 11">
            <a:extLst>
              <a:ext uri="{FF2B5EF4-FFF2-40B4-BE49-F238E27FC236}">
                <a16:creationId xmlns:a16="http://schemas.microsoft.com/office/drawing/2014/main" id="{1D7AB107-ADF7-4C52-8A4B-992BBD2C5B03}"/>
              </a:ext>
            </a:extLst>
          </p:cNvPr>
          <p:cNvSpPr txBox="1">
            <a:spLocks noChangeArrowheads="1"/>
          </p:cNvSpPr>
          <p:nvPr/>
        </p:nvSpPr>
        <p:spPr bwMode="auto">
          <a:xfrm>
            <a:off x="5003800" y="2636838"/>
            <a:ext cx="1454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i="1">
                <a:solidFill>
                  <a:srgbClr val="339933"/>
                </a:solidFill>
                <a:latin typeface="Times New Roman" panose="02020603050405020304" pitchFamily="18" charset="0"/>
              </a:rPr>
              <a:t>W</a:t>
            </a:r>
            <a:r>
              <a:rPr lang="en-US" altLang="zh-CN" sz="2600" b="1">
                <a:solidFill>
                  <a:srgbClr val="339933"/>
                </a:solidFill>
                <a:latin typeface="Times New Roman" panose="02020603050405020304" pitchFamily="18" charset="0"/>
              </a:rPr>
              <a:t>[</a:t>
            </a:r>
            <a:r>
              <a:rPr lang="en-US" altLang="zh-CN" sz="2600" b="1" i="1">
                <a:solidFill>
                  <a:srgbClr val="339933"/>
                </a:solidFill>
                <a:latin typeface="Times New Roman" panose="02020603050405020304" pitchFamily="18" charset="0"/>
              </a:rPr>
              <a:t>i</a:t>
            </a:r>
            <a:r>
              <a:rPr lang="en-US" altLang="zh-CN" sz="2600" b="1">
                <a:solidFill>
                  <a:srgbClr val="339933"/>
                </a:solidFill>
                <a:latin typeface="Times New Roman" panose="02020603050405020304" pitchFamily="18" charset="0"/>
              </a:rPr>
              <a:t>][</a:t>
            </a:r>
            <a:r>
              <a:rPr lang="en-US" altLang="zh-CN" sz="2600" b="1" i="1">
                <a:solidFill>
                  <a:srgbClr val="339933"/>
                </a:solidFill>
                <a:latin typeface="Times New Roman" panose="02020603050405020304" pitchFamily="18" charset="0"/>
              </a:rPr>
              <a:t>i</a:t>
            </a:r>
            <a:r>
              <a:rPr lang="en-US" altLang="zh-CN" sz="2600" b="1">
                <a:solidFill>
                  <a:srgbClr val="339933"/>
                </a:solidFill>
                <a:latin typeface="Times New Roman" panose="02020603050405020304" pitchFamily="18" charset="0"/>
              </a:rPr>
              <a:t>+2]</a:t>
            </a:r>
          </a:p>
        </p:txBody>
      </p:sp>
    </p:spTree>
  </p:cSld>
  <p:clrMapOvr>
    <a:masterClrMapping/>
  </p:clrMapOvr>
  <p:transition>
    <p:strips dir="rd"/>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BB96FA8-7ED5-46B0-8F3E-71BA91FD670A}"/>
              </a:ext>
            </a:extLst>
          </p:cNvPr>
          <p:cNvSpPr>
            <a:spLocks noGrp="1"/>
          </p:cNvSpPr>
          <p:nvPr>
            <p:ph type="sldNum" sz="quarter" idx="11"/>
          </p:nvPr>
        </p:nvSpPr>
        <p:spPr/>
        <p:txBody>
          <a:bodyPr/>
          <a:lstStyle/>
          <a:p>
            <a:fld id="{350DD6E8-CD30-4739-8B62-FCA351E44C3F}" type="slidenum">
              <a:rPr lang="en-US" altLang="zh-CN"/>
              <a:pPr/>
              <a:t>66</a:t>
            </a:fld>
            <a:endParaRPr lang="en-US" altLang="zh-CN"/>
          </a:p>
        </p:txBody>
      </p:sp>
      <p:sp>
        <p:nvSpPr>
          <p:cNvPr id="258050" name="Rectangle 2">
            <a:extLst>
              <a:ext uri="{FF2B5EF4-FFF2-40B4-BE49-F238E27FC236}">
                <a16:creationId xmlns:a16="http://schemas.microsoft.com/office/drawing/2014/main" id="{356FF8F7-C33F-4EE4-8FEC-8220A5B52C0D}"/>
              </a:ext>
            </a:extLst>
          </p:cNvPr>
          <p:cNvSpPr>
            <a:spLocks noGrp="1" noChangeArrowheads="1"/>
          </p:cNvSpPr>
          <p:nvPr>
            <p:ph type="body" idx="1"/>
          </p:nvPr>
        </p:nvSpPr>
        <p:spPr>
          <a:xfrm>
            <a:off x="528638" y="512763"/>
            <a:ext cx="8183562" cy="6400800"/>
          </a:xfrm>
        </p:spPr>
        <p:txBody>
          <a:bodyPr/>
          <a:lstStyle/>
          <a:p>
            <a:pPr algn="just">
              <a:lnSpc>
                <a:spcPct val="105000"/>
              </a:lnSpc>
              <a:spcBef>
                <a:spcPct val="0"/>
              </a:spcBef>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它的代价</a:t>
            </a:r>
            <a:r>
              <a:rPr lang="en-US" altLang="zh-CN" sz="3000" b="1" i="1">
                <a:solidFill>
                  <a:srgbClr val="CC3300"/>
                </a:solidFill>
                <a:latin typeface="Times New Roman" panose="02020603050405020304" pitchFamily="18" charset="0"/>
                <a:ea typeface="仿宋_GB2312" pitchFamily="49" charset="-122"/>
              </a:rPr>
              <a:t>C</a:t>
            </a:r>
            <a:r>
              <a:rPr lang="en-US" altLang="zh-CN" sz="3000" b="1">
                <a:solidFill>
                  <a:srgbClr val="CC3300"/>
                </a:solidFill>
                <a:latin typeface="Times New Roman" panose="02020603050405020304" pitchFamily="18" charset="0"/>
                <a:ea typeface="仿宋_GB2312" pitchFamily="49" charset="-122"/>
              </a:rPr>
              <a:t>[</a:t>
            </a:r>
            <a:r>
              <a:rPr lang="en-US" altLang="zh-CN" sz="3000" b="1" i="1">
                <a:solidFill>
                  <a:srgbClr val="CC3300"/>
                </a:solidFill>
                <a:latin typeface="Times New Roman" panose="02020603050405020304" pitchFamily="18" charset="0"/>
                <a:ea typeface="仿宋_GB2312" pitchFamily="49" charset="-122"/>
              </a:rPr>
              <a:t>i</a:t>
            </a:r>
            <a:r>
              <a:rPr lang="en-US" altLang="zh-CN" sz="3000" b="1">
                <a:solidFill>
                  <a:srgbClr val="CC3300"/>
                </a:solidFill>
                <a:latin typeface="Times New Roman" panose="02020603050405020304" pitchFamily="18" charset="0"/>
                <a:ea typeface="仿宋_GB2312" pitchFamily="49" charset="-122"/>
              </a:rPr>
              <a:t>][</a:t>
            </a:r>
            <a:r>
              <a:rPr lang="en-US" altLang="zh-CN" sz="3000" b="1" i="1">
                <a:solidFill>
                  <a:srgbClr val="CC3300"/>
                </a:solidFill>
                <a:latin typeface="Times New Roman" panose="02020603050405020304" pitchFamily="18" charset="0"/>
                <a:ea typeface="仿宋_GB2312" pitchFamily="49" charset="-122"/>
              </a:rPr>
              <a:t>j</a:t>
            </a:r>
            <a:r>
              <a:rPr lang="en-US" altLang="zh-CN" sz="3000" b="1">
                <a:solidFill>
                  <a:srgbClr val="CC33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为：</a:t>
            </a:r>
            <a:endParaRPr lang="zh-CN" altLang="en-US" sz="3000" b="1">
              <a:solidFill>
                <a:srgbClr val="CC3300"/>
              </a:solidFill>
              <a:latin typeface="Times New Roman" panose="02020603050405020304" pitchFamily="18" charset="0"/>
              <a:ea typeface="仿宋_GB2312" pitchFamily="49" charset="-122"/>
            </a:endParaRPr>
          </a:p>
          <a:p>
            <a:pPr algn="just">
              <a:lnSpc>
                <a:spcPct val="105000"/>
              </a:lnSpc>
              <a:spcBef>
                <a:spcPct val="0"/>
              </a:spcBef>
              <a:buFont typeface="Wingdings" panose="05000000000000000000" pitchFamily="2" charset="2"/>
              <a:buNone/>
            </a:pPr>
            <a:r>
              <a:rPr lang="zh-CN" altLang="en-US" sz="3000" b="1">
                <a:solidFill>
                  <a:srgbClr val="CC3300"/>
                </a:solidFill>
                <a:latin typeface="Times New Roman" panose="02020603050405020304" pitchFamily="18" charset="0"/>
                <a:ea typeface="仿宋_GB2312" pitchFamily="49" charset="-122"/>
              </a:rPr>
              <a:t>        </a:t>
            </a:r>
            <a:r>
              <a:rPr lang="en-US" altLang="zh-CN" sz="3000" b="1" i="1">
                <a:solidFill>
                  <a:srgbClr val="CC3300"/>
                </a:solidFill>
                <a:latin typeface="Times New Roman" panose="02020603050405020304" pitchFamily="18" charset="0"/>
                <a:ea typeface="仿宋_GB2312" pitchFamily="49" charset="-122"/>
              </a:rPr>
              <a:t>C</a:t>
            </a:r>
            <a:r>
              <a:rPr lang="en-US" altLang="zh-CN" sz="3000" b="1">
                <a:solidFill>
                  <a:srgbClr val="CC3300"/>
                </a:solidFill>
                <a:latin typeface="Times New Roman" panose="02020603050405020304" pitchFamily="18" charset="0"/>
                <a:ea typeface="仿宋_GB2312" pitchFamily="49" charset="-122"/>
              </a:rPr>
              <a:t>[</a:t>
            </a:r>
            <a:r>
              <a:rPr lang="en-US" altLang="zh-CN" sz="3000" b="1" i="1">
                <a:solidFill>
                  <a:srgbClr val="CC3300"/>
                </a:solidFill>
                <a:latin typeface="Times New Roman" panose="02020603050405020304" pitchFamily="18" charset="0"/>
                <a:ea typeface="仿宋_GB2312" pitchFamily="49" charset="-122"/>
              </a:rPr>
              <a:t>i</a:t>
            </a:r>
            <a:r>
              <a:rPr lang="en-US" altLang="zh-CN" sz="3000" b="1">
                <a:solidFill>
                  <a:srgbClr val="CC3300"/>
                </a:solidFill>
                <a:latin typeface="Times New Roman" panose="02020603050405020304" pitchFamily="18" charset="0"/>
                <a:ea typeface="仿宋_GB2312" pitchFamily="49" charset="-122"/>
              </a:rPr>
              <a:t>][</a:t>
            </a:r>
            <a:r>
              <a:rPr lang="en-US" altLang="zh-CN" sz="3000" b="1" i="1">
                <a:solidFill>
                  <a:srgbClr val="CC3300"/>
                </a:solidFill>
                <a:latin typeface="Times New Roman" panose="02020603050405020304" pitchFamily="18" charset="0"/>
                <a:ea typeface="仿宋_GB2312" pitchFamily="49" charset="-122"/>
              </a:rPr>
              <a:t>k</a:t>
            </a:r>
            <a:r>
              <a:rPr lang="en-US" altLang="zh-CN" sz="3000" b="1">
                <a:solidFill>
                  <a:srgbClr val="CC3300"/>
                </a:solidFill>
                <a:latin typeface="Courier New" panose="02070309020205020404" pitchFamily="49" charset="0"/>
                <a:ea typeface="仿宋_GB2312" pitchFamily="49" charset="-122"/>
              </a:rPr>
              <a:t>-</a:t>
            </a:r>
            <a:r>
              <a:rPr lang="en-US" altLang="zh-CN" sz="3000" b="1">
                <a:solidFill>
                  <a:srgbClr val="CC3300"/>
                </a:solidFill>
                <a:latin typeface="Times New Roman" panose="02020603050405020304" pitchFamily="18" charset="0"/>
                <a:ea typeface="仿宋_GB2312" pitchFamily="49" charset="-122"/>
              </a:rPr>
              <a:t>1]+</a:t>
            </a:r>
            <a:r>
              <a:rPr lang="en-US" altLang="zh-CN" sz="3000" b="1" i="1">
                <a:solidFill>
                  <a:srgbClr val="CC3300"/>
                </a:solidFill>
                <a:latin typeface="Times New Roman" panose="02020603050405020304" pitchFamily="18" charset="0"/>
                <a:ea typeface="仿宋_GB2312" pitchFamily="49" charset="-122"/>
              </a:rPr>
              <a:t>W</a:t>
            </a:r>
            <a:r>
              <a:rPr lang="en-US" altLang="zh-CN" sz="3000" b="1">
                <a:solidFill>
                  <a:srgbClr val="CC3300"/>
                </a:solidFill>
                <a:latin typeface="Times New Roman" panose="02020603050405020304" pitchFamily="18" charset="0"/>
                <a:ea typeface="仿宋_GB2312" pitchFamily="49" charset="-122"/>
              </a:rPr>
              <a:t>[</a:t>
            </a:r>
            <a:r>
              <a:rPr lang="en-US" altLang="zh-CN" sz="3000" b="1" i="1">
                <a:solidFill>
                  <a:srgbClr val="CC3300"/>
                </a:solidFill>
                <a:latin typeface="Times New Roman" panose="02020603050405020304" pitchFamily="18" charset="0"/>
                <a:ea typeface="仿宋_GB2312" pitchFamily="49" charset="-122"/>
              </a:rPr>
              <a:t>i</a:t>
            </a:r>
            <a:r>
              <a:rPr lang="en-US" altLang="zh-CN" sz="3000" b="1">
                <a:solidFill>
                  <a:srgbClr val="CC3300"/>
                </a:solidFill>
                <a:latin typeface="Times New Roman" panose="02020603050405020304" pitchFamily="18" charset="0"/>
                <a:ea typeface="仿宋_GB2312" pitchFamily="49" charset="-122"/>
              </a:rPr>
              <a:t>][</a:t>
            </a:r>
            <a:r>
              <a:rPr lang="en-US" altLang="zh-CN" sz="3000" b="1" i="1">
                <a:solidFill>
                  <a:srgbClr val="CC3300"/>
                </a:solidFill>
                <a:latin typeface="Times New Roman" panose="02020603050405020304" pitchFamily="18" charset="0"/>
                <a:ea typeface="仿宋_GB2312" pitchFamily="49" charset="-122"/>
              </a:rPr>
              <a:t>k</a:t>
            </a:r>
            <a:r>
              <a:rPr lang="en-US" altLang="zh-CN" sz="3000" b="1">
                <a:solidFill>
                  <a:srgbClr val="CC3300"/>
                </a:solidFill>
                <a:latin typeface="Courier New" panose="02070309020205020404" pitchFamily="49" charset="0"/>
                <a:ea typeface="仿宋_GB2312" pitchFamily="49" charset="-122"/>
              </a:rPr>
              <a:t>-</a:t>
            </a:r>
            <a:r>
              <a:rPr lang="en-US" altLang="zh-CN" sz="3000" b="1">
                <a:solidFill>
                  <a:srgbClr val="CC3300"/>
                </a:solidFill>
                <a:latin typeface="Times New Roman" panose="02020603050405020304" pitchFamily="18" charset="0"/>
                <a:ea typeface="仿宋_GB2312" pitchFamily="49" charset="-122"/>
              </a:rPr>
              <a:t>1]+</a:t>
            </a:r>
            <a:r>
              <a:rPr lang="en-US" altLang="zh-CN" sz="3000" b="1" i="1">
                <a:solidFill>
                  <a:srgbClr val="CC3300"/>
                </a:solidFill>
                <a:latin typeface="Times New Roman" panose="02020603050405020304" pitchFamily="18" charset="0"/>
                <a:ea typeface="仿宋_GB2312" pitchFamily="49" charset="-122"/>
              </a:rPr>
              <a:t>p</a:t>
            </a:r>
            <a:r>
              <a:rPr lang="en-US" altLang="zh-CN" sz="3000" b="1">
                <a:solidFill>
                  <a:srgbClr val="CC3300"/>
                </a:solidFill>
                <a:latin typeface="Times New Roman" panose="02020603050405020304" pitchFamily="18" charset="0"/>
                <a:ea typeface="仿宋_GB2312" pitchFamily="49" charset="-122"/>
              </a:rPr>
              <a:t>[</a:t>
            </a:r>
            <a:r>
              <a:rPr lang="en-US" altLang="zh-CN" sz="3000" b="1" i="1">
                <a:solidFill>
                  <a:srgbClr val="CC3300"/>
                </a:solidFill>
                <a:latin typeface="Times New Roman" panose="02020603050405020304" pitchFamily="18" charset="0"/>
                <a:ea typeface="仿宋_GB2312" pitchFamily="49" charset="-122"/>
              </a:rPr>
              <a:t>k</a:t>
            </a:r>
            <a:r>
              <a:rPr lang="en-US" altLang="zh-CN" sz="3000" b="1">
                <a:solidFill>
                  <a:srgbClr val="CC3300"/>
                </a:solidFill>
                <a:latin typeface="Times New Roman" panose="02020603050405020304" pitchFamily="18" charset="0"/>
                <a:ea typeface="仿宋_GB2312" pitchFamily="49" charset="-122"/>
              </a:rPr>
              <a:t>]+ </a:t>
            </a:r>
            <a:r>
              <a:rPr lang="en-US" altLang="zh-CN" sz="3000" b="1" i="1">
                <a:solidFill>
                  <a:srgbClr val="CC3300"/>
                </a:solidFill>
                <a:latin typeface="Times New Roman" panose="02020603050405020304" pitchFamily="18" charset="0"/>
                <a:ea typeface="仿宋_GB2312" pitchFamily="49" charset="-122"/>
              </a:rPr>
              <a:t>C</a:t>
            </a:r>
            <a:r>
              <a:rPr lang="en-US" altLang="zh-CN" sz="3000" b="1">
                <a:solidFill>
                  <a:srgbClr val="CC3300"/>
                </a:solidFill>
                <a:latin typeface="Times New Roman" panose="02020603050405020304" pitchFamily="18" charset="0"/>
                <a:ea typeface="仿宋_GB2312" pitchFamily="49" charset="-122"/>
              </a:rPr>
              <a:t>[</a:t>
            </a:r>
            <a:r>
              <a:rPr lang="en-US" altLang="zh-CN" sz="3000" b="1" i="1">
                <a:solidFill>
                  <a:srgbClr val="CC3300"/>
                </a:solidFill>
                <a:latin typeface="Times New Roman" panose="02020603050405020304" pitchFamily="18" charset="0"/>
                <a:ea typeface="仿宋_GB2312" pitchFamily="49" charset="-122"/>
              </a:rPr>
              <a:t>k</a:t>
            </a:r>
            <a:r>
              <a:rPr lang="en-US" altLang="zh-CN" sz="3000" b="1">
                <a:solidFill>
                  <a:srgbClr val="CC3300"/>
                </a:solidFill>
                <a:latin typeface="Times New Roman" panose="02020603050405020304" pitchFamily="18" charset="0"/>
                <a:ea typeface="仿宋_GB2312" pitchFamily="49" charset="-122"/>
              </a:rPr>
              <a:t>][</a:t>
            </a:r>
            <a:r>
              <a:rPr lang="en-US" altLang="zh-CN" sz="3000" b="1" i="1">
                <a:solidFill>
                  <a:srgbClr val="CC3300"/>
                </a:solidFill>
                <a:latin typeface="Times New Roman" panose="02020603050405020304" pitchFamily="18" charset="0"/>
                <a:ea typeface="仿宋_GB2312" pitchFamily="49" charset="-122"/>
              </a:rPr>
              <a:t>j</a:t>
            </a:r>
            <a:r>
              <a:rPr lang="en-US" altLang="zh-CN" sz="3000" b="1">
                <a:solidFill>
                  <a:srgbClr val="CC3300"/>
                </a:solidFill>
                <a:latin typeface="Times New Roman" panose="02020603050405020304" pitchFamily="18" charset="0"/>
                <a:ea typeface="仿宋_GB2312" pitchFamily="49" charset="-122"/>
              </a:rPr>
              <a:t>]+</a:t>
            </a:r>
            <a:r>
              <a:rPr lang="en-US" altLang="zh-CN" sz="3000" b="1" i="1">
                <a:solidFill>
                  <a:srgbClr val="CC3300"/>
                </a:solidFill>
                <a:latin typeface="Times New Roman" panose="02020603050405020304" pitchFamily="18" charset="0"/>
                <a:ea typeface="仿宋_GB2312" pitchFamily="49" charset="-122"/>
              </a:rPr>
              <a:t>W</a:t>
            </a:r>
            <a:r>
              <a:rPr lang="en-US" altLang="zh-CN" sz="3000" b="1">
                <a:solidFill>
                  <a:srgbClr val="CC3300"/>
                </a:solidFill>
                <a:latin typeface="Times New Roman" panose="02020603050405020304" pitchFamily="18" charset="0"/>
                <a:ea typeface="仿宋_GB2312" pitchFamily="49" charset="-122"/>
              </a:rPr>
              <a:t>[</a:t>
            </a:r>
            <a:r>
              <a:rPr lang="en-US" altLang="zh-CN" sz="3000" b="1" i="1">
                <a:solidFill>
                  <a:srgbClr val="CC3300"/>
                </a:solidFill>
                <a:latin typeface="Times New Roman" panose="02020603050405020304" pitchFamily="18" charset="0"/>
                <a:ea typeface="仿宋_GB2312" pitchFamily="49" charset="-122"/>
              </a:rPr>
              <a:t>k</a:t>
            </a:r>
            <a:r>
              <a:rPr lang="en-US" altLang="zh-CN" sz="3000" b="1">
                <a:solidFill>
                  <a:srgbClr val="CC3300"/>
                </a:solidFill>
                <a:latin typeface="Times New Roman" panose="02020603050405020304" pitchFamily="18" charset="0"/>
                <a:ea typeface="仿宋_GB2312" pitchFamily="49" charset="-122"/>
              </a:rPr>
              <a:t>][</a:t>
            </a:r>
            <a:r>
              <a:rPr lang="en-US" altLang="zh-CN" sz="3000" b="1" i="1">
                <a:solidFill>
                  <a:srgbClr val="CC3300"/>
                </a:solidFill>
                <a:latin typeface="Times New Roman" panose="02020603050405020304" pitchFamily="18" charset="0"/>
                <a:ea typeface="仿宋_GB2312" pitchFamily="49" charset="-122"/>
              </a:rPr>
              <a:t>j</a:t>
            </a:r>
            <a:r>
              <a:rPr lang="en-US" altLang="zh-CN" sz="3000" b="1">
                <a:solidFill>
                  <a:srgbClr val="CC3300"/>
                </a:solidFill>
                <a:latin typeface="Times New Roman" panose="02020603050405020304" pitchFamily="18" charset="0"/>
                <a:ea typeface="仿宋_GB2312" pitchFamily="49" charset="-122"/>
              </a:rPr>
              <a:t>]</a:t>
            </a:r>
          </a:p>
          <a:p>
            <a:pPr algn="just">
              <a:lnSpc>
                <a:spcPct val="105000"/>
              </a:lnSpc>
              <a:spcBef>
                <a:spcPct val="0"/>
              </a:spcBef>
              <a:buClr>
                <a:srgbClr val="FF6600"/>
              </a:buClr>
              <a:buSzPct val="55000"/>
            </a:pPr>
            <a:r>
              <a:rPr lang="en-US" altLang="zh-CN" sz="3000" b="1" i="1">
                <a:solidFill>
                  <a:srgbClr val="003300"/>
                </a:solidFill>
                <a:latin typeface="Times New Roman" panose="02020603050405020304" pitchFamily="18" charset="0"/>
                <a:ea typeface="仿宋_GB2312" pitchFamily="49" charset="-122"/>
              </a:rPr>
              <a:t>C</a:t>
            </a:r>
            <a:r>
              <a:rPr lang="en-US" altLang="zh-CN" sz="3000" b="1">
                <a:solidFill>
                  <a:srgbClr val="003300"/>
                </a:solidFill>
                <a:latin typeface="Times New Roman" panose="02020603050405020304" pitchFamily="18" charset="0"/>
                <a:ea typeface="仿宋_GB2312" pitchFamily="49" charset="-122"/>
              </a:rPr>
              <a:t>[</a:t>
            </a:r>
            <a:r>
              <a:rPr lang="en-US" altLang="zh-CN" sz="3000" b="1" i="1">
                <a:solidFill>
                  <a:srgbClr val="003300"/>
                </a:solidFill>
                <a:latin typeface="Times New Roman" panose="02020603050405020304" pitchFamily="18" charset="0"/>
                <a:ea typeface="仿宋_GB2312" pitchFamily="49" charset="-122"/>
              </a:rPr>
              <a:t>i</a:t>
            </a:r>
            <a:r>
              <a:rPr lang="en-US" altLang="zh-CN" sz="3000" b="1">
                <a:solidFill>
                  <a:srgbClr val="003300"/>
                </a:solidFill>
                <a:latin typeface="Times New Roman" panose="02020603050405020304" pitchFamily="18" charset="0"/>
                <a:ea typeface="仿宋_GB2312" pitchFamily="49" charset="-122"/>
              </a:rPr>
              <a:t>][</a:t>
            </a:r>
            <a:r>
              <a:rPr lang="en-US" altLang="zh-CN" sz="3000" b="1" i="1">
                <a:solidFill>
                  <a:srgbClr val="003300"/>
                </a:solidFill>
                <a:latin typeface="Times New Roman" panose="02020603050405020304" pitchFamily="18" charset="0"/>
                <a:ea typeface="仿宋_GB2312" pitchFamily="49" charset="-122"/>
              </a:rPr>
              <a:t>k</a:t>
            </a:r>
            <a:r>
              <a:rPr lang="en-US" altLang="zh-CN" sz="3000" b="1">
                <a:solidFill>
                  <a:srgbClr val="003300"/>
                </a:solidFill>
                <a:latin typeface="Courier New" panose="02070309020205020404" pitchFamily="49" charset="0"/>
                <a:ea typeface="仿宋_GB2312" pitchFamily="49" charset="-122"/>
              </a:rPr>
              <a:t>-</a:t>
            </a:r>
            <a:r>
              <a:rPr lang="en-US" altLang="zh-CN" sz="3000" b="1">
                <a:solidFill>
                  <a:srgbClr val="003300"/>
                </a:solidFill>
                <a:latin typeface="Times New Roman" panose="02020603050405020304" pitchFamily="18" charset="0"/>
                <a:ea typeface="仿宋_GB2312" pitchFamily="49" charset="-122"/>
              </a:rPr>
              <a:t>1]</a:t>
            </a:r>
            <a:r>
              <a:rPr lang="zh-CN" altLang="en-US" sz="3000" b="1">
                <a:solidFill>
                  <a:srgbClr val="000099"/>
                </a:solidFill>
                <a:latin typeface="Times New Roman" panose="02020603050405020304" pitchFamily="18" charset="0"/>
                <a:ea typeface="仿宋_GB2312" pitchFamily="49" charset="-122"/>
              </a:rPr>
              <a:t>是其包含关键码</a:t>
            </a:r>
          </a:p>
          <a:p>
            <a:pPr algn="just">
              <a:lnSpc>
                <a:spcPct val="105000"/>
              </a:lnSpc>
              <a:spcBef>
                <a:spcPct val="0"/>
              </a:spcBef>
              <a:buClr>
                <a:srgbClr val="FF6600"/>
              </a:buClr>
              <a:buSzPct val="55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+1], </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+2],…, </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 }</a:t>
            </a:r>
            <a:endParaRPr lang="en-US" altLang="zh-CN" sz="3000" b="1">
              <a:solidFill>
                <a:srgbClr val="000099"/>
              </a:solidFill>
              <a:latin typeface="Times New Roman" panose="02020603050405020304" pitchFamily="18" charset="0"/>
              <a:ea typeface="仿宋_GB2312" pitchFamily="49" charset="-122"/>
            </a:endParaRPr>
          </a:p>
          <a:p>
            <a:pPr algn="just">
              <a:lnSpc>
                <a:spcPct val="105000"/>
              </a:lnSpc>
              <a:spcBef>
                <a:spcPct val="0"/>
              </a:spcBef>
              <a:buClr>
                <a:srgbClr val="FF6600"/>
              </a:buClr>
              <a:buSzPct val="55000"/>
              <a:buFont typeface="Wingdings" panose="05000000000000000000" pitchFamily="2" charset="2"/>
              <a:buNone/>
            </a:pP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的左子树</a:t>
            </a:r>
            <a:r>
              <a:rPr lang="en-US" altLang="zh-CN" sz="3000" b="1" i="1">
                <a:latin typeface="Times New Roman" panose="02020603050405020304" pitchFamily="18" charset="0"/>
                <a:ea typeface="仿宋_GB2312" pitchFamily="49" charset="-122"/>
              </a:rPr>
              <a:t>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k</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solidFill>
                  <a:srgbClr val="000099"/>
                </a:solidFill>
                <a:latin typeface="Times New Roman" panose="02020603050405020304" pitchFamily="18" charset="0"/>
                <a:ea typeface="仿宋_GB2312" pitchFamily="49" charset="-122"/>
              </a:rPr>
              <a:t>的代价</a:t>
            </a:r>
          </a:p>
          <a:p>
            <a:pPr algn="just">
              <a:lnSpc>
                <a:spcPct val="105000"/>
              </a:lnSpc>
              <a:spcBef>
                <a:spcPct val="0"/>
              </a:spcBef>
              <a:buClr>
                <a:srgbClr val="FF6600"/>
              </a:buClr>
              <a:buSzPct val="55000"/>
            </a:pPr>
            <a:r>
              <a:rPr lang="en-US" altLang="zh-CN" sz="3000" b="1" i="1">
                <a:solidFill>
                  <a:srgbClr val="CC0000"/>
                </a:solidFill>
                <a:latin typeface="Times New Roman" panose="02020603050405020304" pitchFamily="18" charset="0"/>
                <a:ea typeface="仿宋_GB2312" pitchFamily="49" charset="-122"/>
              </a:rPr>
              <a:t>C</a:t>
            </a:r>
            <a:r>
              <a:rPr lang="en-US" altLang="zh-CN" sz="3000" b="1">
                <a:solidFill>
                  <a:srgbClr val="CC0000"/>
                </a:solidFill>
                <a:latin typeface="Times New Roman" panose="02020603050405020304" pitchFamily="18" charset="0"/>
                <a:ea typeface="仿宋_GB2312" pitchFamily="49" charset="-122"/>
              </a:rPr>
              <a:t>[</a:t>
            </a:r>
            <a:r>
              <a:rPr lang="en-US" altLang="zh-CN" sz="3000" b="1" i="1">
                <a:solidFill>
                  <a:srgbClr val="CC0000"/>
                </a:solidFill>
                <a:latin typeface="Times New Roman" panose="02020603050405020304" pitchFamily="18" charset="0"/>
                <a:ea typeface="仿宋_GB2312" pitchFamily="49" charset="-122"/>
              </a:rPr>
              <a:t>i</a:t>
            </a:r>
            <a:r>
              <a:rPr lang="en-US" altLang="zh-CN" sz="3000" b="1">
                <a:solidFill>
                  <a:srgbClr val="CC0000"/>
                </a:solidFill>
                <a:latin typeface="Times New Roman" panose="02020603050405020304" pitchFamily="18" charset="0"/>
                <a:ea typeface="仿宋_GB2312" pitchFamily="49" charset="-122"/>
              </a:rPr>
              <a:t>][</a:t>
            </a:r>
            <a:r>
              <a:rPr lang="en-US" altLang="zh-CN" sz="3000" b="1" i="1">
                <a:solidFill>
                  <a:srgbClr val="CC0000"/>
                </a:solidFill>
                <a:latin typeface="Times New Roman" panose="02020603050405020304" pitchFamily="18" charset="0"/>
                <a:ea typeface="仿宋_GB2312" pitchFamily="49" charset="-122"/>
              </a:rPr>
              <a:t>k</a:t>
            </a:r>
            <a:r>
              <a:rPr lang="en-US" altLang="zh-CN" sz="3000" b="1">
                <a:solidFill>
                  <a:srgbClr val="CC0000"/>
                </a:solidFill>
                <a:latin typeface="Courier New" panose="02070309020205020404" pitchFamily="49" charset="0"/>
                <a:ea typeface="仿宋_GB2312" pitchFamily="49" charset="-122"/>
              </a:rPr>
              <a:t>-</a:t>
            </a:r>
            <a:r>
              <a:rPr lang="en-US" altLang="zh-CN" sz="3000" b="1">
                <a:solidFill>
                  <a:srgbClr val="CC0000"/>
                </a:solidFill>
                <a:latin typeface="Times New Roman" panose="02020603050405020304" pitchFamily="18" charset="0"/>
                <a:ea typeface="仿宋_GB2312" pitchFamily="49" charset="-122"/>
              </a:rPr>
              <a:t>1]+</a:t>
            </a:r>
            <a:r>
              <a:rPr lang="en-US" altLang="zh-CN" sz="3000" b="1" i="1">
                <a:solidFill>
                  <a:srgbClr val="CC0000"/>
                </a:solidFill>
                <a:latin typeface="Times New Roman" panose="02020603050405020304" pitchFamily="18" charset="0"/>
                <a:ea typeface="仿宋_GB2312" pitchFamily="49" charset="-122"/>
              </a:rPr>
              <a:t>W</a:t>
            </a:r>
            <a:r>
              <a:rPr lang="en-US" altLang="zh-CN" sz="3000" b="1">
                <a:solidFill>
                  <a:srgbClr val="CC0000"/>
                </a:solidFill>
                <a:latin typeface="Times New Roman" panose="02020603050405020304" pitchFamily="18" charset="0"/>
                <a:ea typeface="仿宋_GB2312" pitchFamily="49" charset="-122"/>
              </a:rPr>
              <a:t>[</a:t>
            </a:r>
            <a:r>
              <a:rPr lang="en-US" altLang="zh-CN" sz="3000" b="1" i="1">
                <a:solidFill>
                  <a:srgbClr val="CC0000"/>
                </a:solidFill>
                <a:latin typeface="Times New Roman" panose="02020603050405020304" pitchFamily="18" charset="0"/>
                <a:ea typeface="仿宋_GB2312" pitchFamily="49" charset="-122"/>
              </a:rPr>
              <a:t>i</a:t>
            </a:r>
            <a:r>
              <a:rPr lang="en-US" altLang="zh-CN" sz="3000" b="1">
                <a:solidFill>
                  <a:srgbClr val="CC0000"/>
                </a:solidFill>
                <a:latin typeface="Times New Roman" panose="02020603050405020304" pitchFamily="18" charset="0"/>
                <a:ea typeface="仿宋_GB2312" pitchFamily="49" charset="-122"/>
              </a:rPr>
              <a:t>][</a:t>
            </a:r>
            <a:r>
              <a:rPr lang="en-US" altLang="zh-CN" sz="3000" b="1" i="1">
                <a:solidFill>
                  <a:srgbClr val="CC0000"/>
                </a:solidFill>
                <a:latin typeface="Times New Roman" panose="02020603050405020304" pitchFamily="18" charset="0"/>
                <a:ea typeface="仿宋_GB2312" pitchFamily="49" charset="-122"/>
              </a:rPr>
              <a:t>k</a:t>
            </a:r>
            <a:r>
              <a:rPr lang="en-US" altLang="zh-CN" sz="3000" b="1">
                <a:solidFill>
                  <a:srgbClr val="CC0000"/>
                </a:solidFill>
                <a:latin typeface="Courier New" panose="02070309020205020404" pitchFamily="49" charset="0"/>
                <a:ea typeface="仿宋_GB2312" pitchFamily="49" charset="-122"/>
              </a:rPr>
              <a:t>-</a:t>
            </a:r>
            <a:r>
              <a:rPr lang="en-US" altLang="zh-CN" sz="3000" b="1">
                <a:solidFill>
                  <a:srgbClr val="CC0000"/>
                </a:solidFill>
                <a:latin typeface="Times New Roman" panose="02020603050405020304" pitchFamily="18" charset="0"/>
                <a:ea typeface="仿宋_GB2312" pitchFamily="49" charset="-122"/>
              </a:rPr>
              <a:t>1]</a:t>
            </a:r>
            <a:r>
              <a:rPr lang="zh-CN" altLang="en-US" sz="3000" b="1">
                <a:solidFill>
                  <a:srgbClr val="000099"/>
                </a:solidFill>
                <a:latin typeface="Times New Roman" panose="02020603050405020304" pitchFamily="18" charset="0"/>
                <a:ea typeface="仿宋_GB2312" pitchFamily="49" charset="-122"/>
              </a:rPr>
              <a:t>等于把左子树每个结点的路径长度加 </a:t>
            </a:r>
            <a:r>
              <a:rPr lang="en-US" altLang="zh-CN" sz="3000" b="1">
                <a:solidFill>
                  <a:srgbClr val="000099"/>
                </a:solidFill>
                <a:latin typeface="Times New Roman" panose="02020603050405020304" pitchFamily="18" charset="0"/>
                <a:ea typeface="仿宋_GB2312" pitchFamily="49" charset="-122"/>
              </a:rPr>
              <a:t>1 </a:t>
            </a:r>
            <a:r>
              <a:rPr lang="zh-CN" altLang="en-US" sz="3000" b="1">
                <a:solidFill>
                  <a:srgbClr val="000099"/>
                </a:solidFill>
                <a:latin typeface="Times New Roman" panose="02020603050405020304" pitchFamily="18" charset="0"/>
                <a:ea typeface="仿宋_GB2312" pitchFamily="49" charset="-122"/>
              </a:rPr>
              <a:t>而计算出的代价</a:t>
            </a:r>
          </a:p>
          <a:p>
            <a:pPr algn="just">
              <a:lnSpc>
                <a:spcPct val="105000"/>
              </a:lnSpc>
              <a:spcBef>
                <a:spcPct val="0"/>
              </a:spcBef>
              <a:buClr>
                <a:srgbClr val="FF6600"/>
              </a:buClr>
              <a:buSzPct val="55000"/>
            </a:pPr>
            <a:r>
              <a:rPr lang="en-US" altLang="zh-CN" sz="3000" b="1" i="1">
                <a:solidFill>
                  <a:srgbClr val="003300"/>
                </a:solidFill>
                <a:latin typeface="Times New Roman" panose="02020603050405020304" pitchFamily="18" charset="0"/>
                <a:ea typeface="仿宋_GB2312" pitchFamily="49" charset="-122"/>
              </a:rPr>
              <a:t>C</a:t>
            </a:r>
            <a:r>
              <a:rPr lang="en-US" altLang="zh-CN" sz="3000" b="1">
                <a:solidFill>
                  <a:srgbClr val="003300"/>
                </a:solidFill>
                <a:latin typeface="Times New Roman" panose="02020603050405020304" pitchFamily="18" charset="0"/>
                <a:ea typeface="仿宋_GB2312" pitchFamily="49" charset="-122"/>
              </a:rPr>
              <a:t>[</a:t>
            </a:r>
            <a:r>
              <a:rPr lang="en-US" altLang="zh-CN" sz="3000" b="1" i="1">
                <a:solidFill>
                  <a:srgbClr val="003300"/>
                </a:solidFill>
                <a:latin typeface="Times New Roman" panose="02020603050405020304" pitchFamily="18" charset="0"/>
                <a:ea typeface="仿宋_GB2312" pitchFamily="49" charset="-122"/>
              </a:rPr>
              <a:t>k</a:t>
            </a:r>
            <a:r>
              <a:rPr lang="en-US" altLang="zh-CN" sz="3000" b="1">
                <a:solidFill>
                  <a:srgbClr val="003300"/>
                </a:solidFill>
                <a:latin typeface="Times New Roman" panose="02020603050405020304" pitchFamily="18" charset="0"/>
                <a:ea typeface="仿宋_GB2312" pitchFamily="49" charset="-122"/>
              </a:rPr>
              <a:t>][</a:t>
            </a:r>
            <a:r>
              <a:rPr lang="en-US" altLang="zh-CN" sz="3000" b="1" i="1">
                <a:solidFill>
                  <a:srgbClr val="003300"/>
                </a:solidFill>
                <a:latin typeface="Times New Roman" panose="02020603050405020304" pitchFamily="18" charset="0"/>
                <a:ea typeface="仿宋_GB2312" pitchFamily="49" charset="-122"/>
              </a:rPr>
              <a:t>j</a:t>
            </a:r>
            <a:r>
              <a:rPr lang="en-US" altLang="zh-CN" sz="3000" b="1">
                <a:solidFill>
                  <a:srgbClr val="003300"/>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是包含关键码 </a:t>
            </a:r>
          </a:p>
          <a:p>
            <a:pPr algn="just">
              <a:lnSpc>
                <a:spcPct val="105000"/>
              </a:lnSpc>
              <a:spcBef>
                <a:spcPct val="0"/>
              </a:spcBef>
              <a:buClr>
                <a:srgbClr val="FF6600"/>
              </a:buClr>
              <a:buSzPct val="55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+1], </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+2],…, </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 }</a:t>
            </a:r>
            <a:endParaRPr lang="en-US" altLang="zh-CN" sz="3000" b="1">
              <a:solidFill>
                <a:srgbClr val="000099"/>
              </a:solidFill>
              <a:latin typeface="Times New Roman" panose="02020603050405020304" pitchFamily="18" charset="0"/>
              <a:ea typeface="仿宋_GB2312" pitchFamily="49" charset="-122"/>
            </a:endParaRPr>
          </a:p>
          <a:p>
            <a:pPr algn="just">
              <a:lnSpc>
                <a:spcPct val="105000"/>
              </a:lnSpc>
              <a:spcBef>
                <a:spcPct val="0"/>
              </a:spcBef>
              <a:buClr>
                <a:srgbClr val="FF6600"/>
              </a:buClr>
              <a:buSzPct val="55000"/>
              <a:buFont typeface="Wingdings" panose="05000000000000000000" pitchFamily="2" charset="2"/>
              <a:buNone/>
            </a:pP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的右子树</a:t>
            </a:r>
            <a:r>
              <a:rPr lang="en-US" altLang="zh-CN" sz="3000" b="1" i="1">
                <a:latin typeface="Times New Roman" panose="02020603050405020304" pitchFamily="18" charset="0"/>
                <a:ea typeface="仿宋_GB2312" pitchFamily="49" charset="-122"/>
              </a:rPr>
              <a:t>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的代价</a:t>
            </a:r>
          </a:p>
          <a:p>
            <a:pPr algn="just">
              <a:lnSpc>
                <a:spcPct val="105000"/>
              </a:lnSpc>
              <a:spcBef>
                <a:spcPct val="0"/>
              </a:spcBef>
              <a:buClr>
                <a:srgbClr val="FF6600"/>
              </a:buClr>
              <a:buSzPct val="55000"/>
            </a:pPr>
            <a:r>
              <a:rPr lang="en-US" altLang="zh-CN" sz="3000" b="1" i="1">
                <a:solidFill>
                  <a:schemeClr val="tx2"/>
                </a:solidFill>
                <a:latin typeface="Times New Roman" panose="02020603050405020304" pitchFamily="18" charset="0"/>
                <a:ea typeface="仿宋_GB2312" pitchFamily="49" charset="-122"/>
              </a:rPr>
              <a:t>C</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W</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是把右子树每个结点的路径长度加 </a:t>
            </a:r>
            <a:r>
              <a:rPr lang="en-US" altLang="zh-CN" sz="3000" b="1">
                <a:solidFill>
                  <a:srgbClr val="000099"/>
                </a:solidFill>
                <a:latin typeface="Times New Roman" panose="02020603050405020304" pitchFamily="18" charset="0"/>
                <a:ea typeface="仿宋_GB2312" pitchFamily="49" charset="-122"/>
              </a:rPr>
              <a:t>1</a:t>
            </a:r>
            <a:r>
              <a:rPr lang="zh-CN" altLang="en-US" sz="3000" b="1">
                <a:solidFill>
                  <a:srgbClr val="000099"/>
                </a:solidFill>
                <a:latin typeface="Times New Roman" panose="02020603050405020304" pitchFamily="18" charset="0"/>
                <a:ea typeface="仿宋_GB2312" pitchFamily="49" charset="-122"/>
              </a:rPr>
              <a:t>之后计算出的代价。</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15FF8056-1867-48D5-8775-5522E5568BFF}"/>
              </a:ext>
            </a:extLst>
          </p:cNvPr>
          <p:cNvSpPr>
            <a:spLocks noGrp="1"/>
          </p:cNvSpPr>
          <p:nvPr>
            <p:ph type="sldNum" sz="quarter" idx="11"/>
          </p:nvPr>
        </p:nvSpPr>
        <p:spPr/>
        <p:txBody>
          <a:bodyPr/>
          <a:lstStyle/>
          <a:p>
            <a:fld id="{949729C8-2BE4-41C1-9510-3F3C03788934}" type="slidenum">
              <a:rPr lang="en-US" altLang="zh-CN"/>
              <a:pPr/>
              <a:t>67</a:t>
            </a:fld>
            <a:endParaRPr lang="en-US" altLang="zh-CN"/>
          </a:p>
        </p:txBody>
      </p:sp>
      <p:sp>
        <p:nvSpPr>
          <p:cNvPr id="259074" name="Rectangle 2">
            <a:extLst>
              <a:ext uri="{FF2B5EF4-FFF2-40B4-BE49-F238E27FC236}">
                <a16:creationId xmlns:a16="http://schemas.microsoft.com/office/drawing/2014/main" id="{BC9FB1F2-3B1B-44A6-9F21-FFE755E90A96}"/>
              </a:ext>
            </a:extLst>
          </p:cNvPr>
          <p:cNvSpPr>
            <a:spLocks noChangeArrowheads="1"/>
          </p:cNvSpPr>
          <p:nvPr/>
        </p:nvSpPr>
        <p:spPr bwMode="auto">
          <a:xfrm>
            <a:off x="406400" y="569913"/>
            <a:ext cx="8432800"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spcBef>
                <a:spcPct val="15000"/>
              </a:spcBef>
              <a:buClr>
                <a:srgbClr val="800080"/>
              </a:buClr>
              <a:buSzPct val="50000"/>
              <a:buFont typeface="Wingdings" panose="05000000000000000000" pitchFamily="2" charset="2"/>
              <a:buChar char="n"/>
            </a:pPr>
            <a:r>
              <a:rPr kumimoji="1" lang="zh-CN" altLang="en-US" sz="30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因此，公式</a:t>
            </a:r>
          </a:p>
          <a:p>
            <a:pPr>
              <a:lnSpc>
                <a:spcPct val="105000"/>
              </a:lnSpc>
              <a:spcBef>
                <a:spcPct val="15000"/>
              </a:spcBef>
            </a:pPr>
            <a:r>
              <a:rPr kumimoji="1" lang="zh-CN" altLang="en-US" sz="3000" b="1" i="1">
                <a:solidFill>
                  <a:srgbClr val="CC3300"/>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3000" b="1" i="1">
                <a:solidFill>
                  <a:srgbClr val="CC3300"/>
                </a:solidFill>
                <a:latin typeface="Times New Roman" panose="02020603050405020304" pitchFamily="18" charset="0"/>
                <a:ea typeface="仿宋_GB2312" pitchFamily="49" charset="-122"/>
              </a:rPr>
              <a:t>C</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i</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j</a:t>
            </a:r>
            <a:r>
              <a:rPr kumimoji="1" lang="en-US" altLang="zh-CN" sz="3000" b="1">
                <a:solidFill>
                  <a:srgbClr val="CC3300"/>
                </a:solidFill>
                <a:latin typeface="Times New Roman" panose="02020603050405020304" pitchFamily="18" charset="0"/>
                <a:ea typeface="仿宋_GB2312" pitchFamily="49" charset="-122"/>
              </a:rPr>
              <a:t>] = </a:t>
            </a:r>
            <a:r>
              <a:rPr lang="en-US" altLang="zh-CN" sz="3000" b="1" i="1">
                <a:solidFill>
                  <a:srgbClr val="CC3300"/>
                </a:solidFill>
                <a:latin typeface="Times New Roman" panose="02020603050405020304" pitchFamily="18" charset="0"/>
              </a:rPr>
              <a:t>C</a:t>
            </a:r>
            <a:r>
              <a:rPr lang="en-US" altLang="zh-CN" sz="3000" b="1">
                <a:solidFill>
                  <a:srgbClr val="CC3300"/>
                </a:solidFill>
                <a:latin typeface="Times New Roman" panose="02020603050405020304" pitchFamily="18" charset="0"/>
              </a:rPr>
              <a:t>[</a:t>
            </a:r>
            <a:r>
              <a:rPr lang="en-US" altLang="zh-CN" sz="3000" b="1" i="1">
                <a:solidFill>
                  <a:srgbClr val="CC3300"/>
                </a:solidFill>
                <a:latin typeface="Times New Roman" panose="02020603050405020304" pitchFamily="18" charset="0"/>
              </a:rPr>
              <a:t>i</a:t>
            </a:r>
            <a:r>
              <a:rPr lang="en-US" altLang="zh-CN" sz="3000" b="1">
                <a:solidFill>
                  <a:srgbClr val="CC3300"/>
                </a:solidFill>
                <a:latin typeface="Times New Roman" panose="02020603050405020304" pitchFamily="18" charset="0"/>
              </a:rPr>
              <a:t>][</a:t>
            </a:r>
            <a:r>
              <a:rPr lang="en-US" altLang="zh-CN" sz="3000" b="1" i="1">
                <a:solidFill>
                  <a:srgbClr val="CC3300"/>
                </a:solidFill>
                <a:latin typeface="Times New Roman" panose="02020603050405020304" pitchFamily="18" charset="0"/>
              </a:rPr>
              <a:t>k</a:t>
            </a:r>
            <a:r>
              <a:rPr lang="en-US" altLang="zh-CN" sz="3000" b="1">
                <a:solidFill>
                  <a:srgbClr val="CC3300"/>
                </a:solidFill>
                <a:latin typeface="Courier New" panose="02070309020205020404" pitchFamily="49" charset="0"/>
              </a:rPr>
              <a:t>-</a:t>
            </a:r>
            <a:r>
              <a:rPr lang="en-US" altLang="zh-CN" sz="3000" b="1">
                <a:solidFill>
                  <a:srgbClr val="CC3300"/>
                </a:solidFill>
                <a:latin typeface="Times New Roman" panose="02020603050405020304" pitchFamily="18" charset="0"/>
              </a:rPr>
              <a:t>1] + </a:t>
            </a:r>
            <a:r>
              <a:rPr lang="en-US" altLang="zh-CN" sz="3000" b="1" i="1">
                <a:solidFill>
                  <a:srgbClr val="CC3300"/>
                </a:solidFill>
                <a:latin typeface="Times New Roman" panose="02020603050405020304" pitchFamily="18" charset="0"/>
              </a:rPr>
              <a:t>W</a:t>
            </a:r>
            <a:r>
              <a:rPr lang="en-US" altLang="zh-CN" sz="3000" b="1">
                <a:solidFill>
                  <a:srgbClr val="CC3300"/>
                </a:solidFill>
                <a:latin typeface="Times New Roman" panose="02020603050405020304" pitchFamily="18" charset="0"/>
              </a:rPr>
              <a:t>[</a:t>
            </a:r>
            <a:r>
              <a:rPr lang="en-US" altLang="zh-CN" sz="3000" b="1" i="1">
                <a:solidFill>
                  <a:srgbClr val="CC3300"/>
                </a:solidFill>
                <a:latin typeface="Times New Roman" panose="02020603050405020304" pitchFamily="18" charset="0"/>
              </a:rPr>
              <a:t>i</a:t>
            </a:r>
            <a:r>
              <a:rPr lang="en-US" altLang="zh-CN" sz="3000" b="1">
                <a:solidFill>
                  <a:srgbClr val="CC3300"/>
                </a:solidFill>
                <a:latin typeface="Times New Roman" panose="02020603050405020304" pitchFamily="18" charset="0"/>
              </a:rPr>
              <a:t>][</a:t>
            </a:r>
            <a:r>
              <a:rPr lang="en-US" altLang="zh-CN" sz="3000" b="1" i="1">
                <a:solidFill>
                  <a:srgbClr val="CC3300"/>
                </a:solidFill>
                <a:latin typeface="Times New Roman" panose="02020603050405020304" pitchFamily="18" charset="0"/>
              </a:rPr>
              <a:t>k</a:t>
            </a:r>
            <a:r>
              <a:rPr lang="en-US" altLang="zh-CN" sz="3000" b="1">
                <a:solidFill>
                  <a:srgbClr val="CC3300"/>
                </a:solidFill>
                <a:latin typeface="Courier New" panose="02070309020205020404" pitchFamily="49" charset="0"/>
              </a:rPr>
              <a:t>-</a:t>
            </a:r>
            <a:r>
              <a:rPr lang="en-US" altLang="zh-CN" sz="3000" b="1">
                <a:solidFill>
                  <a:srgbClr val="CC3300"/>
                </a:solidFill>
                <a:latin typeface="Times New Roman" panose="02020603050405020304" pitchFamily="18" charset="0"/>
              </a:rPr>
              <a:t>1] + </a:t>
            </a:r>
            <a:r>
              <a:rPr lang="en-US" altLang="zh-CN" sz="3000" b="1" i="1">
                <a:solidFill>
                  <a:srgbClr val="CC3300"/>
                </a:solidFill>
                <a:latin typeface="Times New Roman" panose="02020603050405020304" pitchFamily="18" charset="0"/>
              </a:rPr>
              <a:t>p</a:t>
            </a:r>
            <a:r>
              <a:rPr lang="en-US" altLang="zh-CN" sz="3000" b="1">
                <a:solidFill>
                  <a:srgbClr val="CC3300"/>
                </a:solidFill>
                <a:latin typeface="Times New Roman" panose="02020603050405020304" pitchFamily="18" charset="0"/>
              </a:rPr>
              <a:t>[</a:t>
            </a:r>
            <a:r>
              <a:rPr lang="en-US" altLang="zh-CN" sz="3000" b="1" i="1">
                <a:solidFill>
                  <a:srgbClr val="CC3300"/>
                </a:solidFill>
                <a:latin typeface="Times New Roman" panose="02020603050405020304" pitchFamily="18" charset="0"/>
              </a:rPr>
              <a:t>k</a:t>
            </a:r>
            <a:r>
              <a:rPr lang="en-US" altLang="zh-CN" sz="3000" b="1">
                <a:solidFill>
                  <a:srgbClr val="CC3300"/>
                </a:solidFill>
                <a:latin typeface="Times New Roman" panose="02020603050405020304" pitchFamily="18" charset="0"/>
              </a:rPr>
              <a:t>] + </a:t>
            </a:r>
            <a:r>
              <a:rPr lang="en-US" altLang="zh-CN" sz="3000" b="1" i="1">
                <a:solidFill>
                  <a:srgbClr val="CC3300"/>
                </a:solidFill>
                <a:latin typeface="Times New Roman" panose="02020603050405020304" pitchFamily="18" charset="0"/>
              </a:rPr>
              <a:t>C</a:t>
            </a:r>
            <a:r>
              <a:rPr lang="en-US" altLang="zh-CN" sz="3000" b="1">
                <a:solidFill>
                  <a:srgbClr val="CC3300"/>
                </a:solidFill>
                <a:latin typeface="Times New Roman" panose="02020603050405020304" pitchFamily="18" charset="0"/>
              </a:rPr>
              <a:t>[</a:t>
            </a:r>
            <a:r>
              <a:rPr lang="en-US" altLang="zh-CN" sz="3000" b="1" i="1">
                <a:solidFill>
                  <a:srgbClr val="CC3300"/>
                </a:solidFill>
                <a:latin typeface="Times New Roman" panose="02020603050405020304" pitchFamily="18" charset="0"/>
              </a:rPr>
              <a:t>k</a:t>
            </a:r>
            <a:r>
              <a:rPr lang="en-US" altLang="zh-CN" sz="3000" b="1">
                <a:solidFill>
                  <a:srgbClr val="CC3300"/>
                </a:solidFill>
                <a:latin typeface="Times New Roman" panose="02020603050405020304" pitchFamily="18" charset="0"/>
              </a:rPr>
              <a:t>][</a:t>
            </a:r>
            <a:r>
              <a:rPr lang="en-US" altLang="zh-CN" sz="3000" b="1" i="1">
                <a:solidFill>
                  <a:srgbClr val="CC3300"/>
                </a:solidFill>
                <a:latin typeface="Times New Roman" panose="02020603050405020304" pitchFamily="18" charset="0"/>
              </a:rPr>
              <a:t>j</a:t>
            </a:r>
            <a:r>
              <a:rPr lang="en-US" altLang="zh-CN" sz="3000" b="1">
                <a:solidFill>
                  <a:srgbClr val="CC3300"/>
                </a:solidFill>
                <a:latin typeface="Times New Roman" panose="02020603050405020304" pitchFamily="18" charset="0"/>
              </a:rPr>
              <a:t>] + </a:t>
            </a:r>
          </a:p>
          <a:p>
            <a:pPr>
              <a:lnSpc>
                <a:spcPct val="105000"/>
              </a:lnSpc>
              <a:spcBef>
                <a:spcPct val="15000"/>
              </a:spcBef>
            </a:pPr>
            <a:r>
              <a:rPr lang="en-US" altLang="zh-CN" sz="3000" b="1">
                <a:solidFill>
                  <a:srgbClr val="CC3300"/>
                </a:solidFill>
                <a:latin typeface="Times New Roman" panose="02020603050405020304" pitchFamily="18" charset="0"/>
              </a:rPr>
              <a:t>                  +</a:t>
            </a:r>
            <a:r>
              <a:rPr lang="en-US" altLang="zh-CN" sz="3000" b="1" i="1">
                <a:solidFill>
                  <a:srgbClr val="CC3300"/>
                </a:solidFill>
                <a:latin typeface="Times New Roman" panose="02020603050405020304" pitchFamily="18" charset="0"/>
              </a:rPr>
              <a:t>W</a:t>
            </a:r>
            <a:r>
              <a:rPr lang="en-US" altLang="zh-CN" sz="3000" b="1">
                <a:solidFill>
                  <a:srgbClr val="CC3300"/>
                </a:solidFill>
                <a:latin typeface="Times New Roman" panose="02020603050405020304" pitchFamily="18" charset="0"/>
              </a:rPr>
              <a:t>[</a:t>
            </a:r>
            <a:r>
              <a:rPr lang="en-US" altLang="zh-CN" sz="3000" b="1" i="1">
                <a:solidFill>
                  <a:srgbClr val="CC3300"/>
                </a:solidFill>
                <a:latin typeface="Times New Roman" panose="02020603050405020304" pitchFamily="18" charset="0"/>
              </a:rPr>
              <a:t>k</a:t>
            </a:r>
            <a:r>
              <a:rPr lang="en-US" altLang="zh-CN" sz="3000" b="1">
                <a:solidFill>
                  <a:srgbClr val="CC3300"/>
                </a:solidFill>
                <a:latin typeface="Times New Roman" panose="02020603050405020304" pitchFamily="18" charset="0"/>
              </a:rPr>
              <a:t>][</a:t>
            </a:r>
            <a:r>
              <a:rPr lang="en-US" altLang="zh-CN" sz="3000" b="1" i="1">
                <a:solidFill>
                  <a:srgbClr val="CC3300"/>
                </a:solidFill>
                <a:latin typeface="Times New Roman" panose="02020603050405020304" pitchFamily="18" charset="0"/>
              </a:rPr>
              <a:t>j</a:t>
            </a:r>
            <a:r>
              <a:rPr lang="en-US" altLang="zh-CN" sz="3000" b="1">
                <a:solidFill>
                  <a:srgbClr val="CC3300"/>
                </a:solidFill>
                <a:latin typeface="Times New Roman" panose="02020603050405020304" pitchFamily="18" charset="0"/>
              </a:rPr>
              <a:t>]</a:t>
            </a:r>
            <a:endParaRPr kumimoji="1" lang="en-US" altLang="zh-CN" sz="3000" b="1">
              <a:effectLst>
                <a:outerShdw blurRad="38100" dist="38100" dir="2700000" algn="tl">
                  <a:srgbClr val="C0C0C0"/>
                </a:outerShdw>
              </a:effectLst>
              <a:latin typeface="Times New Roman" panose="02020603050405020304" pitchFamily="18" charset="0"/>
              <a:ea typeface="仿宋_GB2312" pitchFamily="49" charset="-122"/>
            </a:endParaRPr>
          </a:p>
          <a:p>
            <a:pPr>
              <a:lnSpc>
                <a:spcPct val="105000"/>
              </a:lnSpc>
              <a:spcBef>
                <a:spcPct val="15000"/>
              </a:spcBef>
              <a:buClr>
                <a:srgbClr val="800080"/>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表明</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整个树的代价等于其左子树的代价加上其右子树的代价，再加上根的权值。</a:t>
            </a:r>
            <a:endParaRPr kumimoji="1" lang="zh-CN" altLang="en-US" sz="3000" b="1">
              <a:latin typeface="Times New Roman" panose="02020603050405020304" pitchFamily="18" charset="0"/>
              <a:ea typeface="仿宋_GB2312" pitchFamily="49" charset="-122"/>
            </a:endParaRPr>
          </a:p>
          <a:p>
            <a:pPr>
              <a:lnSpc>
                <a:spcPct val="105000"/>
              </a:lnSpc>
              <a:spcBef>
                <a:spcPct val="15000"/>
              </a:spcBef>
              <a:buClr>
                <a:srgbClr val="800080"/>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因为</a:t>
            </a:r>
            <a:r>
              <a:rPr kumimoji="1" lang="zh-CN" altLang="en-US" sz="3000" b="1">
                <a:latin typeface="Times New Roman" panose="02020603050405020304" pitchFamily="18" charset="0"/>
                <a:ea typeface="仿宋_GB2312" pitchFamily="49" charset="-122"/>
              </a:rPr>
              <a:t> </a:t>
            </a:r>
            <a:r>
              <a:rPr kumimoji="1" lang="en-US" altLang="zh-CN" sz="3000" b="1" i="1">
                <a:solidFill>
                  <a:srgbClr val="CC3300"/>
                </a:solidFill>
                <a:latin typeface="Times New Roman" panose="02020603050405020304" pitchFamily="18" charset="0"/>
                <a:ea typeface="仿宋_GB2312" pitchFamily="49" charset="-122"/>
              </a:rPr>
              <a:t>W</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i</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j</a:t>
            </a:r>
            <a:r>
              <a:rPr kumimoji="1" lang="en-US" altLang="zh-CN" sz="3000" b="1">
                <a:solidFill>
                  <a:srgbClr val="CC3300"/>
                </a:solidFill>
                <a:latin typeface="Times New Roman" panose="02020603050405020304" pitchFamily="18" charset="0"/>
                <a:ea typeface="仿宋_GB2312" pitchFamily="49" charset="-122"/>
              </a:rPr>
              <a:t>] = </a:t>
            </a:r>
            <a:r>
              <a:rPr kumimoji="1" lang="en-US" altLang="zh-CN" sz="3000" b="1" i="1">
                <a:solidFill>
                  <a:srgbClr val="CC3300"/>
                </a:solidFill>
                <a:latin typeface="Times New Roman" panose="02020603050405020304" pitchFamily="18" charset="0"/>
                <a:ea typeface="仿宋_GB2312" pitchFamily="49" charset="-122"/>
              </a:rPr>
              <a:t>p</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k</a:t>
            </a:r>
            <a:r>
              <a:rPr kumimoji="1" lang="en-US" altLang="zh-CN" sz="3000" b="1">
                <a:solidFill>
                  <a:srgbClr val="CC3300"/>
                </a:solidFill>
                <a:latin typeface="Times New Roman" panose="02020603050405020304" pitchFamily="18" charset="0"/>
                <a:ea typeface="仿宋_GB2312" pitchFamily="49" charset="-122"/>
              </a:rPr>
              <a:t>] + </a:t>
            </a:r>
            <a:r>
              <a:rPr kumimoji="1" lang="en-US" altLang="zh-CN" sz="3000" b="1" i="1">
                <a:solidFill>
                  <a:srgbClr val="CC3300"/>
                </a:solidFill>
                <a:latin typeface="Times New Roman" panose="02020603050405020304" pitchFamily="18" charset="0"/>
                <a:ea typeface="仿宋_GB2312" pitchFamily="49" charset="-122"/>
              </a:rPr>
              <a:t>W</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i</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k</a:t>
            </a:r>
            <a:r>
              <a:rPr kumimoji="1" lang="en-US" altLang="zh-CN" sz="3000" b="1">
                <a:solidFill>
                  <a:srgbClr val="CC3300"/>
                </a:solidFill>
                <a:latin typeface="Courier New" panose="02070309020205020404" pitchFamily="49" charset="0"/>
                <a:ea typeface="仿宋_GB2312" pitchFamily="49" charset="-122"/>
              </a:rPr>
              <a:t>-</a:t>
            </a:r>
            <a:r>
              <a:rPr kumimoji="1" lang="en-US" altLang="zh-CN" sz="3000" b="1">
                <a:solidFill>
                  <a:srgbClr val="CC3300"/>
                </a:solidFill>
                <a:latin typeface="Times New Roman" panose="02020603050405020304" pitchFamily="18" charset="0"/>
                <a:ea typeface="仿宋_GB2312" pitchFamily="49" charset="-122"/>
              </a:rPr>
              <a:t>1] + </a:t>
            </a:r>
            <a:r>
              <a:rPr kumimoji="1" lang="en-US" altLang="zh-CN" sz="3000" b="1" i="1">
                <a:solidFill>
                  <a:srgbClr val="CC3300"/>
                </a:solidFill>
                <a:latin typeface="Times New Roman" panose="02020603050405020304" pitchFamily="18" charset="0"/>
                <a:ea typeface="仿宋_GB2312" pitchFamily="49" charset="-122"/>
              </a:rPr>
              <a:t>W</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k</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j</a:t>
            </a:r>
            <a:r>
              <a:rPr kumimoji="1" lang="en-US" altLang="zh-CN" sz="3000" b="1">
                <a:solidFill>
                  <a:srgbClr val="CC3300"/>
                </a:solidFill>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a:t>
            </a:r>
          </a:p>
          <a:p>
            <a:pPr>
              <a:lnSpc>
                <a:spcPct val="105000"/>
              </a:lnSpc>
              <a:spcBef>
                <a:spcPct val="15000"/>
              </a:spcBef>
            </a:pPr>
            <a:r>
              <a:rPr kumimoji="1" lang="zh-CN" altLang="en-US" sz="30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故有</a:t>
            </a:r>
            <a:r>
              <a:rPr kumimoji="1" lang="zh-CN" altLang="en-US" sz="3000" b="1">
                <a:latin typeface="Times New Roman" panose="02020603050405020304" pitchFamily="18" charset="0"/>
                <a:ea typeface="仿宋_GB2312" pitchFamily="49" charset="-122"/>
              </a:rPr>
              <a:t> </a:t>
            </a:r>
            <a:r>
              <a:rPr kumimoji="1" lang="en-US" altLang="zh-CN" sz="3000" b="1" i="1">
                <a:solidFill>
                  <a:srgbClr val="CC3300"/>
                </a:solidFill>
                <a:latin typeface="Times New Roman" panose="02020603050405020304" pitchFamily="18" charset="0"/>
                <a:ea typeface="仿宋_GB2312" pitchFamily="49" charset="-122"/>
              </a:rPr>
              <a:t>C</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i</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j</a:t>
            </a:r>
            <a:r>
              <a:rPr kumimoji="1" lang="en-US" altLang="zh-CN" sz="3000" b="1">
                <a:solidFill>
                  <a:srgbClr val="CC3300"/>
                </a:solidFill>
                <a:latin typeface="Times New Roman" panose="02020603050405020304" pitchFamily="18" charset="0"/>
                <a:ea typeface="仿宋_GB2312" pitchFamily="49" charset="-122"/>
              </a:rPr>
              <a:t>] = </a:t>
            </a:r>
            <a:r>
              <a:rPr kumimoji="1" lang="en-US" altLang="zh-CN" sz="3000" b="1" i="1">
                <a:solidFill>
                  <a:srgbClr val="CC3300"/>
                </a:solidFill>
                <a:latin typeface="Times New Roman" panose="02020603050405020304" pitchFamily="18" charset="0"/>
                <a:ea typeface="仿宋_GB2312" pitchFamily="49" charset="-122"/>
              </a:rPr>
              <a:t>W</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i</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j</a:t>
            </a:r>
            <a:r>
              <a:rPr kumimoji="1" lang="en-US" altLang="zh-CN" sz="3000" b="1">
                <a:solidFill>
                  <a:srgbClr val="CC3300"/>
                </a:solidFill>
                <a:latin typeface="Times New Roman" panose="02020603050405020304" pitchFamily="18" charset="0"/>
                <a:ea typeface="仿宋_GB2312" pitchFamily="49" charset="-122"/>
              </a:rPr>
              <a:t>] + </a:t>
            </a:r>
            <a:r>
              <a:rPr kumimoji="1" lang="en-US" altLang="zh-CN" sz="3000" b="1" i="1">
                <a:solidFill>
                  <a:srgbClr val="CC3300"/>
                </a:solidFill>
                <a:latin typeface="Times New Roman" panose="02020603050405020304" pitchFamily="18" charset="0"/>
                <a:ea typeface="仿宋_GB2312" pitchFamily="49" charset="-122"/>
              </a:rPr>
              <a:t>C</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i</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k</a:t>
            </a:r>
            <a:r>
              <a:rPr kumimoji="1" lang="en-US" altLang="zh-CN" sz="3000" b="1">
                <a:solidFill>
                  <a:srgbClr val="CC3300"/>
                </a:solidFill>
                <a:latin typeface="Courier New" panose="02070309020205020404" pitchFamily="49" charset="0"/>
                <a:ea typeface="仿宋_GB2312" pitchFamily="49" charset="-122"/>
              </a:rPr>
              <a:t>-</a:t>
            </a:r>
            <a:r>
              <a:rPr kumimoji="1" lang="en-US" altLang="zh-CN" sz="3000" b="1">
                <a:solidFill>
                  <a:srgbClr val="CC3300"/>
                </a:solidFill>
                <a:latin typeface="Times New Roman" panose="02020603050405020304" pitchFamily="18" charset="0"/>
                <a:ea typeface="仿宋_GB2312" pitchFamily="49" charset="-122"/>
              </a:rPr>
              <a:t>1] + </a:t>
            </a:r>
            <a:r>
              <a:rPr kumimoji="1" lang="en-US" altLang="zh-CN" sz="3000" b="1" i="1">
                <a:solidFill>
                  <a:srgbClr val="CC3300"/>
                </a:solidFill>
                <a:latin typeface="Times New Roman" panose="02020603050405020304" pitchFamily="18" charset="0"/>
                <a:ea typeface="仿宋_GB2312" pitchFamily="49" charset="-122"/>
              </a:rPr>
              <a:t>C</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k</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j</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a:latin typeface="Times New Roman" panose="02020603050405020304" pitchFamily="18" charset="0"/>
                <a:ea typeface="仿宋_GB2312" pitchFamily="49" charset="-122"/>
              </a:rPr>
              <a:t> </a:t>
            </a:r>
          </a:p>
          <a:p>
            <a:pPr>
              <a:lnSpc>
                <a:spcPct val="105000"/>
              </a:lnSpc>
              <a:spcBef>
                <a:spcPct val="15000"/>
              </a:spcBef>
              <a:buClr>
                <a:srgbClr val="800080"/>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可用</a:t>
            </a:r>
            <a:r>
              <a:rPr kumimoji="1" lang="zh-CN" altLang="en-US" sz="3000" b="1">
                <a:latin typeface="Times New Roman" panose="02020603050405020304" pitchFamily="18" charset="0"/>
                <a:ea typeface="仿宋_GB2312" pitchFamily="49" charset="-122"/>
              </a:rPr>
              <a:t> </a:t>
            </a:r>
            <a:r>
              <a:rPr kumimoji="1" lang="en-US" altLang="zh-CN" sz="3000" b="1" i="1">
                <a:solidFill>
                  <a:srgbClr val="CC0099"/>
                </a:solidFill>
                <a:latin typeface="Times New Roman" panose="02020603050405020304" pitchFamily="18" charset="0"/>
                <a:ea typeface="仿宋_GB2312" pitchFamily="49" charset="-122"/>
              </a:rPr>
              <a:t>k</a:t>
            </a:r>
            <a:r>
              <a:rPr kumimoji="1" lang="en-US" altLang="zh-CN" sz="3000" b="1">
                <a:solidFill>
                  <a:srgbClr val="CC0099"/>
                </a:solidFill>
                <a:latin typeface="Times New Roman" panose="02020603050405020304" pitchFamily="18" charset="0"/>
                <a:ea typeface="仿宋_GB2312" pitchFamily="49" charset="-122"/>
              </a:rPr>
              <a:t> = </a:t>
            </a:r>
            <a:r>
              <a:rPr kumimoji="1" lang="en-US" altLang="zh-CN" sz="3000" b="1" i="1">
                <a:solidFill>
                  <a:srgbClr val="CC0099"/>
                </a:solidFill>
                <a:latin typeface="Times New Roman" panose="02020603050405020304" pitchFamily="18" charset="0"/>
                <a:ea typeface="仿宋_GB2312" pitchFamily="49" charset="-122"/>
              </a:rPr>
              <a:t>i</a:t>
            </a:r>
            <a:r>
              <a:rPr kumimoji="1" lang="en-US" altLang="zh-CN" sz="3000" b="1">
                <a:solidFill>
                  <a:srgbClr val="CC0099"/>
                </a:solidFill>
                <a:latin typeface="Times New Roman" panose="02020603050405020304" pitchFamily="18" charset="0"/>
                <a:ea typeface="仿宋_GB2312" pitchFamily="49" charset="-122"/>
              </a:rPr>
              <a:t>+1, </a:t>
            </a:r>
            <a:r>
              <a:rPr kumimoji="1" lang="en-US" altLang="zh-CN" sz="3000" b="1" i="1">
                <a:solidFill>
                  <a:srgbClr val="CC0099"/>
                </a:solidFill>
                <a:latin typeface="Times New Roman" panose="02020603050405020304" pitchFamily="18" charset="0"/>
                <a:ea typeface="仿宋_GB2312" pitchFamily="49" charset="-122"/>
              </a:rPr>
              <a:t>i</a:t>
            </a:r>
            <a:r>
              <a:rPr kumimoji="1" lang="en-US" altLang="zh-CN" sz="3000" b="1">
                <a:solidFill>
                  <a:srgbClr val="CC0099"/>
                </a:solidFill>
                <a:latin typeface="Times New Roman" panose="02020603050405020304" pitchFamily="18" charset="0"/>
                <a:ea typeface="仿宋_GB2312" pitchFamily="49" charset="-122"/>
              </a:rPr>
              <a:t>+2, …, </a:t>
            </a:r>
            <a:r>
              <a:rPr kumimoji="1" lang="en-US" altLang="zh-CN" sz="3000" b="1" i="1">
                <a:solidFill>
                  <a:srgbClr val="CC0099"/>
                </a:solidFill>
                <a:latin typeface="Times New Roman" panose="02020603050405020304" pitchFamily="18" charset="0"/>
                <a:ea typeface="仿宋_GB2312" pitchFamily="49" charset="-122"/>
              </a:rPr>
              <a:t>j</a:t>
            </a:r>
            <a:r>
              <a:rPr kumimoji="1" lang="en-US" altLang="zh-CN" sz="3000" b="1">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分别计算上式</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选取使得</a:t>
            </a:r>
            <a:r>
              <a:rPr kumimoji="1" lang="en-US" altLang="zh-CN" sz="3000" b="1" i="1">
                <a:solidFill>
                  <a:srgbClr val="CC3300"/>
                </a:solidFill>
                <a:latin typeface="Times New Roman" panose="02020603050405020304" pitchFamily="18" charset="0"/>
                <a:ea typeface="仿宋_GB2312" pitchFamily="49" charset="-122"/>
              </a:rPr>
              <a:t>C</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i</a:t>
            </a:r>
            <a:r>
              <a:rPr kumimoji="1" lang="en-US" altLang="zh-CN" sz="3000" b="1">
                <a:solidFill>
                  <a:srgbClr val="CC3300"/>
                </a:solidFill>
                <a:latin typeface="Times New Roman" panose="02020603050405020304" pitchFamily="18" charset="0"/>
                <a:ea typeface="仿宋_GB2312" pitchFamily="49" charset="-122"/>
              </a:rPr>
              <a:t>][</a:t>
            </a:r>
            <a:r>
              <a:rPr kumimoji="1" lang="en-US" altLang="zh-CN" sz="3000" b="1" i="1">
                <a:solidFill>
                  <a:srgbClr val="CC3300"/>
                </a:solidFill>
                <a:latin typeface="Times New Roman" panose="02020603050405020304" pitchFamily="18" charset="0"/>
                <a:ea typeface="仿宋_GB2312" pitchFamily="49" charset="-122"/>
              </a:rPr>
              <a:t>j</a:t>
            </a:r>
            <a:r>
              <a:rPr kumimoji="1" lang="en-US" altLang="zh-CN" sz="3000" b="1">
                <a:solidFill>
                  <a:srgbClr val="CC3300"/>
                </a:solidFill>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达到最小的 </a:t>
            </a:r>
            <a:r>
              <a:rPr kumimoji="1" lang="en-US" altLang="zh-CN" sz="3000" b="1" i="1">
                <a:solidFill>
                  <a:srgbClr val="CC0099"/>
                </a:solidFill>
                <a:latin typeface="Times New Roman" panose="02020603050405020304" pitchFamily="18" charset="0"/>
                <a:ea typeface="仿宋_GB2312" pitchFamily="49" charset="-122"/>
              </a:rPr>
              <a:t>k</a:t>
            </a:r>
            <a:r>
              <a:rPr kumimoji="1" lang="zh-CN" altLang="en-US" sz="3000" b="1">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这样可将最优二叉搜索树</a:t>
            </a:r>
            <a:r>
              <a:rPr kumimoji="1" lang="en-US" altLang="zh-CN" sz="3000" b="1" i="1">
                <a:latin typeface="Times New Roman" panose="02020603050405020304" pitchFamily="18" charset="0"/>
                <a:ea typeface="仿宋_GB2312" pitchFamily="49" charset="-122"/>
              </a:rPr>
              <a:t>T</a:t>
            </a:r>
            <a:r>
              <a:rPr kumimoji="1" lang="en-US" altLang="zh-CN" sz="3000" b="1">
                <a:latin typeface="Times New Roman" panose="02020603050405020304" pitchFamily="18" charset="0"/>
                <a:ea typeface="仿宋_GB2312" pitchFamily="49" charset="-122"/>
              </a:rPr>
              <a:t>[</a:t>
            </a:r>
            <a:r>
              <a:rPr kumimoji="1" lang="en-US" altLang="zh-CN" sz="3000" b="1" i="1">
                <a:latin typeface="Times New Roman" panose="02020603050405020304" pitchFamily="18" charset="0"/>
                <a:ea typeface="仿宋_GB2312" pitchFamily="49" charset="-122"/>
              </a:rPr>
              <a:t>i</a:t>
            </a:r>
            <a:r>
              <a:rPr kumimoji="1" lang="en-US" altLang="zh-CN" sz="3000" b="1">
                <a:latin typeface="Times New Roman" panose="02020603050405020304" pitchFamily="18" charset="0"/>
                <a:ea typeface="仿宋_GB2312" pitchFamily="49" charset="-122"/>
              </a:rPr>
              <a:t>][</a:t>
            </a:r>
            <a:r>
              <a:rPr kumimoji="1" lang="en-US" altLang="zh-CN" sz="3000" b="1" i="1">
                <a:latin typeface="Times New Roman" panose="02020603050405020304" pitchFamily="18" charset="0"/>
                <a:ea typeface="仿宋_GB2312" pitchFamily="49" charset="-122"/>
              </a:rPr>
              <a:t>j</a:t>
            </a:r>
            <a:r>
              <a:rPr kumimoji="1" lang="en-US" altLang="zh-CN" sz="3000" b="1">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构造出来。</a:t>
            </a:r>
            <a:r>
              <a:rPr kumimoji="1" lang="zh-CN" altLang="en-US" sz="30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2D0DB8E-0CA2-4C6C-86FC-7D51E471F7C8}"/>
              </a:ext>
            </a:extLst>
          </p:cNvPr>
          <p:cNvSpPr>
            <a:spLocks noGrp="1"/>
          </p:cNvSpPr>
          <p:nvPr>
            <p:ph type="sldNum" sz="quarter" idx="11"/>
          </p:nvPr>
        </p:nvSpPr>
        <p:spPr/>
        <p:txBody>
          <a:bodyPr/>
          <a:lstStyle/>
          <a:p>
            <a:fld id="{E901DB94-DBFD-44C4-BD9C-7370C983B984}" type="slidenum">
              <a:rPr lang="en-US" altLang="zh-CN"/>
              <a:pPr/>
              <a:t>68</a:t>
            </a:fld>
            <a:endParaRPr lang="en-US" altLang="zh-CN"/>
          </a:p>
        </p:txBody>
      </p:sp>
      <p:sp>
        <p:nvSpPr>
          <p:cNvPr id="260098" name="Rectangle 2">
            <a:extLst>
              <a:ext uri="{FF2B5EF4-FFF2-40B4-BE49-F238E27FC236}">
                <a16:creationId xmlns:a16="http://schemas.microsoft.com/office/drawing/2014/main" id="{5522829A-7426-4270-BE7B-706BA14FF01D}"/>
              </a:ext>
            </a:extLst>
          </p:cNvPr>
          <p:cNvSpPr>
            <a:spLocks noGrp="1" noChangeArrowheads="1"/>
          </p:cNvSpPr>
          <p:nvPr>
            <p:ph type="title"/>
          </p:nvPr>
        </p:nvSpPr>
        <p:spPr>
          <a:xfrm>
            <a:off x="3124200" y="404813"/>
            <a:ext cx="2743200" cy="968375"/>
          </a:xfrm>
        </p:spPr>
        <p:txBody>
          <a:bodyPr/>
          <a:lstStyle/>
          <a:p>
            <a:r>
              <a:rPr lang="zh-CN" altLang="en-US" sz="3600" b="1">
                <a:solidFill>
                  <a:schemeClr val="tx2"/>
                </a:solidFill>
                <a:ea typeface="华文新魏" panose="02010800040101010101" pitchFamily="2" charset="-122"/>
              </a:rPr>
              <a:t>构造的步骤</a:t>
            </a:r>
            <a:endParaRPr lang="zh-CN" altLang="en-US">
              <a:solidFill>
                <a:schemeClr val="tx2"/>
              </a:solidFill>
              <a:ea typeface="华文新魏" panose="02010800040101010101" pitchFamily="2" charset="-122"/>
            </a:endParaRPr>
          </a:p>
        </p:txBody>
      </p:sp>
      <p:sp>
        <p:nvSpPr>
          <p:cNvPr id="260099" name="Rectangle 3">
            <a:extLst>
              <a:ext uri="{FF2B5EF4-FFF2-40B4-BE49-F238E27FC236}">
                <a16:creationId xmlns:a16="http://schemas.microsoft.com/office/drawing/2014/main" id="{BCB112D9-27AD-441E-A367-DDEB5E7AA2ED}"/>
              </a:ext>
            </a:extLst>
          </p:cNvPr>
          <p:cNvSpPr>
            <a:spLocks noGrp="1" noChangeArrowheads="1"/>
          </p:cNvSpPr>
          <p:nvPr>
            <p:ph type="body" idx="1"/>
          </p:nvPr>
        </p:nvSpPr>
        <p:spPr>
          <a:xfrm>
            <a:off x="503238" y="1304925"/>
            <a:ext cx="8407400" cy="5486400"/>
          </a:xfrm>
        </p:spPr>
        <p:txBody>
          <a:bodyPr/>
          <a:lstStyle/>
          <a:p>
            <a:pPr>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第一步，构造</a:t>
            </a:r>
            <a:r>
              <a:rPr lang="zh-CN" altLang="en-US" sz="3000" b="1">
                <a:solidFill>
                  <a:schemeClr val="tx2"/>
                </a:solidFill>
                <a:latin typeface="Times New Roman" panose="02020603050405020304" pitchFamily="18" charset="0"/>
                <a:ea typeface="仿宋_GB2312" pitchFamily="49" charset="-122"/>
              </a:rPr>
              <a:t>只有一个内部结点</a:t>
            </a:r>
            <a:r>
              <a:rPr lang="zh-CN" altLang="en-US" sz="3000" b="1">
                <a:solidFill>
                  <a:srgbClr val="000099"/>
                </a:solidFill>
                <a:latin typeface="Times New Roman" panose="02020603050405020304" pitchFamily="18" charset="0"/>
                <a:ea typeface="仿宋_GB2312" pitchFamily="49" charset="-122"/>
              </a:rPr>
              <a:t>的最优二叉搜索树</a:t>
            </a:r>
            <a:r>
              <a:rPr lang="zh-CN" altLang="en-US" sz="3000" b="1">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T</a:t>
            </a:r>
            <a:r>
              <a:rPr lang="en-US" altLang="zh-CN" sz="3000" b="1">
                <a:solidFill>
                  <a:schemeClr val="tx2"/>
                </a:solidFill>
                <a:latin typeface="Times New Roman" panose="02020603050405020304" pitchFamily="18" charset="0"/>
                <a:ea typeface="仿宋_GB2312" pitchFamily="49" charset="-122"/>
              </a:rPr>
              <a:t>[0][1]</a:t>
            </a:r>
            <a:r>
              <a:rPr lang="zh-CN" altLang="en-US" sz="3000" b="1">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T</a:t>
            </a:r>
            <a:r>
              <a:rPr lang="en-US" altLang="zh-CN" sz="3000" b="1">
                <a:solidFill>
                  <a:schemeClr val="tx2"/>
                </a:solidFill>
                <a:latin typeface="Times New Roman" panose="02020603050405020304" pitchFamily="18" charset="0"/>
                <a:ea typeface="仿宋_GB2312" pitchFamily="49" charset="-122"/>
              </a:rPr>
              <a:t>[1][2]</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T</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rgbClr val="0000FF"/>
                </a:solidFill>
                <a:latin typeface="Times New Roman" panose="02020603050405020304" pitchFamily="18" charset="0"/>
                <a:ea typeface="仿宋_GB2312" pitchFamily="49" charset="-122"/>
              </a:rPr>
              <a:t>。</a:t>
            </a:r>
          </a:p>
          <a:p>
            <a:pPr>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在</a:t>
            </a:r>
            <a:r>
              <a:rPr lang="en-US" altLang="zh-CN" sz="3000" b="1" i="1">
                <a:solidFill>
                  <a:schemeClr val="tx2"/>
                </a:solidFill>
                <a:latin typeface="Times New Roman" panose="02020603050405020304" pitchFamily="18" charset="0"/>
                <a:ea typeface="仿宋_GB2312" pitchFamily="49" charset="-122"/>
              </a:rPr>
              <a:t>T</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a:solidFill>
                  <a:srgbClr val="008080"/>
                </a:solidFill>
                <a:latin typeface="Times New Roman" panose="02020603050405020304" pitchFamily="18" charset="0"/>
                <a:ea typeface="仿宋_GB2312" pitchFamily="49" charset="-122"/>
              </a:rPr>
              <a:t> (1 </a:t>
            </a:r>
            <a:r>
              <a:rPr lang="en-US" altLang="zh-CN" sz="3000" b="1">
                <a:solidFill>
                  <a:srgbClr val="00808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008080"/>
                </a:solidFill>
                <a:latin typeface="Times New Roman" panose="02020603050405020304" pitchFamily="18" charset="0"/>
                <a:ea typeface="仿宋_GB2312" pitchFamily="49" charset="-122"/>
              </a:rPr>
              <a:t> </a:t>
            </a:r>
            <a:r>
              <a:rPr lang="en-US" altLang="zh-CN" sz="3000" b="1" i="1">
                <a:solidFill>
                  <a:srgbClr val="008080"/>
                </a:solidFill>
                <a:latin typeface="Times New Roman" panose="02020603050405020304" pitchFamily="18" charset="0"/>
                <a:ea typeface="仿宋_GB2312" pitchFamily="49" charset="-122"/>
              </a:rPr>
              <a:t>i</a:t>
            </a:r>
            <a:r>
              <a:rPr lang="en-US" altLang="zh-CN" sz="3000" b="1">
                <a:solidFill>
                  <a:srgbClr val="008080"/>
                </a:solidFill>
                <a:latin typeface="Times New Roman" panose="02020603050405020304" pitchFamily="18" charset="0"/>
                <a:ea typeface="仿宋_GB2312" pitchFamily="49" charset="-122"/>
              </a:rPr>
              <a:t> </a:t>
            </a:r>
            <a:r>
              <a:rPr lang="en-US" altLang="zh-CN" sz="3000" b="1">
                <a:solidFill>
                  <a:srgbClr val="00808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008080"/>
                </a:solidFill>
                <a:latin typeface="Times New Roman" panose="02020603050405020304" pitchFamily="18" charset="0"/>
                <a:ea typeface="仿宋_GB2312" pitchFamily="49" charset="-122"/>
              </a:rPr>
              <a:t> </a:t>
            </a:r>
            <a:r>
              <a:rPr lang="en-US" altLang="zh-CN" sz="3000" b="1" i="1">
                <a:solidFill>
                  <a:srgbClr val="008080"/>
                </a:solidFill>
                <a:latin typeface="Times New Roman" panose="02020603050405020304" pitchFamily="18" charset="0"/>
                <a:ea typeface="仿宋_GB2312" pitchFamily="49" charset="-122"/>
              </a:rPr>
              <a:t>n</a:t>
            </a:r>
            <a:r>
              <a:rPr lang="en-US" altLang="zh-CN" sz="3000" b="1">
                <a:solidFill>
                  <a:srgbClr val="008080"/>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中只包含关键码</a:t>
            </a:r>
            <a:r>
              <a:rPr lang="zh-CN" altLang="en-US" sz="3000" b="1" i="1">
                <a:latin typeface="Times New Roman" panose="02020603050405020304" pitchFamily="18" charset="0"/>
                <a:ea typeface="仿宋_GB2312" pitchFamily="49" charset="-122"/>
              </a:rPr>
              <a:t> </a:t>
            </a:r>
            <a:r>
              <a:rPr lang="en-US" altLang="zh-CN" sz="3000" b="1" i="1">
                <a:solidFill>
                  <a:srgbClr val="CC0000"/>
                </a:solidFill>
                <a:latin typeface="Times New Roman" panose="02020603050405020304" pitchFamily="18" charset="0"/>
                <a:ea typeface="仿宋_GB2312" pitchFamily="49" charset="-122"/>
              </a:rPr>
              <a:t>key</a:t>
            </a:r>
            <a:r>
              <a:rPr lang="en-US" altLang="zh-CN" sz="3000" b="1">
                <a:solidFill>
                  <a:srgbClr val="CC0000"/>
                </a:solidFill>
                <a:latin typeface="Times New Roman" panose="02020603050405020304" pitchFamily="18" charset="0"/>
                <a:ea typeface="仿宋_GB2312" pitchFamily="49" charset="-122"/>
              </a:rPr>
              <a:t>[</a:t>
            </a:r>
            <a:r>
              <a:rPr lang="en-US" altLang="zh-CN" sz="3000" b="1" i="1">
                <a:solidFill>
                  <a:srgbClr val="CC0000"/>
                </a:solidFill>
                <a:latin typeface="Times New Roman" panose="02020603050405020304" pitchFamily="18" charset="0"/>
                <a:ea typeface="仿宋_GB2312" pitchFamily="49" charset="-122"/>
              </a:rPr>
              <a:t>i</a:t>
            </a:r>
            <a:r>
              <a:rPr lang="en-US" altLang="zh-CN" sz="3000" b="1">
                <a:solidFill>
                  <a:srgbClr val="CC0000"/>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。其代价分别是</a:t>
            </a:r>
            <a:r>
              <a:rPr lang="zh-CN" altLang="en-US" sz="3000" b="1" i="1">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C</a:t>
            </a:r>
            <a:r>
              <a:rPr lang="en-US" altLang="zh-CN" sz="3000" b="1">
                <a:solidFill>
                  <a:srgbClr val="FF3300"/>
                </a:solidFill>
                <a:latin typeface="Times New Roman" panose="02020603050405020304" pitchFamily="18" charset="0"/>
                <a:ea typeface="仿宋_GB2312" pitchFamily="49" charset="-122"/>
              </a:rPr>
              <a:t>[</a:t>
            </a:r>
            <a:r>
              <a:rPr lang="en-US" altLang="zh-CN" sz="3000" b="1" i="1">
                <a:solidFill>
                  <a:srgbClr val="FF3300"/>
                </a:solidFill>
                <a:latin typeface="Times New Roman" panose="02020603050405020304" pitchFamily="18" charset="0"/>
                <a:ea typeface="仿宋_GB2312" pitchFamily="49" charset="-122"/>
              </a:rPr>
              <a:t>i</a:t>
            </a:r>
            <a:r>
              <a:rPr lang="en-US" altLang="zh-CN" sz="3000" b="1" i="1">
                <a:solidFill>
                  <a:srgbClr val="FF3300"/>
                </a:solidFill>
                <a:latin typeface="Courier New" panose="02070309020205020404" pitchFamily="49" charset="0"/>
                <a:ea typeface="仿宋_GB2312" pitchFamily="49" charset="-122"/>
              </a:rPr>
              <a:t>-</a:t>
            </a:r>
            <a:r>
              <a:rPr lang="en-US" altLang="zh-CN" sz="3000" b="1">
                <a:solidFill>
                  <a:srgbClr val="FF3300"/>
                </a:solidFill>
                <a:latin typeface="Times New Roman" panose="02020603050405020304" pitchFamily="18" charset="0"/>
                <a:ea typeface="仿宋_GB2312" pitchFamily="49" charset="-122"/>
              </a:rPr>
              <a:t>1][</a:t>
            </a:r>
            <a:r>
              <a:rPr lang="en-US" altLang="zh-CN" sz="3000" b="1" i="1">
                <a:solidFill>
                  <a:srgbClr val="FF3300"/>
                </a:solidFill>
                <a:latin typeface="Times New Roman" panose="02020603050405020304" pitchFamily="18" charset="0"/>
                <a:ea typeface="仿宋_GB2312" pitchFamily="49" charset="-122"/>
              </a:rPr>
              <a:t>i</a:t>
            </a:r>
            <a:r>
              <a:rPr lang="en-US" altLang="zh-CN" sz="3000" b="1">
                <a:solidFill>
                  <a:srgbClr val="FF3300"/>
                </a:solidFill>
                <a:latin typeface="Times New Roman" panose="02020603050405020304" pitchFamily="18" charset="0"/>
                <a:ea typeface="仿宋_GB2312" pitchFamily="49" charset="-122"/>
              </a:rPr>
              <a:t>] = </a:t>
            </a:r>
            <a:r>
              <a:rPr lang="en-US" altLang="zh-CN" sz="3000" b="1" i="1">
                <a:solidFill>
                  <a:srgbClr val="FF3300"/>
                </a:solidFill>
                <a:latin typeface="Times New Roman" panose="02020603050405020304" pitchFamily="18" charset="0"/>
                <a:ea typeface="仿宋_GB2312" pitchFamily="49" charset="-122"/>
              </a:rPr>
              <a:t>W</a:t>
            </a:r>
            <a:r>
              <a:rPr lang="en-US" altLang="zh-CN" sz="3000" b="1">
                <a:solidFill>
                  <a:srgbClr val="FF3300"/>
                </a:solidFill>
                <a:latin typeface="Times New Roman" panose="02020603050405020304" pitchFamily="18" charset="0"/>
                <a:ea typeface="仿宋_GB2312" pitchFamily="49" charset="-122"/>
              </a:rPr>
              <a:t>[</a:t>
            </a:r>
            <a:r>
              <a:rPr lang="en-US" altLang="zh-CN" sz="3000" b="1" i="1">
                <a:solidFill>
                  <a:srgbClr val="FF3300"/>
                </a:solidFill>
                <a:latin typeface="Times New Roman" panose="02020603050405020304" pitchFamily="18" charset="0"/>
                <a:ea typeface="仿宋_GB2312" pitchFamily="49" charset="-122"/>
              </a:rPr>
              <a:t>i</a:t>
            </a:r>
            <a:r>
              <a:rPr lang="en-US" altLang="zh-CN" sz="3000" b="1">
                <a:solidFill>
                  <a:srgbClr val="FF3300"/>
                </a:solidFill>
                <a:latin typeface="Courier New" panose="02070309020205020404" pitchFamily="49" charset="0"/>
                <a:ea typeface="仿宋_GB2312" pitchFamily="49" charset="-122"/>
              </a:rPr>
              <a:t>-</a:t>
            </a:r>
            <a:r>
              <a:rPr lang="en-US" altLang="zh-CN" sz="3000" b="1">
                <a:solidFill>
                  <a:srgbClr val="FF3300"/>
                </a:solidFill>
                <a:latin typeface="Times New Roman" panose="02020603050405020304" pitchFamily="18" charset="0"/>
                <a:ea typeface="仿宋_GB2312" pitchFamily="49" charset="-122"/>
              </a:rPr>
              <a:t>1][</a:t>
            </a:r>
            <a:r>
              <a:rPr lang="en-US" altLang="zh-CN" sz="3000" b="1" i="1">
                <a:solidFill>
                  <a:srgbClr val="FF3300"/>
                </a:solidFill>
                <a:latin typeface="Times New Roman" panose="02020603050405020304" pitchFamily="18" charset="0"/>
                <a:ea typeface="仿宋_GB2312" pitchFamily="49" charset="-122"/>
              </a:rPr>
              <a:t>i</a:t>
            </a:r>
            <a:r>
              <a:rPr lang="en-US" altLang="zh-CN" sz="3000" b="1">
                <a:solidFill>
                  <a:srgbClr val="FF3300"/>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。另外设立一 个数组</a:t>
            </a:r>
            <a:r>
              <a:rPr lang="zh-CN" altLang="en-US" sz="3000" b="1">
                <a:latin typeface="Times New Roman" panose="02020603050405020304" pitchFamily="18" charset="0"/>
                <a:ea typeface="仿宋_GB2312" pitchFamily="49" charset="-122"/>
              </a:rPr>
              <a:t> </a:t>
            </a:r>
            <a:r>
              <a:rPr lang="en-US" altLang="zh-CN" sz="3000" b="1" i="1">
                <a:solidFill>
                  <a:srgbClr val="339933"/>
                </a:solidFill>
                <a:latin typeface="Times New Roman" panose="02020603050405020304" pitchFamily="18" charset="0"/>
                <a:ea typeface="仿宋_GB2312" pitchFamily="49" charset="-122"/>
              </a:rPr>
              <a:t>R</a:t>
            </a:r>
            <a:r>
              <a:rPr lang="en-US" altLang="zh-CN" sz="3000" b="1">
                <a:solidFill>
                  <a:srgbClr val="339933"/>
                </a:solidFill>
                <a:latin typeface="Times New Roman" panose="02020603050405020304" pitchFamily="18" charset="0"/>
                <a:ea typeface="仿宋_GB2312" pitchFamily="49" charset="-122"/>
              </a:rPr>
              <a:t>[0..</a:t>
            </a:r>
            <a:r>
              <a:rPr lang="en-US" altLang="zh-CN" sz="3000" b="1" i="1">
                <a:solidFill>
                  <a:srgbClr val="339933"/>
                </a:solidFill>
                <a:latin typeface="Times New Roman" panose="02020603050405020304" pitchFamily="18" charset="0"/>
                <a:ea typeface="仿宋_GB2312" pitchFamily="49" charset="-122"/>
              </a:rPr>
              <a:t>n</a:t>
            </a:r>
            <a:r>
              <a:rPr lang="en-US" altLang="zh-CN" sz="3000" b="1">
                <a:solidFill>
                  <a:srgbClr val="339933"/>
                </a:solidFill>
                <a:latin typeface="Times New Roman" panose="02020603050405020304" pitchFamily="18" charset="0"/>
                <a:ea typeface="仿宋_GB2312" pitchFamily="49" charset="-122"/>
              </a:rPr>
              <a:t>][0..</a:t>
            </a:r>
            <a:r>
              <a:rPr lang="en-US" altLang="zh-CN" sz="3000" b="1" i="1">
                <a:solidFill>
                  <a:srgbClr val="339933"/>
                </a:solidFill>
                <a:latin typeface="Times New Roman" panose="02020603050405020304" pitchFamily="18" charset="0"/>
                <a:ea typeface="仿宋_GB2312" pitchFamily="49" charset="-122"/>
              </a:rPr>
              <a:t>n</a:t>
            </a:r>
            <a:r>
              <a:rPr lang="en-US" altLang="zh-CN" sz="3000" b="1">
                <a:solidFill>
                  <a:srgbClr val="339933"/>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存放各最优二叉搜索树的根。</a:t>
            </a:r>
          </a:p>
          <a:p>
            <a:pPr>
              <a:lnSpc>
                <a:spcPct val="105000"/>
              </a:lnSpc>
              <a:buClr>
                <a:srgbClr val="8000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i="1">
                <a:solidFill>
                  <a:srgbClr val="339933"/>
                </a:solidFill>
                <a:latin typeface="Times New Roman" panose="02020603050405020304" pitchFamily="18" charset="0"/>
                <a:ea typeface="仿宋_GB2312" pitchFamily="49" charset="-122"/>
              </a:rPr>
              <a:t>R</a:t>
            </a:r>
            <a:r>
              <a:rPr lang="en-US" altLang="zh-CN" sz="3000" b="1">
                <a:solidFill>
                  <a:srgbClr val="339933"/>
                </a:solidFill>
                <a:latin typeface="Times New Roman" panose="02020603050405020304" pitchFamily="18" charset="0"/>
                <a:ea typeface="仿宋_GB2312" pitchFamily="49" charset="-122"/>
              </a:rPr>
              <a:t>[0][1] = 1, </a:t>
            </a:r>
            <a:r>
              <a:rPr lang="en-US" altLang="zh-CN" sz="3000" b="1" i="1">
                <a:solidFill>
                  <a:srgbClr val="339933"/>
                </a:solidFill>
                <a:latin typeface="Times New Roman" panose="02020603050405020304" pitchFamily="18" charset="0"/>
                <a:ea typeface="仿宋_GB2312" pitchFamily="49" charset="-122"/>
              </a:rPr>
              <a:t>R</a:t>
            </a:r>
            <a:r>
              <a:rPr lang="en-US" altLang="zh-CN" sz="3000" b="1">
                <a:solidFill>
                  <a:srgbClr val="339933"/>
                </a:solidFill>
                <a:latin typeface="Times New Roman" panose="02020603050405020304" pitchFamily="18" charset="0"/>
                <a:ea typeface="仿宋_GB2312" pitchFamily="49" charset="-122"/>
              </a:rPr>
              <a:t>[1][2] = 2, … , </a:t>
            </a:r>
            <a:r>
              <a:rPr lang="en-US" altLang="zh-CN" sz="3000" b="1" i="1">
                <a:solidFill>
                  <a:srgbClr val="339933"/>
                </a:solidFill>
                <a:latin typeface="Times New Roman" panose="02020603050405020304" pitchFamily="18" charset="0"/>
                <a:ea typeface="仿宋_GB2312" pitchFamily="49" charset="-122"/>
              </a:rPr>
              <a:t>R</a:t>
            </a:r>
            <a:r>
              <a:rPr lang="en-US" altLang="zh-CN" sz="3000" b="1">
                <a:solidFill>
                  <a:srgbClr val="339933"/>
                </a:solidFill>
                <a:latin typeface="Times New Roman" panose="02020603050405020304" pitchFamily="18" charset="0"/>
                <a:ea typeface="仿宋_GB2312" pitchFamily="49" charset="-122"/>
              </a:rPr>
              <a:t>[</a:t>
            </a:r>
            <a:r>
              <a:rPr lang="en-US" altLang="zh-CN" sz="3000" b="1" i="1">
                <a:solidFill>
                  <a:srgbClr val="339933"/>
                </a:solidFill>
                <a:latin typeface="Times New Roman" panose="02020603050405020304" pitchFamily="18" charset="0"/>
                <a:ea typeface="仿宋_GB2312" pitchFamily="49" charset="-122"/>
              </a:rPr>
              <a:t>n</a:t>
            </a:r>
            <a:r>
              <a:rPr lang="en-US" altLang="zh-CN" sz="3000" b="1">
                <a:solidFill>
                  <a:srgbClr val="339933"/>
                </a:solidFill>
                <a:latin typeface="Times New Roman" panose="02020603050405020304" pitchFamily="18" charset="0"/>
                <a:ea typeface="仿宋_GB2312" pitchFamily="49" charset="-122"/>
              </a:rPr>
              <a:t>-1][</a:t>
            </a:r>
            <a:r>
              <a:rPr lang="en-US" altLang="zh-CN" sz="3000" b="1" i="1">
                <a:solidFill>
                  <a:srgbClr val="339933"/>
                </a:solidFill>
                <a:latin typeface="Times New Roman" panose="02020603050405020304" pitchFamily="18" charset="0"/>
                <a:ea typeface="仿宋_GB2312" pitchFamily="49" charset="-122"/>
              </a:rPr>
              <a:t>n</a:t>
            </a:r>
            <a:r>
              <a:rPr lang="en-US" altLang="zh-CN" sz="3000" b="1">
                <a:solidFill>
                  <a:srgbClr val="339933"/>
                </a:solidFill>
                <a:latin typeface="Times New Roman" panose="02020603050405020304" pitchFamily="18" charset="0"/>
                <a:ea typeface="仿宋_GB2312" pitchFamily="49" charset="-122"/>
              </a:rPr>
              <a:t>] = </a:t>
            </a:r>
            <a:r>
              <a:rPr lang="en-US" altLang="zh-CN" sz="3000" b="1" i="1">
                <a:solidFill>
                  <a:srgbClr val="339933"/>
                </a:solidFill>
                <a:latin typeface="Times New Roman" panose="02020603050405020304" pitchFamily="18" charset="0"/>
                <a:ea typeface="仿宋_GB2312" pitchFamily="49" charset="-122"/>
              </a:rPr>
              <a:t>n</a:t>
            </a:r>
          </a:p>
          <a:p>
            <a:pPr>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第二步</a:t>
            </a:r>
            <a:r>
              <a:rPr lang="en-US" altLang="zh-CN" sz="3000" b="1">
                <a:solidFill>
                  <a:srgbClr val="000099"/>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构造</a:t>
            </a:r>
            <a:r>
              <a:rPr lang="zh-CN" altLang="en-US" sz="3000" b="1">
                <a:solidFill>
                  <a:srgbClr val="CC0000"/>
                </a:solidFill>
                <a:latin typeface="Times New Roman" panose="02020603050405020304" pitchFamily="18" charset="0"/>
                <a:ea typeface="仿宋_GB2312" pitchFamily="49" charset="-122"/>
              </a:rPr>
              <a:t>有两个内部结点</a:t>
            </a:r>
            <a:r>
              <a:rPr lang="zh-CN" altLang="en-US" sz="3000" b="1">
                <a:solidFill>
                  <a:srgbClr val="000099"/>
                </a:solidFill>
                <a:latin typeface="Times New Roman" panose="02020603050405020304" pitchFamily="18" charset="0"/>
                <a:ea typeface="仿宋_GB2312" pitchFamily="49" charset="-122"/>
              </a:rPr>
              <a:t>的最优二叉搜索树：</a:t>
            </a:r>
            <a:r>
              <a:rPr lang="en-US" altLang="zh-CN" sz="3000" b="1" i="1">
                <a:solidFill>
                  <a:schemeClr val="tx2"/>
                </a:solidFill>
                <a:latin typeface="Times New Roman" panose="02020603050405020304" pitchFamily="18" charset="0"/>
                <a:ea typeface="仿宋_GB2312" pitchFamily="49" charset="-122"/>
              </a:rPr>
              <a:t>T</a:t>
            </a:r>
            <a:r>
              <a:rPr lang="en-US" altLang="zh-CN" sz="3000" b="1">
                <a:solidFill>
                  <a:schemeClr val="tx2"/>
                </a:solidFill>
                <a:latin typeface="Times New Roman" panose="02020603050405020304" pitchFamily="18" charset="0"/>
                <a:ea typeface="仿宋_GB2312" pitchFamily="49" charset="-122"/>
              </a:rPr>
              <a:t>[0][2]</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T</a:t>
            </a:r>
            <a:r>
              <a:rPr lang="en-US" altLang="zh-CN" sz="3000" b="1">
                <a:solidFill>
                  <a:schemeClr val="tx2"/>
                </a:solidFill>
                <a:latin typeface="Times New Roman" panose="02020603050405020304" pitchFamily="18" charset="0"/>
                <a:ea typeface="仿宋_GB2312" pitchFamily="49" charset="-122"/>
              </a:rPr>
              <a:t>[1][3]</a:t>
            </a:r>
            <a:r>
              <a:rPr lang="en-US" altLang="zh-CN" sz="3000" b="1">
                <a:solidFill>
                  <a:srgbClr val="0000FF"/>
                </a:solidFill>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T</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rgbClr val="0000FF"/>
                </a:solidFill>
                <a:latin typeface="Times New Roman" panose="02020603050405020304" pitchFamily="18" charset="0"/>
                <a:ea typeface="仿宋_GB2312" pitchFamily="49" charset="-122"/>
              </a:rPr>
              <a:t>。</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A6DC0C1-BF6E-4CAA-A7BB-CB68F5A6D4F5}"/>
              </a:ext>
            </a:extLst>
          </p:cNvPr>
          <p:cNvSpPr>
            <a:spLocks noGrp="1"/>
          </p:cNvSpPr>
          <p:nvPr>
            <p:ph type="sldNum" sz="quarter" idx="11"/>
          </p:nvPr>
        </p:nvSpPr>
        <p:spPr/>
        <p:txBody>
          <a:bodyPr/>
          <a:lstStyle/>
          <a:p>
            <a:fld id="{EBAAB026-4ECD-461A-9568-2C89D957B2F7}" type="slidenum">
              <a:rPr lang="en-US" altLang="zh-CN"/>
              <a:pPr/>
              <a:t>69</a:t>
            </a:fld>
            <a:endParaRPr lang="en-US" altLang="zh-CN"/>
          </a:p>
        </p:txBody>
      </p:sp>
      <p:sp>
        <p:nvSpPr>
          <p:cNvPr id="354307" name="Rectangle 3">
            <a:extLst>
              <a:ext uri="{FF2B5EF4-FFF2-40B4-BE49-F238E27FC236}">
                <a16:creationId xmlns:a16="http://schemas.microsoft.com/office/drawing/2014/main" id="{590DEE2B-7E79-42C5-9382-24BC6DEC8066}"/>
              </a:ext>
            </a:extLst>
          </p:cNvPr>
          <p:cNvSpPr>
            <a:spLocks noGrp="1" noChangeArrowheads="1"/>
          </p:cNvSpPr>
          <p:nvPr>
            <p:ph type="body" idx="1"/>
          </p:nvPr>
        </p:nvSpPr>
        <p:spPr>
          <a:xfrm>
            <a:off x="503238" y="692150"/>
            <a:ext cx="8172450" cy="5486400"/>
          </a:xfrm>
        </p:spPr>
        <p:txBody>
          <a:bodyPr/>
          <a:lstStyle/>
          <a:p>
            <a:pPr>
              <a:lnSpc>
                <a:spcPct val="110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在</a:t>
            </a:r>
            <a:r>
              <a:rPr lang="en-US" altLang="zh-CN" sz="3000" b="1" i="1">
                <a:solidFill>
                  <a:schemeClr val="tx2"/>
                </a:solidFill>
                <a:latin typeface="Times New Roman" panose="02020603050405020304" pitchFamily="18" charset="0"/>
                <a:ea typeface="仿宋_GB2312" pitchFamily="49" charset="-122"/>
              </a:rPr>
              <a:t>T</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中包含两个关键码</a:t>
            </a:r>
            <a:r>
              <a:rPr lang="zh-CN" altLang="en-US" sz="3000" b="1" i="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-1]</a:t>
            </a:r>
            <a:r>
              <a:rPr lang="en-US" altLang="zh-CN" sz="3000" b="1">
                <a:solidFill>
                  <a:srgbClr val="000099"/>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。其代价取分别以 </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r>
              <a:rPr lang="en-US" altLang="zh-CN" sz="3000" b="1">
                <a:solidFill>
                  <a:srgbClr val="000099"/>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做根时计算出的 </a:t>
            </a:r>
            <a:r>
              <a:rPr lang="en-US" altLang="zh-CN" sz="3000" b="1" i="1">
                <a:solidFill>
                  <a:srgbClr val="FF3300"/>
                </a:solidFill>
                <a:latin typeface="Times New Roman" panose="02020603050405020304" pitchFamily="18" charset="0"/>
                <a:ea typeface="仿宋_GB2312" pitchFamily="49" charset="-122"/>
              </a:rPr>
              <a:t>C</a:t>
            </a:r>
            <a:r>
              <a:rPr lang="en-US" altLang="zh-CN" sz="3000" b="1">
                <a:solidFill>
                  <a:srgbClr val="FF3300"/>
                </a:solidFill>
                <a:latin typeface="Times New Roman" panose="02020603050405020304" pitchFamily="18" charset="0"/>
                <a:ea typeface="仿宋_GB2312" pitchFamily="49" charset="-122"/>
              </a:rPr>
              <a:t>[</a:t>
            </a:r>
            <a:r>
              <a:rPr lang="en-US" altLang="zh-CN" sz="3000" b="1" i="1">
                <a:solidFill>
                  <a:srgbClr val="FF3300"/>
                </a:solidFill>
                <a:latin typeface="Times New Roman" panose="02020603050405020304" pitchFamily="18" charset="0"/>
                <a:ea typeface="仿宋_GB2312" pitchFamily="49" charset="-122"/>
              </a:rPr>
              <a:t>i</a:t>
            </a:r>
            <a:r>
              <a:rPr lang="en-US" altLang="zh-CN" sz="3000" b="1">
                <a:solidFill>
                  <a:srgbClr val="FF3300"/>
                </a:solidFill>
                <a:latin typeface="Courier New" panose="02070309020205020404" pitchFamily="49" charset="0"/>
                <a:ea typeface="仿宋_GB2312" pitchFamily="49" charset="-122"/>
              </a:rPr>
              <a:t>-</a:t>
            </a:r>
            <a:r>
              <a:rPr lang="en-US" altLang="zh-CN" sz="3000" b="1">
                <a:solidFill>
                  <a:srgbClr val="FF3300"/>
                </a:solidFill>
                <a:latin typeface="Times New Roman" panose="02020603050405020304" pitchFamily="18" charset="0"/>
                <a:ea typeface="仿宋_GB2312" pitchFamily="49" charset="-122"/>
              </a:rPr>
              <a:t>2][</a:t>
            </a:r>
            <a:r>
              <a:rPr lang="en-US" altLang="zh-CN" sz="3000" b="1" i="1">
                <a:solidFill>
                  <a:srgbClr val="FF3300"/>
                </a:solidFill>
                <a:latin typeface="Times New Roman" panose="02020603050405020304" pitchFamily="18" charset="0"/>
                <a:ea typeface="仿宋_GB2312" pitchFamily="49" charset="-122"/>
              </a:rPr>
              <a:t>i</a:t>
            </a:r>
            <a:r>
              <a:rPr lang="en-US" altLang="zh-CN" sz="3000" b="1">
                <a:solidFill>
                  <a:srgbClr val="FF3300"/>
                </a:solidFill>
                <a:latin typeface="Times New Roman" panose="02020603050405020304" pitchFamily="18" charset="0"/>
                <a:ea typeface="仿宋_GB2312" pitchFamily="49" charset="-122"/>
              </a:rPr>
              <a:t>]</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中的小者。</a:t>
            </a:r>
          </a:p>
          <a:p>
            <a:pPr>
              <a:lnSpc>
                <a:spcPct val="110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第三步</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第四步</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，构造有 </a:t>
            </a:r>
            <a:r>
              <a:rPr lang="en-US" altLang="zh-CN" sz="3000" b="1">
                <a:solidFill>
                  <a:srgbClr val="000099"/>
                </a:solidFill>
                <a:latin typeface="Times New Roman" panose="02020603050405020304" pitchFamily="18" charset="0"/>
                <a:ea typeface="仿宋_GB2312" pitchFamily="49" charset="-122"/>
              </a:rPr>
              <a:t>3 </a:t>
            </a:r>
            <a:r>
              <a:rPr lang="zh-CN" altLang="en-US" sz="3000" b="1">
                <a:solidFill>
                  <a:srgbClr val="000099"/>
                </a:solidFill>
                <a:latin typeface="Times New Roman" panose="02020603050405020304" pitchFamily="18" charset="0"/>
                <a:ea typeface="仿宋_GB2312" pitchFamily="49" charset="-122"/>
              </a:rPr>
              <a:t>个内部结点，有 </a:t>
            </a:r>
            <a:r>
              <a:rPr lang="en-US" altLang="zh-CN" sz="3000" b="1">
                <a:solidFill>
                  <a:srgbClr val="000099"/>
                </a:solidFill>
                <a:latin typeface="Times New Roman" panose="02020603050405020304" pitchFamily="18" charset="0"/>
                <a:ea typeface="仿宋_GB2312" pitchFamily="49" charset="-122"/>
              </a:rPr>
              <a:t>4 </a:t>
            </a:r>
            <a:r>
              <a:rPr lang="zh-CN" altLang="en-US" sz="3000" b="1">
                <a:solidFill>
                  <a:srgbClr val="000099"/>
                </a:solidFill>
                <a:latin typeface="Times New Roman" panose="02020603050405020304" pitchFamily="18" charset="0"/>
                <a:ea typeface="仿宋_GB2312" pitchFamily="49" charset="-122"/>
              </a:rPr>
              <a:t>个内部结点，</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的最优二叉搜索树。</a:t>
            </a:r>
          </a:p>
          <a:p>
            <a:pPr>
              <a:lnSpc>
                <a:spcPct val="110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最后构造出包含有</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个内部结点的最优二叉搜索树。对于这样的最优二叉搜索树</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若设</a:t>
            </a:r>
            <a:r>
              <a:rPr lang="zh-CN" altLang="en-US" sz="3000" b="1">
                <a:solidFill>
                  <a:srgbClr val="990000"/>
                </a:solidFill>
                <a:latin typeface="Times New Roman" panose="02020603050405020304" pitchFamily="18" charset="0"/>
                <a:ea typeface="仿宋_GB2312" pitchFamily="49" charset="-122"/>
              </a:rPr>
              <a:t>根</a:t>
            </a:r>
            <a:r>
              <a:rPr lang="zh-CN" altLang="en-US" sz="3000" b="1">
                <a:solidFill>
                  <a:srgbClr val="000099"/>
                </a:solidFill>
                <a:latin typeface="Times New Roman" panose="02020603050405020304" pitchFamily="18" charset="0"/>
                <a:ea typeface="仿宋_GB2312" pitchFamily="49" charset="-122"/>
              </a:rPr>
              <a:t>为</a:t>
            </a:r>
            <a:r>
              <a:rPr lang="zh-CN" altLang="en-US" sz="3000" b="1">
                <a:solidFill>
                  <a:srgbClr val="CC3300"/>
                </a:solidFill>
                <a:latin typeface="Times New Roman" panose="02020603050405020304" pitchFamily="18" charset="0"/>
                <a:ea typeface="仿宋_GB2312" pitchFamily="49" charset="-122"/>
              </a:rPr>
              <a:t> </a:t>
            </a:r>
            <a:r>
              <a:rPr lang="en-US" altLang="zh-CN" sz="3000" b="1" i="1">
                <a:solidFill>
                  <a:srgbClr val="CC3300"/>
                </a:solidFill>
                <a:latin typeface="Times New Roman" panose="02020603050405020304" pitchFamily="18" charset="0"/>
                <a:ea typeface="仿宋_GB2312" pitchFamily="49" charset="-122"/>
              </a:rPr>
              <a:t>k</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则</a:t>
            </a:r>
            <a:r>
              <a:rPr lang="zh-CN" altLang="en-US" sz="3000" b="1">
                <a:solidFill>
                  <a:srgbClr val="990000"/>
                </a:solidFill>
                <a:latin typeface="Times New Roman" panose="02020603050405020304" pitchFamily="18" charset="0"/>
                <a:ea typeface="仿宋_GB2312" pitchFamily="49" charset="-122"/>
              </a:rPr>
              <a:t>根</a:t>
            </a:r>
            <a:r>
              <a:rPr lang="zh-CN" altLang="en-US" sz="3000" b="1">
                <a:solidFill>
                  <a:srgbClr val="CC3300"/>
                </a:solidFill>
                <a:latin typeface="Times New Roman" panose="02020603050405020304" pitchFamily="18" charset="0"/>
                <a:ea typeface="仿宋_GB2312" pitchFamily="49" charset="-122"/>
              </a:rPr>
              <a:t> </a:t>
            </a:r>
            <a:r>
              <a:rPr lang="en-US" altLang="zh-CN" sz="3000" b="1" i="1">
                <a:solidFill>
                  <a:srgbClr val="CC3300"/>
                </a:solidFill>
                <a:latin typeface="Times New Roman" panose="02020603050405020304" pitchFamily="18" charset="0"/>
                <a:ea typeface="仿宋_GB2312" pitchFamily="49" charset="-122"/>
              </a:rPr>
              <a:t>k</a:t>
            </a:r>
            <a:r>
              <a:rPr lang="en-US" altLang="zh-CN" sz="3000" b="1">
                <a:solidFill>
                  <a:srgbClr val="CC3300"/>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的值存于</a:t>
            </a:r>
            <a:r>
              <a:rPr lang="zh-CN" altLang="en-US" sz="3000" b="1">
                <a:solidFill>
                  <a:srgbClr val="CC3300"/>
                </a:solidFill>
                <a:latin typeface="Times New Roman" panose="02020603050405020304" pitchFamily="18" charset="0"/>
                <a:ea typeface="仿宋_GB2312" pitchFamily="49" charset="-122"/>
              </a:rPr>
              <a:t> </a:t>
            </a:r>
            <a:r>
              <a:rPr lang="en-US" altLang="zh-CN" sz="3000" b="1" i="1">
                <a:solidFill>
                  <a:srgbClr val="339933"/>
                </a:solidFill>
                <a:latin typeface="Times New Roman" panose="02020603050405020304" pitchFamily="18" charset="0"/>
                <a:ea typeface="仿宋_GB2312" pitchFamily="49" charset="-122"/>
              </a:rPr>
              <a:t>R</a:t>
            </a:r>
            <a:r>
              <a:rPr lang="en-US" altLang="zh-CN" sz="3000" b="1">
                <a:solidFill>
                  <a:srgbClr val="339933"/>
                </a:solidFill>
                <a:latin typeface="Times New Roman" panose="02020603050405020304" pitchFamily="18" charset="0"/>
                <a:ea typeface="仿宋_GB2312" pitchFamily="49" charset="-122"/>
              </a:rPr>
              <a:t>[0][</a:t>
            </a:r>
            <a:r>
              <a:rPr lang="en-US" altLang="zh-CN" sz="3000" b="1" i="1">
                <a:solidFill>
                  <a:srgbClr val="339933"/>
                </a:solidFill>
                <a:latin typeface="Times New Roman" panose="02020603050405020304" pitchFamily="18" charset="0"/>
                <a:ea typeface="仿宋_GB2312" pitchFamily="49" charset="-122"/>
              </a:rPr>
              <a:t>n</a:t>
            </a:r>
            <a:r>
              <a:rPr lang="en-US" altLang="zh-CN" sz="3000" b="1">
                <a:solidFill>
                  <a:srgbClr val="339933"/>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中</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其代价存于</a:t>
            </a:r>
            <a:r>
              <a:rPr lang="zh-CN" altLang="en-US" sz="3000" b="1">
                <a:solidFill>
                  <a:srgbClr val="CC3300"/>
                </a:solidFill>
                <a:latin typeface="Times New Roman" panose="02020603050405020304" pitchFamily="18" charset="0"/>
                <a:ea typeface="仿宋_GB2312" pitchFamily="49" charset="-122"/>
              </a:rPr>
              <a:t> </a:t>
            </a:r>
            <a:r>
              <a:rPr lang="en-US" altLang="zh-CN" sz="3000" b="1" i="1">
                <a:solidFill>
                  <a:srgbClr val="CC3300"/>
                </a:solidFill>
                <a:latin typeface="Times New Roman" panose="02020603050405020304" pitchFamily="18" charset="0"/>
                <a:ea typeface="仿宋_GB2312" pitchFamily="49" charset="-122"/>
              </a:rPr>
              <a:t>C</a:t>
            </a:r>
            <a:r>
              <a:rPr lang="en-US" altLang="zh-CN" sz="3000" b="1">
                <a:solidFill>
                  <a:srgbClr val="CC3300"/>
                </a:solidFill>
                <a:latin typeface="Times New Roman" panose="02020603050405020304" pitchFamily="18" charset="0"/>
                <a:ea typeface="仿宋_GB2312" pitchFamily="49" charset="-122"/>
              </a:rPr>
              <a:t>[0][</a:t>
            </a:r>
            <a:r>
              <a:rPr lang="en-US" altLang="zh-CN" sz="3000" b="1" i="1">
                <a:solidFill>
                  <a:srgbClr val="CC3300"/>
                </a:solidFill>
                <a:latin typeface="Times New Roman" panose="02020603050405020304" pitchFamily="18" charset="0"/>
                <a:ea typeface="仿宋_GB2312" pitchFamily="49" charset="-122"/>
              </a:rPr>
              <a:t>n</a:t>
            </a:r>
            <a:r>
              <a:rPr lang="en-US" altLang="zh-CN" sz="3000" b="1">
                <a:solidFill>
                  <a:srgbClr val="CC3300"/>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中</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8000"/>
                </a:solidFill>
                <a:latin typeface="Times New Roman" panose="02020603050405020304" pitchFamily="18" charset="0"/>
                <a:ea typeface="仿宋_GB2312" pitchFamily="49" charset="-122"/>
              </a:rPr>
              <a:t>左子树</a:t>
            </a:r>
            <a:r>
              <a:rPr lang="zh-CN" altLang="en-US" sz="3000" b="1">
                <a:solidFill>
                  <a:srgbClr val="000099"/>
                </a:solidFill>
                <a:latin typeface="Times New Roman" panose="02020603050405020304" pitchFamily="18" charset="0"/>
                <a:ea typeface="仿宋_GB2312" pitchFamily="49" charset="-122"/>
              </a:rPr>
              <a:t>的根存于</a:t>
            </a:r>
            <a:r>
              <a:rPr lang="zh-CN" altLang="en-US" sz="3000" b="1">
                <a:solidFill>
                  <a:srgbClr val="008000"/>
                </a:solidFill>
                <a:latin typeface="Times New Roman" panose="02020603050405020304" pitchFamily="18" charset="0"/>
                <a:ea typeface="仿宋_GB2312" pitchFamily="49" charset="-122"/>
              </a:rPr>
              <a:t> </a:t>
            </a:r>
            <a:r>
              <a:rPr lang="en-US" altLang="zh-CN" sz="3000" b="1" i="1">
                <a:solidFill>
                  <a:srgbClr val="008000"/>
                </a:solidFill>
                <a:latin typeface="Times New Roman" panose="02020603050405020304" pitchFamily="18" charset="0"/>
                <a:ea typeface="仿宋_GB2312" pitchFamily="49" charset="-122"/>
              </a:rPr>
              <a:t>R</a:t>
            </a:r>
            <a:r>
              <a:rPr lang="en-US" altLang="zh-CN" sz="3000" b="1">
                <a:solidFill>
                  <a:srgbClr val="008000"/>
                </a:solidFill>
                <a:latin typeface="Times New Roman" panose="02020603050405020304" pitchFamily="18" charset="0"/>
                <a:ea typeface="仿宋_GB2312" pitchFamily="49" charset="-122"/>
              </a:rPr>
              <a:t>[0][</a:t>
            </a:r>
            <a:r>
              <a:rPr lang="en-US" altLang="zh-CN" sz="3000" b="1" i="1">
                <a:solidFill>
                  <a:srgbClr val="008000"/>
                </a:solidFill>
                <a:latin typeface="Times New Roman" panose="02020603050405020304" pitchFamily="18" charset="0"/>
                <a:ea typeface="仿宋_GB2312" pitchFamily="49" charset="-122"/>
              </a:rPr>
              <a:t>k</a:t>
            </a:r>
            <a:r>
              <a:rPr lang="en-US" altLang="zh-CN" sz="3000" b="1">
                <a:solidFill>
                  <a:srgbClr val="008000"/>
                </a:solidFill>
                <a:latin typeface="Courier New" panose="02070309020205020404" pitchFamily="49" charset="0"/>
                <a:ea typeface="仿宋_GB2312" pitchFamily="49" charset="-122"/>
              </a:rPr>
              <a:t>-</a:t>
            </a:r>
            <a:r>
              <a:rPr lang="en-US" altLang="zh-CN" sz="3000" b="1">
                <a:solidFill>
                  <a:srgbClr val="008000"/>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中</a:t>
            </a:r>
            <a:r>
              <a:rPr lang="en-US" altLang="zh-CN" sz="3000" b="1">
                <a:solidFill>
                  <a:srgbClr val="000099"/>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solidFill>
                  <a:srgbClr val="008000"/>
                </a:solidFill>
                <a:latin typeface="Times New Roman" panose="02020603050405020304" pitchFamily="18" charset="0"/>
                <a:ea typeface="仿宋_GB2312" pitchFamily="49" charset="-122"/>
              </a:rPr>
              <a:t>右子树</a:t>
            </a:r>
            <a:r>
              <a:rPr lang="zh-CN" altLang="en-US" sz="3000" b="1">
                <a:solidFill>
                  <a:srgbClr val="000099"/>
                </a:solidFill>
                <a:latin typeface="Times New Roman" panose="02020603050405020304" pitchFamily="18" charset="0"/>
                <a:ea typeface="仿宋_GB2312" pitchFamily="49" charset="-122"/>
              </a:rPr>
              <a:t>的根存于</a:t>
            </a:r>
            <a:r>
              <a:rPr lang="zh-CN" altLang="en-US" sz="3000" b="1">
                <a:solidFill>
                  <a:srgbClr val="008000"/>
                </a:solidFill>
                <a:latin typeface="Times New Roman" panose="02020603050405020304" pitchFamily="18" charset="0"/>
                <a:ea typeface="仿宋_GB2312" pitchFamily="49" charset="-122"/>
              </a:rPr>
              <a:t> </a:t>
            </a:r>
            <a:r>
              <a:rPr lang="en-US" altLang="zh-CN" sz="3000" b="1" i="1">
                <a:solidFill>
                  <a:srgbClr val="008000"/>
                </a:solidFill>
                <a:latin typeface="Times New Roman" panose="02020603050405020304" pitchFamily="18" charset="0"/>
                <a:ea typeface="仿宋_GB2312" pitchFamily="49" charset="-122"/>
              </a:rPr>
              <a:t>R</a:t>
            </a:r>
            <a:r>
              <a:rPr lang="en-US" altLang="zh-CN" sz="3000" b="1">
                <a:solidFill>
                  <a:srgbClr val="008000"/>
                </a:solidFill>
                <a:latin typeface="Times New Roman" panose="02020603050405020304" pitchFamily="18" charset="0"/>
                <a:ea typeface="仿宋_GB2312" pitchFamily="49" charset="-122"/>
              </a:rPr>
              <a:t>[</a:t>
            </a:r>
            <a:r>
              <a:rPr lang="en-US" altLang="zh-CN" sz="3000" b="1" i="1">
                <a:solidFill>
                  <a:srgbClr val="008000"/>
                </a:solidFill>
                <a:latin typeface="Times New Roman" panose="02020603050405020304" pitchFamily="18" charset="0"/>
                <a:ea typeface="仿宋_GB2312" pitchFamily="49" charset="-122"/>
              </a:rPr>
              <a:t>k</a:t>
            </a:r>
            <a:r>
              <a:rPr lang="en-US" altLang="zh-CN" sz="3000" b="1">
                <a:solidFill>
                  <a:srgbClr val="008000"/>
                </a:solidFill>
                <a:latin typeface="Times New Roman" panose="02020603050405020304" pitchFamily="18" charset="0"/>
                <a:ea typeface="仿宋_GB2312" pitchFamily="49" charset="-122"/>
              </a:rPr>
              <a:t>][</a:t>
            </a:r>
            <a:r>
              <a:rPr lang="en-US" altLang="zh-CN" sz="3000" b="1" i="1">
                <a:solidFill>
                  <a:srgbClr val="008000"/>
                </a:solidFill>
                <a:latin typeface="Times New Roman" panose="02020603050405020304" pitchFamily="18" charset="0"/>
                <a:ea typeface="仿宋_GB2312" pitchFamily="49" charset="-122"/>
              </a:rPr>
              <a:t>n</a:t>
            </a:r>
            <a:r>
              <a:rPr lang="en-US" altLang="zh-CN" sz="3000" b="1">
                <a:solidFill>
                  <a:srgbClr val="008000"/>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中。</a:t>
            </a:r>
            <a:endParaRPr lang="zh-CN" altLang="en-US" sz="3000" b="1">
              <a:latin typeface="Times New Roman" panose="02020603050405020304" pitchFamily="18" charset="0"/>
              <a:ea typeface="仿宋_GB2312" pitchFamily="49"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2746583-D5FE-4BC4-A138-CE1D2B3A0939}"/>
              </a:ext>
            </a:extLst>
          </p:cNvPr>
          <p:cNvSpPr>
            <a:spLocks noGrp="1"/>
          </p:cNvSpPr>
          <p:nvPr>
            <p:ph type="sldNum" sz="quarter" idx="11"/>
          </p:nvPr>
        </p:nvSpPr>
        <p:spPr/>
        <p:txBody>
          <a:bodyPr/>
          <a:lstStyle/>
          <a:p>
            <a:fld id="{E466DA03-4347-487B-8B08-8631CDA6180A}" type="slidenum">
              <a:rPr lang="en-US" altLang="zh-CN"/>
              <a:pPr/>
              <a:t>7</a:t>
            </a:fld>
            <a:endParaRPr lang="en-US" altLang="zh-CN"/>
          </a:p>
        </p:txBody>
      </p:sp>
      <p:sp>
        <p:nvSpPr>
          <p:cNvPr id="312323" name="Rectangle 3">
            <a:extLst>
              <a:ext uri="{FF2B5EF4-FFF2-40B4-BE49-F238E27FC236}">
                <a16:creationId xmlns:a16="http://schemas.microsoft.com/office/drawing/2014/main" id="{F5C07744-5687-48DC-94FB-C359A27ACDC9}"/>
              </a:ext>
            </a:extLst>
          </p:cNvPr>
          <p:cNvSpPr>
            <a:spLocks noGrp="1" noChangeArrowheads="1"/>
          </p:cNvSpPr>
          <p:nvPr>
            <p:ph type="body" idx="1"/>
          </p:nvPr>
        </p:nvSpPr>
        <p:spPr>
          <a:xfrm>
            <a:off x="590550" y="692150"/>
            <a:ext cx="8229600" cy="5759450"/>
          </a:xfrm>
        </p:spPr>
        <p:txBody>
          <a:bodyPr/>
          <a:lstStyle/>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dataNode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K x)</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key(x)</a:t>
            </a:r>
            <a:r>
              <a:rPr lang="en-US" altLang="zh-CN" sz="2800" b="1">
                <a:latin typeface="Times New Roman" panose="02020603050405020304" pitchFamily="18" charset="0"/>
                <a:ea typeface="隶书" panose="02010509060101010101" pitchFamily="49" charset="-122"/>
              </a:rPr>
              <a:t> {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 getKey()</a:t>
            </a:r>
            <a:r>
              <a:rPr lang="en-US" altLang="zh-CN" sz="2800" b="1">
                <a:latin typeface="Times New Roman" panose="02020603050405020304" pitchFamily="18" charset="0"/>
                <a:ea typeface="隶书" panose="02010509060101010101" pitchFamily="49" charset="-122"/>
              </a:rPr>
              <a:t> const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读取关键码</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setKey (K x)</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key = x</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修改关键码</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 key</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关键码域</a:t>
            </a:r>
            <a:r>
              <a:rPr lang="zh-CN" altLang="en-US"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other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其他域（视问题而定）</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endParaRPr lang="en-US" altLang="zh-CN" sz="2400" b="1">
              <a:latin typeface="Times New Roman" panose="02020603050405020304" pitchFamily="18" charset="0"/>
              <a:ea typeface="隶书" panose="02010509060101010101" pitchFamily="49" charset="-122"/>
            </a:endParaRP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a:t>
            </a:r>
            <a:r>
              <a:rPr lang="en-US" altLang="zh-CN" sz="2800">
                <a:latin typeface="Times New Roman" panose="02020603050405020304" pitchFamily="18" charset="0"/>
                <a:ea typeface="隶书" panose="02010509060101010101" pitchFamily="49" charset="-122"/>
              </a:rPr>
              <a:t> K </a:t>
            </a:r>
            <a:r>
              <a:rPr lang="en-US" altLang="zh-CN" sz="2800" b="1">
                <a:latin typeface="Times New Roman" panose="02020603050405020304" pitchFamily="18" charset="0"/>
                <a:ea typeface="隶书" panose="02010509060101010101" pitchFamily="49" charset="-122"/>
              </a:rPr>
              <a:t>&gt;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dataList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数据表类定义</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p:txBody>
      </p:sp>
    </p:spTree>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灯片编号占位符 2">
            <a:extLst>
              <a:ext uri="{FF2B5EF4-FFF2-40B4-BE49-F238E27FC236}">
                <a16:creationId xmlns:a16="http://schemas.microsoft.com/office/drawing/2014/main" id="{82C22E96-CB1D-47FC-810B-E3276C4393CC}"/>
              </a:ext>
            </a:extLst>
          </p:cNvPr>
          <p:cNvSpPr>
            <a:spLocks noGrp="1"/>
          </p:cNvSpPr>
          <p:nvPr>
            <p:ph type="sldNum" sz="quarter" idx="11"/>
          </p:nvPr>
        </p:nvSpPr>
        <p:spPr/>
        <p:txBody>
          <a:bodyPr/>
          <a:lstStyle/>
          <a:p>
            <a:fld id="{37E4DD15-E510-4ABD-A6D6-8C2A9352F966}" type="slidenum">
              <a:rPr lang="en-US" altLang="zh-CN"/>
              <a:pPr/>
              <a:t>70</a:t>
            </a:fld>
            <a:endParaRPr lang="en-US" altLang="zh-CN"/>
          </a:p>
        </p:txBody>
      </p:sp>
      <p:sp>
        <p:nvSpPr>
          <p:cNvPr id="262146" name="Text Box 2">
            <a:extLst>
              <a:ext uri="{FF2B5EF4-FFF2-40B4-BE49-F238E27FC236}">
                <a16:creationId xmlns:a16="http://schemas.microsoft.com/office/drawing/2014/main" id="{FCB4B30C-D758-4660-9478-CBA80F1B1BF4}"/>
              </a:ext>
            </a:extLst>
          </p:cNvPr>
          <p:cNvSpPr txBox="1">
            <a:spLocks noChangeArrowheads="1"/>
          </p:cNvSpPr>
          <p:nvPr/>
        </p:nvSpPr>
        <p:spPr bwMode="auto">
          <a:xfrm>
            <a:off x="474663" y="581025"/>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3200" b="1">
                <a:latin typeface="Times New Roman" panose="02020603050405020304" pitchFamily="18" charset="0"/>
                <a:ea typeface="仿宋_GB2312" pitchFamily="49" charset="-122"/>
              </a:rPr>
              <a:t>例</a:t>
            </a:r>
            <a:r>
              <a:rPr kumimoji="1" lang="en-US" altLang="zh-CN" sz="3200" b="1">
                <a:latin typeface="Times New Roman" panose="02020603050405020304" pitchFamily="18" charset="0"/>
                <a:ea typeface="仿宋_GB2312" pitchFamily="49" charset="-122"/>
              </a:rPr>
              <a:t>: </a:t>
            </a:r>
            <a:r>
              <a:rPr kumimoji="1" lang="zh-CN" altLang="en-US" sz="3200" b="1">
                <a:latin typeface="Times New Roman" panose="02020603050405020304" pitchFamily="18" charset="0"/>
                <a:ea typeface="仿宋_GB2312" pitchFamily="49" charset="-122"/>
              </a:rPr>
              <a:t>给出关键码集合和内</a:t>
            </a:r>
            <a:r>
              <a:rPr kumimoji="1" lang="en-US" altLang="zh-CN" sz="3200" b="1">
                <a:latin typeface="Times New Roman" panose="02020603050405020304" pitchFamily="18" charset="0"/>
                <a:ea typeface="仿宋_GB2312" pitchFamily="49" charset="-122"/>
              </a:rPr>
              <a:t>/</a:t>
            </a:r>
            <a:r>
              <a:rPr kumimoji="1" lang="zh-CN" altLang="en-US" sz="3200" b="1">
                <a:latin typeface="Times New Roman" panose="02020603050405020304" pitchFamily="18" charset="0"/>
                <a:ea typeface="仿宋_GB2312" pitchFamily="49" charset="-122"/>
              </a:rPr>
              <a:t>外部结点的权值序列</a:t>
            </a:r>
            <a:endParaRPr kumimoji="1" lang="zh-CN" altLang="en-US" sz="2400">
              <a:latin typeface="Times New Roman" panose="02020603050405020304" pitchFamily="18" charset="0"/>
            </a:endParaRPr>
          </a:p>
        </p:txBody>
      </p:sp>
      <p:sp>
        <p:nvSpPr>
          <p:cNvPr id="262147" name="Text Box 3">
            <a:extLst>
              <a:ext uri="{FF2B5EF4-FFF2-40B4-BE49-F238E27FC236}">
                <a16:creationId xmlns:a16="http://schemas.microsoft.com/office/drawing/2014/main" id="{008979F5-966A-4D07-A7C9-C5C10B00EC3F}"/>
              </a:ext>
            </a:extLst>
          </p:cNvPr>
          <p:cNvSpPr txBox="1">
            <a:spLocks noChangeArrowheads="1"/>
          </p:cNvSpPr>
          <p:nvPr/>
        </p:nvSpPr>
        <p:spPr bwMode="auto">
          <a:xfrm>
            <a:off x="539750" y="3681413"/>
            <a:ext cx="17145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3000" b="1" u="sng">
                <a:solidFill>
                  <a:srgbClr val="003300"/>
                </a:solidFill>
                <a:effectLst>
                  <a:outerShdw blurRad="38100" dist="38100" dir="2700000" algn="tl">
                    <a:srgbClr val="C0C0C0"/>
                  </a:outerShdw>
                </a:effectLst>
                <a:latin typeface="Times New Roman" panose="02020603050405020304" pitchFamily="18" charset="0"/>
                <a:ea typeface="仿宋_GB2312" pitchFamily="49" charset="-122"/>
              </a:rPr>
              <a:t>第一步</a:t>
            </a:r>
            <a:endParaRPr kumimoji="1" lang="zh-CN" altLang="en-US" sz="3000" b="1">
              <a:solidFill>
                <a:schemeClr val="bg2"/>
              </a:solidFill>
              <a:effectLst>
                <a:outerShdw blurRad="38100" dist="38100" dir="2700000" algn="tl">
                  <a:srgbClr val="C0C0C0"/>
                </a:outerShdw>
              </a:effectLst>
              <a:latin typeface="Times New Roman" panose="02020603050405020304" pitchFamily="18" charset="0"/>
              <a:ea typeface="楷体_GB2312" panose="02010609030101010101" pitchFamily="49" charset="-122"/>
            </a:endParaRPr>
          </a:p>
        </p:txBody>
      </p:sp>
      <p:grpSp>
        <p:nvGrpSpPr>
          <p:cNvPr id="262191" name="Group 47">
            <a:extLst>
              <a:ext uri="{FF2B5EF4-FFF2-40B4-BE49-F238E27FC236}">
                <a16:creationId xmlns:a16="http://schemas.microsoft.com/office/drawing/2014/main" id="{DD4C887A-BCAE-492B-A306-50D995F07F90}"/>
              </a:ext>
            </a:extLst>
          </p:cNvPr>
          <p:cNvGrpSpPr>
            <a:grpSpLocks/>
          </p:cNvGrpSpPr>
          <p:nvPr/>
        </p:nvGrpSpPr>
        <p:grpSpPr bwMode="auto">
          <a:xfrm>
            <a:off x="611188" y="1341438"/>
            <a:ext cx="7993062" cy="2141537"/>
            <a:chOff x="385" y="595"/>
            <a:chExt cx="5035" cy="1349"/>
          </a:xfrm>
        </p:grpSpPr>
        <p:sp>
          <p:nvSpPr>
            <p:cNvPr id="262149" name="Text Box 5">
              <a:extLst>
                <a:ext uri="{FF2B5EF4-FFF2-40B4-BE49-F238E27FC236}">
                  <a16:creationId xmlns:a16="http://schemas.microsoft.com/office/drawing/2014/main" id="{A341FFD6-5E39-4920-A205-3274863765A4}"/>
                </a:ext>
              </a:extLst>
            </p:cNvPr>
            <p:cNvSpPr txBox="1">
              <a:spLocks noChangeArrowheads="1"/>
            </p:cNvSpPr>
            <p:nvPr/>
          </p:nvSpPr>
          <p:spPr bwMode="auto">
            <a:xfrm>
              <a:off x="507" y="595"/>
              <a:ext cx="461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latin typeface="Times New Roman" panose="02020603050405020304" pitchFamily="18" charset="0"/>
                  <a:ea typeface="楷体_GB2312" panose="02010609030101010101" pitchFamily="49" charset="-122"/>
                </a:rPr>
                <a:t> </a:t>
              </a:r>
              <a:r>
                <a:rPr lang="zh-CN" altLang="en-US" sz="2800" b="1">
                  <a:solidFill>
                    <a:srgbClr val="000099"/>
                  </a:solidFill>
                  <a:latin typeface="Times New Roman" panose="02020603050405020304" pitchFamily="18" charset="0"/>
                  <a:ea typeface="仿宋_GB2312" pitchFamily="49" charset="-122"/>
                </a:rPr>
                <a:t>关键码集合</a:t>
              </a:r>
              <a:r>
                <a:rPr lang="zh-CN" altLang="en-US" sz="2800">
                  <a:solidFill>
                    <a:schemeClr val="tx2"/>
                  </a:solidFill>
                  <a:latin typeface="Times New Roman" panose="02020603050405020304" pitchFamily="18" charset="0"/>
                </a:rPr>
                <a:t>                    </a:t>
              </a:r>
              <a:r>
                <a:rPr lang="en-US" altLang="zh-CN" sz="2800" b="1">
                  <a:solidFill>
                    <a:schemeClr val="tx2"/>
                  </a:solidFill>
                  <a:latin typeface="Times New Roman" panose="02020603050405020304" pitchFamily="18" charset="0"/>
                </a:rPr>
                <a:t>key</a:t>
              </a:r>
              <a:r>
                <a:rPr lang="en-US" altLang="zh-CN" sz="2800" b="1" baseline="-25000">
                  <a:solidFill>
                    <a:schemeClr val="tx2"/>
                  </a:solidFill>
                  <a:latin typeface="Times New Roman" panose="02020603050405020304" pitchFamily="18" charset="0"/>
                </a:rPr>
                <a:t>1</a:t>
              </a:r>
              <a:r>
                <a:rPr lang="en-US" altLang="zh-CN" sz="2800" b="1">
                  <a:solidFill>
                    <a:schemeClr val="tx2"/>
                  </a:solidFill>
                  <a:latin typeface="Times New Roman" panose="02020603050405020304" pitchFamily="18" charset="0"/>
                </a:rPr>
                <a:t>         key</a:t>
              </a:r>
              <a:r>
                <a:rPr lang="en-US" altLang="zh-CN" sz="2800" b="1" baseline="-25000">
                  <a:solidFill>
                    <a:schemeClr val="tx2"/>
                  </a:solidFill>
                  <a:latin typeface="Times New Roman" panose="02020603050405020304" pitchFamily="18" charset="0"/>
                </a:rPr>
                <a:t>2</a:t>
              </a:r>
              <a:r>
                <a:rPr lang="en-US" altLang="zh-CN" sz="2800" b="1">
                  <a:solidFill>
                    <a:schemeClr val="tx2"/>
                  </a:solidFill>
                  <a:latin typeface="Times New Roman" panose="02020603050405020304" pitchFamily="18" charset="0"/>
                </a:rPr>
                <a:t>        key</a:t>
              </a:r>
              <a:r>
                <a:rPr lang="en-US" altLang="zh-CN" sz="2800" b="1" baseline="-25000">
                  <a:solidFill>
                    <a:schemeClr val="tx2"/>
                  </a:solidFill>
                  <a:latin typeface="Times New Roman" panose="02020603050405020304" pitchFamily="18" charset="0"/>
                </a:rPr>
                <a:t>3</a:t>
              </a:r>
            </a:p>
          </p:txBody>
        </p:sp>
        <p:sp>
          <p:nvSpPr>
            <p:cNvPr id="262151" name="Text Box 7">
              <a:extLst>
                <a:ext uri="{FF2B5EF4-FFF2-40B4-BE49-F238E27FC236}">
                  <a16:creationId xmlns:a16="http://schemas.microsoft.com/office/drawing/2014/main" id="{3F537676-A70B-4107-8D3A-40CB176BC497}"/>
                </a:ext>
              </a:extLst>
            </p:cNvPr>
            <p:cNvSpPr txBox="1">
              <a:spLocks noChangeArrowheads="1"/>
            </p:cNvSpPr>
            <p:nvPr/>
          </p:nvSpPr>
          <p:spPr bwMode="auto">
            <a:xfrm>
              <a:off x="695" y="933"/>
              <a:ext cx="43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latin typeface="Times New Roman" panose="02020603050405020304" pitchFamily="18" charset="0"/>
                  <a:ea typeface="楷体_GB2312" panose="02010609030101010101" pitchFamily="49" charset="-122"/>
                </a:rPr>
                <a:t> </a:t>
              </a:r>
              <a:r>
                <a:rPr lang="zh-CN" altLang="en-US" sz="2800" b="1">
                  <a:solidFill>
                    <a:srgbClr val="000099"/>
                  </a:solidFill>
                  <a:latin typeface="Times New Roman" panose="02020603050405020304" pitchFamily="18" charset="0"/>
                  <a:ea typeface="仿宋_GB2312" pitchFamily="49" charset="-122"/>
                </a:rPr>
                <a:t>实    例</a:t>
              </a:r>
              <a:r>
                <a:rPr lang="zh-CN" altLang="en-US" sz="2800" b="1">
                  <a:solidFill>
                    <a:srgbClr val="000099"/>
                  </a:solidFill>
                  <a:latin typeface="Times New Roman" panose="02020603050405020304" pitchFamily="18" charset="0"/>
                  <a:ea typeface="楷体_GB2312" panose="02010609030101010101" pitchFamily="49" charset="-122"/>
                </a:rPr>
                <a:t>                          </a:t>
              </a:r>
              <a:r>
                <a:rPr lang="en-US" altLang="zh-CN" sz="2800" b="1">
                  <a:solidFill>
                    <a:srgbClr val="000099"/>
                  </a:solidFill>
                  <a:latin typeface="Times New Roman" panose="02020603050405020304" pitchFamily="18" charset="0"/>
                  <a:ea typeface="楷体_GB2312" panose="02010609030101010101" pitchFamily="49" charset="-122"/>
                </a:rPr>
                <a:t>do             if            to</a:t>
              </a:r>
              <a:r>
                <a:rPr lang="en-US" altLang="zh-CN" sz="3200" b="1">
                  <a:latin typeface="Times New Roman" panose="02020603050405020304" pitchFamily="18" charset="0"/>
                  <a:ea typeface="楷体_GB2312" panose="02010609030101010101" pitchFamily="49" charset="-122"/>
                </a:rPr>
                <a:t> </a:t>
              </a:r>
              <a:endParaRPr lang="en-US" altLang="zh-CN" sz="2400">
                <a:latin typeface="Times New Roman" panose="02020603050405020304" pitchFamily="18" charset="0"/>
              </a:endParaRPr>
            </a:p>
          </p:txBody>
        </p:sp>
        <p:sp>
          <p:nvSpPr>
            <p:cNvPr id="262153" name="Text Box 9">
              <a:extLst>
                <a:ext uri="{FF2B5EF4-FFF2-40B4-BE49-F238E27FC236}">
                  <a16:creationId xmlns:a16="http://schemas.microsoft.com/office/drawing/2014/main" id="{EBEBCB68-C9E6-49B5-AB87-1D5D5B468FF0}"/>
                </a:ext>
              </a:extLst>
            </p:cNvPr>
            <p:cNvSpPr txBox="1">
              <a:spLocks noChangeArrowheads="1"/>
            </p:cNvSpPr>
            <p:nvPr/>
          </p:nvSpPr>
          <p:spPr bwMode="auto">
            <a:xfrm>
              <a:off x="437" y="1251"/>
              <a:ext cx="46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solidFill>
                    <a:srgbClr val="000099"/>
                  </a:solidFill>
                  <a:latin typeface="Times New Roman" panose="02020603050405020304" pitchFamily="18" charset="0"/>
                  <a:ea typeface="仿宋_GB2312" pitchFamily="49" charset="-122"/>
                </a:rPr>
                <a:t>对应  </a:t>
              </a:r>
              <a:r>
                <a:rPr lang="zh-CN" altLang="en-US" sz="2800" b="1">
                  <a:solidFill>
                    <a:srgbClr val="003300"/>
                  </a:solidFill>
                  <a:latin typeface="Times New Roman" panose="02020603050405020304" pitchFamily="18" charset="0"/>
                  <a:ea typeface="仿宋_GB2312" pitchFamily="49" charset="-122"/>
                </a:rPr>
                <a:t>内部结点</a:t>
              </a:r>
              <a:r>
                <a:rPr lang="zh-CN" altLang="en-US" sz="2800" b="1">
                  <a:latin typeface="Times New Roman" panose="02020603050405020304" pitchFamily="18" charset="0"/>
                  <a:ea typeface="楷体_GB2312" panose="02010609030101010101" pitchFamily="49" charset="-122"/>
                </a:rPr>
                <a:t>               </a:t>
              </a:r>
              <a:r>
                <a:rPr lang="en-US" altLang="zh-CN" sz="2800" b="1">
                  <a:solidFill>
                    <a:srgbClr val="FF3300"/>
                  </a:solidFill>
                  <a:latin typeface="Times New Roman" panose="02020603050405020304" pitchFamily="18" charset="0"/>
                  <a:ea typeface="楷体_GB2312" panose="02010609030101010101" pitchFamily="49" charset="-122"/>
                </a:rPr>
                <a:t>p</a:t>
              </a:r>
              <a:r>
                <a:rPr lang="en-US" altLang="zh-CN" sz="2800" b="1" baseline="-25000">
                  <a:solidFill>
                    <a:srgbClr val="FF3300"/>
                  </a:solidFill>
                  <a:latin typeface="Times New Roman" panose="02020603050405020304" pitchFamily="18" charset="0"/>
                  <a:ea typeface="楷体_GB2312" panose="02010609030101010101" pitchFamily="49" charset="-122"/>
                </a:rPr>
                <a:t>1</a:t>
              </a:r>
              <a:r>
                <a:rPr lang="en-US" altLang="zh-CN" sz="2800" b="1">
                  <a:solidFill>
                    <a:srgbClr val="FF3300"/>
                  </a:solidFill>
                  <a:latin typeface="Times New Roman" panose="02020603050405020304" pitchFamily="18" charset="0"/>
                  <a:ea typeface="楷体_GB2312" panose="02010609030101010101" pitchFamily="49" charset="-122"/>
                </a:rPr>
                <a:t>=50      p</a:t>
              </a:r>
              <a:r>
                <a:rPr lang="en-US" altLang="zh-CN" sz="2800" b="1" baseline="-25000">
                  <a:solidFill>
                    <a:srgbClr val="FF3300"/>
                  </a:solidFill>
                  <a:latin typeface="Times New Roman" panose="02020603050405020304" pitchFamily="18" charset="0"/>
                  <a:ea typeface="楷体_GB2312" panose="02010609030101010101" pitchFamily="49" charset="-122"/>
                </a:rPr>
                <a:t>2</a:t>
              </a:r>
              <a:r>
                <a:rPr lang="en-US" altLang="zh-CN" sz="2800" b="1">
                  <a:solidFill>
                    <a:srgbClr val="FF3300"/>
                  </a:solidFill>
                  <a:latin typeface="Times New Roman" panose="02020603050405020304" pitchFamily="18" charset="0"/>
                  <a:ea typeface="楷体_GB2312" panose="02010609030101010101" pitchFamily="49" charset="-122"/>
                </a:rPr>
                <a:t>=10</a:t>
              </a:r>
              <a:r>
                <a:rPr lang="en-US" altLang="zh-CN" sz="3200" b="1">
                  <a:solidFill>
                    <a:srgbClr val="FF3300"/>
                  </a:solidFill>
                  <a:latin typeface="Times New Roman" panose="02020603050405020304" pitchFamily="18" charset="0"/>
                  <a:ea typeface="楷体_GB2312" panose="02010609030101010101" pitchFamily="49" charset="-122"/>
                </a:rPr>
                <a:t>     </a:t>
              </a:r>
              <a:r>
                <a:rPr lang="en-US" altLang="zh-CN" sz="2800" b="1">
                  <a:solidFill>
                    <a:srgbClr val="FF3300"/>
                  </a:solidFill>
                  <a:latin typeface="Times New Roman" panose="02020603050405020304" pitchFamily="18" charset="0"/>
                  <a:ea typeface="楷体_GB2312" panose="02010609030101010101" pitchFamily="49" charset="-122"/>
                </a:rPr>
                <a:t>p</a:t>
              </a:r>
              <a:r>
                <a:rPr lang="en-US" altLang="zh-CN" sz="2800" b="1" baseline="-25000">
                  <a:solidFill>
                    <a:srgbClr val="FF3300"/>
                  </a:solidFill>
                  <a:latin typeface="Times New Roman" panose="02020603050405020304" pitchFamily="18" charset="0"/>
                  <a:ea typeface="楷体_GB2312" panose="02010609030101010101" pitchFamily="49" charset="-122"/>
                </a:rPr>
                <a:t>3</a:t>
              </a:r>
              <a:r>
                <a:rPr lang="en-US" altLang="zh-CN" sz="2800" b="1">
                  <a:solidFill>
                    <a:srgbClr val="FF3300"/>
                  </a:solidFill>
                  <a:latin typeface="Times New Roman" panose="02020603050405020304" pitchFamily="18" charset="0"/>
                  <a:ea typeface="楷体_GB2312" panose="02010609030101010101" pitchFamily="49" charset="-122"/>
                </a:rPr>
                <a:t>=5</a:t>
              </a:r>
              <a:endParaRPr lang="en-US" altLang="zh-CN" sz="2800">
                <a:latin typeface="Times New Roman" panose="02020603050405020304" pitchFamily="18" charset="0"/>
              </a:endParaRPr>
            </a:p>
          </p:txBody>
        </p:sp>
        <p:sp>
          <p:nvSpPr>
            <p:cNvPr id="262155" name="Text Box 11">
              <a:extLst>
                <a:ext uri="{FF2B5EF4-FFF2-40B4-BE49-F238E27FC236}">
                  <a16:creationId xmlns:a16="http://schemas.microsoft.com/office/drawing/2014/main" id="{49300529-D665-491E-9905-3D0DBF618942}"/>
                </a:ext>
              </a:extLst>
            </p:cNvPr>
            <p:cNvSpPr txBox="1">
              <a:spLocks noChangeArrowheads="1"/>
            </p:cNvSpPr>
            <p:nvPr/>
          </p:nvSpPr>
          <p:spPr bwMode="auto">
            <a:xfrm>
              <a:off x="427" y="1548"/>
              <a:ext cx="490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solidFill>
                    <a:srgbClr val="000099"/>
                  </a:solidFill>
                  <a:latin typeface="Times New Roman" panose="02020603050405020304" pitchFamily="18" charset="0"/>
                  <a:ea typeface="仿宋_GB2312" pitchFamily="49" charset="-122"/>
                </a:rPr>
                <a:t>权值  </a:t>
              </a:r>
              <a:r>
                <a:rPr lang="zh-CN" altLang="en-US" sz="2800" b="1">
                  <a:solidFill>
                    <a:srgbClr val="003300"/>
                  </a:solidFill>
                  <a:latin typeface="Times New Roman" panose="02020603050405020304" pitchFamily="18" charset="0"/>
                  <a:ea typeface="仿宋_GB2312" pitchFamily="49" charset="-122"/>
                </a:rPr>
                <a:t>外部结点</a:t>
              </a:r>
              <a:r>
                <a:rPr lang="zh-CN" altLang="en-US" sz="2800" b="1">
                  <a:solidFill>
                    <a:srgbClr val="FF3300"/>
                  </a:solidFill>
                  <a:latin typeface="Times New Roman" panose="02020603050405020304" pitchFamily="18" charset="0"/>
                  <a:ea typeface="楷体_GB2312" panose="02010609030101010101" pitchFamily="49" charset="-122"/>
                </a:rPr>
                <a:t>       </a:t>
              </a:r>
              <a:r>
                <a:rPr lang="en-US" altLang="zh-CN" sz="2800" b="1">
                  <a:solidFill>
                    <a:srgbClr val="FF3300"/>
                  </a:solidFill>
                  <a:latin typeface="Times New Roman" panose="02020603050405020304" pitchFamily="18" charset="0"/>
                  <a:ea typeface="楷体_GB2312" panose="02010609030101010101" pitchFamily="49" charset="-122"/>
                </a:rPr>
                <a:t>q</a:t>
              </a:r>
              <a:r>
                <a:rPr lang="en-US" altLang="zh-CN" sz="2800" b="1" baseline="-25000">
                  <a:solidFill>
                    <a:srgbClr val="FF3300"/>
                  </a:solidFill>
                  <a:latin typeface="Times New Roman" panose="02020603050405020304" pitchFamily="18" charset="0"/>
                  <a:ea typeface="楷体_GB2312" panose="02010609030101010101" pitchFamily="49" charset="-122"/>
                </a:rPr>
                <a:t>0</a:t>
              </a:r>
              <a:r>
                <a:rPr lang="en-US" altLang="zh-CN" sz="2800" b="1">
                  <a:solidFill>
                    <a:srgbClr val="FF3300"/>
                  </a:solidFill>
                  <a:latin typeface="Times New Roman" panose="02020603050405020304" pitchFamily="18" charset="0"/>
                  <a:ea typeface="楷体_GB2312" panose="02010609030101010101" pitchFamily="49" charset="-122"/>
                </a:rPr>
                <a:t>=15     q</a:t>
              </a:r>
              <a:r>
                <a:rPr lang="en-US" altLang="zh-CN" sz="2800" b="1" baseline="-25000">
                  <a:solidFill>
                    <a:srgbClr val="FF3300"/>
                  </a:solidFill>
                  <a:latin typeface="Times New Roman" panose="02020603050405020304" pitchFamily="18" charset="0"/>
                  <a:ea typeface="楷体_GB2312" panose="02010609030101010101" pitchFamily="49" charset="-122"/>
                </a:rPr>
                <a:t>1</a:t>
              </a:r>
              <a:r>
                <a:rPr lang="en-US" altLang="zh-CN" sz="2800" b="1">
                  <a:solidFill>
                    <a:srgbClr val="FF3300"/>
                  </a:solidFill>
                  <a:latin typeface="Times New Roman" panose="02020603050405020304" pitchFamily="18" charset="0"/>
                  <a:ea typeface="楷体_GB2312" panose="02010609030101010101" pitchFamily="49" charset="-122"/>
                </a:rPr>
                <a:t>=10     q</a:t>
              </a:r>
              <a:r>
                <a:rPr lang="en-US" altLang="zh-CN" sz="2800" b="1" baseline="-25000">
                  <a:solidFill>
                    <a:srgbClr val="FF3300"/>
                  </a:solidFill>
                  <a:latin typeface="Times New Roman" panose="02020603050405020304" pitchFamily="18" charset="0"/>
                  <a:ea typeface="楷体_GB2312" panose="02010609030101010101" pitchFamily="49" charset="-122"/>
                </a:rPr>
                <a:t>2</a:t>
              </a:r>
              <a:r>
                <a:rPr lang="en-US" altLang="zh-CN" sz="2800" b="1">
                  <a:solidFill>
                    <a:srgbClr val="FF3300"/>
                  </a:solidFill>
                  <a:latin typeface="Times New Roman" panose="02020603050405020304" pitchFamily="18" charset="0"/>
                  <a:ea typeface="楷体_GB2312" panose="02010609030101010101" pitchFamily="49" charset="-122"/>
                </a:rPr>
                <a:t>=5</a:t>
              </a:r>
              <a:r>
                <a:rPr lang="en-US" altLang="zh-CN" sz="3200" b="1">
                  <a:solidFill>
                    <a:srgbClr val="FF3300"/>
                  </a:solidFill>
                  <a:latin typeface="Times New Roman" panose="02020603050405020304" pitchFamily="18" charset="0"/>
                  <a:ea typeface="楷体_GB2312" panose="02010609030101010101" pitchFamily="49" charset="-122"/>
                </a:rPr>
                <a:t>      </a:t>
              </a:r>
              <a:r>
                <a:rPr lang="en-US" altLang="zh-CN" sz="2800" b="1">
                  <a:solidFill>
                    <a:srgbClr val="FF3300"/>
                  </a:solidFill>
                  <a:latin typeface="Times New Roman" panose="02020603050405020304" pitchFamily="18" charset="0"/>
                  <a:ea typeface="楷体_GB2312" panose="02010609030101010101" pitchFamily="49" charset="-122"/>
                </a:rPr>
                <a:t>q</a:t>
              </a:r>
              <a:r>
                <a:rPr lang="en-US" altLang="zh-CN" sz="2800" b="1" baseline="-25000">
                  <a:solidFill>
                    <a:srgbClr val="FF3300"/>
                  </a:solidFill>
                  <a:latin typeface="Times New Roman" panose="02020603050405020304" pitchFamily="18" charset="0"/>
                  <a:ea typeface="楷体_GB2312" panose="02010609030101010101" pitchFamily="49" charset="-122"/>
                </a:rPr>
                <a:t>3</a:t>
              </a:r>
              <a:r>
                <a:rPr lang="en-US" altLang="zh-CN" sz="2800" b="1">
                  <a:solidFill>
                    <a:srgbClr val="FF3300"/>
                  </a:solidFill>
                  <a:latin typeface="Times New Roman" panose="02020603050405020304" pitchFamily="18" charset="0"/>
                  <a:ea typeface="楷体_GB2312" panose="02010609030101010101" pitchFamily="49" charset="-122"/>
                </a:rPr>
                <a:t>=5</a:t>
              </a:r>
              <a:endParaRPr lang="en-US" altLang="zh-CN" sz="2800">
                <a:latin typeface="Times New Roman" panose="02020603050405020304" pitchFamily="18" charset="0"/>
              </a:endParaRPr>
            </a:p>
          </p:txBody>
        </p:sp>
        <p:grpSp>
          <p:nvGrpSpPr>
            <p:cNvPr id="262190" name="Group 46">
              <a:extLst>
                <a:ext uri="{FF2B5EF4-FFF2-40B4-BE49-F238E27FC236}">
                  <a16:creationId xmlns:a16="http://schemas.microsoft.com/office/drawing/2014/main" id="{CA98794C-8007-4C6E-A58F-0752975FC53E}"/>
                </a:ext>
              </a:extLst>
            </p:cNvPr>
            <p:cNvGrpSpPr>
              <a:grpSpLocks/>
            </p:cNvGrpSpPr>
            <p:nvPr/>
          </p:nvGrpSpPr>
          <p:grpSpPr bwMode="auto">
            <a:xfrm>
              <a:off x="385" y="618"/>
              <a:ext cx="5035" cy="1326"/>
              <a:chOff x="385" y="618"/>
              <a:chExt cx="5035" cy="1326"/>
            </a:xfrm>
          </p:grpSpPr>
          <p:sp>
            <p:nvSpPr>
              <p:cNvPr id="262148" name="Line 4">
                <a:extLst>
                  <a:ext uri="{FF2B5EF4-FFF2-40B4-BE49-F238E27FC236}">
                    <a16:creationId xmlns:a16="http://schemas.microsoft.com/office/drawing/2014/main" id="{8EF52880-07FA-48BC-BB4A-E457E29C1F36}"/>
                  </a:ext>
                </a:extLst>
              </p:cNvPr>
              <p:cNvSpPr>
                <a:spLocks noChangeShapeType="1"/>
              </p:cNvSpPr>
              <p:nvPr/>
            </p:nvSpPr>
            <p:spPr bwMode="auto">
              <a:xfrm flipV="1">
                <a:off x="385" y="618"/>
                <a:ext cx="5035" cy="2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50" name="Line 6">
                <a:extLst>
                  <a:ext uri="{FF2B5EF4-FFF2-40B4-BE49-F238E27FC236}">
                    <a16:creationId xmlns:a16="http://schemas.microsoft.com/office/drawing/2014/main" id="{81C5B1EB-5EB1-42DD-B894-FA6D8B7BFA45}"/>
                  </a:ext>
                </a:extLst>
              </p:cNvPr>
              <p:cNvSpPr>
                <a:spLocks noChangeShapeType="1"/>
              </p:cNvSpPr>
              <p:nvPr/>
            </p:nvSpPr>
            <p:spPr bwMode="auto">
              <a:xfrm>
                <a:off x="408" y="981"/>
                <a:ext cx="50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52" name="Line 8">
                <a:extLst>
                  <a:ext uri="{FF2B5EF4-FFF2-40B4-BE49-F238E27FC236}">
                    <a16:creationId xmlns:a16="http://schemas.microsoft.com/office/drawing/2014/main" id="{6C9B1701-C8F3-447C-BF37-2874C586A52E}"/>
                  </a:ext>
                </a:extLst>
              </p:cNvPr>
              <p:cNvSpPr>
                <a:spLocks noChangeShapeType="1"/>
              </p:cNvSpPr>
              <p:nvPr/>
            </p:nvSpPr>
            <p:spPr bwMode="auto">
              <a:xfrm>
                <a:off x="408" y="1298"/>
                <a:ext cx="50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54" name="Line 10">
                <a:extLst>
                  <a:ext uri="{FF2B5EF4-FFF2-40B4-BE49-F238E27FC236}">
                    <a16:creationId xmlns:a16="http://schemas.microsoft.com/office/drawing/2014/main" id="{C4DA74F5-CA5D-4E21-8BEA-561F486E6900}"/>
                  </a:ext>
                </a:extLst>
              </p:cNvPr>
              <p:cNvSpPr>
                <a:spLocks noChangeShapeType="1"/>
              </p:cNvSpPr>
              <p:nvPr/>
            </p:nvSpPr>
            <p:spPr bwMode="auto">
              <a:xfrm flipV="1">
                <a:off x="975" y="1616"/>
                <a:ext cx="444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56" name="Line 12">
                <a:extLst>
                  <a:ext uri="{FF2B5EF4-FFF2-40B4-BE49-F238E27FC236}">
                    <a16:creationId xmlns:a16="http://schemas.microsoft.com/office/drawing/2014/main" id="{EF850A35-5669-4823-AF5D-BC214C9476A5}"/>
                  </a:ext>
                </a:extLst>
              </p:cNvPr>
              <p:cNvSpPr>
                <a:spLocks noChangeShapeType="1"/>
              </p:cNvSpPr>
              <p:nvPr/>
            </p:nvSpPr>
            <p:spPr bwMode="auto">
              <a:xfrm>
                <a:off x="385" y="1933"/>
                <a:ext cx="503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57" name="Line 13">
                <a:extLst>
                  <a:ext uri="{FF2B5EF4-FFF2-40B4-BE49-F238E27FC236}">
                    <a16:creationId xmlns:a16="http://schemas.microsoft.com/office/drawing/2014/main" id="{6171B081-A419-4FA2-B366-B2D11B33A387}"/>
                  </a:ext>
                </a:extLst>
              </p:cNvPr>
              <p:cNvSpPr>
                <a:spLocks noChangeShapeType="1"/>
              </p:cNvSpPr>
              <p:nvPr/>
            </p:nvSpPr>
            <p:spPr bwMode="auto">
              <a:xfrm>
                <a:off x="975" y="1298"/>
                <a:ext cx="0" cy="63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58" name="Line 14">
                <a:extLst>
                  <a:ext uri="{FF2B5EF4-FFF2-40B4-BE49-F238E27FC236}">
                    <a16:creationId xmlns:a16="http://schemas.microsoft.com/office/drawing/2014/main" id="{6594C787-A7B3-47FE-9AF8-A0AC782391C9}"/>
                  </a:ext>
                </a:extLst>
              </p:cNvPr>
              <p:cNvSpPr>
                <a:spLocks noChangeShapeType="1"/>
              </p:cNvSpPr>
              <p:nvPr/>
            </p:nvSpPr>
            <p:spPr bwMode="auto">
              <a:xfrm flipV="1">
                <a:off x="2041" y="640"/>
                <a:ext cx="0" cy="130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2193" name="Group 49">
            <a:extLst>
              <a:ext uri="{FF2B5EF4-FFF2-40B4-BE49-F238E27FC236}">
                <a16:creationId xmlns:a16="http://schemas.microsoft.com/office/drawing/2014/main" id="{7B5342E3-80DC-4477-A157-089CA73E3CD6}"/>
              </a:ext>
            </a:extLst>
          </p:cNvPr>
          <p:cNvGrpSpPr>
            <a:grpSpLocks/>
          </p:cNvGrpSpPr>
          <p:nvPr/>
        </p:nvGrpSpPr>
        <p:grpSpPr bwMode="auto">
          <a:xfrm>
            <a:off x="647700" y="4230688"/>
            <a:ext cx="7524750" cy="2043112"/>
            <a:chOff x="384" y="2687"/>
            <a:chExt cx="4740" cy="1287"/>
          </a:xfrm>
        </p:grpSpPr>
        <p:grpSp>
          <p:nvGrpSpPr>
            <p:cNvPr id="262159" name="Group 15">
              <a:extLst>
                <a:ext uri="{FF2B5EF4-FFF2-40B4-BE49-F238E27FC236}">
                  <a16:creationId xmlns:a16="http://schemas.microsoft.com/office/drawing/2014/main" id="{760C8F5E-56AC-43CC-BB97-258C29B0484C}"/>
                </a:ext>
              </a:extLst>
            </p:cNvPr>
            <p:cNvGrpSpPr>
              <a:grpSpLocks/>
            </p:cNvGrpSpPr>
            <p:nvPr/>
          </p:nvGrpSpPr>
          <p:grpSpPr bwMode="auto">
            <a:xfrm>
              <a:off x="720" y="3023"/>
              <a:ext cx="768" cy="576"/>
              <a:chOff x="720" y="2784"/>
              <a:chExt cx="768" cy="576"/>
            </a:xfrm>
          </p:grpSpPr>
          <p:sp>
            <p:nvSpPr>
              <p:cNvPr id="262160" name="Line 16">
                <a:extLst>
                  <a:ext uri="{FF2B5EF4-FFF2-40B4-BE49-F238E27FC236}">
                    <a16:creationId xmlns:a16="http://schemas.microsoft.com/office/drawing/2014/main" id="{32056097-8939-4162-8CE9-7593F87A2DC6}"/>
                  </a:ext>
                </a:extLst>
              </p:cNvPr>
              <p:cNvSpPr>
                <a:spLocks noChangeShapeType="1"/>
              </p:cNvSpPr>
              <p:nvPr/>
            </p:nvSpPr>
            <p:spPr bwMode="auto">
              <a:xfrm>
                <a:off x="1152" y="2928"/>
                <a:ext cx="24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61" name="Line 17">
                <a:extLst>
                  <a:ext uri="{FF2B5EF4-FFF2-40B4-BE49-F238E27FC236}">
                    <a16:creationId xmlns:a16="http://schemas.microsoft.com/office/drawing/2014/main" id="{AE8ED41C-8FAE-43E7-B93D-28D9331F783E}"/>
                  </a:ext>
                </a:extLst>
              </p:cNvPr>
              <p:cNvSpPr>
                <a:spLocks noChangeShapeType="1"/>
              </p:cNvSpPr>
              <p:nvPr/>
            </p:nvSpPr>
            <p:spPr bwMode="auto">
              <a:xfrm flipH="1">
                <a:off x="816" y="2928"/>
                <a:ext cx="24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62" name="Oval 18">
                <a:extLst>
                  <a:ext uri="{FF2B5EF4-FFF2-40B4-BE49-F238E27FC236}">
                    <a16:creationId xmlns:a16="http://schemas.microsoft.com/office/drawing/2014/main" id="{6C406C80-F42A-40F6-95DD-7F55E9A5B937}"/>
                  </a:ext>
                </a:extLst>
              </p:cNvPr>
              <p:cNvSpPr>
                <a:spLocks noChangeArrowheads="1"/>
              </p:cNvSpPr>
              <p:nvPr/>
            </p:nvSpPr>
            <p:spPr bwMode="auto">
              <a:xfrm>
                <a:off x="1008" y="2784"/>
                <a:ext cx="192" cy="192"/>
              </a:xfrm>
              <a:prstGeom prst="ellipse">
                <a:avLst/>
              </a:prstGeom>
              <a:solidFill>
                <a:schemeClr val="accent1"/>
              </a:solidFill>
              <a:ln w="9525">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262163" name="Rectangle 19">
                <a:extLst>
                  <a:ext uri="{FF2B5EF4-FFF2-40B4-BE49-F238E27FC236}">
                    <a16:creationId xmlns:a16="http://schemas.microsoft.com/office/drawing/2014/main" id="{17BD3CFF-EEE5-4983-9C41-1FA0E1453B94}"/>
                  </a:ext>
                </a:extLst>
              </p:cNvPr>
              <p:cNvSpPr>
                <a:spLocks noChangeArrowheads="1"/>
              </p:cNvSpPr>
              <p:nvPr/>
            </p:nvSpPr>
            <p:spPr bwMode="auto">
              <a:xfrm>
                <a:off x="720" y="3216"/>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sp>
            <p:nvSpPr>
              <p:cNvPr id="262164" name="Rectangle 20">
                <a:extLst>
                  <a:ext uri="{FF2B5EF4-FFF2-40B4-BE49-F238E27FC236}">
                    <a16:creationId xmlns:a16="http://schemas.microsoft.com/office/drawing/2014/main" id="{FA7AB9DC-3556-42D3-94A2-46350D9A4482}"/>
                  </a:ext>
                </a:extLst>
              </p:cNvPr>
              <p:cNvSpPr>
                <a:spLocks noChangeArrowheads="1"/>
              </p:cNvSpPr>
              <p:nvPr/>
            </p:nvSpPr>
            <p:spPr bwMode="auto">
              <a:xfrm>
                <a:off x="1344" y="3216"/>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grpSp>
        <p:sp>
          <p:nvSpPr>
            <p:cNvPr id="262165" name="Text Box 21">
              <a:extLst>
                <a:ext uri="{FF2B5EF4-FFF2-40B4-BE49-F238E27FC236}">
                  <a16:creationId xmlns:a16="http://schemas.microsoft.com/office/drawing/2014/main" id="{73965227-4C08-4B1E-A5C1-766766E1B344}"/>
                </a:ext>
              </a:extLst>
            </p:cNvPr>
            <p:cNvSpPr txBox="1">
              <a:spLocks noChangeArrowheads="1"/>
            </p:cNvSpPr>
            <p:nvPr/>
          </p:nvSpPr>
          <p:spPr bwMode="auto">
            <a:xfrm>
              <a:off x="1200" y="284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50</a:t>
              </a:r>
              <a:endParaRPr kumimoji="1" lang="en-US" altLang="zh-CN" sz="2400">
                <a:latin typeface="Times New Roman" panose="02020603050405020304" pitchFamily="18" charset="0"/>
              </a:endParaRPr>
            </a:p>
          </p:txBody>
        </p:sp>
        <p:sp>
          <p:nvSpPr>
            <p:cNvPr id="262166" name="Text Box 22">
              <a:extLst>
                <a:ext uri="{FF2B5EF4-FFF2-40B4-BE49-F238E27FC236}">
                  <a16:creationId xmlns:a16="http://schemas.microsoft.com/office/drawing/2014/main" id="{223ABD5E-32D0-48B8-A342-6C493DA4A881}"/>
                </a:ext>
              </a:extLst>
            </p:cNvPr>
            <p:cNvSpPr txBox="1">
              <a:spLocks noChangeArrowheads="1"/>
            </p:cNvSpPr>
            <p:nvPr/>
          </p:nvSpPr>
          <p:spPr bwMode="auto">
            <a:xfrm>
              <a:off x="384" y="335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15</a:t>
              </a:r>
              <a:endParaRPr kumimoji="1" lang="en-US" altLang="zh-CN" sz="2400">
                <a:latin typeface="Times New Roman" panose="02020603050405020304" pitchFamily="18" charset="0"/>
              </a:endParaRPr>
            </a:p>
          </p:txBody>
        </p:sp>
        <p:sp>
          <p:nvSpPr>
            <p:cNvPr id="262167" name="Text Box 23">
              <a:extLst>
                <a:ext uri="{FF2B5EF4-FFF2-40B4-BE49-F238E27FC236}">
                  <a16:creationId xmlns:a16="http://schemas.microsoft.com/office/drawing/2014/main" id="{FB352FD9-5E02-4B50-97CF-B286C42A4B99}"/>
                </a:ext>
              </a:extLst>
            </p:cNvPr>
            <p:cNvSpPr txBox="1">
              <a:spLocks noChangeArrowheads="1"/>
            </p:cNvSpPr>
            <p:nvPr/>
          </p:nvSpPr>
          <p:spPr bwMode="auto">
            <a:xfrm>
              <a:off x="1484" y="335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10</a:t>
              </a:r>
              <a:endParaRPr kumimoji="1" lang="en-US" altLang="zh-CN" sz="2400">
                <a:latin typeface="Times New Roman" panose="02020603050405020304" pitchFamily="18" charset="0"/>
              </a:endParaRPr>
            </a:p>
          </p:txBody>
        </p:sp>
        <p:sp>
          <p:nvSpPr>
            <p:cNvPr id="262168" name="Text Box 24">
              <a:extLst>
                <a:ext uri="{FF2B5EF4-FFF2-40B4-BE49-F238E27FC236}">
                  <a16:creationId xmlns:a16="http://schemas.microsoft.com/office/drawing/2014/main" id="{632E09E9-3E37-4D34-9D55-83C56027B688}"/>
                </a:ext>
              </a:extLst>
            </p:cNvPr>
            <p:cNvSpPr txBox="1">
              <a:spLocks noChangeArrowheads="1"/>
            </p:cNvSpPr>
            <p:nvPr/>
          </p:nvSpPr>
          <p:spPr bwMode="auto">
            <a:xfrm>
              <a:off x="943" y="2687"/>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do</a:t>
              </a:r>
              <a:endParaRPr kumimoji="1" lang="en-US" altLang="zh-CN" sz="2400">
                <a:latin typeface="Times New Roman" panose="02020603050405020304" pitchFamily="18" charset="0"/>
              </a:endParaRPr>
            </a:p>
          </p:txBody>
        </p:sp>
        <p:sp>
          <p:nvSpPr>
            <p:cNvPr id="262169" name="Text Box 25">
              <a:extLst>
                <a:ext uri="{FF2B5EF4-FFF2-40B4-BE49-F238E27FC236}">
                  <a16:creationId xmlns:a16="http://schemas.microsoft.com/office/drawing/2014/main" id="{E7696859-0398-4015-B422-1A403CEFBEC7}"/>
                </a:ext>
              </a:extLst>
            </p:cNvPr>
            <p:cNvSpPr txBox="1">
              <a:spLocks noChangeArrowheads="1"/>
            </p:cNvSpPr>
            <p:nvPr/>
          </p:nvSpPr>
          <p:spPr bwMode="auto">
            <a:xfrm>
              <a:off x="2723" y="2687"/>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if</a:t>
              </a:r>
              <a:endParaRPr kumimoji="1" lang="en-US" altLang="zh-CN" sz="2400">
                <a:latin typeface="Times New Roman" panose="02020603050405020304" pitchFamily="18" charset="0"/>
              </a:endParaRPr>
            </a:p>
          </p:txBody>
        </p:sp>
        <p:sp>
          <p:nvSpPr>
            <p:cNvPr id="262170" name="Text Box 26">
              <a:extLst>
                <a:ext uri="{FF2B5EF4-FFF2-40B4-BE49-F238E27FC236}">
                  <a16:creationId xmlns:a16="http://schemas.microsoft.com/office/drawing/2014/main" id="{6511DACB-55A5-4FA4-A456-525E73BF06A7}"/>
                </a:ext>
              </a:extLst>
            </p:cNvPr>
            <p:cNvSpPr txBox="1">
              <a:spLocks noChangeArrowheads="1"/>
            </p:cNvSpPr>
            <p:nvPr/>
          </p:nvSpPr>
          <p:spPr bwMode="auto">
            <a:xfrm>
              <a:off x="4368" y="2687"/>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to</a:t>
              </a:r>
              <a:endParaRPr kumimoji="1" lang="en-US" altLang="zh-CN" sz="2400">
                <a:latin typeface="Times New Roman" panose="02020603050405020304" pitchFamily="18" charset="0"/>
              </a:endParaRPr>
            </a:p>
          </p:txBody>
        </p:sp>
        <p:grpSp>
          <p:nvGrpSpPr>
            <p:cNvPr id="262171" name="Group 27">
              <a:extLst>
                <a:ext uri="{FF2B5EF4-FFF2-40B4-BE49-F238E27FC236}">
                  <a16:creationId xmlns:a16="http://schemas.microsoft.com/office/drawing/2014/main" id="{996DF5E0-9A50-456F-88A5-5A8C9F8D4C5D}"/>
                </a:ext>
              </a:extLst>
            </p:cNvPr>
            <p:cNvGrpSpPr>
              <a:grpSpLocks/>
            </p:cNvGrpSpPr>
            <p:nvPr/>
          </p:nvGrpSpPr>
          <p:grpSpPr bwMode="auto">
            <a:xfrm>
              <a:off x="2448" y="3023"/>
              <a:ext cx="768" cy="576"/>
              <a:chOff x="720" y="2784"/>
              <a:chExt cx="768" cy="576"/>
            </a:xfrm>
          </p:grpSpPr>
          <p:sp>
            <p:nvSpPr>
              <p:cNvPr id="262172" name="Line 28">
                <a:extLst>
                  <a:ext uri="{FF2B5EF4-FFF2-40B4-BE49-F238E27FC236}">
                    <a16:creationId xmlns:a16="http://schemas.microsoft.com/office/drawing/2014/main" id="{F074433A-7A17-46E6-B6DC-CEF081B921E7}"/>
                  </a:ext>
                </a:extLst>
              </p:cNvPr>
              <p:cNvSpPr>
                <a:spLocks noChangeShapeType="1"/>
              </p:cNvSpPr>
              <p:nvPr/>
            </p:nvSpPr>
            <p:spPr bwMode="auto">
              <a:xfrm>
                <a:off x="1152" y="2928"/>
                <a:ext cx="24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73" name="Line 29">
                <a:extLst>
                  <a:ext uri="{FF2B5EF4-FFF2-40B4-BE49-F238E27FC236}">
                    <a16:creationId xmlns:a16="http://schemas.microsoft.com/office/drawing/2014/main" id="{93524BEE-69D6-4B8A-9EF1-70ADE67D0AB7}"/>
                  </a:ext>
                </a:extLst>
              </p:cNvPr>
              <p:cNvSpPr>
                <a:spLocks noChangeShapeType="1"/>
              </p:cNvSpPr>
              <p:nvPr/>
            </p:nvSpPr>
            <p:spPr bwMode="auto">
              <a:xfrm flipH="1">
                <a:off x="816" y="2928"/>
                <a:ext cx="24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74" name="Oval 30">
                <a:extLst>
                  <a:ext uri="{FF2B5EF4-FFF2-40B4-BE49-F238E27FC236}">
                    <a16:creationId xmlns:a16="http://schemas.microsoft.com/office/drawing/2014/main" id="{198D3632-115D-431B-9B51-727AAA4EAD28}"/>
                  </a:ext>
                </a:extLst>
              </p:cNvPr>
              <p:cNvSpPr>
                <a:spLocks noChangeArrowheads="1"/>
              </p:cNvSpPr>
              <p:nvPr/>
            </p:nvSpPr>
            <p:spPr bwMode="auto">
              <a:xfrm>
                <a:off x="1008" y="2784"/>
                <a:ext cx="192" cy="192"/>
              </a:xfrm>
              <a:prstGeom prst="ellipse">
                <a:avLst/>
              </a:prstGeom>
              <a:solidFill>
                <a:schemeClr val="accent1"/>
              </a:solidFill>
              <a:ln w="9525">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262175" name="Rectangle 31">
                <a:extLst>
                  <a:ext uri="{FF2B5EF4-FFF2-40B4-BE49-F238E27FC236}">
                    <a16:creationId xmlns:a16="http://schemas.microsoft.com/office/drawing/2014/main" id="{E4EFC9FD-50CA-4DDD-AB72-986CAA7F1AC9}"/>
                  </a:ext>
                </a:extLst>
              </p:cNvPr>
              <p:cNvSpPr>
                <a:spLocks noChangeArrowheads="1"/>
              </p:cNvSpPr>
              <p:nvPr/>
            </p:nvSpPr>
            <p:spPr bwMode="auto">
              <a:xfrm>
                <a:off x="720" y="3216"/>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sp>
            <p:nvSpPr>
              <p:cNvPr id="262176" name="Rectangle 32">
                <a:extLst>
                  <a:ext uri="{FF2B5EF4-FFF2-40B4-BE49-F238E27FC236}">
                    <a16:creationId xmlns:a16="http://schemas.microsoft.com/office/drawing/2014/main" id="{F8C264F8-4834-4CAA-8C81-CE60D69FC248}"/>
                  </a:ext>
                </a:extLst>
              </p:cNvPr>
              <p:cNvSpPr>
                <a:spLocks noChangeArrowheads="1"/>
              </p:cNvSpPr>
              <p:nvPr/>
            </p:nvSpPr>
            <p:spPr bwMode="auto">
              <a:xfrm>
                <a:off x="1344" y="3216"/>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grpSp>
        <p:grpSp>
          <p:nvGrpSpPr>
            <p:cNvPr id="262177" name="Group 33">
              <a:extLst>
                <a:ext uri="{FF2B5EF4-FFF2-40B4-BE49-F238E27FC236}">
                  <a16:creationId xmlns:a16="http://schemas.microsoft.com/office/drawing/2014/main" id="{CCDD8105-7302-4838-A318-802C13E528FF}"/>
                </a:ext>
              </a:extLst>
            </p:cNvPr>
            <p:cNvGrpSpPr>
              <a:grpSpLocks/>
            </p:cNvGrpSpPr>
            <p:nvPr/>
          </p:nvGrpSpPr>
          <p:grpSpPr bwMode="auto">
            <a:xfrm>
              <a:off x="4128" y="3023"/>
              <a:ext cx="768" cy="576"/>
              <a:chOff x="720" y="2784"/>
              <a:chExt cx="768" cy="576"/>
            </a:xfrm>
          </p:grpSpPr>
          <p:sp>
            <p:nvSpPr>
              <p:cNvPr id="262178" name="Line 34">
                <a:extLst>
                  <a:ext uri="{FF2B5EF4-FFF2-40B4-BE49-F238E27FC236}">
                    <a16:creationId xmlns:a16="http://schemas.microsoft.com/office/drawing/2014/main" id="{8170B01D-C4F5-4601-9635-918BC18E276A}"/>
                  </a:ext>
                </a:extLst>
              </p:cNvPr>
              <p:cNvSpPr>
                <a:spLocks noChangeShapeType="1"/>
              </p:cNvSpPr>
              <p:nvPr/>
            </p:nvSpPr>
            <p:spPr bwMode="auto">
              <a:xfrm>
                <a:off x="1152" y="2928"/>
                <a:ext cx="24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79" name="Line 35">
                <a:extLst>
                  <a:ext uri="{FF2B5EF4-FFF2-40B4-BE49-F238E27FC236}">
                    <a16:creationId xmlns:a16="http://schemas.microsoft.com/office/drawing/2014/main" id="{4680D426-1FB6-4B68-B824-A5A4F8603DE6}"/>
                  </a:ext>
                </a:extLst>
              </p:cNvPr>
              <p:cNvSpPr>
                <a:spLocks noChangeShapeType="1"/>
              </p:cNvSpPr>
              <p:nvPr/>
            </p:nvSpPr>
            <p:spPr bwMode="auto">
              <a:xfrm flipH="1">
                <a:off x="816" y="2928"/>
                <a:ext cx="24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80" name="Oval 36">
                <a:extLst>
                  <a:ext uri="{FF2B5EF4-FFF2-40B4-BE49-F238E27FC236}">
                    <a16:creationId xmlns:a16="http://schemas.microsoft.com/office/drawing/2014/main" id="{BFDEB46D-F0DB-49A7-A1E8-A67E4AC3D989}"/>
                  </a:ext>
                </a:extLst>
              </p:cNvPr>
              <p:cNvSpPr>
                <a:spLocks noChangeArrowheads="1"/>
              </p:cNvSpPr>
              <p:nvPr/>
            </p:nvSpPr>
            <p:spPr bwMode="auto">
              <a:xfrm>
                <a:off x="1008" y="2784"/>
                <a:ext cx="192" cy="192"/>
              </a:xfrm>
              <a:prstGeom prst="ellipse">
                <a:avLst/>
              </a:prstGeom>
              <a:solidFill>
                <a:schemeClr val="accent1"/>
              </a:solidFill>
              <a:ln w="9525">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262181" name="Rectangle 37">
                <a:extLst>
                  <a:ext uri="{FF2B5EF4-FFF2-40B4-BE49-F238E27FC236}">
                    <a16:creationId xmlns:a16="http://schemas.microsoft.com/office/drawing/2014/main" id="{DEC7E198-AA0F-48A7-9AE0-5221CE998A01}"/>
                  </a:ext>
                </a:extLst>
              </p:cNvPr>
              <p:cNvSpPr>
                <a:spLocks noChangeArrowheads="1"/>
              </p:cNvSpPr>
              <p:nvPr/>
            </p:nvSpPr>
            <p:spPr bwMode="auto">
              <a:xfrm>
                <a:off x="720" y="3216"/>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sp>
            <p:nvSpPr>
              <p:cNvPr id="262182" name="Rectangle 38">
                <a:extLst>
                  <a:ext uri="{FF2B5EF4-FFF2-40B4-BE49-F238E27FC236}">
                    <a16:creationId xmlns:a16="http://schemas.microsoft.com/office/drawing/2014/main" id="{F56D6F84-3B6B-41E1-9193-8D488819EBC7}"/>
                  </a:ext>
                </a:extLst>
              </p:cNvPr>
              <p:cNvSpPr>
                <a:spLocks noChangeArrowheads="1"/>
              </p:cNvSpPr>
              <p:nvPr/>
            </p:nvSpPr>
            <p:spPr bwMode="auto">
              <a:xfrm>
                <a:off x="1344" y="3216"/>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grpSp>
        <p:sp>
          <p:nvSpPr>
            <p:cNvPr id="262183" name="Text Box 39">
              <a:extLst>
                <a:ext uri="{FF2B5EF4-FFF2-40B4-BE49-F238E27FC236}">
                  <a16:creationId xmlns:a16="http://schemas.microsoft.com/office/drawing/2014/main" id="{6FAC3469-D03C-4712-856E-513A7216C590}"/>
                </a:ext>
              </a:extLst>
            </p:cNvPr>
            <p:cNvSpPr txBox="1">
              <a:spLocks noChangeArrowheads="1"/>
            </p:cNvSpPr>
            <p:nvPr/>
          </p:nvSpPr>
          <p:spPr bwMode="auto">
            <a:xfrm>
              <a:off x="2156" y="335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10</a:t>
              </a:r>
              <a:endParaRPr kumimoji="1" lang="en-US" altLang="zh-CN" sz="2400">
                <a:latin typeface="Times New Roman" panose="02020603050405020304" pitchFamily="18" charset="0"/>
              </a:endParaRPr>
            </a:p>
          </p:txBody>
        </p:sp>
        <p:sp>
          <p:nvSpPr>
            <p:cNvPr id="262184" name="Text Box 40">
              <a:extLst>
                <a:ext uri="{FF2B5EF4-FFF2-40B4-BE49-F238E27FC236}">
                  <a16:creationId xmlns:a16="http://schemas.microsoft.com/office/drawing/2014/main" id="{53ED30C1-1A92-4E33-BA4B-705AAFC4D9F2}"/>
                </a:ext>
              </a:extLst>
            </p:cNvPr>
            <p:cNvSpPr txBox="1">
              <a:spLocks noChangeArrowheads="1"/>
            </p:cNvSpPr>
            <p:nvPr/>
          </p:nvSpPr>
          <p:spPr bwMode="auto">
            <a:xfrm>
              <a:off x="2924" y="2936"/>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10</a:t>
              </a:r>
              <a:endParaRPr kumimoji="1" lang="en-US" altLang="zh-CN" sz="2400">
                <a:latin typeface="Times New Roman" panose="02020603050405020304" pitchFamily="18" charset="0"/>
              </a:endParaRPr>
            </a:p>
          </p:txBody>
        </p:sp>
        <p:sp>
          <p:nvSpPr>
            <p:cNvPr id="262185" name="Text Box 41">
              <a:extLst>
                <a:ext uri="{FF2B5EF4-FFF2-40B4-BE49-F238E27FC236}">
                  <a16:creationId xmlns:a16="http://schemas.microsoft.com/office/drawing/2014/main" id="{01A6E414-55D9-4A42-9D50-4A8EBF14D4B1}"/>
                </a:ext>
              </a:extLst>
            </p:cNvPr>
            <p:cNvSpPr txBox="1">
              <a:spLocks noChangeArrowheads="1"/>
            </p:cNvSpPr>
            <p:nvPr/>
          </p:nvSpPr>
          <p:spPr bwMode="auto">
            <a:xfrm>
              <a:off x="3228" y="336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62186" name="Text Box 42">
              <a:extLst>
                <a:ext uri="{FF2B5EF4-FFF2-40B4-BE49-F238E27FC236}">
                  <a16:creationId xmlns:a16="http://schemas.microsoft.com/office/drawing/2014/main" id="{8AAED094-7C4A-4E25-BE54-A3E4C5207F0C}"/>
                </a:ext>
              </a:extLst>
            </p:cNvPr>
            <p:cNvSpPr txBox="1">
              <a:spLocks noChangeArrowheads="1"/>
            </p:cNvSpPr>
            <p:nvPr/>
          </p:nvSpPr>
          <p:spPr bwMode="auto">
            <a:xfrm>
              <a:off x="3888" y="335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62187" name="Text Box 43">
              <a:extLst>
                <a:ext uri="{FF2B5EF4-FFF2-40B4-BE49-F238E27FC236}">
                  <a16:creationId xmlns:a16="http://schemas.microsoft.com/office/drawing/2014/main" id="{9407F4DF-B328-4A03-81F6-2670534980E8}"/>
                </a:ext>
              </a:extLst>
            </p:cNvPr>
            <p:cNvSpPr txBox="1">
              <a:spLocks noChangeArrowheads="1"/>
            </p:cNvSpPr>
            <p:nvPr/>
          </p:nvSpPr>
          <p:spPr bwMode="auto">
            <a:xfrm>
              <a:off x="4608" y="292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62188" name="Text Box 44">
              <a:extLst>
                <a:ext uri="{FF2B5EF4-FFF2-40B4-BE49-F238E27FC236}">
                  <a16:creationId xmlns:a16="http://schemas.microsoft.com/office/drawing/2014/main" id="{363AFB95-A91E-4933-A766-B9A7C88BA889}"/>
                </a:ext>
              </a:extLst>
            </p:cNvPr>
            <p:cNvSpPr txBox="1">
              <a:spLocks noChangeArrowheads="1"/>
            </p:cNvSpPr>
            <p:nvPr/>
          </p:nvSpPr>
          <p:spPr bwMode="auto">
            <a:xfrm>
              <a:off x="4896" y="335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62189" name="Text Box 45">
              <a:extLst>
                <a:ext uri="{FF2B5EF4-FFF2-40B4-BE49-F238E27FC236}">
                  <a16:creationId xmlns:a16="http://schemas.microsoft.com/office/drawing/2014/main" id="{9C9F408B-869D-4003-81F5-BF7CD1167929}"/>
                </a:ext>
              </a:extLst>
            </p:cNvPr>
            <p:cNvSpPr txBox="1">
              <a:spLocks noChangeArrowheads="1"/>
            </p:cNvSpPr>
            <p:nvPr/>
          </p:nvSpPr>
          <p:spPr bwMode="auto">
            <a:xfrm>
              <a:off x="720" y="3647"/>
              <a:ext cx="42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latin typeface="Times New Roman" panose="02020603050405020304" pitchFamily="18" charset="0"/>
                </a:rPr>
                <a:t>T[0][1]                   T[1][2]                  T[2][3]</a:t>
              </a:r>
              <a:endParaRPr kumimoji="1" lang="en-US" altLang="zh-CN" sz="2400">
                <a:latin typeface="Times New Roman" panose="02020603050405020304" pitchFamily="18" charset="0"/>
              </a:endParaRPr>
            </a:p>
          </p:txBody>
        </p:sp>
      </p:gr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 name="灯片编号占位符 2">
            <a:extLst>
              <a:ext uri="{FF2B5EF4-FFF2-40B4-BE49-F238E27FC236}">
                <a16:creationId xmlns:a16="http://schemas.microsoft.com/office/drawing/2014/main" id="{DB84DF44-2C9C-41D6-91F3-ACD03161A5AD}"/>
              </a:ext>
            </a:extLst>
          </p:cNvPr>
          <p:cNvSpPr>
            <a:spLocks noGrp="1"/>
          </p:cNvSpPr>
          <p:nvPr>
            <p:ph type="sldNum" sz="quarter" idx="11"/>
          </p:nvPr>
        </p:nvSpPr>
        <p:spPr/>
        <p:txBody>
          <a:bodyPr/>
          <a:lstStyle/>
          <a:p>
            <a:fld id="{2FEF4170-E1EE-463C-81E4-81E6DD00280F}" type="slidenum">
              <a:rPr lang="en-US" altLang="zh-CN"/>
              <a:pPr/>
              <a:t>71</a:t>
            </a:fld>
            <a:endParaRPr lang="en-US" altLang="zh-CN"/>
          </a:p>
        </p:txBody>
      </p:sp>
      <p:sp>
        <p:nvSpPr>
          <p:cNvPr id="263170" name="Text Box 2">
            <a:extLst>
              <a:ext uri="{FF2B5EF4-FFF2-40B4-BE49-F238E27FC236}">
                <a16:creationId xmlns:a16="http://schemas.microsoft.com/office/drawing/2014/main" id="{43DA217C-7C1B-43C1-AFE3-F949216A61C2}"/>
              </a:ext>
            </a:extLst>
          </p:cNvPr>
          <p:cNvSpPr txBox="1">
            <a:spLocks noChangeArrowheads="1"/>
          </p:cNvSpPr>
          <p:nvPr/>
        </p:nvSpPr>
        <p:spPr bwMode="auto">
          <a:xfrm>
            <a:off x="385763" y="476250"/>
            <a:ext cx="1485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3200" b="1" u="sng">
                <a:solidFill>
                  <a:srgbClr val="003300"/>
                </a:solidFill>
                <a:effectLst>
                  <a:outerShdw blurRad="38100" dist="38100" dir="2700000" algn="tl">
                    <a:srgbClr val="C0C0C0"/>
                  </a:outerShdw>
                </a:effectLst>
                <a:latin typeface="Times New Roman" panose="02020603050405020304" pitchFamily="18" charset="0"/>
                <a:ea typeface="仿宋_GB2312" pitchFamily="49" charset="-122"/>
              </a:rPr>
              <a:t>第二步</a:t>
            </a:r>
            <a:endParaRPr kumimoji="1" lang="zh-CN" altLang="en-US" sz="2000">
              <a:latin typeface="Times New Roman" panose="02020603050405020304" pitchFamily="18" charset="0"/>
            </a:endParaRPr>
          </a:p>
        </p:txBody>
      </p:sp>
      <p:sp>
        <p:nvSpPr>
          <p:cNvPr id="263171" name="Text Box 3">
            <a:extLst>
              <a:ext uri="{FF2B5EF4-FFF2-40B4-BE49-F238E27FC236}">
                <a16:creationId xmlns:a16="http://schemas.microsoft.com/office/drawing/2014/main" id="{4A49ED98-36C4-4BAE-BC96-0679F8F0507C}"/>
              </a:ext>
            </a:extLst>
          </p:cNvPr>
          <p:cNvSpPr txBox="1">
            <a:spLocks noChangeArrowheads="1"/>
          </p:cNvSpPr>
          <p:nvPr/>
        </p:nvSpPr>
        <p:spPr bwMode="auto">
          <a:xfrm>
            <a:off x="252413" y="4076700"/>
            <a:ext cx="8640762" cy="268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i="1">
                <a:latin typeface="Times New Roman" panose="02020603050405020304" pitchFamily="18" charset="0"/>
              </a:rPr>
              <a:t>   </a:t>
            </a:r>
            <a:r>
              <a:rPr kumimoji="1" lang="en-US" altLang="zh-CN" sz="2800" b="1">
                <a:effectLst>
                  <a:outerShdw blurRad="38100" dist="38100" dir="2700000" algn="tl">
                    <a:srgbClr val="C0C0C0"/>
                  </a:outerShdw>
                </a:effectLst>
                <a:latin typeface="Times New Roman" panose="02020603050405020304" pitchFamily="18" charset="0"/>
              </a:rPr>
              <a:t>C	    115	               165	         </a:t>
            </a:r>
            <a:r>
              <a:rPr kumimoji="1" lang="en-US" altLang="zh-CN" sz="2800" b="1">
                <a:solidFill>
                  <a:srgbClr val="CC3300"/>
                </a:solidFill>
                <a:effectLst>
                  <a:outerShdw blurRad="38100" dist="38100" dir="2700000" algn="tl">
                    <a:srgbClr val="C0C0C0"/>
                  </a:outerShdw>
                </a:effectLst>
                <a:latin typeface="Times New Roman" panose="02020603050405020304" pitchFamily="18" charset="0"/>
              </a:rPr>
              <a:t>50</a:t>
            </a:r>
            <a:r>
              <a:rPr kumimoji="1" lang="en-US" altLang="zh-CN" sz="2800" b="1">
                <a:effectLst>
                  <a:outerShdw blurRad="38100" dist="38100" dir="2700000" algn="tl">
                    <a:srgbClr val="C0C0C0"/>
                  </a:outerShdw>
                </a:effectLst>
                <a:latin typeface="Times New Roman" panose="02020603050405020304" pitchFamily="18" charset="0"/>
              </a:rPr>
              <a:t>	            60</a:t>
            </a:r>
          </a:p>
          <a:p>
            <a:pPr algn="l"/>
            <a:r>
              <a:rPr kumimoji="1" lang="en-US" altLang="zh-CN" sz="2800" b="1">
                <a:effectLst>
                  <a:outerShdw blurRad="38100" dist="38100" dir="2700000" algn="tl">
                    <a:srgbClr val="C0C0C0"/>
                  </a:outerShdw>
                </a:effectLst>
                <a:latin typeface="Times New Roman" panose="02020603050405020304" pitchFamily="18" charset="0"/>
              </a:rPr>
              <a:t>   W	      90	                 90                   </a:t>
            </a:r>
            <a:r>
              <a:rPr kumimoji="1" lang="en-US" altLang="zh-CN" sz="2800" b="1">
                <a:solidFill>
                  <a:srgbClr val="CC3300"/>
                </a:solidFill>
                <a:effectLst>
                  <a:outerShdw blurRad="38100" dist="38100" dir="2700000" algn="tl">
                    <a:srgbClr val="C0C0C0"/>
                  </a:outerShdw>
                </a:effectLst>
                <a:latin typeface="Times New Roman" panose="02020603050405020304" pitchFamily="18" charset="0"/>
              </a:rPr>
              <a:t>35</a:t>
            </a:r>
            <a:r>
              <a:rPr kumimoji="1" lang="en-US" altLang="zh-CN" sz="2800" b="1">
                <a:effectLst>
                  <a:outerShdw blurRad="38100" dist="38100" dir="2700000" algn="tl">
                    <a:srgbClr val="C0C0C0"/>
                  </a:outerShdw>
                </a:effectLst>
                <a:latin typeface="Times New Roman" panose="02020603050405020304" pitchFamily="18" charset="0"/>
              </a:rPr>
              <a:t>	            35</a:t>
            </a:r>
          </a:p>
          <a:p>
            <a:pPr algn="l"/>
            <a:r>
              <a:rPr kumimoji="1" lang="en-US" altLang="zh-CN" sz="2800" b="1">
                <a:effectLst>
                  <a:outerShdw blurRad="38100" dist="38100" dir="2700000" algn="tl">
                    <a:srgbClr val="C0C0C0"/>
                  </a:outerShdw>
                </a:effectLst>
                <a:latin typeface="Times New Roman" panose="02020603050405020304" pitchFamily="18" charset="0"/>
              </a:rPr>
              <a:t>   R</a:t>
            </a:r>
            <a:r>
              <a:rPr kumimoji="1" lang="en-US" altLang="zh-CN" sz="2800" b="1" i="1">
                <a:effectLst>
                  <a:outerShdw blurRad="38100" dist="38100" dir="2700000" algn="tl">
                    <a:srgbClr val="C0C0C0"/>
                  </a:outerShdw>
                </a:effectLst>
                <a:latin typeface="Times New Roman" panose="02020603050405020304" pitchFamily="18" charset="0"/>
              </a:rPr>
              <a:t>	        </a:t>
            </a:r>
            <a:r>
              <a:rPr kumimoji="1" lang="en-US" altLang="zh-CN" sz="2800" b="1">
                <a:effectLst>
                  <a:outerShdw blurRad="38100" dist="38100" dir="2700000" algn="tl">
                    <a:srgbClr val="C0C0C0"/>
                  </a:outerShdw>
                </a:effectLst>
                <a:latin typeface="Times New Roman" panose="02020603050405020304" pitchFamily="18" charset="0"/>
              </a:rPr>
              <a:t>1	                   2	           </a:t>
            </a:r>
            <a:r>
              <a:rPr kumimoji="1" lang="en-US" altLang="zh-CN" sz="2800" b="1">
                <a:solidFill>
                  <a:srgbClr val="CC3300"/>
                </a:solidFill>
                <a:effectLst>
                  <a:outerShdw blurRad="38100" dist="38100" dir="2700000" algn="tl">
                    <a:srgbClr val="C0C0C0"/>
                  </a:outerShdw>
                </a:effectLst>
                <a:latin typeface="Times New Roman" panose="02020603050405020304" pitchFamily="18" charset="0"/>
              </a:rPr>
              <a:t>2</a:t>
            </a:r>
            <a:r>
              <a:rPr kumimoji="1" lang="en-US" altLang="zh-CN" sz="2800" b="1">
                <a:effectLst>
                  <a:outerShdw blurRad="38100" dist="38100" dir="2700000" algn="tl">
                    <a:srgbClr val="C0C0C0"/>
                  </a:outerShdw>
                </a:effectLst>
                <a:latin typeface="Times New Roman" panose="02020603050405020304" pitchFamily="18" charset="0"/>
              </a:rPr>
              <a:t>	              3</a:t>
            </a:r>
          </a:p>
          <a:p>
            <a:pPr algn="l"/>
            <a:r>
              <a:rPr kumimoji="1" lang="zh-CN" altLang="en-US" sz="2800" b="1">
                <a:effectLst>
                  <a:outerShdw blurRad="38100" dist="38100" dir="2700000" algn="tl">
                    <a:srgbClr val="C0C0C0"/>
                  </a:outerShdw>
                </a:effectLst>
                <a:latin typeface="Times New Roman" panose="02020603050405020304" pitchFamily="18" charset="0"/>
                <a:ea typeface="仿宋_GB2312" pitchFamily="49" charset="-122"/>
              </a:rPr>
              <a:t>左子树  </a:t>
            </a:r>
            <a:r>
              <a:rPr kumimoji="1" lang="en-US" altLang="zh-CN" sz="2800" b="1">
                <a:effectLst>
                  <a:outerShdw blurRad="38100" dist="38100" dir="2700000" algn="tl">
                    <a:srgbClr val="C0C0C0"/>
                  </a:outerShdw>
                </a:effectLst>
                <a:latin typeface="Times New Roman" panose="02020603050405020304" pitchFamily="18" charset="0"/>
                <a:ea typeface="仿宋_GB2312" pitchFamily="49" charset="-122"/>
              </a:rPr>
              <a:t>T[0,0]         T[0,1]             </a:t>
            </a:r>
            <a:r>
              <a:rPr kumimoji="1" lang="en-US" altLang="zh-CN" sz="2800" b="1">
                <a:solidFill>
                  <a:srgbClr val="CC3300"/>
                </a:solidFill>
                <a:effectLst>
                  <a:outerShdw blurRad="38100" dist="38100" dir="2700000" algn="tl">
                    <a:srgbClr val="C0C0C0"/>
                  </a:outerShdw>
                </a:effectLst>
                <a:latin typeface="Times New Roman" panose="02020603050405020304" pitchFamily="18" charset="0"/>
                <a:ea typeface="仿宋_GB2312" pitchFamily="49" charset="-122"/>
              </a:rPr>
              <a:t>T[1,1]</a:t>
            </a:r>
            <a:r>
              <a:rPr kumimoji="1" lang="en-US" altLang="zh-CN" sz="2800" b="1">
                <a:effectLst>
                  <a:outerShdw blurRad="38100" dist="38100" dir="2700000" algn="tl">
                    <a:srgbClr val="C0C0C0"/>
                  </a:outerShdw>
                </a:effectLst>
                <a:latin typeface="Times New Roman" panose="02020603050405020304" pitchFamily="18" charset="0"/>
                <a:ea typeface="仿宋_GB2312" pitchFamily="49" charset="-122"/>
              </a:rPr>
              <a:t>	        T[1,2] </a:t>
            </a:r>
          </a:p>
          <a:p>
            <a:pPr algn="l"/>
            <a:r>
              <a:rPr kumimoji="1" lang="zh-CN" altLang="en-US" sz="2800" b="1">
                <a:effectLst>
                  <a:outerShdw blurRad="38100" dist="38100" dir="2700000" algn="tl">
                    <a:srgbClr val="C0C0C0"/>
                  </a:outerShdw>
                </a:effectLst>
                <a:latin typeface="Times New Roman" panose="02020603050405020304" pitchFamily="18" charset="0"/>
                <a:ea typeface="仿宋_GB2312" pitchFamily="49" charset="-122"/>
              </a:rPr>
              <a:t>右子树</a:t>
            </a:r>
            <a:r>
              <a:rPr kumimoji="1" lang="zh-CN" altLang="en-US" sz="2800" b="1">
                <a:effectLst>
                  <a:outerShdw blurRad="38100" dist="38100" dir="2700000" algn="tl">
                    <a:srgbClr val="C0C0C0"/>
                  </a:outerShdw>
                </a:effectLst>
                <a:latin typeface="Times New Roman" panose="02020603050405020304" pitchFamily="18" charset="0"/>
              </a:rPr>
              <a:t>  </a:t>
            </a:r>
            <a:r>
              <a:rPr kumimoji="1" lang="en-US" altLang="zh-CN" sz="2800" b="1">
                <a:effectLst>
                  <a:outerShdw blurRad="38100" dist="38100" dir="2700000" algn="tl">
                    <a:srgbClr val="C0C0C0"/>
                  </a:outerShdw>
                </a:effectLst>
                <a:latin typeface="Times New Roman" panose="02020603050405020304" pitchFamily="18" charset="0"/>
              </a:rPr>
              <a:t>T[1,2]         T[2,2]	     </a:t>
            </a:r>
            <a:r>
              <a:rPr kumimoji="1" lang="en-US" altLang="zh-CN" sz="2800" b="1">
                <a:solidFill>
                  <a:srgbClr val="CC3300"/>
                </a:solidFill>
                <a:effectLst>
                  <a:outerShdw blurRad="38100" dist="38100" dir="2700000" algn="tl">
                    <a:srgbClr val="C0C0C0"/>
                  </a:outerShdw>
                </a:effectLst>
                <a:latin typeface="Times New Roman" panose="02020603050405020304" pitchFamily="18" charset="0"/>
              </a:rPr>
              <a:t>T[2,3]</a:t>
            </a:r>
            <a:r>
              <a:rPr kumimoji="1" lang="en-US" altLang="zh-CN" sz="2800" b="1">
                <a:effectLst>
                  <a:outerShdw blurRad="38100" dist="38100" dir="2700000" algn="tl">
                    <a:srgbClr val="C0C0C0"/>
                  </a:outerShdw>
                </a:effectLst>
                <a:latin typeface="Times New Roman" panose="02020603050405020304" pitchFamily="18" charset="0"/>
              </a:rPr>
              <a:t>	        T[3,3]</a:t>
            </a:r>
            <a:endParaRPr kumimoji="1" lang="en-US" altLang="zh-CN" sz="3200" b="1">
              <a:effectLst>
                <a:outerShdw blurRad="38100" dist="38100" dir="2700000" algn="tl">
                  <a:srgbClr val="C0C0C0"/>
                </a:outerShdw>
              </a:effectLst>
              <a:latin typeface="Times New Roman" panose="02020603050405020304" pitchFamily="18" charset="0"/>
            </a:endParaRPr>
          </a:p>
          <a:p>
            <a:pPr algn="l">
              <a:spcBef>
                <a:spcPct val="50000"/>
              </a:spcBef>
            </a:pPr>
            <a:r>
              <a:rPr kumimoji="1" lang="en-US" altLang="zh-CN" sz="2000">
                <a:latin typeface="Times New Roman" panose="02020603050405020304" pitchFamily="18" charset="0"/>
              </a:rPr>
              <a:t>  </a:t>
            </a:r>
          </a:p>
        </p:txBody>
      </p:sp>
      <p:grpSp>
        <p:nvGrpSpPr>
          <p:cNvPr id="263238" name="Group 70">
            <a:extLst>
              <a:ext uri="{FF2B5EF4-FFF2-40B4-BE49-F238E27FC236}">
                <a16:creationId xmlns:a16="http://schemas.microsoft.com/office/drawing/2014/main" id="{A9B45FB8-CD6E-4380-9682-52AD4ED35F29}"/>
              </a:ext>
            </a:extLst>
          </p:cNvPr>
          <p:cNvGrpSpPr>
            <a:grpSpLocks/>
          </p:cNvGrpSpPr>
          <p:nvPr/>
        </p:nvGrpSpPr>
        <p:grpSpPr bwMode="auto">
          <a:xfrm>
            <a:off x="827088" y="1025525"/>
            <a:ext cx="7759700" cy="5211763"/>
            <a:chOff x="536" y="509"/>
            <a:chExt cx="4888" cy="3283"/>
          </a:xfrm>
        </p:grpSpPr>
        <p:sp>
          <p:nvSpPr>
            <p:cNvPr id="263172" name="Text Box 4">
              <a:extLst>
                <a:ext uri="{FF2B5EF4-FFF2-40B4-BE49-F238E27FC236}">
                  <a16:creationId xmlns:a16="http://schemas.microsoft.com/office/drawing/2014/main" id="{08998F93-D5FA-4544-9A3E-C71CD91089F1}"/>
                </a:ext>
              </a:extLst>
            </p:cNvPr>
            <p:cNvSpPr txBox="1">
              <a:spLocks noChangeArrowheads="1"/>
            </p:cNvSpPr>
            <p:nvPr/>
          </p:nvSpPr>
          <p:spPr bwMode="auto">
            <a:xfrm>
              <a:off x="1020" y="70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50</a:t>
              </a:r>
              <a:endParaRPr kumimoji="1" lang="en-US" altLang="zh-CN" sz="2400">
                <a:latin typeface="Times New Roman" panose="02020603050405020304" pitchFamily="18" charset="0"/>
              </a:endParaRPr>
            </a:p>
          </p:txBody>
        </p:sp>
        <p:sp>
          <p:nvSpPr>
            <p:cNvPr id="263173" name="Text Box 5">
              <a:extLst>
                <a:ext uri="{FF2B5EF4-FFF2-40B4-BE49-F238E27FC236}">
                  <a16:creationId xmlns:a16="http://schemas.microsoft.com/office/drawing/2014/main" id="{637E7446-64CF-4F08-A87C-4D28EEAA1DB3}"/>
                </a:ext>
              </a:extLst>
            </p:cNvPr>
            <p:cNvSpPr txBox="1">
              <a:spLocks noChangeArrowheads="1"/>
            </p:cNvSpPr>
            <p:nvPr/>
          </p:nvSpPr>
          <p:spPr bwMode="auto">
            <a:xfrm>
              <a:off x="536" y="1325"/>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15</a:t>
              </a:r>
              <a:endParaRPr kumimoji="1" lang="en-US" altLang="zh-CN" sz="2400">
                <a:latin typeface="Times New Roman" panose="02020603050405020304" pitchFamily="18" charset="0"/>
              </a:endParaRPr>
            </a:p>
          </p:txBody>
        </p:sp>
        <p:sp>
          <p:nvSpPr>
            <p:cNvPr id="263174" name="Text Box 6">
              <a:extLst>
                <a:ext uri="{FF2B5EF4-FFF2-40B4-BE49-F238E27FC236}">
                  <a16:creationId xmlns:a16="http://schemas.microsoft.com/office/drawing/2014/main" id="{3D37BF20-E350-4793-BAF5-6621F8A12019}"/>
                </a:ext>
              </a:extLst>
            </p:cNvPr>
            <p:cNvSpPr txBox="1">
              <a:spLocks noChangeArrowheads="1"/>
            </p:cNvSpPr>
            <p:nvPr/>
          </p:nvSpPr>
          <p:spPr bwMode="auto">
            <a:xfrm>
              <a:off x="1256" y="119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10</a:t>
              </a:r>
              <a:endParaRPr kumimoji="1" lang="en-US" altLang="zh-CN" sz="2400">
                <a:latin typeface="Times New Roman" panose="02020603050405020304" pitchFamily="18" charset="0"/>
              </a:endParaRPr>
            </a:p>
          </p:txBody>
        </p:sp>
        <p:sp>
          <p:nvSpPr>
            <p:cNvPr id="263175" name="Text Box 7">
              <a:extLst>
                <a:ext uri="{FF2B5EF4-FFF2-40B4-BE49-F238E27FC236}">
                  <a16:creationId xmlns:a16="http://schemas.microsoft.com/office/drawing/2014/main" id="{85B7AD26-100B-4291-9687-85D2B956AB60}"/>
                </a:ext>
              </a:extLst>
            </p:cNvPr>
            <p:cNvSpPr txBox="1">
              <a:spLocks noChangeArrowheads="1"/>
            </p:cNvSpPr>
            <p:nvPr/>
          </p:nvSpPr>
          <p:spPr bwMode="auto">
            <a:xfrm>
              <a:off x="732" y="509"/>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do</a:t>
              </a:r>
              <a:endParaRPr kumimoji="1" lang="en-US" altLang="zh-CN" sz="2400">
                <a:latin typeface="Times New Roman" panose="02020603050405020304" pitchFamily="18" charset="0"/>
              </a:endParaRPr>
            </a:p>
          </p:txBody>
        </p:sp>
        <p:grpSp>
          <p:nvGrpSpPr>
            <p:cNvPr id="263176" name="Group 8">
              <a:extLst>
                <a:ext uri="{FF2B5EF4-FFF2-40B4-BE49-F238E27FC236}">
                  <a16:creationId xmlns:a16="http://schemas.microsoft.com/office/drawing/2014/main" id="{8C6FA8BE-FE8D-4182-A133-D0300C9B4CE7}"/>
                </a:ext>
              </a:extLst>
            </p:cNvPr>
            <p:cNvGrpSpPr>
              <a:grpSpLocks/>
            </p:cNvGrpSpPr>
            <p:nvPr/>
          </p:nvGrpSpPr>
          <p:grpSpPr bwMode="auto">
            <a:xfrm>
              <a:off x="636" y="797"/>
              <a:ext cx="864" cy="1104"/>
              <a:chOff x="432" y="864"/>
              <a:chExt cx="864" cy="1104"/>
            </a:xfrm>
          </p:grpSpPr>
          <p:sp>
            <p:nvSpPr>
              <p:cNvPr id="263177" name="Line 9">
                <a:extLst>
                  <a:ext uri="{FF2B5EF4-FFF2-40B4-BE49-F238E27FC236}">
                    <a16:creationId xmlns:a16="http://schemas.microsoft.com/office/drawing/2014/main" id="{5692C1AD-56D6-46F6-9F8F-0F1530F4ABB0}"/>
                  </a:ext>
                </a:extLst>
              </p:cNvPr>
              <p:cNvSpPr>
                <a:spLocks noChangeShapeType="1"/>
              </p:cNvSpPr>
              <p:nvPr/>
            </p:nvSpPr>
            <p:spPr bwMode="auto">
              <a:xfrm flipH="1">
                <a:off x="720" y="1440"/>
                <a:ext cx="240" cy="48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8" name="Line 10">
                <a:extLst>
                  <a:ext uri="{FF2B5EF4-FFF2-40B4-BE49-F238E27FC236}">
                    <a16:creationId xmlns:a16="http://schemas.microsoft.com/office/drawing/2014/main" id="{45A7EE0A-9C0F-4FCE-BC91-4E499BC384EC}"/>
                  </a:ext>
                </a:extLst>
              </p:cNvPr>
              <p:cNvSpPr>
                <a:spLocks noChangeShapeType="1"/>
              </p:cNvSpPr>
              <p:nvPr/>
            </p:nvSpPr>
            <p:spPr bwMode="auto">
              <a:xfrm>
                <a:off x="768" y="1008"/>
                <a:ext cx="432" cy="81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9" name="Line 11">
                <a:extLst>
                  <a:ext uri="{FF2B5EF4-FFF2-40B4-BE49-F238E27FC236}">
                    <a16:creationId xmlns:a16="http://schemas.microsoft.com/office/drawing/2014/main" id="{8B997C83-6430-403F-BE93-B195CAFE44B6}"/>
                  </a:ext>
                </a:extLst>
              </p:cNvPr>
              <p:cNvSpPr>
                <a:spLocks noChangeShapeType="1"/>
              </p:cNvSpPr>
              <p:nvPr/>
            </p:nvSpPr>
            <p:spPr bwMode="auto">
              <a:xfrm flipH="1">
                <a:off x="528" y="1008"/>
                <a:ext cx="144"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80" name="Oval 12">
                <a:extLst>
                  <a:ext uri="{FF2B5EF4-FFF2-40B4-BE49-F238E27FC236}">
                    <a16:creationId xmlns:a16="http://schemas.microsoft.com/office/drawing/2014/main" id="{15CF0985-21AA-44F6-879D-6C7569E77979}"/>
                  </a:ext>
                </a:extLst>
              </p:cNvPr>
              <p:cNvSpPr>
                <a:spLocks noChangeArrowheads="1"/>
              </p:cNvSpPr>
              <p:nvPr/>
            </p:nvSpPr>
            <p:spPr bwMode="auto">
              <a:xfrm>
                <a:off x="624" y="864"/>
                <a:ext cx="192" cy="192"/>
              </a:xfrm>
              <a:prstGeom prst="ellipse">
                <a:avLst/>
              </a:prstGeom>
              <a:solidFill>
                <a:schemeClr val="accent1"/>
              </a:solidFill>
              <a:ln w="9525">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263181" name="Rectangle 13">
                <a:extLst>
                  <a:ext uri="{FF2B5EF4-FFF2-40B4-BE49-F238E27FC236}">
                    <a16:creationId xmlns:a16="http://schemas.microsoft.com/office/drawing/2014/main" id="{A14B957F-3C1E-4784-9FC2-38ABB87C4E69}"/>
                  </a:ext>
                </a:extLst>
              </p:cNvPr>
              <p:cNvSpPr>
                <a:spLocks noChangeArrowheads="1"/>
              </p:cNvSpPr>
              <p:nvPr/>
            </p:nvSpPr>
            <p:spPr bwMode="auto">
              <a:xfrm>
                <a:off x="432" y="1296"/>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sp>
            <p:nvSpPr>
              <p:cNvPr id="263182" name="Rectangle 14">
                <a:extLst>
                  <a:ext uri="{FF2B5EF4-FFF2-40B4-BE49-F238E27FC236}">
                    <a16:creationId xmlns:a16="http://schemas.microsoft.com/office/drawing/2014/main" id="{91354CED-A1B7-474E-9485-9C5F8777ACD0}"/>
                  </a:ext>
                </a:extLst>
              </p:cNvPr>
              <p:cNvSpPr>
                <a:spLocks noChangeArrowheads="1"/>
              </p:cNvSpPr>
              <p:nvPr/>
            </p:nvSpPr>
            <p:spPr bwMode="auto">
              <a:xfrm>
                <a:off x="1152" y="1824"/>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sp>
            <p:nvSpPr>
              <p:cNvPr id="263183" name="Oval 15">
                <a:extLst>
                  <a:ext uri="{FF2B5EF4-FFF2-40B4-BE49-F238E27FC236}">
                    <a16:creationId xmlns:a16="http://schemas.microsoft.com/office/drawing/2014/main" id="{C31BA153-464E-4146-B900-65A8C7DABEE8}"/>
                  </a:ext>
                </a:extLst>
              </p:cNvPr>
              <p:cNvSpPr>
                <a:spLocks noChangeArrowheads="1"/>
              </p:cNvSpPr>
              <p:nvPr/>
            </p:nvSpPr>
            <p:spPr bwMode="auto">
              <a:xfrm>
                <a:off x="864" y="1296"/>
                <a:ext cx="192" cy="192"/>
              </a:xfrm>
              <a:prstGeom prst="ellipse">
                <a:avLst/>
              </a:prstGeom>
              <a:solidFill>
                <a:schemeClr val="accent1"/>
              </a:solidFill>
              <a:ln w="9525">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263184" name="Rectangle 16">
                <a:extLst>
                  <a:ext uri="{FF2B5EF4-FFF2-40B4-BE49-F238E27FC236}">
                    <a16:creationId xmlns:a16="http://schemas.microsoft.com/office/drawing/2014/main" id="{2927EAAC-64ED-498F-A0F4-57E144BF16A4}"/>
                  </a:ext>
                </a:extLst>
              </p:cNvPr>
              <p:cNvSpPr>
                <a:spLocks noChangeArrowheads="1"/>
              </p:cNvSpPr>
              <p:nvPr/>
            </p:nvSpPr>
            <p:spPr bwMode="auto">
              <a:xfrm>
                <a:off x="672" y="1824"/>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grpSp>
        <p:grpSp>
          <p:nvGrpSpPr>
            <p:cNvPr id="263185" name="Group 17">
              <a:extLst>
                <a:ext uri="{FF2B5EF4-FFF2-40B4-BE49-F238E27FC236}">
                  <a16:creationId xmlns:a16="http://schemas.microsoft.com/office/drawing/2014/main" id="{C031B4E5-8274-4487-8A86-36F2A9F17D65}"/>
                </a:ext>
              </a:extLst>
            </p:cNvPr>
            <p:cNvGrpSpPr>
              <a:grpSpLocks/>
            </p:cNvGrpSpPr>
            <p:nvPr/>
          </p:nvGrpSpPr>
          <p:grpSpPr bwMode="auto">
            <a:xfrm flipH="1">
              <a:off x="1932" y="797"/>
              <a:ext cx="864" cy="1104"/>
              <a:chOff x="432" y="864"/>
              <a:chExt cx="864" cy="1104"/>
            </a:xfrm>
          </p:grpSpPr>
          <p:sp>
            <p:nvSpPr>
              <p:cNvPr id="263186" name="Line 18">
                <a:extLst>
                  <a:ext uri="{FF2B5EF4-FFF2-40B4-BE49-F238E27FC236}">
                    <a16:creationId xmlns:a16="http://schemas.microsoft.com/office/drawing/2014/main" id="{2DBD76C9-04A6-41F3-B5F5-4979BF9469A0}"/>
                  </a:ext>
                </a:extLst>
              </p:cNvPr>
              <p:cNvSpPr>
                <a:spLocks noChangeShapeType="1"/>
              </p:cNvSpPr>
              <p:nvPr/>
            </p:nvSpPr>
            <p:spPr bwMode="auto">
              <a:xfrm flipH="1">
                <a:off x="720" y="1440"/>
                <a:ext cx="240" cy="48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87" name="Line 19">
                <a:extLst>
                  <a:ext uri="{FF2B5EF4-FFF2-40B4-BE49-F238E27FC236}">
                    <a16:creationId xmlns:a16="http://schemas.microsoft.com/office/drawing/2014/main" id="{CE8513D8-A13F-49E3-8BDA-C8A0F9C6141C}"/>
                  </a:ext>
                </a:extLst>
              </p:cNvPr>
              <p:cNvSpPr>
                <a:spLocks noChangeShapeType="1"/>
              </p:cNvSpPr>
              <p:nvPr/>
            </p:nvSpPr>
            <p:spPr bwMode="auto">
              <a:xfrm>
                <a:off x="768" y="1008"/>
                <a:ext cx="432" cy="81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88" name="Line 20">
                <a:extLst>
                  <a:ext uri="{FF2B5EF4-FFF2-40B4-BE49-F238E27FC236}">
                    <a16:creationId xmlns:a16="http://schemas.microsoft.com/office/drawing/2014/main" id="{C63348EB-2BE6-4D38-BAC5-B7650919DCC8}"/>
                  </a:ext>
                </a:extLst>
              </p:cNvPr>
              <p:cNvSpPr>
                <a:spLocks noChangeShapeType="1"/>
              </p:cNvSpPr>
              <p:nvPr/>
            </p:nvSpPr>
            <p:spPr bwMode="auto">
              <a:xfrm flipH="1">
                <a:off x="528" y="1008"/>
                <a:ext cx="144"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89" name="Oval 21">
                <a:extLst>
                  <a:ext uri="{FF2B5EF4-FFF2-40B4-BE49-F238E27FC236}">
                    <a16:creationId xmlns:a16="http://schemas.microsoft.com/office/drawing/2014/main" id="{E7977E49-4888-4D99-811B-978223894E2F}"/>
                  </a:ext>
                </a:extLst>
              </p:cNvPr>
              <p:cNvSpPr>
                <a:spLocks noChangeArrowheads="1"/>
              </p:cNvSpPr>
              <p:nvPr/>
            </p:nvSpPr>
            <p:spPr bwMode="auto">
              <a:xfrm>
                <a:off x="624" y="864"/>
                <a:ext cx="192" cy="192"/>
              </a:xfrm>
              <a:prstGeom prst="ellipse">
                <a:avLst/>
              </a:prstGeom>
              <a:solidFill>
                <a:schemeClr val="accent1"/>
              </a:solidFill>
              <a:ln w="9525">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263190" name="Rectangle 22">
                <a:extLst>
                  <a:ext uri="{FF2B5EF4-FFF2-40B4-BE49-F238E27FC236}">
                    <a16:creationId xmlns:a16="http://schemas.microsoft.com/office/drawing/2014/main" id="{AE166102-5C24-4619-A079-AB758FE33DA7}"/>
                  </a:ext>
                </a:extLst>
              </p:cNvPr>
              <p:cNvSpPr>
                <a:spLocks noChangeArrowheads="1"/>
              </p:cNvSpPr>
              <p:nvPr/>
            </p:nvSpPr>
            <p:spPr bwMode="auto">
              <a:xfrm>
                <a:off x="432" y="1296"/>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sp>
            <p:nvSpPr>
              <p:cNvPr id="263191" name="Rectangle 23">
                <a:extLst>
                  <a:ext uri="{FF2B5EF4-FFF2-40B4-BE49-F238E27FC236}">
                    <a16:creationId xmlns:a16="http://schemas.microsoft.com/office/drawing/2014/main" id="{E5256687-8ADD-41FE-B7E6-D5C999027BDE}"/>
                  </a:ext>
                </a:extLst>
              </p:cNvPr>
              <p:cNvSpPr>
                <a:spLocks noChangeArrowheads="1"/>
              </p:cNvSpPr>
              <p:nvPr/>
            </p:nvSpPr>
            <p:spPr bwMode="auto">
              <a:xfrm>
                <a:off x="1152" y="1824"/>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sp>
            <p:nvSpPr>
              <p:cNvPr id="263192" name="Oval 24">
                <a:extLst>
                  <a:ext uri="{FF2B5EF4-FFF2-40B4-BE49-F238E27FC236}">
                    <a16:creationId xmlns:a16="http://schemas.microsoft.com/office/drawing/2014/main" id="{2D153993-7B4A-4088-92FD-1B8D2E7D8FC2}"/>
                  </a:ext>
                </a:extLst>
              </p:cNvPr>
              <p:cNvSpPr>
                <a:spLocks noChangeArrowheads="1"/>
              </p:cNvSpPr>
              <p:nvPr/>
            </p:nvSpPr>
            <p:spPr bwMode="auto">
              <a:xfrm>
                <a:off x="864" y="1296"/>
                <a:ext cx="192" cy="192"/>
              </a:xfrm>
              <a:prstGeom prst="ellipse">
                <a:avLst/>
              </a:prstGeom>
              <a:solidFill>
                <a:schemeClr val="accent1"/>
              </a:solidFill>
              <a:ln w="9525">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263193" name="Rectangle 25">
                <a:extLst>
                  <a:ext uri="{FF2B5EF4-FFF2-40B4-BE49-F238E27FC236}">
                    <a16:creationId xmlns:a16="http://schemas.microsoft.com/office/drawing/2014/main" id="{8348BE61-8AE4-47A2-A648-4E209D72D5F1}"/>
                  </a:ext>
                </a:extLst>
              </p:cNvPr>
              <p:cNvSpPr>
                <a:spLocks noChangeArrowheads="1"/>
              </p:cNvSpPr>
              <p:nvPr/>
            </p:nvSpPr>
            <p:spPr bwMode="auto">
              <a:xfrm>
                <a:off x="672" y="1824"/>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grpSp>
        <p:sp>
          <p:nvSpPr>
            <p:cNvPr id="263194" name="Text Box 26">
              <a:extLst>
                <a:ext uri="{FF2B5EF4-FFF2-40B4-BE49-F238E27FC236}">
                  <a16:creationId xmlns:a16="http://schemas.microsoft.com/office/drawing/2014/main" id="{C09EA6DA-F3C4-4EF8-A303-FFDD11E669A4}"/>
                </a:ext>
              </a:extLst>
            </p:cNvPr>
            <p:cNvSpPr txBox="1">
              <a:spLocks noChangeArrowheads="1"/>
            </p:cNvSpPr>
            <p:nvPr/>
          </p:nvSpPr>
          <p:spPr bwMode="auto">
            <a:xfrm>
              <a:off x="1980" y="941"/>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do</a:t>
              </a:r>
              <a:endParaRPr kumimoji="1" lang="en-US" altLang="zh-CN" sz="2400">
                <a:latin typeface="Times New Roman" panose="02020603050405020304" pitchFamily="18" charset="0"/>
              </a:endParaRPr>
            </a:p>
          </p:txBody>
        </p:sp>
        <p:sp>
          <p:nvSpPr>
            <p:cNvPr id="263195" name="Text Box 27">
              <a:extLst>
                <a:ext uri="{FF2B5EF4-FFF2-40B4-BE49-F238E27FC236}">
                  <a16:creationId xmlns:a16="http://schemas.microsoft.com/office/drawing/2014/main" id="{1B3EE4E1-ACEA-44AA-B800-1A1379187B95}"/>
                </a:ext>
              </a:extLst>
            </p:cNvPr>
            <p:cNvSpPr txBox="1">
              <a:spLocks noChangeArrowheads="1"/>
            </p:cNvSpPr>
            <p:nvPr/>
          </p:nvSpPr>
          <p:spPr bwMode="auto">
            <a:xfrm>
              <a:off x="2399" y="509"/>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if</a:t>
              </a:r>
              <a:endParaRPr kumimoji="1" lang="en-US" altLang="zh-CN" sz="2400">
                <a:latin typeface="Times New Roman" panose="02020603050405020304" pitchFamily="18" charset="0"/>
              </a:endParaRPr>
            </a:p>
          </p:txBody>
        </p:sp>
        <p:sp>
          <p:nvSpPr>
            <p:cNvPr id="263196" name="Text Box 28">
              <a:extLst>
                <a:ext uri="{FF2B5EF4-FFF2-40B4-BE49-F238E27FC236}">
                  <a16:creationId xmlns:a16="http://schemas.microsoft.com/office/drawing/2014/main" id="{FD1FE281-3970-499A-8D9F-46AB816BD485}"/>
                </a:ext>
              </a:extLst>
            </p:cNvPr>
            <p:cNvSpPr txBox="1">
              <a:spLocks noChangeArrowheads="1"/>
            </p:cNvSpPr>
            <p:nvPr/>
          </p:nvSpPr>
          <p:spPr bwMode="auto">
            <a:xfrm>
              <a:off x="1164" y="941"/>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if</a:t>
              </a:r>
              <a:endParaRPr kumimoji="1" lang="en-US" altLang="zh-CN" sz="2400">
                <a:latin typeface="Times New Roman" panose="02020603050405020304" pitchFamily="18" charset="0"/>
              </a:endParaRPr>
            </a:p>
          </p:txBody>
        </p:sp>
        <p:sp>
          <p:nvSpPr>
            <p:cNvPr id="263197" name="Text Box 29">
              <a:extLst>
                <a:ext uri="{FF2B5EF4-FFF2-40B4-BE49-F238E27FC236}">
                  <a16:creationId xmlns:a16="http://schemas.microsoft.com/office/drawing/2014/main" id="{8F622FAE-20CC-4C0A-BAD6-4707CEABF0A6}"/>
                </a:ext>
              </a:extLst>
            </p:cNvPr>
            <p:cNvSpPr txBox="1">
              <a:spLocks noChangeArrowheads="1"/>
            </p:cNvSpPr>
            <p:nvPr/>
          </p:nvSpPr>
          <p:spPr bwMode="auto">
            <a:xfrm>
              <a:off x="1832" y="186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15</a:t>
              </a:r>
              <a:endParaRPr kumimoji="1" lang="en-US" altLang="zh-CN" sz="2400">
                <a:latin typeface="Times New Roman" panose="02020603050405020304" pitchFamily="18" charset="0"/>
              </a:endParaRPr>
            </a:p>
          </p:txBody>
        </p:sp>
        <p:sp>
          <p:nvSpPr>
            <p:cNvPr id="263198" name="Text Box 30">
              <a:extLst>
                <a:ext uri="{FF2B5EF4-FFF2-40B4-BE49-F238E27FC236}">
                  <a16:creationId xmlns:a16="http://schemas.microsoft.com/office/drawing/2014/main" id="{DA257CB3-52A5-4C47-9ABB-78F46706AC0D}"/>
                </a:ext>
              </a:extLst>
            </p:cNvPr>
            <p:cNvSpPr txBox="1">
              <a:spLocks noChangeArrowheads="1"/>
            </p:cNvSpPr>
            <p:nvPr/>
          </p:nvSpPr>
          <p:spPr bwMode="auto">
            <a:xfrm>
              <a:off x="1836" y="119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50</a:t>
              </a:r>
              <a:endParaRPr kumimoji="1" lang="en-US" altLang="zh-CN" sz="2400">
                <a:latin typeface="Times New Roman" panose="02020603050405020304" pitchFamily="18" charset="0"/>
              </a:endParaRPr>
            </a:p>
          </p:txBody>
        </p:sp>
        <p:sp>
          <p:nvSpPr>
            <p:cNvPr id="263199" name="Text Box 31">
              <a:extLst>
                <a:ext uri="{FF2B5EF4-FFF2-40B4-BE49-F238E27FC236}">
                  <a16:creationId xmlns:a16="http://schemas.microsoft.com/office/drawing/2014/main" id="{1AE66C5F-0934-410F-9B3E-862FC35DB43D}"/>
                </a:ext>
              </a:extLst>
            </p:cNvPr>
            <p:cNvSpPr txBox="1">
              <a:spLocks noChangeArrowheads="1"/>
            </p:cNvSpPr>
            <p:nvPr/>
          </p:nvSpPr>
          <p:spPr bwMode="auto">
            <a:xfrm>
              <a:off x="780" y="1853"/>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10</a:t>
              </a:r>
              <a:endParaRPr kumimoji="1" lang="en-US" altLang="zh-CN" sz="2400">
                <a:latin typeface="Times New Roman" panose="02020603050405020304" pitchFamily="18" charset="0"/>
              </a:endParaRPr>
            </a:p>
          </p:txBody>
        </p:sp>
        <p:sp>
          <p:nvSpPr>
            <p:cNvPr id="263200" name="Text Box 32">
              <a:extLst>
                <a:ext uri="{FF2B5EF4-FFF2-40B4-BE49-F238E27FC236}">
                  <a16:creationId xmlns:a16="http://schemas.microsoft.com/office/drawing/2014/main" id="{547F20A8-BF4C-49E1-BE6F-121519F66479}"/>
                </a:ext>
              </a:extLst>
            </p:cNvPr>
            <p:cNvSpPr txBox="1">
              <a:spLocks noChangeArrowheads="1"/>
            </p:cNvSpPr>
            <p:nvPr/>
          </p:nvSpPr>
          <p:spPr bwMode="auto">
            <a:xfrm>
              <a:off x="2312" y="1853"/>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10</a:t>
              </a:r>
              <a:endParaRPr kumimoji="1" lang="en-US" altLang="zh-CN" sz="2400">
                <a:latin typeface="Times New Roman" panose="02020603050405020304" pitchFamily="18" charset="0"/>
              </a:endParaRPr>
            </a:p>
          </p:txBody>
        </p:sp>
        <p:sp>
          <p:nvSpPr>
            <p:cNvPr id="263201" name="Text Box 33">
              <a:extLst>
                <a:ext uri="{FF2B5EF4-FFF2-40B4-BE49-F238E27FC236}">
                  <a16:creationId xmlns:a16="http://schemas.microsoft.com/office/drawing/2014/main" id="{4E2B7742-C83F-4558-AC2D-BCDF92C60024}"/>
                </a:ext>
              </a:extLst>
            </p:cNvPr>
            <p:cNvSpPr txBox="1">
              <a:spLocks noChangeArrowheads="1"/>
            </p:cNvSpPr>
            <p:nvPr/>
          </p:nvSpPr>
          <p:spPr bwMode="auto">
            <a:xfrm>
              <a:off x="2120" y="66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10</a:t>
              </a:r>
              <a:endParaRPr kumimoji="1" lang="en-US" altLang="zh-CN" sz="2400">
                <a:latin typeface="Times New Roman" panose="02020603050405020304" pitchFamily="18" charset="0"/>
              </a:endParaRPr>
            </a:p>
          </p:txBody>
        </p:sp>
        <p:sp>
          <p:nvSpPr>
            <p:cNvPr id="263202" name="Text Box 34">
              <a:extLst>
                <a:ext uri="{FF2B5EF4-FFF2-40B4-BE49-F238E27FC236}">
                  <a16:creationId xmlns:a16="http://schemas.microsoft.com/office/drawing/2014/main" id="{AE2786AF-70EB-4320-ADD9-24E9B1FB8B27}"/>
                </a:ext>
              </a:extLst>
            </p:cNvPr>
            <p:cNvSpPr txBox="1">
              <a:spLocks noChangeArrowheads="1"/>
            </p:cNvSpPr>
            <p:nvPr/>
          </p:nvSpPr>
          <p:spPr bwMode="auto">
            <a:xfrm>
              <a:off x="1320" y="186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63203" name="Text Box 35">
              <a:extLst>
                <a:ext uri="{FF2B5EF4-FFF2-40B4-BE49-F238E27FC236}">
                  <a16:creationId xmlns:a16="http://schemas.microsoft.com/office/drawing/2014/main" id="{3823DE7C-EE23-4CB3-9E94-1D202518E507}"/>
                </a:ext>
              </a:extLst>
            </p:cNvPr>
            <p:cNvSpPr txBox="1">
              <a:spLocks noChangeArrowheads="1"/>
            </p:cNvSpPr>
            <p:nvPr/>
          </p:nvSpPr>
          <p:spPr bwMode="auto">
            <a:xfrm>
              <a:off x="2604" y="13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a:t>
              </a:r>
              <a:endParaRPr kumimoji="1" lang="en-US" altLang="zh-CN" sz="2400">
                <a:latin typeface="Times New Roman" panose="02020603050405020304" pitchFamily="18" charset="0"/>
              </a:endParaRPr>
            </a:p>
          </p:txBody>
        </p:sp>
        <p:grpSp>
          <p:nvGrpSpPr>
            <p:cNvPr id="263204" name="Group 36">
              <a:extLst>
                <a:ext uri="{FF2B5EF4-FFF2-40B4-BE49-F238E27FC236}">
                  <a16:creationId xmlns:a16="http://schemas.microsoft.com/office/drawing/2014/main" id="{2A2BC0BA-4C86-4A14-A569-73E2619816E7}"/>
                </a:ext>
              </a:extLst>
            </p:cNvPr>
            <p:cNvGrpSpPr>
              <a:grpSpLocks/>
            </p:cNvGrpSpPr>
            <p:nvPr/>
          </p:nvGrpSpPr>
          <p:grpSpPr bwMode="auto">
            <a:xfrm>
              <a:off x="3228" y="797"/>
              <a:ext cx="864" cy="1104"/>
              <a:chOff x="432" y="864"/>
              <a:chExt cx="864" cy="1104"/>
            </a:xfrm>
          </p:grpSpPr>
          <p:sp>
            <p:nvSpPr>
              <p:cNvPr id="263205" name="Line 37">
                <a:extLst>
                  <a:ext uri="{FF2B5EF4-FFF2-40B4-BE49-F238E27FC236}">
                    <a16:creationId xmlns:a16="http://schemas.microsoft.com/office/drawing/2014/main" id="{8B4B9BFF-AE02-4721-BFF3-23B4EBE5D274}"/>
                  </a:ext>
                </a:extLst>
              </p:cNvPr>
              <p:cNvSpPr>
                <a:spLocks noChangeShapeType="1"/>
              </p:cNvSpPr>
              <p:nvPr/>
            </p:nvSpPr>
            <p:spPr bwMode="auto">
              <a:xfrm flipH="1">
                <a:off x="720" y="1440"/>
                <a:ext cx="240" cy="48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206" name="Line 38">
                <a:extLst>
                  <a:ext uri="{FF2B5EF4-FFF2-40B4-BE49-F238E27FC236}">
                    <a16:creationId xmlns:a16="http://schemas.microsoft.com/office/drawing/2014/main" id="{B0665F81-071A-49E7-864A-8A7EDF3644AA}"/>
                  </a:ext>
                </a:extLst>
              </p:cNvPr>
              <p:cNvSpPr>
                <a:spLocks noChangeShapeType="1"/>
              </p:cNvSpPr>
              <p:nvPr/>
            </p:nvSpPr>
            <p:spPr bwMode="auto">
              <a:xfrm>
                <a:off x="768" y="1008"/>
                <a:ext cx="432" cy="81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207" name="Line 39">
                <a:extLst>
                  <a:ext uri="{FF2B5EF4-FFF2-40B4-BE49-F238E27FC236}">
                    <a16:creationId xmlns:a16="http://schemas.microsoft.com/office/drawing/2014/main" id="{574F0762-D229-4FB5-9816-03401F2D5872}"/>
                  </a:ext>
                </a:extLst>
              </p:cNvPr>
              <p:cNvSpPr>
                <a:spLocks noChangeShapeType="1"/>
              </p:cNvSpPr>
              <p:nvPr/>
            </p:nvSpPr>
            <p:spPr bwMode="auto">
              <a:xfrm flipH="1">
                <a:off x="528" y="1008"/>
                <a:ext cx="144"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208" name="Oval 40">
                <a:extLst>
                  <a:ext uri="{FF2B5EF4-FFF2-40B4-BE49-F238E27FC236}">
                    <a16:creationId xmlns:a16="http://schemas.microsoft.com/office/drawing/2014/main" id="{A54DA0B0-EDDA-4EBE-8AE9-1CB5E698529F}"/>
                  </a:ext>
                </a:extLst>
              </p:cNvPr>
              <p:cNvSpPr>
                <a:spLocks noChangeArrowheads="1"/>
              </p:cNvSpPr>
              <p:nvPr/>
            </p:nvSpPr>
            <p:spPr bwMode="auto">
              <a:xfrm>
                <a:off x="624" y="864"/>
                <a:ext cx="192" cy="192"/>
              </a:xfrm>
              <a:prstGeom prst="ellipse">
                <a:avLst/>
              </a:prstGeom>
              <a:solidFill>
                <a:schemeClr val="accent1"/>
              </a:solidFill>
              <a:ln w="9525">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263209" name="Rectangle 41">
                <a:extLst>
                  <a:ext uri="{FF2B5EF4-FFF2-40B4-BE49-F238E27FC236}">
                    <a16:creationId xmlns:a16="http://schemas.microsoft.com/office/drawing/2014/main" id="{6477104B-923D-45FF-B9A4-BA239526444B}"/>
                  </a:ext>
                </a:extLst>
              </p:cNvPr>
              <p:cNvSpPr>
                <a:spLocks noChangeArrowheads="1"/>
              </p:cNvSpPr>
              <p:nvPr/>
            </p:nvSpPr>
            <p:spPr bwMode="auto">
              <a:xfrm>
                <a:off x="432" y="1296"/>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sp>
            <p:nvSpPr>
              <p:cNvPr id="263210" name="Rectangle 42">
                <a:extLst>
                  <a:ext uri="{FF2B5EF4-FFF2-40B4-BE49-F238E27FC236}">
                    <a16:creationId xmlns:a16="http://schemas.microsoft.com/office/drawing/2014/main" id="{2EE6C5ED-AD56-44BB-9402-C195E45E889C}"/>
                  </a:ext>
                </a:extLst>
              </p:cNvPr>
              <p:cNvSpPr>
                <a:spLocks noChangeArrowheads="1"/>
              </p:cNvSpPr>
              <p:nvPr/>
            </p:nvSpPr>
            <p:spPr bwMode="auto">
              <a:xfrm>
                <a:off x="1152" y="1824"/>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sp>
            <p:nvSpPr>
              <p:cNvPr id="263211" name="Oval 43">
                <a:extLst>
                  <a:ext uri="{FF2B5EF4-FFF2-40B4-BE49-F238E27FC236}">
                    <a16:creationId xmlns:a16="http://schemas.microsoft.com/office/drawing/2014/main" id="{4DA1A857-AA0C-4833-964E-0E5E4092F406}"/>
                  </a:ext>
                </a:extLst>
              </p:cNvPr>
              <p:cNvSpPr>
                <a:spLocks noChangeArrowheads="1"/>
              </p:cNvSpPr>
              <p:nvPr/>
            </p:nvSpPr>
            <p:spPr bwMode="auto">
              <a:xfrm>
                <a:off x="864" y="1296"/>
                <a:ext cx="192" cy="192"/>
              </a:xfrm>
              <a:prstGeom prst="ellipse">
                <a:avLst/>
              </a:prstGeom>
              <a:solidFill>
                <a:schemeClr val="accent1"/>
              </a:solidFill>
              <a:ln w="9525">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263212" name="Rectangle 44">
                <a:extLst>
                  <a:ext uri="{FF2B5EF4-FFF2-40B4-BE49-F238E27FC236}">
                    <a16:creationId xmlns:a16="http://schemas.microsoft.com/office/drawing/2014/main" id="{0481E9AF-03F0-45F2-8B0A-89680A423757}"/>
                  </a:ext>
                </a:extLst>
              </p:cNvPr>
              <p:cNvSpPr>
                <a:spLocks noChangeArrowheads="1"/>
              </p:cNvSpPr>
              <p:nvPr/>
            </p:nvSpPr>
            <p:spPr bwMode="auto">
              <a:xfrm>
                <a:off x="672" y="1824"/>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grpSp>
        <p:grpSp>
          <p:nvGrpSpPr>
            <p:cNvPr id="263213" name="Group 45">
              <a:extLst>
                <a:ext uri="{FF2B5EF4-FFF2-40B4-BE49-F238E27FC236}">
                  <a16:creationId xmlns:a16="http://schemas.microsoft.com/office/drawing/2014/main" id="{5C0A1B03-DE0B-4D44-8413-957A174C5E89}"/>
                </a:ext>
              </a:extLst>
            </p:cNvPr>
            <p:cNvGrpSpPr>
              <a:grpSpLocks/>
            </p:cNvGrpSpPr>
            <p:nvPr/>
          </p:nvGrpSpPr>
          <p:grpSpPr bwMode="auto">
            <a:xfrm flipH="1">
              <a:off x="4524" y="797"/>
              <a:ext cx="864" cy="1104"/>
              <a:chOff x="432" y="864"/>
              <a:chExt cx="864" cy="1104"/>
            </a:xfrm>
          </p:grpSpPr>
          <p:sp>
            <p:nvSpPr>
              <p:cNvPr id="263214" name="Line 46">
                <a:extLst>
                  <a:ext uri="{FF2B5EF4-FFF2-40B4-BE49-F238E27FC236}">
                    <a16:creationId xmlns:a16="http://schemas.microsoft.com/office/drawing/2014/main" id="{6AF4BB54-D743-40F0-B5C6-5F69451E6545}"/>
                  </a:ext>
                </a:extLst>
              </p:cNvPr>
              <p:cNvSpPr>
                <a:spLocks noChangeShapeType="1"/>
              </p:cNvSpPr>
              <p:nvPr/>
            </p:nvSpPr>
            <p:spPr bwMode="auto">
              <a:xfrm flipH="1">
                <a:off x="720" y="1440"/>
                <a:ext cx="240" cy="48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215" name="Line 47">
                <a:extLst>
                  <a:ext uri="{FF2B5EF4-FFF2-40B4-BE49-F238E27FC236}">
                    <a16:creationId xmlns:a16="http://schemas.microsoft.com/office/drawing/2014/main" id="{518FABA8-4736-4360-9A2F-0B5C2F16A2E5}"/>
                  </a:ext>
                </a:extLst>
              </p:cNvPr>
              <p:cNvSpPr>
                <a:spLocks noChangeShapeType="1"/>
              </p:cNvSpPr>
              <p:nvPr/>
            </p:nvSpPr>
            <p:spPr bwMode="auto">
              <a:xfrm>
                <a:off x="768" y="1008"/>
                <a:ext cx="432" cy="81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216" name="Line 48">
                <a:extLst>
                  <a:ext uri="{FF2B5EF4-FFF2-40B4-BE49-F238E27FC236}">
                    <a16:creationId xmlns:a16="http://schemas.microsoft.com/office/drawing/2014/main" id="{F0A751E3-7672-4F41-8308-4AD3BB89BD0B}"/>
                  </a:ext>
                </a:extLst>
              </p:cNvPr>
              <p:cNvSpPr>
                <a:spLocks noChangeShapeType="1"/>
              </p:cNvSpPr>
              <p:nvPr/>
            </p:nvSpPr>
            <p:spPr bwMode="auto">
              <a:xfrm flipH="1">
                <a:off x="528" y="1008"/>
                <a:ext cx="144"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217" name="Oval 49">
                <a:extLst>
                  <a:ext uri="{FF2B5EF4-FFF2-40B4-BE49-F238E27FC236}">
                    <a16:creationId xmlns:a16="http://schemas.microsoft.com/office/drawing/2014/main" id="{F02C3741-0056-4F06-BFE7-175067CBC61E}"/>
                  </a:ext>
                </a:extLst>
              </p:cNvPr>
              <p:cNvSpPr>
                <a:spLocks noChangeArrowheads="1"/>
              </p:cNvSpPr>
              <p:nvPr/>
            </p:nvSpPr>
            <p:spPr bwMode="auto">
              <a:xfrm>
                <a:off x="624" y="864"/>
                <a:ext cx="192" cy="192"/>
              </a:xfrm>
              <a:prstGeom prst="ellipse">
                <a:avLst/>
              </a:prstGeom>
              <a:solidFill>
                <a:schemeClr val="accent1"/>
              </a:solidFill>
              <a:ln w="9525">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263218" name="Rectangle 50">
                <a:extLst>
                  <a:ext uri="{FF2B5EF4-FFF2-40B4-BE49-F238E27FC236}">
                    <a16:creationId xmlns:a16="http://schemas.microsoft.com/office/drawing/2014/main" id="{74E8E989-2703-4192-97B7-57ABC88445E0}"/>
                  </a:ext>
                </a:extLst>
              </p:cNvPr>
              <p:cNvSpPr>
                <a:spLocks noChangeArrowheads="1"/>
              </p:cNvSpPr>
              <p:nvPr/>
            </p:nvSpPr>
            <p:spPr bwMode="auto">
              <a:xfrm>
                <a:off x="432" y="1296"/>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sp>
            <p:nvSpPr>
              <p:cNvPr id="263219" name="Rectangle 51">
                <a:extLst>
                  <a:ext uri="{FF2B5EF4-FFF2-40B4-BE49-F238E27FC236}">
                    <a16:creationId xmlns:a16="http://schemas.microsoft.com/office/drawing/2014/main" id="{4A52070E-2D0D-488C-8179-F6390509377B}"/>
                  </a:ext>
                </a:extLst>
              </p:cNvPr>
              <p:cNvSpPr>
                <a:spLocks noChangeArrowheads="1"/>
              </p:cNvSpPr>
              <p:nvPr/>
            </p:nvSpPr>
            <p:spPr bwMode="auto">
              <a:xfrm>
                <a:off x="1152" y="1824"/>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sp>
            <p:nvSpPr>
              <p:cNvPr id="263220" name="Oval 52">
                <a:extLst>
                  <a:ext uri="{FF2B5EF4-FFF2-40B4-BE49-F238E27FC236}">
                    <a16:creationId xmlns:a16="http://schemas.microsoft.com/office/drawing/2014/main" id="{6092F763-177C-4780-8152-68E252DECABB}"/>
                  </a:ext>
                </a:extLst>
              </p:cNvPr>
              <p:cNvSpPr>
                <a:spLocks noChangeArrowheads="1"/>
              </p:cNvSpPr>
              <p:nvPr/>
            </p:nvSpPr>
            <p:spPr bwMode="auto">
              <a:xfrm>
                <a:off x="864" y="1296"/>
                <a:ext cx="192" cy="192"/>
              </a:xfrm>
              <a:prstGeom prst="ellipse">
                <a:avLst/>
              </a:prstGeom>
              <a:solidFill>
                <a:schemeClr val="accent1"/>
              </a:solidFill>
              <a:ln w="9525">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263221" name="Rectangle 53">
                <a:extLst>
                  <a:ext uri="{FF2B5EF4-FFF2-40B4-BE49-F238E27FC236}">
                    <a16:creationId xmlns:a16="http://schemas.microsoft.com/office/drawing/2014/main" id="{54A99108-7A9C-4F75-9FF9-B08207BC0686}"/>
                  </a:ext>
                </a:extLst>
              </p:cNvPr>
              <p:cNvSpPr>
                <a:spLocks noChangeArrowheads="1"/>
              </p:cNvSpPr>
              <p:nvPr/>
            </p:nvSpPr>
            <p:spPr bwMode="auto">
              <a:xfrm>
                <a:off x="672" y="1824"/>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grpSp>
        <p:sp>
          <p:nvSpPr>
            <p:cNvPr id="263222" name="Text Box 54">
              <a:extLst>
                <a:ext uri="{FF2B5EF4-FFF2-40B4-BE49-F238E27FC236}">
                  <a16:creationId xmlns:a16="http://schemas.microsoft.com/office/drawing/2014/main" id="{5A2E67D6-0937-4652-B230-7D108B69902A}"/>
                </a:ext>
              </a:extLst>
            </p:cNvPr>
            <p:cNvSpPr txBox="1">
              <a:spLocks noChangeArrowheads="1"/>
            </p:cNvSpPr>
            <p:nvPr/>
          </p:nvSpPr>
          <p:spPr bwMode="auto">
            <a:xfrm>
              <a:off x="3696" y="941"/>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to</a:t>
              </a:r>
              <a:endParaRPr kumimoji="1" lang="en-US" altLang="zh-CN" sz="2400">
                <a:latin typeface="Times New Roman" panose="02020603050405020304" pitchFamily="18" charset="0"/>
              </a:endParaRPr>
            </a:p>
          </p:txBody>
        </p:sp>
        <p:sp>
          <p:nvSpPr>
            <p:cNvPr id="263223" name="Text Box 55">
              <a:extLst>
                <a:ext uri="{FF2B5EF4-FFF2-40B4-BE49-F238E27FC236}">
                  <a16:creationId xmlns:a16="http://schemas.microsoft.com/office/drawing/2014/main" id="{395CA479-D220-4FB8-86C8-CC7FDE2ABCDA}"/>
                </a:ext>
              </a:extLst>
            </p:cNvPr>
            <p:cNvSpPr txBox="1">
              <a:spLocks noChangeArrowheads="1"/>
            </p:cNvSpPr>
            <p:nvPr/>
          </p:nvSpPr>
          <p:spPr bwMode="auto">
            <a:xfrm>
              <a:off x="3408" y="509"/>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if</a:t>
              </a:r>
              <a:endParaRPr kumimoji="1" lang="en-US" altLang="zh-CN" sz="2400">
                <a:latin typeface="Times New Roman" panose="02020603050405020304" pitchFamily="18" charset="0"/>
              </a:endParaRPr>
            </a:p>
          </p:txBody>
        </p:sp>
        <p:sp>
          <p:nvSpPr>
            <p:cNvPr id="263224" name="Text Box 56">
              <a:extLst>
                <a:ext uri="{FF2B5EF4-FFF2-40B4-BE49-F238E27FC236}">
                  <a16:creationId xmlns:a16="http://schemas.microsoft.com/office/drawing/2014/main" id="{BC101DD5-4ABB-4683-B984-4AF34BA47CA5}"/>
                </a:ext>
              </a:extLst>
            </p:cNvPr>
            <p:cNvSpPr txBox="1">
              <a:spLocks noChangeArrowheads="1"/>
            </p:cNvSpPr>
            <p:nvPr/>
          </p:nvSpPr>
          <p:spPr bwMode="auto">
            <a:xfrm>
              <a:off x="4460" y="118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10</a:t>
              </a:r>
              <a:endParaRPr kumimoji="1" lang="en-US" altLang="zh-CN" sz="2400">
                <a:latin typeface="Times New Roman" panose="02020603050405020304" pitchFamily="18" charset="0"/>
              </a:endParaRPr>
            </a:p>
          </p:txBody>
        </p:sp>
        <p:sp>
          <p:nvSpPr>
            <p:cNvPr id="263225" name="Text Box 57">
              <a:extLst>
                <a:ext uri="{FF2B5EF4-FFF2-40B4-BE49-F238E27FC236}">
                  <a16:creationId xmlns:a16="http://schemas.microsoft.com/office/drawing/2014/main" id="{BFBF392A-F7E6-460B-AEAC-938BEC497521}"/>
                </a:ext>
              </a:extLst>
            </p:cNvPr>
            <p:cNvSpPr txBox="1">
              <a:spLocks noChangeArrowheads="1"/>
            </p:cNvSpPr>
            <p:nvPr/>
          </p:nvSpPr>
          <p:spPr bwMode="auto">
            <a:xfrm>
              <a:off x="5196" y="13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63226" name="Text Box 58">
              <a:extLst>
                <a:ext uri="{FF2B5EF4-FFF2-40B4-BE49-F238E27FC236}">
                  <a16:creationId xmlns:a16="http://schemas.microsoft.com/office/drawing/2014/main" id="{82A0DB90-84CE-4204-AF39-747D3C585D8D}"/>
                </a:ext>
              </a:extLst>
            </p:cNvPr>
            <p:cNvSpPr txBox="1">
              <a:spLocks noChangeArrowheads="1"/>
            </p:cNvSpPr>
            <p:nvPr/>
          </p:nvSpPr>
          <p:spPr bwMode="auto">
            <a:xfrm>
              <a:off x="4416" y="186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10</a:t>
              </a:r>
              <a:endParaRPr kumimoji="1" lang="en-US" altLang="zh-CN" sz="2400">
                <a:latin typeface="Times New Roman" panose="02020603050405020304" pitchFamily="18" charset="0"/>
              </a:endParaRPr>
            </a:p>
          </p:txBody>
        </p:sp>
        <p:sp>
          <p:nvSpPr>
            <p:cNvPr id="263227" name="Text Box 59">
              <a:extLst>
                <a:ext uri="{FF2B5EF4-FFF2-40B4-BE49-F238E27FC236}">
                  <a16:creationId xmlns:a16="http://schemas.microsoft.com/office/drawing/2014/main" id="{0FB41D5F-368C-43EE-8582-F6C2BBFF932B}"/>
                </a:ext>
              </a:extLst>
            </p:cNvPr>
            <p:cNvSpPr txBox="1">
              <a:spLocks noChangeArrowheads="1"/>
            </p:cNvSpPr>
            <p:nvPr/>
          </p:nvSpPr>
          <p:spPr bwMode="auto">
            <a:xfrm>
              <a:off x="3120" y="1325"/>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10</a:t>
              </a:r>
              <a:endParaRPr kumimoji="1" lang="en-US" altLang="zh-CN" sz="2400">
                <a:latin typeface="Times New Roman" panose="02020603050405020304" pitchFamily="18" charset="0"/>
              </a:endParaRPr>
            </a:p>
          </p:txBody>
        </p:sp>
        <p:sp>
          <p:nvSpPr>
            <p:cNvPr id="263228" name="Text Box 60">
              <a:extLst>
                <a:ext uri="{FF2B5EF4-FFF2-40B4-BE49-F238E27FC236}">
                  <a16:creationId xmlns:a16="http://schemas.microsoft.com/office/drawing/2014/main" id="{1D04E586-8FAF-4279-A5F5-2F78E203095C}"/>
                </a:ext>
              </a:extLst>
            </p:cNvPr>
            <p:cNvSpPr txBox="1">
              <a:spLocks noChangeArrowheads="1"/>
            </p:cNvSpPr>
            <p:nvPr/>
          </p:nvSpPr>
          <p:spPr bwMode="auto">
            <a:xfrm>
              <a:off x="3600" y="70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10</a:t>
              </a:r>
              <a:endParaRPr kumimoji="1" lang="en-US" altLang="zh-CN" sz="2400">
                <a:latin typeface="Times New Roman" panose="02020603050405020304" pitchFamily="18" charset="0"/>
              </a:endParaRPr>
            </a:p>
          </p:txBody>
        </p:sp>
        <p:sp>
          <p:nvSpPr>
            <p:cNvPr id="263229" name="Text Box 61">
              <a:extLst>
                <a:ext uri="{FF2B5EF4-FFF2-40B4-BE49-F238E27FC236}">
                  <a16:creationId xmlns:a16="http://schemas.microsoft.com/office/drawing/2014/main" id="{FE5C4762-F259-442C-8DE6-CFDBD9A07660}"/>
                </a:ext>
              </a:extLst>
            </p:cNvPr>
            <p:cNvSpPr txBox="1">
              <a:spLocks noChangeArrowheads="1"/>
            </p:cNvSpPr>
            <p:nvPr/>
          </p:nvSpPr>
          <p:spPr bwMode="auto">
            <a:xfrm>
              <a:off x="4956" y="186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63230" name="Text Box 62">
              <a:extLst>
                <a:ext uri="{FF2B5EF4-FFF2-40B4-BE49-F238E27FC236}">
                  <a16:creationId xmlns:a16="http://schemas.microsoft.com/office/drawing/2014/main" id="{44638AA4-FC79-4B57-8D72-B5EE6DC8D350}"/>
                </a:ext>
              </a:extLst>
            </p:cNvPr>
            <p:cNvSpPr txBox="1">
              <a:spLocks noChangeArrowheads="1"/>
            </p:cNvSpPr>
            <p:nvPr/>
          </p:nvSpPr>
          <p:spPr bwMode="auto">
            <a:xfrm>
              <a:off x="3420" y="186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63231" name="Text Box 63">
              <a:extLst>
                <a:ext uri="{FF2B5EF4-FFF2-40B4-BE49-F238E27FC236}">
                  <a16:creationId xmlns:a16="http://schemas.microsoft.com/office/drawing/2014/main" id="{072022F8-CE9A-4C4B-B45A-F2309E497E35}"/>
                </a:ext>
              </a:extLst>
            </p:cNvPr>
            <p:cNvSpPr txBox="1">
              <a:spLocks noChangeArrowheads="1"/>
            </p:cNvSpPr>
            <p:nvPr/>
          </p:nvSpPr>
          <p:spPr bwMode="auto">
            <a:xfrm>
              <a:off x="3900" y="186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63232" name="Text Box 64">
              <a:extLst>
                <a:ext uri="{FF2B5EF4-FFF2-40B4-BE49-F238E27FC236}">
                  <a16:creationId xmlns:a16="http://schemas.microsoft.com/office/drawing/2014/main" id="{293BBCAA-10B8-4D3B-9E32-A730A7FBCAA2}"/>
                </a:ext>
              </a:extLst>
            </p:cNvPr>
            <p:cNvSpPr txBox="1">
              <a:spLocks noChangeArrowheads="1"/>
            </p:cNvSpPr>
            <p:nvPr/>
          </p:nvSpPr>
          <p:spPr bwMode="auto">
            <a:xfrm>
              <a:off x="3852" y="118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63233" name="Text Box 65">
              <a:extLst>
                <a:ext uri="{FF2B5EF4-FFF2-40B4-BE49-F238E27FC236}">
                  <a16:creationId xmlns:a16="http://schemas.microsoft.com/office/drawing/2014/main" id="{3BBE12EB-3C30-481D-AEA8-C80E70E44090}"/>
                </a:ext>
              </a:extLst>
            </p:cNvPr>
            <p:cNvSpPr txBox="1">
              <a:spLocks noChangeArrowheads="1"/>
            </p:cNvSpPr>
            <p:nvPr/>
          </p:nvSpPr>
          <p:spPr bwMode="auto">
            <a:xfrm>
              <a:off x="4800" y="74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63234" name="Text Box 66">
              <a:extLst>
                <a:ext uri="{FF2B5EF4-FFF2-40B4-BE49-F238E27FC236}">
                  <a16:creationId xmlns:a16="http://schemas.microsoft.com/office/drawing/2014/main" id="{7E689935-8CF1-4AB6-8DB8-9B64AE8F1D59}"/>
                </a:ext>
              </a:extLst>
            </p:cNvPr>
            <p:cNvSpPr txBox="1">
              <a:spLocks noChangeArrowheads="1"/>
            </p:cNvSpPr>
            <p:nvPr/>
          </p:nvSpPr>
          <p:spPr bwMode="auto">
            <a:xfrm>
              <a:off x="4944" y="509"/>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to</a:t>
              </a:r>
              <a:endParaRPr kumimoji="1" lang="en-US" altLang="zh-CN" sz="2400">
                <a:latin typeface="Times New Roman" panose="02020603050405020304" pitchFamily="18" charset="0"/>
              </a:endParaRPr>
            </a:p>
          </p:txBody>
        </p:sp>
        <p:sp>
          <p:nvSpPr>
            <p:cNvPr id="263235" name="Text Box 67">
              <a:extLst>
                <a:ext uri="{FF2B5EF4-FFF2-40B4-BE49-F238E27FC236}">
                  <a16:creationId xmlns:a16="http://schemas.microsoft.com/office/drawing/2014/main" id="{1C6FFEB8-140E-4AE8-B46F-D83FA47D7ECC}"/>
                </a:ext>
              </a:extLst>
            </p:cNvPr>
            <p:cNvSpPr txBox="1">
              <a:spLocks noChangeArrowheads="1"/>
            </p:cNvSpPr>
            <p:nvPr/>
          </p:nvSpPr>
          <p:spPr bwMode="auto">
            <a:xfrm>
              <a:off x="4656" y="941"/>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if</a:t>
              </a:r>
              <a:endParaRPr kumimoji="1" lang="en-US" altLang="zh-CN" sz="2400">
                <a:latin typeface="Times New Roman" panose="02020603050405020304" pitchFamily="18" charset="0"/>
              </a:endParaRPr>
            </a:p>
          </p:txBody>
        </p:sp>
        <p:sp>
          <p:nvSpPr>
            <p:cNvPr id="263236" name="Text Box 68">
              <a:extLst>
                <a:ext uri="{FF2B5EF4-FFF2-40B4-BE49-F238E27FC236}">
                  <a16:creationId xmlns:a16="http://schemas.microsoft.com/office/drawing/2014/main" id="{D1C2A0F3-C413-4BD5-BB97-C13F237B04A1}"/>
                </a:ext>
              </a:extLst>
            </p:cNvPr>
            <p:cNvSpPr txBox="1">
              <a:spLocks noChangeArrowheads="1"/>
            </p:cNvSpPr>
            <p:nvPr/>
          </p:nvSpPr>
          <p:spPr bwMode="auto">
            <a:xfrm>
              <a:off x="1130" y="2093"/>
              <a:ext cx="3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latin typeface="Times New Roman" panose="02020603050405020304" pitchFamily="18" charset="0"/>
                </a:rPr>
                <a:t>T[0][2]                                      T[1][3]</a:t>
              </a:r>
              <a:endParaRPr kumimoji="1" lang="en-US" altLang="zh-CN" sz="2400">
                <a:latin typeface="Times New Roman" panose="02020603050405020304" pitchFamily="18" charset="0"/>
              </a:endParaRPr>
            </a:p>
          </p:txBody>
        </p:sp>
        <p:sp>
          <p:nvSpPr>
            <p:cNvPr id="263237" name="Line 69">
              <a:extLst>
                <a:ext uri="{FF2B5EF4-FFF2-40B4-BE49-F238E27FC236}">
                  <a16:creationId xmlns:a16="http://schemas.microsoft.com/office/drawing/2014/main" id="{1AE4FDE2-B62C-4D00-8A89-B67410C53021}"/>
                </a:ext>
              </a:extLst>
            </p:cNvPr>
            <p:cNvSpPr>
              <a:spLocks noChangeShapeType="1"/>
            </p:cNvSpPr>
            <p:nvPr/>
          </p:nvSpPr>
          <p:spPr bwMode="auto">
            <a:xfrm>
              <a:off x="3024" y="576"/>
              <a:ext cx="0" cy="3216"/>
            </a:xfrm>
            <a:prstGeom prst="line">
              <a:avLst/>
            </a:prstGeom>
            <a:noFill/>
            <a:ln w="38100" cap="rnd" cmpd="dbl">
              <a:solidFill>
                <a:srgbClr val="00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 name="灯片编号占位符 2">
            <a:extLst>
              <a:ext uri="{FF2B5EF4-FFF2-40B4-BE49-F238E27FC236}">
                <a16:creationId xmlns:a16="http://schemas.microsoft.com/office/drawing/2014/main" id="{63F851BF-29E5-4760-9D27-557EDAF58AAF}"/>
              </a:ext>
            </a:extLst>
          </p:cNvPr>
          <p:cNvSpPr>
            <a:spLocks noGrp="1"/>
          </p:cNvSpPr>
          <p:nvPr>
            <p:ph type="sldNum" sz="quarter" idx="11"/>
          </p:nvPr>
        </p:nvSpPr>
        <p:spPr/>
        <p:txBody>
          <a:bodyPr/>
          <a:lstStyle/>
          <a:p>
            <a:fld id="{C6682D6C-D08C-4026-8593-9BF68922B289}" type="slidenum">
              <a:rPr lang="en-US" altLang="zh-CN"/>
              <a:pPr/>
              <a:t>72</a:t>
            </a:fld>
            <a:endParaRPr lang="en-US" altLang="zh-CN"/>
          </a:p>
        </p:txBody>
      </p:sp>
      <p:sp>
        <p:nvSpPr>
          <p:cNvPr id="264194" name="Text Box 2">
            <a:extLst>
              <a:ext uri="{FF2B5EF4-FFF2-40B4-BE49-F238E27FC236}">
                <a16:creationId xmlns:a16="http://schemas.microsoft.com/office/drawing/2014/main" id="{4D978238-C9D0-4B31-BCC0-5B4A5A685471}"/>
              </a:ext>
            </a:extLst>
          </p:cNvPr>
          <p:cNvSpPr txBox="1">
            <a:spLocks noChangeArrowheads="1"/>
          </p:cNvSpPr>
          <p:nvPr/>
        </p:nvSpPr>
        <p:spPr bwMode="auto">
          <a:xfrm>
            <a:off x="396875" y="512763"/>
            <a:ext cx="1943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u="sng">
                <a:solidFill>
                  <a:srgbClr val="003300"/>
                </a:solidFill>
                <a:effectLst>
                  <a:outerShdw blurRad="38100" dist="38100" dir="2700000" algn="tl">
                    <a:srgbClr val="C0C0C0"/>
                  </a:outerShdw>
                </a:effectLst>
                <a:latin typeface="Times New Roman" panose="02020603050405020304" pitchFamily="18" charset="0"/>
                <a:ea typeface="仿宋_GB2312" pitchFamily="49" charset="-122"/>
              </a:rPr>
              <a:t>第三步</a:t>
            </a:r>
            <a:endParaRPr kumimoji="1" lang="zh-CN" altLang="en-US" sz="2800">
              <a:latin typeface="Times New Roman" panose="02020603050405020304" pitchFamily="18" charset="0"/>
            </a:endParaRPr>
          </a:p>
        </p:txBody>
      </p:sp>
      <p:sp>
        <p:nvSpPr>
          <p:cNvPr id="264195" name="Text Box 3">
            <a:extLst>
              <a:ext uri="{FF2B5EF4-FFF2-40B4-BE49-F238E27FC236}">
                <a16:creationId xmlns:a16="http://schemas.microsoft.com/office/drawing/2014/main" id="{28DA2FCC-3DD4-484A-884C-4FB144BD3F9B}"/>
              </a:ext>
            </a:extLst>
          </p:cNvPr>
          <p:cNvSpPr txBox="1">
            <a:spLocks noChangeArrowheads="1"/>
          </p:cNvSpPr>
          <p:nvPr/>
        </p:nvSpPr>
        <p:spPr bwMode="auto">
          <a:xfrm>
            <a:off x="303213" y="4292600"/>
            <a:ext cx="822960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pPr>
            <a:r>
              <a:rPr kumimoji="1" lang="en-US" altLang="zh-CN" sz="2000" i="1">
                <a:latin typeface="Times New Roman" panose="02020603050405020304" pitchFamily="18" charset="0"/>
              </a:rPr>
              <a:t>       </a:t>
            </a:r>
            <a:r>
              <a:rPr kumimoji="1" lang="en-US" altLang="zh-CN" sz="2800" b="1">
                <a:latin typeface="Times New Roman" panose="02020603050405020304" pitchFamily="18" charset="0"/>
                <a:ea typeface="楷体_GB2312" panose="02010609030101010101" pitchFamily="49" charset="-122"/>
              </a:rPr>
              <a:t>C	     </a:t>
            </a:r>
            <a:r>
              <a:rPr kumimoji="1" lang="en-US" altLang="zh-CN" sz="2800" b="1">
                <a:solidFill>
                  <a:srgbClr val="CC3300"/>
                </a:solidFill>
                <a:latin typeface="Times New Roman" panose="02020603050405020304" pitchFamily="18" charset="0"/>
                <a:ea typeface="楷体_GB2312" panose="02010609030101010101" pitchFamily="49" charset="-122"/>
              </a:rPr>
              <a:t>150</a:t>
            </a:r>
            <a:r>
              <a:rPr kumimoji="1" lang="en-US" altLang="zh-CN" sz="2800" b="1">
                <a:latin typeface="Times New Roman" panose="02020603050405020304" pitchFamily="18" charset="0"/>
                <a:ea typeface="楷体_GB2312" panose="02010609030101010101" pitchFamily="49" charset="-122"/>
              </a:rPr>
              <a:t>	                190	                  215</a:t>
            </a:r>
          </a:p>
          <a:p>
            <a:pPr algn="l">
              <a:lnSpc>
                <a:spcPct val="95000"/>
              </a:lnSpc>
            </a:pPr>
            <a:r>
              <a:rPr kumimoji="1" lang="en-US" altLang="zh-CN" sz="2800" b="1">
                <a:latin typeface="Times New Roman" panose="02020603050405020304" pitchFamily="18" charset="0"/>
                <a:ea typeface="楷体_GB2312" panose="02010609030101010101" pitchFamily="49" charset="-122"/>
              </a:rPr>
              <a:t>     W	     </a:t>
            </a:r>
            <a:r>
              <a:rPr kumimoji="1" lang="en-US" altLang="zh-CN" sz="2800" b="1">
                <a:solidFill>
                  <a:srgbClr val="CC3300"/>
                </a:solidFill>
                <a:latin typeface="Times New Roman" panose="02020603050405020304" pitchFamily="18" charset="0"/>
                <a:ea typeface="楷体_GB2312" panose="02010609030101010101" pitchFamily="49" charset="-122"/>
              </a:rPr>
              <a:t>100</a:t>
            </a:r>
            <a:r>
              <a:rPr kumimoji="1" lang="en-US" altLang="zh-CN" sz="2800" b="1">
                <a:latin typeface="Times New Roman" panose="02020603050405020304" pitchFamily="18" charset="0"/>
                <a:ea typeface="楷体_GB2312" panose="02010609030101010101" pitchFamily="49" charset="-122"/>
              </a:rPr>
              <a:t>	                100	                  100</a:t>
            </a:r>
          </a:p>
          <a:p>
            <a:pPr algn="l">
              <a:lnSpc>
                <a:spcPct val="95000"/>
              </a:lnSpc>
            </a:pPr>
            <a:r>
              <a:rPr kumimoji="1" lang="en-US" altLang="zh-CN" sz="2800" b="1">
                <a:latin typeface="Times New Roman" panose="02020603050405020304" pitchFamily="18" charset="0"/>
                <a:ea typeface="楷体_GB2312" panose="02010609030101010101" pitchFamily="49" charset="-122"/>
              </a:rPr>
              <a:t>     R	</a:t>
            </a:r>
            <a:r>
              <a:rPr kumimoji="1" lang="en-US" altLang="zh-CN" sz="2800" b="1" i="1">
                <a:latin typeface="Times New Roman" panose="02020603050405020304" pitchFamily="18" charset="0"/>
                <a:ea typeface="楷体_GB2312" panose="02010609030101010101" pitchFamily="49" charset="-122"/>
              </a:rPr>
              <a:t>         </a:t>
            </a:r>
            <a:r>
              <a:rPr kumimoji="1" lang="en-US" altLang="zh-CN" sz="2800" b="1">
                <a:solidFill>
                  <a:srgbClr val="0000FF"/>
                </a:solidFill>
                <a:latin typeface="Times New Roman" panose="02020603050405020304" pitchFamily="18" charset="0"/>
                <a:ea typeface="楷体_GB2312" panose="02010609030101010101" pitchFamily="49" charset="-122"/>
              </a:rPr>
              <a:t>1</a:t>
            </a:r>
            <a:r>
              <a:rPr kumimoji="1" lang="en-US" altLang="zh-CN" sz="2800" b="1">
                <a:latin typeface="Times New Roman" panose="02020603050405020304" pitchFamily="18" charset="0"/>
                <a:ea typeface="楷体_GB2312" panose="02010609030101010101" pitchFamily="49" charset="-122"/>
              </a:rPr>
              <a:t>	                    2	                      3</a:t>
            </a:r>
          </a:p>
          <a:p>
            <a:pPr algn="l">
              <a:lnSpc>
                <a:spcPct val="95000"/>
              </a:lnSpc>
            </a:pPr>
            <a:r>
              <a:rPr kumimoji="1" lang="zh-CN" altLang="en-US" sz="2800" b="1">
                <a:latin typeface="Times New Roman" panose="02020603050405020304" pitchFamily="18" charset="0"/>
                <a:ea typeface="仿宋_GB2312" pitchFamily="49" charset="-122"/>
              </a:rPr>
              <a:t>左子树  </a:t>
            </a:r>
            <a:r>
              <a:rPr kumimoji="1" lang="en-US" altLang="zh-CN" sz="2800" b="1" i="1">
                <a:solidFill>
                  <a:srgbClr val="CC3300"/>
                </a:solidFill>
                <a:latin typeface="Times New Roman" panose="02020603050405020304" pitchFamily="18" charset="0"/>
                <a:ea typeface="仿宋_GB2312" pitchFamily="49" charset="-122"/>
              </a:rPr>
              <a:t>T</a:t>
            </a:r>
            <a:r>
              <a:rPr kumimoji="1" lang="en-US" altLang="zh-CN" sz="2800" b="1">
                <a:solidFill>
                  <a:srgbClr val="CC3300"/>
                </a:solidFill>
                <a:latin typeface="Times New Roman" panose="02020603050405020304" pitchFamily="18" charset="0"/>
                <a:ea typeface="仿宋_GB2312" pitchFamily="49" charset="-122"/>
              </a:rPr>
              <a:t>[0][0]</a:t>
            </a:r>
            <a:r>
              <a:rPr kumimoji="1" lang="en-US" altLang="zh-CN" sz="2800" b="1">
                <a:latin typeface="Times New Roman" panose="02020603050405020304" pitchFamily="18" charset="0"/>
                <a:ea typeface="仿宋_GB2312" pitchFamily="49" charset="-122"/>
              </a:rPr>
              <a:t>	             </a:t>
            </a:r>
            <a:r>
              <a:rPr kumimoji="1" lang="en-US" altLang="zh-CN" sz="2800" b="1" i="1">
                <a:latin typeface="Times New Roman" panose="02020603050405020304" pitchFamily="18" charset="0"/>
                <a:ea typeface="仿宋_GB2312" pitchFamily="49" charset="-122"/>
              </a:rPr>
              <a:t>T</a:t>
            </a:r>
            <a:r>
              <a:rPr kumimoji="1" lang="en-US" altLang="zh-CN" sz="2800" b="1">
                <a:latin typeface="Times New Roman" panose="02020603050405020304" pitchFamily="18" charset="0"/>
                <a:ea typeface="仿宋_GB2312" pitchFamily="49" charset="-122"/>
              </a:rPr>
              <a:t>[0][1]	                </a:t>
            </a:r>
            <a:r>
              <a:rPr kumimoji="1" lang="en-US" altLang="zh-CN" sz="2800" b="1" i="1">
                <a:latin typeface="Times New Roman" panose="02020603050405020304" pitchFamily="18" charset="0"/>
                <a:ea typeface="仿宋_GB2312" pitchFamily="49" charset="-122"/>
              </a:rPr>
              <a:t>T</a:t>
            </a:r>
            <a:r>
              <a:rPr kumimoji="1" lang="en-US" altLang="zh-CN" sz="2800" b="1">
                <a:latin typeface="Times New Roman" panose="02020603050405020304" pitchFamily="18" charset="0"/>
                <a:ea typeface="仿宋_GB2312" pitchFamily="49" charset="-122"/>
              </a:rPr>
              <a:t>[0][2]</a:t>
            </a:r>
          </a:p>
          <a:p>
            <a:pPr algn="l">
              <a:lnSpc>
                <a:spcPct val="95000"/>
              </a:lnSpc>
            </a:pPr>
            <a:r>
              <a:rPr kumimoji="1" lang="zh-CN" altLang="en-US" sz="2800" b="1">
                <a:latin typeface="Times New Roman" panose="02020603050405020304" pitchFamily="18" charset="0"/>
                <a:ea typeface="仿宋_GB2312" pitchFamily="49" charset="-122"/>
              </a:rPr>
              <a:t>右子树</a:t>
            </a:r>
            <a:r>
              <a:rPr kumimoji="1" lang="zh-CN" altLang="en-US" sz="2800" b="1">
                <a:latin typeface="Times New Roman" panose="02020603050405020304" pitchFamily="18" charset="0"/>
                <a:ea typeface="楷体_GB2312" panose="02010609030101010101" pitchFamily="49" charset="-122"/>
              </a:rPr>
              <a:t>  </a:t>
            </a:r>
            <a:r>
              <a:rPr kumimoji="1" lang="en-US" altLang="zh-CN" sz="2800" b="1" i="1">
                <a:solidFill>
                  <a:srgbClr val="CC3300"/>
                </a:solidFill>
                <a:latin typeface="Times New Roman" panose="02020603050405020304" pitchFamily="18" charset="0"/>
                <a:ea typeface="楷体_GB2312" panose="02010609030101010101" pitchFamily="49" charset="-122"/>
              </a:rPr>
              <a:t>T</a:t>
            </a:r>
            <a:r>
              <a:rPr kumimoji="1" lang="en-US" altLang="zh-CN" sz="2800" b="1">
                <a:solidFill>
                  <a:srgbClr val="CC3300"/>
                </a:solidFill>
                <a:latin typeface="Times New Roman" panose="02020603050405020304" pitchFamily="18" charset="0"/>
                <a:ea typeface="楷体_GB2312" panose="02010609030101010101" pitchFamily="49" charset="-122"/>
              </a:rPr>
              <a:t>[1][3]</a:t>
            </a:r>
            <a:r>
              <a:rPr kumimoji="1" lang="en-US" altLang="zh-CN" sz="2800" b="1">
                <a:latin typeface="Times New Roman" panose="02020603050405020304" pitchFamily="18" charset="0"/>
                <a:ea typeface="楷体_GB2312" panose="02010609030101010101" pitchFamily="49" charset="-122"/>
              </a:rPr>
              <a:t>	             </a:t>
            </a:r>
            <a:r>
              <a:rPr kumimoji="1" lang="en-US" altLang="zh-CN" sz="2800" b="1" i="1">
                <a:latin typeface="Times New Roman" panose="02020603050405020304" pitchFamily="18" charset="0"/>
                <a:ea typeface="楷体_GB2312" panose="02010609030101010101" pitchFamily="49" charset="-122"/>
              </a:rPr>
              <a:t>T</a:t>
            </a:r>
            <a:r>
              <a:rPr kumimoji="1" lang="en-US" altLang="zh-CN" sz="2800" b="1">
                <a:latin typeface="Times New Roman" panose="02020603050405020304" pitchFamily="18" charset="0"/>
                <a:ea typeface="楷体_GB2312" panose="02010609030101010101" pitchFamily="49" charset="-122"/>
              </a:rPr>
              <a:t>[2][3]	                </a:t>
            </a:r>
            <a:r>
              <a:rPr kumimoji="1" lang="en-US" altLang="zh-CN" sz="2800" b="1" i="1">
                <a:latin typeface="Times New Roman" panose="02020603050405020304" pitchFamily="18" charset="0"/>
                <a:ea typeface="楷体_GB2312" panose="02010609030101010101" pitchFamily="49" charset="-122"/>
              </a:rPr>
              <a:t>T</a:t>
            </a:r>
            <a:r>
              <a:rPr kumimoji="1" lang="en-US" altLang="zh-CN" sz="2800" b="1">
                <a:latin typeface="Times New Roman" panose="02020603050405020304" pitchFamily="18" charset="0"/>
                <a:ea typeface="楷体_GB2312" panose="02010609030101010101" pitchFamily="49" charset="-122"/>
              </a:rPr>
              <a:t>[3][3]</a:t>
            </a:r>
            <a:endParaRPr kumimoji="1" lang="en-US" altLang="zh-CN" sz="2000">
              <a:latin typeface="Times New Roman" panose="02020603050405020304" pitchFamily="18" charset="0"/>
            </a:endParaRPr>
          </a:p>
        </p:txBody>
      </p:sp>
      <p:grpSp>
        <p:nvGrpSpPr>
          <p:cNvPr id="264266" name="Group 74">
            <a:extLst>
              <a:ext uri="{FF2B5EF4-FFF2-40B4-BE49-F238E27FC236}">
                <a16:creationId xmlns:a16="http://schemas.microsoft.com/office/drawing/2014/main" id="{3BDD8627-C02C-491F-BEBE-4174E7754D3B}"/>
              </a:ext>
            </a:extLst>
          </p:cNvPr>
          <p:cNvGrpSpPr>
            <a:grpSpLocks/>
          </p:cNvGrpSpPr>
          <p:nvPr/>
        </p:nvGrpSpPr>
        <p:grpSpPr bwMode="auto">
          <a:xfrm>
            <a:off x="781050" y="992188"/>
            <a:ext cx="7505700" cy="3444875"/>
            <a:chOff x="492" y="470"/>
            <a:chExt cx="4728" cy="2170"/>
          </a:xfrm>
        </p:grpSpPr>
        <p:sp>
          <p:nvSpPr>
            <p:cNvPr id="264196" name="Text Box 4">
              <a:extLst>
                <a:ext uri="{FF2B5EF4-FFF2-40B4-BE49-F238E27FC236}">
                  <a16:creationId xmlns:a16="http://schemas.microsoft.com/office/drawing/2014/main" id="{54D1D9E5-C3AF-4192-A34B-4AE7A10F182A}"/>
                </a:ext>
              </a:extLst>
            </p:cNvPr>
            <p:cNvSpPr txBox="1">
              <a:spLocks noChangeArrowheads="1"/>
            </p:cNvSpPr>
            <p:nvPr/>
          </p:nvSpPr>
          <p:spPr bwMode="auto">
            <a:xfrm>
              <a:off x="976" y="66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50</a:t>
              </a:r>
              <a:endParaRPr kumimoji="1" lang="en-US" altLang="zh-CN" sz="2400">
                <a:latin typeface="Times New Roman" panose="02020603050405020304" pitchFamily="18" charset="0"/>
              </a:endParaRPr>
            </a:p>
          </p:txBody>
        </p:sp>
        <p:sp>
          <p:nvSpPr>
            <p:cNvPr id="264197" name="Text Box 5">
              <a:extLst>
                <a:ext uri="{FF2B5EF4-FFF2-40B4-BE49-F238E27FC236}">
                  <a16:creationId xmlns:a16="http://schemas.microsoft.com/office/drawing/2014/main" id="{22F5959D-EC8A-45CD-B871-82A728AFCC9B}"/>
                </a:ext>
              </a:extLst>
            </p:cNvPr>
            <p:cNvSpPr txBox="1">
              <a:spLocks noChangeArrowheads="1"/>
            </p:cNvSpPr>
            <p:nvPr/>
          </p:nvSpPr>
          <p:spPr bwMode="auto">
            <a:xfrm>
              <a:off x="492" y="1257"/>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15</a:t>
              </a:r>
              <a:endParaRPr kumimoji="1" lang="en-US" altLang="zh-CN" sz="2400">
                <a:latin typeface="Times New Roman" panose="02020603050405020304" pitchFamily="18" charset="0"/>
              </a:endParaRPr>
            </a:p>
          </p:txBody>
        </p:sp>
        <p:sp>
          <p:nvSpPr>
            <p:cNvPr id="264198" name="Text Box 6">
              <a:extLst>
                <a:ext uri="{FF2B5EF4-FFF2-40B4-BE49-F238E27FC236}">
                  <a16:creationId xmlns:a16="http://schemas.microsoft.com/office/drawing/2014/main" id="{77AB25A8-1A58-4325-850B-8D3352C03FDF}"/>
                </a:ext>
              </a:extLst>
            </p:cNvPr>
            <p:cNvSpPr txBox="1">
              <a:spLocks noChangeArrowheads="1"/>
            </p:cNvSpPr>
            <p:nvPr/>
          </p:nvSpPr>
          <p:spPr bwMode="auto">
            <a:xfrm>
              <a:off x="1208" y="1065"/>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10</a:t>
              </a:r>
              <a:endParaRPr kumimoji="1" lang="en-US" altLang="zh-CN" sz="2400">
                <a:latin typeface="Times New Roman" panose="02020603050405020304" pitchFamily="18" charset="0"/>
              </a:endParaRPr>
            </a:p>
          </p:txBody>
        </p:sp>
        <p:sp>
          <p:nvSpPr>
            <p:cNvPr id="264199" name="Text Box 7">
              <a:extLst>
                <a:ext uri="{FF2B5EF4-FFF2-40B4-BE49-F238E27FC236}">
                  <a16:creationId xmlns:a16="http://schemas.microsoft.com/office/drawing/2014/main" id="{232A98A3-3B96-4C40-9B87-C9B10768FF1E}"/>
                </a:ext>
              </a:extLst>
            </p:cNvPr>
            <p:cNvSpPr txBox="1">
              <a:spLocks noChangeArrowheads="1"/>
            </p:cNvSpPr>
            <p:nvPr/>
          </p:nvSpPr>
          <p:spPr bwMode="auto">
            <a:xfrm>
              <a:off x="763" y="470"/>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do</a:t>
              </a:r>
              <a:endParaRPr kumimoji="1" lang="en-US" altLang="zh-CN" sz="2400">
                <a:latin typeface="Times New Roman" panose="02020603050405020304" pitchFamily="18" charset="0"/>
              </a:endParaRPr>
            </a:p>
          </p:txBody>
        </p:sp>
        <p:sp>
          <p:nvSpPr>
            <p:cNvPr id="264200" name="Text Box 8">
              <a:extLst>
                <a:ext uri="{FF2B5EF4-FFF2-40B4-BE49-F238E27FC236}">
                  <a16:creationId xmlns:a16="http://schemas.microsoft.com/office/drawing/2014/main" id="{F4D698D9-073E-4AF8-9BFF-79C83CAE3E32}"/>
                </a:ext>
              </a:extLst>
            </p:cNvPr>
            <p:cNvSpPr txBox="1">
              <a:spLocks noChangeArrowheads="1"/>
            </p:cNvSpPr>
            <p:nvPr/>
          </p:nvSpPr>
          <p:spPr bwMode="auto">
            <a:xfrm>
              <a:off x="1068" y="882"/>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if</a:t>
              </a:r>
              <a:endParaRPr kumimoji="1" lang="en-US" altLang="zh-CN" sz="2400">
                <a:latin typeface="Times New Roman" panose="02020603050405020304" pitchFamily="18" charset="0"/>
              </a:endParaRPr>
            </a:p>
          </p:txBody>
        </p:sp>
        <p:sp>
          <p:nvSpPr>
            <p:cNvPr id="264201" name="Text Box 9">
              <a:extLst>
                <a:ext uri="{FF2B5EF4-FFF2-40B4-BE49-F238E27FC236}">
                  <a16:creationId xmlns:a16="http://schemas.microsoft.com/office/drawing/2014/main" id="{91F9D901-1C35-49BC-8E5C-B57CBA9534E0}"/>
                </a:ext>
              </a:extLst>
            </p:cNvPr>
            <p:cNvSpPr txBox="1">
              <a:spLocks noChangeArrowheads="1"/>
            </p:cNvSpPr>
            <p:nvPr/>
          </p:nvSpPr>
          <p:spPr bwMode="auto">
            <a:xfrm>
              <a:off x="776" y="164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10</a:t>
              </a:r>
              <a:endParaRPr kumimoji="1" lang="en-US" altLang="zh-CN" sz="2400">
                <a:latin typeface="Times New Roman" panose="02020603050405020304" pitchFamily="18" charset="0"/>
              </a:endParaRPr>
            </a:p>
          </p:txBody>
        </p:sp>
        <p:sp>
          <p:nvSpPr>
            <p:cNvPr id="264202" name="Text Box 10">
              <a:extLst>
                <a:ext uri="{FF2B5EF4-FFF2-40B4-BE49-F238E27FC236}">
                  <a16:creationId xmlns:a16="http://schemas.microsoft.com/office/drawing/2014/main" id="{FBA83E9F-B5DA-4B32-8241-B62FB588DC55}"/>
                </a:ext>
              </a:extLst>
            </p:cNvPr>
            <p:cNvSpPr txBox="1">
              <a:spLocks noChangeArrowheads="1"/>
            </p:cNvSpPr>
            <p:nvPr/>
          </p:nvSpPr>
          <p:spPr bwMode="auto">
            <a:xfrm>
              <a:off x="1404" y="149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a:t>
              </a:r>
              <a:endParaRPr kumimoji="1" lang="en-US" altLang="zh-CN" sz="2400">
                <a:latin typeface="Times New Roman" panose="02020603050405020304" pitchFamily="18" charset="0"/>
              </a:endParaRPr>
            </a:p>
          </p:txBody>
        </p:sp>
        <p:grpSp>
          <p:nvGrpSpPr>
            <p:cNvPr id="264203" name="Group 11">
              <a:extLst>
                <a:ext uri="{FF2B5EF4-FFF2-40B4-BE49-F238E27FC236}">
                  <a16:creationId xmlns:a16="http://schemas.microsoft.com/office/drawing/2014/main" id="{4185DA80-5339-4307-A80C-36046F6ADBB6}"/>
                </a:ext>
              </a:extLst>
            </p:cNvPr>
            <p:cNvGrpSpPr>
              <a:grpSpLocks/>
            </p:cNvGrpSpPr>
            <p:nvPr/>
          </p:nvGrpSpPr>
          <p:grpSpPr bwMode="auto">
            <a:xfrm>
              <a:off x="588" y="758"/>
              <a:ext cx="1008" cy="1363"/>
              <a:chOff x="336" y="797"/>
              <a:chExt cx="1008" cy="1363"/>
            </a:xfrm>
          </p:grpSpPr>
          <p:sp>
            <p:nvSpPr>
              <p:cNvPr id="264204" name="Line 12">
                <a:extLst>
                  <a:ext uri="{FF2B5EF4-FFF2-40B4-BE49-F238E27FC236}">
                    <a16:creationId xmlns:a16="http://schemas.microsoft.com/office/drawing/2014/main" id="{2131BE0C-B1F1-46EE-98F7-76AFF72442F0}"/>
                  </a:ext>
                </a:extLst>
              </p:cNvPr>
              <p:cNvSpPr>
                <a:spLocks noChangeShapeType="1"/>
              </p:cNvSpPr>
              <p:nvPr/>
            </p:nvSpPr>
            <p:spPr bwMode="auto">
              <a:xfrm flipH="1">
                <a:off x="864" y="1757"/>
                <a:ext cx="148" cy="307"/>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05" name="Line 13">
                <a:extLst>
                  <a:ext uri="{FF2B5EF4-FFF2-40B4-BE49-F238E27FC236}">
                    <a16:creationId xmlns:a16="http://schemas.microsoft.com/office/drawing/2014/main" id="{E7C88100-3C53-4F4B-AD02-12EB8BB00675}"/>
                  </a:ext>
                </a:extLst>
              </p:cNvPr>
              <p:cNvSpPr>
                <a:spLocks noChangeShapeType="1"/>
              </p:cNvSpPr>
              <p:nvPr/>
            </p:nvSpPr>
            <p:spPr bwMode="auto">
              <a:xfrm flipH="1">
                <a:off x="672" y="1373"/>
                <a:ext cx="148" cy="307"/>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06" name="Line 14">
                <a:extLst>
                  <a:ext uri="{FF2B5EF4-FFF2-40B4-BE49-F238E27FC236}">
                    <a16:creationId xmlns:a16="http://schemas.microsoft.com/office/drawing/2014/main" id="{F50FF8EE-2B40-42A6-8B0C-CE14D390C7A2}"/>
                  </a:ext>
                </a:extLst>
              </p:cNvPr>
              <p:cNvSpPr>
                <a:spLocks noChangeShapeType="1"/>
              </p:cNvSpPr>
              <p:nvPr/>
            </p:nvSpPr>
            <p:spPr bwMode="auto">
              <a:xfrm>
                <a:off x="676" y="941"/>
                <a:ext cx="668" cy="121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07" name="Line 15">
                <a:extLst>
                  <a:ext uri="{FF2B5EF4-FFF2-40B4-BE49-F238E27FC236}">
                    <a16:creationId xmlns:a16="http://schemas.microsoft.com/office/drawing/2014/main" id="{03FDAA80-9B33-41FA-9418-4B215D6F1812}"/>
                  </a:ext>
                </a:extLst>
              </p:cNvPr>
              <p:cNvSpPr>
                <a:spLocks noChangeShapeType="1"/>
              </p:cNvSpPr>
              <p:nvPr/>
            </p:nvSpPr>
            <p:spPr bwMode="auto">
              <a:xfrm flipH="1">
                <a:off x="436" y="912"/>
                <a:ext cx="188" cy="36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08" name="Oval 16">
                <a:extLst>
                  <a:ext uri="{FF2B5EF4-FFF2-40B4-BE49-F238E27FC236}">
                    <a16:creationId xmlns:a16="http://schemas.microsoft.com/office/drawing/2014/main" id="{4E69A6E3-E678-4E3C-915D-10157231692F}"/>
                  </a:ext>
                </a:extLst>
              </p:cNvPr>
              <p:cNvSpPr>
                <a:spLocks noChangeArrowheads="1"/>
              </p:cNvSpPr>
              <p:nvPr/>
            </p:nvSpPr>
            <p:spPr bwMode="auto">
              <a:xfrm>
                <a:off x="532" y="797"/>
                <a:ext cx="192" cy="192"/>
              </a:xfrm>
              <a:prstGeom prst="ellipse">
                <a:avLst/>
              </a:prstGeom>
              <a:solidFill>
                <a:schemeClr val="accent1"/>
              </a:solidFill>
              <a:ln w="9525">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264209" name="Rectangle 17">
                <a:extLst>
                  <a:ext uri="{FF2B5EF4-FFF2-40B4-BE49-F238E27FC236}">
                    <a16:creationId xmlns:a16="http://schemas.microsoft.com/office/drawing/2014/main" id="{CDDD6DC0-D771-420F-94C8-50B40C374F65}"/>
                  </a:ext>
                </a:extLst>
              </p:cNvPr>
              <p:cNvSpPr>
                <a:spLocks noChangeArrowheads="1"/>
              </p:cNvSpPr>
              <p:nvPr/>
            </p:nvSpPr>
            <p:spPr bwMode="auto">
              <a:xfrm>
                <a:off x="336" y="1200"/>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sp>
            <p:nvSpPr>
              <p:cNvPr id="264210" name="Rectangle 18">
                <a:extLst>
                  <a:ext uri="{FF2B5EF4-FFF2-40B4-BE49-F238E27FC236}">
                    <a16:creationId xmlns:a16="http://schemas.microsoft.com/office/drawing/2014/main" id="{FA9CB6E6-C068-4D86-BAB4-A6C4B43660BA}"/>
                  </a:ext>
                </a:extLst>
              </p:cNvPr>
              <p:cNvSpPr>
                <a:spLocks noChangeArrowheads="1"/>
              </p:cNvSpPr>
              <p:nvPr/>
            </p:nvSpPr>
            <p:spPr bwMode="auto">
              <a:xfrm>
                <a:off x="816" y="2016"/>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sp>
            <p:nvSpPr>
              <p:cNvPr id="264211" name="Oval 19">
                <a:extLst>
                  <a:ext uri="{FF2B5EF4-FFF2-40B4-BE49-F238E27FC236}">
                    <a16:creationId xmlns:a16="http://schemas.microsoft.com/office/drawing/2014/main" id="{91E336E3-C6FE-4541-805C-45336DB56731}"/>
                  </a:ext>
                </a:extLst>
              </p:cNvPr>
              <p:cNvSpPr>
                <a:spLocks noChangeArrowheads="1"/>
              </p:cNvSpPr>
              <p:nvPr/>
            </p:nvSpPr>
            <p:spPr bwMode="auto">
              <a:xfrm>
                <a:off x="768" y="1200"/>
                <a:ext cx="192" cy="192"/>
              </a:xfrm>
              <a:prstGeom prst="ellipse">
                <a:avLst/>
              </a:prstGeom>
              <a:solidFill>
                <a:schemeClr val="accent1"/>
              </a:solidFill>
              <a:ln w="9525">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264212" name="Rectangle 20">
                <a:extLst>
                  <a:ext uri="{FF2B5EF4-FFF2-40B4-BE49-F238E27FC236}">
                    <a16:creationId xmlns:a16="http://schemas.microsoft.com/office/drawing/2014/main" id="{953A7FC1-413B-42D4-8968-13A4496D2EDF}"/>
                  </a:ext>
                </a:extLst>
              </p:cNvPr>
              <p:cNvSpPr>
                <a:spLocks noChangeArrowheads="1"/>
              </p:cNvSpPr>
              <p:nvPr/>
            </p:nvSpPr>
            <p:spPr bwMode="auto">
              <a:xfrm>
                <a:off x="624" y="1584"/>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sp>
            <p:nvSpPr>
              <p:cNvPr id="264213" name="Oval 21">
                <a:extLst>
                  <a:ext uri="{FF2B5EF4-FFF2-40B4-BE49-F238E27FC236}">
                    <a16:creationId xmlns:a16="http://schemas.microsoft.com/office/drawing/2014/main" id="{9DE9A641-FF81-4D03-AF67-BC6BE470BF81}"/>
                  </a:ext>
                </a:extLst>
              </p:cNvPr>
              <p:cNvSpPr>
                <a:spLocks noChangeArrowheads="1"/>
              </p:cNvSpPr>
              <p:nvPr/>
            </p:nvSpPr>
            <p:spPr bwMode="auto">
              <a:xfrm>
                <a:off x="960" y="1584"/>
                <a:ext cx="192" cy="192"/>
              </a:xfrm>
              <a:prstGeom prst="ellipse">
                <a:avLst/>
              </a:prstGeom>
              <a:solidFill>
                <a:schemeClr val="accent1"/>
              </a:solidFill>
              <a:ln w="9525">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264214" name="Rectangle 22">
                <a:extLst>
                  <a:ext uri="{FF2B5EF4-FFF2-40B4-BE49-F238E27FC236}">
                    <a16:creationId xmlns:a16="http://schemas.microsoft.com/office/drawing/2014/main" id="{084E7175-D619-4295-8BB9-B51129B55AF6}"/>
                  </a:ext>
                </a:extLst>
              </p:cNvPr>
              <p:cNvSpPr>
                <a:spLocks noChangeArrowheads="1"/>
              </p:cNvSpPr>
              <p:nvPr/>
            </p:nvSpPr>
            <p:spPr bwMode="auto">
              <a:xfrm>
                <a:off x="1200" y="2016"/>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grpSp>
        <p:sp>
          <p:nvSpPr>
            <p:cNvPr id="264215" name="Text Box 23">
              <a:extLst>
                <a:ext uri="{FF2B5EF4-FFF2-40B4-BE49-F238E27FC236}">
                  <a16:creationId xmlns:a16="http://schemas.microsoft.com/office/drawing/2014/main" id="{F3B0CD6D-61EF-492E-8B07-E302E6EF8127}"/>
                </a:ext>
              </a:extLst>
            </p:cNvPr>
            <p:cNvSpPr txBox="1">
              <a:spLocks noChangeArrowheads="1"/>
            </p:cNvSpPr>
            <p:nvPr/>
          </p:nvSpPr>
          <p:spPr bwMode="auto">
            <a:xfrm>
              <a:off x="1032" y="207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64216" name="Text Box 24">
              <a:extLst>
                <a:ext uri="{FF2B5EF4-FFF2-40B4-BE49-F238E27FC236}">
                  <a16:creationId xmlns:a16="http://schemas.microsoft.com/office/drawing/2014/main" id="{AD1C0E9C-00DB-4EFC-8441-E6A2C9FCE97D}"/>
                </a:ext>
              </a:extLst>
            </p:cNvPr>
            <p:cNvSpPr txBox="1">
              <a:spLocks noChangeArrowheads="1"/>
            </p:cNvSpPr>
            <p:nvPr/>
          </p:nvSpPr>
          <p:spPr bwMode="auto">
            <a:xfrm>
              <a:off x="1404" y="207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64217" name="Text Box 25">
              <a:extLst>
                <a:ext uri="{FF2B5EF4-FFF2-40B4-BE49-F238E27FC236}">
                  <a16:creationId xmlns:a16="http://schemas.microsoft.com/office/drawing/2014/main" id="{E185D31C-85BF-4DDD-9324-5AB3AD688477}"/>
                </a:ext>
              </a:extLst>
            </p:cNvPr>
            <p:cNvSpPr txBox="1">
              <a:spLocks noChangeArrowheads="1"/>
            </p:cNvSpPr>
            <p:nvPr/>
          </p:nvSpPr>
          <p:spPr bwMode="auto">
            <a:xfrm>
              <a:off x="1293" y="1257"/>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to</a:t>
              </a:r>
              <a:endParaRPr kumimoji="1" lang="en-US" altLang="zh-CN" sz="2400">
                <a:latin typeface="Times New Roman" panose="02020603050405020304" pitchFamily="18" charset="0"/>
              </a:endParaRPr>
            </a:p>
          </p:txBody>
        </p:sp>
        <p:grpSp>
          <p:nvGrpSpPr>
            <p:cNvPr id="264218" name="Group 26">
              <a:extLst>
                <a:ext uri="{FF2B5EF4-FFF2-40B4-BE49-F238E27FC236}">
                  <a16:creationId xmlns:a16="http://schemas.microsoft.com/office/drawing/2014/main" id="{A1D058A5-86D1-440D-949A-60EB77F6A831}"/>
                </a:ext>
              </a:extLst>
            </p:cNvPr>
            <p:cNvGrpSpPr>
              <a:grpSpLocks/>
            </p:cNvGrpSpPr>
            <p:nvPr/>
          </p:nvGrpSpPr>
          <p:grpSpPr bwMode="auto">
            <a:xfrm>
              <a:off x="2304" y="960"/>
              <a:ext cx="1292" cy="1008"/>
              <a:chOff x="2304" y="960"/>
              <a:chExt cx="1292" cy="1008"/>
            </a:xfrm>
          </p:grpSpPr>
          <p:sp>
            <p:nvSpPr>
              <p:cNvPr id="264219" name="Line 27">
                <a:extLst>
                  <a:ext uri="{FF2B5EF4-FFF2-40B4-BE49-F238E27FC236}">
                    <a16:creationId xmlns:a16="http://schemas.microsoft.com/office/drawing/2014/main" id="{E0AFD542-5297-4E36-B586-80501466FD66}"/>
                  </a:ext>
                </a:extLst>
              </p:cNvPr>
              <p:cNvSpPr>
                <a:spLocks noChangeShapeType="1"/>
              </p:cNvSpPr>
              <p:nvPr/>
            </p:nvSpPr>
            <p:spPr bwMode="auto">
              <a:xfrm flipH="1">
                <a:off x="3116" y="1565"/>
                <a:ext cx="148" cy="307"/>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20" name="Line 28">
                <a:extLst>
                  <a:ext uri="{FF2B5EF4-FFF2-40B4-BE49-F238E27FC236}">
                    <a16:creationId xmlns:a16="http://schemas.microsoft.com/office/drawing/2014/main" id="{A7DB8DBB-A061-44F0-9DF2-13E90B91A988}"/>
                  </a:ext>
                </a:extLst>
              </p:cNvPr>
              <p:cNvSpPr>
                <a:spLocks noChangeShapeType="1"/>
              </p:cNvSpPr>
              <p:nvPr/>
            </p:nvSpPr>
            <p:spPr bwMode="auto">
              <a:xfrm>
                <a:off x="2976" y="1104"/>
                <a:ext cx="336" cy="38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21" name="Line 29">
                <a:extLst>
                  <a:ext uri="{FF2B5EF4-FFF2-40B4-BE49-F238E27FC236}">
                    <a16:creationId xmlns:a16="http://schemas.microsoft.com/office/drawing/2014/main" id="{24BDB630-C287-40DE-8F35-F89391E7D7B2}"/>
                  </a:ext>
                </a:extLst>
              </p:cNvPr>
              <p:cNvSpPr>
                <a:spLocks noChangeShapeType="1"/>
              </p:cNvSpPr>
              <p:nvPr/>
            </p:nvSpPr>
            <p:spPr bwMode="auto">
              <a:xfrm>
                <a:off x="3360" y="1536"/>
                <a:ext cx="140" cy="307"/>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22" name="Line 30">
                <a:extLst>
                  <a:ext uri="{FF2B5EF4-FFF2-40B4-BE49-F238E27FC236}">
                    <a16:creationId xmlns:a16="http://schemas.microsoft.com/office/drawing/2014/main" id="{5326F489-26D8-42CA-A8CE-6390B24D1A6E}"/>
                  </a:ext>
                </a:extLst>
              </p:cNvPr>
              <p:cNvSpPr>
                <a:spLocks noChangeShapeType="1"/>
              </p:cNvSpPr>
              <p:nvPr/>
            </p:nvSpPr>
            <p:spPr bwMode="auto">
              <a:xfrm flipH="1">
                <a:off x="2592" y="1104"/>
                <a:ext cx="288"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23" name="Oval 31">
                <a:extLst>
                  <a:ext uri="{FF2B5EF4-FFF2-40B4-BE49-F238E27FC236}">
                    <a16:creationId xmlns:a16="http://schemas.microsoft.com/office/drawing/2014/main" id="{D0A508BA-6D8B-49C3-A159-9027C30D036F}"/>
                  </a:ext>
                </a:extLst>
              </p:cNvPr>
              <p:cNvSpPr>
                <a:spLocks noChangeArrowheads="1"/>
              </p:cNvSpPr>
              <p:nvPr/>
            </p:nvSpPr>
            <p:spPr bwMode="auto">
              <a:xfrm>
                <a:off x="2832" y="960"/>
                <a:ext cx="192" cy="192"/>
              </a:xfrm>
              <a:prstGeom prst="ellipse">
                <a:avLst/>
              </a:prstGeom>
              <a:solidFill>
                <a:schemeClr val="accent1"/>
              </a:solidFill>
              <a:ln w="9525">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264224" name="Rectangle 32">
                <a:extLst>
                  <a:ext uri="{FF2B5EF4-FFF2-40B4-BE49-F238E27FC236}">
                    <a16:creationId xmlns:a16="http://schemas.microsoft.com/office/drawing/2014/main" id="{A9E7E480-35E7-42BB-AF5A-730FCAC62EBD}"/>
                  </a:ext>
                </a:extLst>
              </p:cNvPr>
              <p:cNvSpPr>
                <a:spLocks noChangeArrowheads="1"/>
              </p:cNvSpPr>
              <p:nvPr/>
            </p:nvSpPr>
            <p:spPr bwMode="auto">
              <a:xfrm>
                <a:off x="3068" y="1824"/>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sp>
            <p:nvSpPr>
              <p:cNvPr id="264225" name="Oval 33">
                <a:extLst>
                  <a:ext uri="{FF2B5EF4-FFF2-40B4-BE49-F238E27FC236}">
                    <a16:creationId xmlns:a16="http://schemas.microsoft.com/office/drawing/2014/main" id="{1F9E2728-AB63-4949-A6B7-D1D37C786130}"/>
                  </a:ext>
                </a:extLst>
              </p:cNvPr>
              <p:cNvSpPr>
                <a:spLocks noChangeArrowheads="1"/>
              </p:cNvSpPr>
              <p:nvPr/>
            </p:nvSpPr>
            <p:spPr bwMode="auto">
              <a:xfrm>
                <a:off x="3216" y="1392"/>
                <a:ext cx="192" cy="192"/>
              </a:xfrm>
              <a:prstGeom prst="ellipse">
                <a:avLst/>
              </a:prstGeom>
              <a:solidFill>
                <a:schemeClr val="accent1"/>
              </a:solidFill>
              <a:ln w="9525">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264226" name="Rectangle 34">
                <a:extLst>
                  <a:ext uri="{FF2B5EF4-FFF2-40B4-BE49-F238E27FC236}">
                    <a16:creationId xmlns:a16="http://schemas.microsoft.com/office/drawing/2014/main" id="{EBCC9F7E-84DB-4A09-AEC6-A1855CF53211}"/>
                  </a:ext>
                </a:extLst>
              </p:cNvPr>
              <p:cNvSpPr>
                <a:spLocks noChangeArrowheads="1"/>
              </p:cNvSpPr>
              <p:nvPr/>
            </p:nvSpPr>
            <p:spPr bwMode="auto">
              <a:xfrm>
                <a:off x="3452" y="1824"/>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sp>
            <p:nvSpPr>
              <p:cNvPr id="264227" name="Line 35">
                <a:extLst>
                  <a:ext uri="{FF2B5EF4-FFF2-40B4-BE49-F238E27FC236}">
                    <a16:creationId xmlns:a16="http://schemas.microsoft.com/office/drawing/2014/main" id="{BFB44213-2389-4C86-923E-4D0146288242}"/>
                  </a:ext>
                </a:extLst>
              </p:cNvPr>
              <p:cNvSpPr>
                <a:spLocks noChangeShapeType="1"/>
              </p:cNvSpPr>
              <p:nvPr/>
            </p:nvSpPr>
            <p:spPr bwMode="auto">
              <a:xfrm flipH="1">
                <a:off x="2352" y="1565"/>
                <a:ext cx="148" cy="307"/>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28" name="Line 36">
                <a:extLst>
                  <a:ext uri="{FF2B5EF4-FFF2-40B4-BE49-F238E27FC236}">
                    <a16:creationId xmlns:a16="http://schemas.microsoft.com/office/drawing/2014/main" id="{D89F2301-DBEA-43DF-936C-53773A4FA3B0}"/>
                  </a:ext>
                </a:extLst>
              </p:cNvPr>
              <p:cNvSpPr>
                <a:spLocks noChangeShapeType="1"/>
              </p:cNvSpPr>
              <p:nvPr/>
            </p:nvSpPr>
            <p:spPr bwMode="auto">
              <a:xfrm>
                <a:off x="2596" y="1536"/>
                <a:ext cx="140" cy="307"/>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29" name="Rectangle 37">
                <a:extLst>
                  <a:ext uri="{FF2B5EF4-FFF2-40B4-BE49-F238E27FC236}">
                    <a16:creationId xmlns:a16="http://schemas.microsoft.com/office/drawing/2014/main" id="{BDD43DDE-F2CC-475C-BFF5-58F0E2A89651}"/>
                  </a:ext>
                </a:extLst>
              </p:cNvPr>
              <p:cNvSpPr>
                <a:spLocks noChangeArrowheads="1"/>
              </p:cNvSpPr>
              <p:nvPr/>
            </p:nvSpPr>
            <p:spPr bwMode="auto">
              <a:xfrm>
                <a:off x="2304" y="1824"/>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sp>
            <p:nvSpPr>
              <p:cNvPr id="264230" name="Oval 38">
                <a:extLst>
                  <a:ext uri="{FF2B5EF4-FFF2-40B4-BE49-F238E27FC236}">
                    <a16:creationId xmlns:a16="http://schemas.microsoft.com/office/drawing/2014/main" id="{29B9F4C2-921B-403E-9E53-9CB08A9AF6F3}"/>
                  </a:ext>
                </a:extLst>
              </p:cNvPr>
              <p:cNvSpPr>
                <a:spLocks noChangeArrowheads="1"/>
              </p:cNvSpPr>
              <p:nvPr/>
            </p:nvSpPr>
            <p:spPr bwMode="auto">
              <a:xfrm>
                <a:off x="2452" y="1392"/>
                <a:ext cx="192" cy="192"/>
              </a:xfrm>
              <a:prstGeom prst="ellipse">
                <a:avLst/>
              </a:prstGeom>
              <a:solidFill>
                <a:schemeClr val="accent1"/>
              </a:solidFill>
              <a:ln w="9525">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264231" name="Rectangle 39">
                <a:extLst>
                  <a:ext uri="{FF2B5EF4-FFF2-40B4-BE49-F238E27FC236}">
                    <a16:creationId xmlns:a16="http://schemas.microsoft.com/office/drawing/2014/main" id="{3843F604-73C3-4A99-856D-80E39B31DD47}"/>
                  </a:ext>
                </a:extLst>
              </p:cNvPr>
              <p:cNvSpPr>
                <a:spLocks noChangeArrowheads="1"/>
              </p:cNvSpPr>
              <p:nvPr/>
            </p:nvSpPr>
            <p:spPr bwMode="auto">
              <a:xfrm>
                <a:off x="2688" y="1824"/>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grpSp>
        <p:sp>
          <p:nvSpPr>
            <p:cNvPr id="264232" name="Text Box 40">
              <a:extLst>
                <a:ext uri="{FF2B5EF4-FFF2-40B4-BE49-F238E27FC236}">
                  <a16:creationId xmlns:a16="http://schemas.microsoft.com/office/drawing/2014/main" id="{2EB3AEE0-9117-48E9-8995-A6B837FB07D5}"/>
                </a:ext>
              </a:extLst>
            </p:cNvPr>
            <p:cNvSpPr txBox="1">
              <a:spLocks noChangeArrowheads="1"/>
            </p:cNvSpPr>
            <p:nvPr/>
          </p:nvSpPr>
          <p:spPr bwMode="auto">
            <a:xfrm>
              <a:off x="2208" y="192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15</a:t>
              </a:r>
              <a:endParaRPr kumimoji="1" lang="en-US" altLang="zh-CN" sz="2400">
                <a:latin typeface="Times New Roman" panose="02020603050405020304" pitchFamily="18" charset="0"/>
              </a:endParaRPr>
            </a:p>
          </p:txBody>
        </p:sp>
        <p:sp>
          <p:nvSpPr>
            <p:cNvPr id="264233" name="Text Box 41">
              <a:extLst>
                <a:ext uri="{FF2B5EF4-FFF2-40B4-BE49-F238E27FC236}">
                  <a16:creationId xmlns:a16="http://schemas.microsoft.com/office/drawing/2014/main" id="{945CC7D9-6F06-4D18-A328-0466E096E84D}"/>
                </a:ext>
              </a:extLst>
            </p:cNvPr>
            <p:cNvSpPr txBox="1">
              <a:spLocks noChangeArrowheads="1"/>
            </p:cNvSpPr>
            <p:nvPr/>
          </p:nvSpPr>
          <p:spPr bwMode="auto">
            <a:xfrm>
              <a:off x="2592" y="192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10</a:t>
              </a:r>
              <a:endParaRPr kumimoji="1" lang="en-US" altLang="zh-CN" sz="2400">
                <a:latin typeface="Times New Roman" panose="02020603050405020304" pitchFamily="18" charset="0"/>
              </a:endParaRPr>
            </a:p>
          </p:txBody>
        </p:sp>
        <p:sp>
          <p:nvSpPr>
            <p:cNvPr id="264234" name="Text Box 42">
              <a:extLst>
                <a:ext uri="{FF2B5EF4-FFF2-40B4-BE49-F238E27FC236}">
                  <a16:creationId xmlns:a16="http://schemas.microsoft.com/office/drawing/2014/main" id="{4AA97DF4-8FB7-4A6A-A064-B1F0ACCD67CD}"/>
                </a:ext>
              </a:extLst>
            </p:cNvPr>
            <p:cNvSpPr txBox="1">
              <a:spLocks noChangeArrowheads="1"/>
            </p:cNvSpPr>
            <p:nvPr/>
          </p:nvSpPr>
          <p:spPr bwMode="auto">
            <a:xfrm>
              <a:off x="3024" y="192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64235" name="Text Box 43">
              <a:extLst>
                <a:ext uri="{FF2B5EF4-FFF2-40B4-BE49-F238E27FC236}">
                  <a16:creationId xmlns:a16="http://schemas.microsoft.com/office/drawing/2014/main" id="{A59323C7-C54B-4F39-AE98-833EACC1C2B6}"/>
                </a:ext>
              </a:extLst>
            </p:cNvPr>
            <p:cNvSpPr txBox="1">
              <a:spLocks noChangeArrowheads="1"/>
            </p:cNvSpPr>
            <p:nvPr/>
          </p:nvSpPr>
          <p:spPr bwMode="auto">
            <a:xfrm>
              <a:off x="3420" y="192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64236" name="Text Box 44">
              <a:extLst>
                <a:ext uri="{FF2B5EF4-FFF2-40B4-BE49-F238E27FC236}">
                  <a16:creationId xmlns:a16="http://schemas.microsoft.com/office/drawing/2014/main" id="{8B2EEFDE-00DD-4DCA-9459-EBBD908C6B65}"/>
                </a:ext>
              </a:extLst>
            </p:cNvPr>
            <p:cNvSpPr txBox="1">
              <a:spLocks noChangeArrowheads="1"/>
            </p:cNvSpPr>
            <p:nvPr/>
          </p:nvSpPr>
          <p:spPr bwMode="auto">
            <a:xfrm>
              <a:off x="2976" y="864"/>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10</a:t>
              </a:r>
              <a:endParaRPr kumimoji="1" lang="en-US" altLang="zh-CN" sz="2400">
                <a:latin typeface="Times New Roman" panose="02020603050405020304" pitchFamily="18" charset="0"/>
              </a:endParaRPr>
            </a:p>
          </p:txBody>
        </p:sp>
        <p:sp>
          <p:nvSpPr>
            <p:cNvPr id="264237" name="Text Box 45">
              <a:extLst>
                <a:ext uri="{FF2B5EF4-FFF2-40B4-BE49-F238E27FC236}">
                  <a16:creationId xmlns:a16="http://schemas.microsoft.com/office/drawing/2014/main" id="{DBE844EE-AC9F-4C3C-B687-FE6B4BBD713C}"/>
                </a:ext>
              </a:extLst>
            </p:cNvPr>
            <p:cNvSpPr txBox="1">
              <a:spLocks noChangeArrowheads="1"/>
            </p:cNvSpPr>
            <p:nvPr/>
          </p:nvSpPr>
          <p:spPr bwMode="auto">
            <a:xfrm>
              <a:off x="3408" y="134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64238" name="Text Box 46">
              <a:extLst>
                <a:ext uri="{FF2B5EF4-FFF2-40B4-BE49-F238E27FC236}">
                  <a16:creationId xmlns:a16="http://schemas.microsoft.com/office/drawing/2014/main" id="{4C9A1EDD-5177-4802-8A15-0499C8B5F9EC}"/>
                </a:ext>
              </a:extLst>
            </p:cNvPr>
            <p:cNvSpPr txBox="1">
              <a:spLocks noChangeArrowheads="1"/>
            </p:cNvSpPr>
            <p:nvPr/>
          </p:nvSpPr>
          <p:spPr bwMode="auto">
            <a:xfrm>
              <a:off x="2156" y="1344"/>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50</a:t>
              </a:r>
              <a:endParaRPr kumimoji="1" lang="en-US" altLang="zh-CN" sz="2400">
                <a:latin typeface="Times New Roman" panose="02020603050405020304" pitchFamily="18" charset="0"/>
              </a:endParaRPr>
            </a:p>
          </p:txBody>
        </p:sp>
        <p:sp>
          <p:nvSpPr>
            <p:cNvPr id="264239" name="Text Box 47">
              <a:extLst>
                <a:ext uri="{FF2B5EF4-FFF2-40B4-BE49-F238E27FC236}">
                  <a16:creationId xmlns:a16="http://schemas.microsoft.com/office/drawing/2014/main" id="{304269C9-9538-40B3-B6A1-88046FD978F3}"/>
                </a:ext>
              </a:extLst>
            </p:cNvPr>
            <p:cNvSpPr txBox="1">
              <a:spLocks noChangeArrowheads="1"/>
            </p:cNvSpPr>
            <p:nvPr/>
          </p:nvSpPr>
          <p:spPr bwMode="auto">
            <a:xfrm>
              <a:off x="2784" y="672"/>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if</a:t>
              </a:r>
              <a:endParaRPr kumimoji="1" lang="en-US" altLang="zh-CN" sz="2400">
                <a:latin typeface="Times New Roman" panose="02020603050405020304" pitchFamily="18" charset="0"/>
              </a:endParaRPr>
            </a:p>
          </p:txBody>
        </p:sp>
        <p:sp>
          <p:nvSpPr>
            <p:cNvPr id="264240" name="Text Box 48">
              <a:extLst>
                <a:ext uri="{FF2B5EF4-FFF2-40B4-BE49-F238E27FC236}">
                  <a16:creationId xmlns:a16="http://schemas.microsoft.com/office/drawing/2014/main" id="{8936A877-BA8A-4140-A1D4-D699710C0509}"/>
                </a:ext>
              </a:extLst>
            </p:cNvPr>
            <p:cNvSpPr txBox="1">
              <a:spLocks noChangeArrowheads="1"/>
            </p:cNvSpPr>
            <p:nvPr/>
          </p:nvSpPr>
          <p:spPr bwMode="auto">
            <a:xfrm>
              <a:off x="2304" y="1104"/>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do</a:t>
              </a:r>
              <a:endParaRPr kumimoji="1" lang="en-US" altLang="zh-CN" sz="2400">
                <a:latin typeface="Times New Roman" panose="02020603050405020304" pitchFamily="18" charset="0"/>
              </a:endParaRPr>
            </a:p>
          </p:txBody>
        </p:sp>
        <p:sp>
          <p:nvSpPr>
            <p:cNvPr id="264241" name="Text Box 49">
              <a:extLst>
                <a:ext uri="{FF2B5EF4-FFF2-40B4-BE49-F238E27FC236}">
                  <a16:creationId xmlns:a16="http://schemas.microsoft.com/office/drawing/2014/main" id="{105594CD-BCAD-454D-9078-657EF5CC311D}"/>
                </a:ext>
              </a:extLst>
            </p:cNvPr>
            <p:cNvSpPr txBox="1">
              <a:spLocks noChangeArrowheads="1"/>
            </p:cNvSpPr>
            <p:nvPr/>
          </p:nvSpPr>
          <p:spPr bwMode="auto">
            <a:xfrm>
              <a:off x="3264" y="1104"/>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to</a:t>
              </a:r>
              <a:endParaRPr kumimoji="1" lang="en-US" altLang="zh-CN" sz="2400">
                <a:latin typeface="Times New Roman" panose="02020603050405020304" pitchFamily="18" charset="0"/>
              </a:endParaRPr>
            </a:p>
          </p:txBody>
        </p:sp>
        <p:sp>
          <p:nvSpPr>
            <p:cNvPr id="264242" name="Text Box 50">
              <a:extLst>
                <a:ext uri="{FF2B5EF4-FFF2-40B4-BE49-F238E27FC236}">
                  <a16:creationId xmlns:a16="http://schemas.microsoft.com/office/drawing/2014/main" id="{AC6AB6C6-CE6F-4D26-8480-BC6E2AB92667}"/>
                </a:ext>
              </a:extLst>
            </p:cNvPr>
            <p:cNvSpPr txBox="1">
              <a:spLocks noChangeArrowheads="1"/>
            </p:cNvSpPr>
            <p:nvPr/>
          </p:nvSpPr>
          <p:spPr bwMode="auto">
            <a:xfrm>
              <a:off x="4220" y="1113"/>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50</a:t>
              </a:r>
              <a:endParaRPr kumimoji="1" lang="en-US" altLang="zh-CN" sz="2400">
                <a:latin typeface="Times New Roman" panose="02020603050405020304" pitchFamily="18" charset="0"/>
              </a:endParaRPr>
            </a:p>
          </p:txBody>
        </p:sp>
        <p:sp>
          <p:nvSpPr>
            <p:cNvPr id="264243" name="Text Box 51">
              <a:extLst>
                <a:ext uri="{FF2B5EF4-FFF2-40B4-BE49-F238E27FC236}">
                  <a16:creationId xmlns:a16="http://schemas.microsoft.com/office/drawing/2014/main" id="{3D1EA457-ED5D-43E5-95A7-E2EB95FDD136}"/>
                </a:ext>
              </a:extLst>
            </p:cNvPr>
            <p:cNvSpPr txBox="1">
              <a:spLocks noChangeArrowheads="1"/>
            </p:cNvSpPr>
            <p:nvPr/>
          </p:nvSpPr>
          <p:spPr bwMode="auto">
            <a:xfrm>
              <a:off x="4224" y="163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15</a:t>
              </a:r>
              <a:endParaRPr kumimoji="1" lang="en-US" altLang="zh-CN" sz="2400">
                <a:latin typeface="Times New Roman" panose="02020603050405020304" pitchFamily="18" charset="0"/>
              </a:endParaRPr>
            </a:p>
          </p:txBody>
        </p:sp>
        <p:sp>
          <p:nvSpPr>
            <p:cNvPr id="264244" name="Text Box 52">
              <a:extLst>
                <a:ext uri="{FF2B5EF4-FFF2-40B4-BE49-F238E27FC236}">
                  <a16:creationId xmlns:a16="http://schemas.microsoft.com/office/drawing/2014/main" id="{6708A9A6-69D7-45E8-B3BA-E215D853F3B0}"/>
                </a:ext>
              </a:extLst>
            </p:cNvPr>
            <p:cNvSpPr txBox="1">
              <a:spLocks noChangeArrowheads="1"/>
            </p:cNvSpPr>
            <p:nvPr/>
          </p:nvSpPr>
          <p:spPr bwMode="auto">
            <a:xfrm>
              <a:off x="4848" y="1488"/>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10</a:t>
              </a:r>
              <a:endParaRPr kumimoji="1" lang="en-US" altLang="zh-CN" sz="2400">
                <a:latin typeface="Times New Roman" panose="02020603050405020304" pitchFamily="18" charset="0"/>
              </a:endParaRPr>
            </a:p>
          </p:txBody>
        </p:sp>
        <p:sp>
          <p:nvSpPr>
            <p:cNvPr id="264245" name="Text Box 53">
              <a:extLst>
                <a:ext uri="{FF2B5EF4-FFF2-40B4-BE49-F238E27FC236}">
                  <a16:creationId xmlns:a16="http://schemas.microsoft.com/office/drawing/2014/main" id="{6F5269DF-47D2-4F05-AD4D-33B4CFB50892}"/>
                </a:ext>
              </a:extLst>
            </p:cNvPr>
            <p:cNvSpPr txBox="1">
              <a:spLocks noChangeArrowheads="1"/>
            </p:cNvSpPr>
            <p:nvPr/>
          </p:nvSpPr>
          <p:spPr bwMode="auto">
            <a:xfrm>
              <a:off x="4351" y="864"/>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do</a:t>
              </a:r>
              <a:endParaRPr kumimoji="1" lang="en-US" altLang="zh-CN" sz="2400">
                <a:latin typeface="Times New Roman" panose="02020603050405020304" pitchFamily="18" charset="0"/>
              </a:endParaRPr>
            </a:p>
          </p:txBody>
        </p:sp>
        <p:sp>
          <p:nvSpPr>
            <p:cNvPr id="264246" name="Text Box 54">
              <a:extLst>
                <a:ext uri="{FF2B5EF4-FFF2-40B4-BE49-F238E27FC236}">
                  <a16:creationId xmlns:a16="http://schemas.microsoft.com/office/drawing/2014/main" id="{4447A47B-4863-4A9E-84D2-7BBA5ED18C90}"/>
                </a:ext>
              </a:extLst>
            </p:cNvPr>
            <p:cNvSpPr txBox="1">
              <a:spLocks noChangeArrowheads="1"/>
            </p:cNvSpPr>
            <p:nvPr/>
          </p:nvSpPr>
          <p:spPr bwMode="auto">
            <a:xfrm>
              <a:off x="4739" y="1257"/>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if</a:t>
              </a:r>
              <a:endParaRPr kumimoji="1" lang="en-US" altLang="zh-CN" sz="2400">
                <a:latin typeface="Times New Roman" panose="02020603050405020304" pitchFamily="18" charset="0"/>
              </a:endParaRPr>
            </a:p>
          </p:txBody>
        </p:sp>
        <p:sp>
          <p:nvSpPr>
            <p:cNvPr id="264247" name="Text Box 55">
              <a:extLst>
                <a:ext uri="{FF2B5EF4-FFF2-40B4-BE49-F238E27FC236}">
                  <a16:creationId xmlns:a16="http://schemas.microsoft.com/office/drawing/2014/main" id="{5A0C4D20-99B7-4691-87C5-9EC5AF72EC8D}"/>
                </a:ext>
              </a:extLst>
            </p:cNvPr>
            <p:cNvSpPr txBox="1">
              <a:spLocks noChangeArrowheads="1"/>
            </p:cNvSpPr>
            <p:nvPr/>
          </p:nvSpPr>
          <p:spPr bwMode="auto">
            <a:xfrm>
              <a:off x="4416" y="2073"/>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10</a:t>
              </a:r>
              <a:endParaRPr kumimoji="1" lang="en-US" altLang="zh-CN" sz="2400">
                <a:latin typeface="Times New Roman" panose="02020603050405020304" pitchFamily="18" charset="0"/>
              </a:endParaRPr>
            </a:p>
          </p:txBody>
        </p:sp>
        <p:sp>
          <p:nvSpPr>
            <p:cNvPr id="264248" name="Text Box 56">
              <a:extLst>
                <a:ext uri="{FF2B5EF4-FFF2-40B4-BE49-F238E27FC236}">
                  <a16:creationId xmlns:a16="http://schemas.microsoft.com/office/drawing/2014/main" id="{87D45346-1314-4341-AF68-6689E996EFB5}"/>
                </a:ext>
              </a:extLst>
            </p:cNvPr>
            <p:cNvSpPr txBox="1">
              <a:spLocks noChangeArrowheads="1"/>
            </p:cNvSpPr>
            <p:nvPr/>
          </p:nvSpPr>
          <p:spPr bwMode="auto">
            <a:xfrm>
              <a:off x="4992" y="124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64249" name="Line 57">
              <a:extLst>
                <a:ext uri="{FF2B5EF4-FFF2-40B4-BE49-F238E27FC236}">
                  <a16:creationId xmlns:a16="http://schemas.microsoft.com/office/drawing/2014/main" id="{B7B91A24-3E31-4ABA-89D9-68320DAAC0F9}"/>
                </a:ext>
              </a:extLst>
            </p:cNvPr>
            <p:cNvSpPr>
              <a:spLocks noChangeShapeType="1"/>
            </p:cNvSpPr>
            <p:nvPr/>
          </p:nvSpPr>
          <p:spPr bwMode="auto">
            <a:xfrm flipH="1">
              <a:off x="4608" y="1680"/>
              <a:ext cx="192"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50" name="Line 58">
              <a:extLst>
                <a:ext uri="{FF2B5EF4-FFF2-40B4-BE49-F238E27FC236}">
                  <a16:creationId xmlns:a16="http://schemas.microsoft.com/office/drawing/2014/main" id="{14129DF3-5674-41E7-BAD9-6511B9DD18C1}"/>
                </a:ext>
              </a:extLst>
            </p:cNvPr>
            <p:cNvSpPr>
              <a:spLocks noChangeShapeType="1"/>
            </p:cNvSpPr>
            <p:nvPr/>
          </p:nvSpPr>
          <p:spPr bwMode="auto">
            <a:xfrm>
              <a:off x="4652" y="1334"/>
              <a:ext cx="340" cy="68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51" name="Line 59">
              <a:extLst>
                <a:ext uri="{FF2B5EF4-FFF2-40B4-BE49-F238E27FC236}">
                  <a16:creationId xmlns:a16="http://schemas.microsoft.com/office/drawing/2014/main" id="{B61854DB-7DB9-47AC-B00F-FB807BC71D33}"/>
                </a:ext>
              </a:extLst>
            </p:cNvPr>
            <p:cNvSpPr>
              <a:spLocks noChangeShapeType="1"/>
            </p:cNvSpPr>
            <p:nvPr/>
          </p:nvSpPr>
          <p:spPr bwMode="auto">
            <a:xfrm flipH="1">
              <a:off x="4416" y="902"/>
              <a:ext cx="380" cy="73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52" name="Line 60">
              <a:extLst>
                <a:ext uri="{FF2B5EF4-FFF2-40B4-BE49-F238E27FC236}">
                  <a16:creationId xmlns:a16="http://schemas.microsoft.com/office/drawing/2014/main" id="{1DEE5406-89A5-4E9A-9F04-D0FBD480EDDE}"/>
                </a:ext>
              </a:extLst>
            </p:cNvPr>
            <p:cNvSpPr>
              <a:spLocks noChangeShapeType="1"/>
            </p:cNvSpPr>
            <p:nvPr/>
          </p:nvSpPr>
          <p:spPr bwMode="auto">
            <a:xfrm>
              <a:off x="4848" y="873"/>
              <a:ext cx="188" cy="36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53" name="Oval 61">
              <a:extLst>
                <a:ext uri="{FF2B5EF4-FFF2-40B4-BE49-F238E27FC236}">
                  <a16:creationId xmlns:a16="http://schemas.microsoft.com/office/drawing/2014/main" id="{A4E05573-AF2C-42A2-B198-EA28A5B25850}"/>
                </a:ext>
              </a:extLst>
            </p:cNvPr>
            <p:cNvSpPr>
              <a:spLocks noChangeArrowheads="1"/>
            </p:cNvSpPr>
            <p:nvPr/>
          </p:nvSpPr>
          <p:spPr bwMode="auto">
            <a:xfrm flipH="1">
              <a:off x="4748" y="758"/>
              <a:ext cx="192" cy="192"/>
            </a:xfrm>
            <a:prstGeom prst="ellipse">
              <a:avLst/>
            </a:prstGeom>
            <a:solidFill>
              <a:schemeClr val="accent1"/>
            </a:solidFill>
            <a:ln w="9525">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264254" name="Rectangle 62">
              <a:extLst>
                <a:ext uri="{FF2B5EF4-FFF2-40B4-BE49-F238E27FC236}">
                  <a16:creationId xmlns:a16="http://schemas.microsoft.com/office/drawing/2014/main" id="{09AD553A-49FD-47A0-A068-873949C5973B}"/>
                </a:ext>
              </a:extLst>
            </p:cNvPr>
            <p:cNvSpPr>
              <a:spLocks noChangeArrowheads="1"/>
            </p:cNvSpPr>
            <p:nvPr/>
          </p:nvSpPr>
          <p:spPr bwMode="auto">
            <a:xfrm flipH="1">
              <a:off x="4992" y="1161"/>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sp>
          <p:nvSpPr>
            <p:cNvPr id="264255" name="Rectangle 63">
              <a:extLst>
                <a:ext uri="{FF2B5EF4-FFF2-40B4-BE49-F238E27FC236}">
                  <a16:creationId xmlns:a16="http://schemas.microsoft.com/office/drawing/2014/main" id="{E9B71E32-29F3-494C-A338-ECB333DC5560}"/>
                </a:ext>
              </a:extLst>
            </p:cNvPr>
            <p:cNvSpPr>
              <a:spLocks noChangeArrowheads="1"/>
            </p:cNvSpPr>
            <p:nvPr/>
          </p:nvSpPr>
          <p:spPr bwMode="auto">
            <a:xfrm flipH="1">
              <a:off x="4944" y="1977"/>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sp>
          <p:nvSpPr>
            <p:cNvPr id="264256" name="Oval 64">
              <a:extLst>
                <a:ext uri="{FF2B5EF4-FFF2-40B4-BE49-F238E27FC236}">
                  <a16:creationId xmlns:a16="http://schemas.microsoft.com/office/drawing/2014/main" id="{16104033-704F-42CD-A122-21300B70ADB5}"/>
                </a:ext>
              </a:extLst>
            </p:cNvPr>
            <p:cNvSpPr>
              <a:spLocks noChangeArrowheads="1"/>
            </p:cNvSpPr>
            <p:nvPr/>
          </p:nvSpPr>
          <p:spPr bwMode="auto">
            <a:xfrm flipH="1">
              <a:off x="4512" y="1161"/>
              <a:ext cx="192" cy="192"/>
            </a:xfrm>
            <a:prstGeom prst="ellipse">
              <a:avLst/>
            </a:prstGeom>
            <a:solidFill>
              <a:schemeClr val="accent1"/>
            </a:solidFill>
            <a:ln w="9525">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264257" name="Rectangle 65">
              <a:extLst>
                <a:ext uri="{FF2B5EF4-FFF2-40B4-BE49-F238E27FC236}">
                  <a16:creationId xmlns:a16="http://schemas.microsoft.com/office/drawing/2014/main" id="{46CB7A32-68AA-430C-BE09-63894C0AC715}"/>
                </a:ext>
              </a:extLst>
            </p:cNvPr>
            <p:cNvSpPr>
              <a:spLocks noChangeArrowheads="1"/>
            </p:cNvSpPr>
            <p:nvPr/>
          </p:nvSpPr>
          <p:spPr bwMode="auto">
            <a:xfrm flipH="1">
              <a:off x="4320" y="1536"/>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sp>
          <p:nvSpPr>
            <p:cNvPr id="264258" name="Oval 66">
              <a:extLst>
                <a:ext uri="{FF2B5EF4-FFF2-40B4-BE49-F238E27FC236}">
                  <a16:creationId xmlns:a16="http://schemas.microsoft.com/office/drawing/2014/main" id="{CCC40579-AD20-411C-8D4C-BEFB4B797160}"/>
                </a:ext>
              </a:extLst>
            </p:cNvPr>
            <p:cNvSpPr>
              <a:spLocks noChangeArrowheads="1"/>
            </p:cNvSpPr>
            <p:nvPr/>
          </p:nvSpPr>
          <p:spPr bwMode="auto">
            <a:xfrm flipH="1">
              <a:off x="4704" y="1545"/>
              <a:ext cx="192" cy="192"/>
            </a:xfrm>
            <a:prstGeom prst="ellipse">
              <a:avLst/>
            </a:prstGeom>
            <a:solidFill>
              <a:schemeClr val="accent1"/>
            </a:solidFill>
            <a:ln w="9525">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264259" name="Rectangle 67">
              <a:extLst>
                <a:ext uri="{FF2B5EF4-FFF2-40B4-BE49-F238E27FC236}">
                  <a16:creationId xmlns:a16="http://schemas.microsoft.com/office/drawing/2014/main" id="{1FC17D1C-3F47-4A68-AC41-9A0D6AD177E6}"/>
                </a:ext>
              </a:extLst>
            </p:cNvPr>
            <p:cNvSpPr>
              <a:spLocks noChangeArrowheads="1"/>
            </p:cNvSpPr>
            <p:nvPr/>
          </p:nvSpPr>
          <p:spPr bwMode="auto">
            <a:xfrm flipH="1">
              <a:off x="4512" y="1977"/>
              <a:ext cx="144" cy="144"/>
            </a:xfrm>
            <a:prstGeom prst="rect">
              <a:avLst/>
            </a:prstGeom>
            <a:solidFill>
              <a:srgbClr val="FF6600"/>
            </a:solidFill>
            <a:ln w="9525">
              <a:solidFill>
                <a:srgbClr val="FF6600"/>
              </a:solidFill>
              <a:miter lim="800000"/>
              <a:headEnd/>
              <a:tailEnd/>
            </a:ln>
            <a:effectLst>
              <a:outerShdw dist="35921" dir="2700000" algn="ctr" rotWithShape="0">
                <a:schemeClr val="bg2"/>
              </a:outerShdw>
            </a:effectLst>
          </p:spPr>
          <p:txBody>
            <a:bodyPr wrap="none" anchor="ctr"/>
            <a:lstStyle/>
            <a:p>
              <a:endParaRPr lang="en-US"/>
            </a:p>
          </p:txBody>
        </p:sp>
        <p:sp>
          <p:nvSpPr>
            <p:cNvPr id="264260" name="Text Box 68">
              <a:extLst>
                <a:ext uri="{FF2B5EF4-FFF2-40B4-BE49-F238E27FC236}">
                  <a16:creationId xmlns:a16="http://schemas.microsoft.com/office/drawing/2014/main" id="{AB124DE2-5BF2-428D-A02E-2A698E958768}"/>
                </a:ext>
              </a:extLst>
            </p:cNvPr>
            <p:cNvSpPr txBox="1">
              <a:spLocks noChangeArrowheads="1"/>
            </p:cNvSpPr>
            <p:nvPr/>
          </p:nvSpPr>
          <p:spPr bwMode="auto">
            <a:xfrm>
              <a:off x="4944" y="67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64261" name="Text Box 69">
              <a:extLst>
                <a:ext uri="{FF2B5EF4-FFF2-40B4-BE49-F238E27FC236}">
                  <a16:creationId xmlns:a16="http://schemas.microsoft.com/office/drawing/2014/main" id="{0D5030AF-80CA-4915-9925-FE11B1082380}"/>
                </a:ext>
              </a:extLst>
            </p:cNvPr>
            <p:cNvSpPr txBox="1">
              <a:spLocks noChangeArrowheads="1"/>
            </p:cNvSpPr>
            <p:nvPr/>
          </p:nvSpPr>
          <p:spPr bwMode="auto">
            <a:xfrm>
              <a:off x="4908" y="207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33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64262" name="Text Box 70">
              <a:extLst>
                <a:ext uri="{FF2B5EF4-FFF2-40B4-BE49-F238E27FC236}">
                  <a16:creationId xmlns:a16="http://schemas.microsoft.com/office/drawing/2014/main" id="{51AAFA57-79FA-42B8-AA78-85A314C1683D}"/>
                </a:ext>
              </a:extLst>
            </p:cNvPr>
            <p:cNvSpPr txBox="1">
              <a:spLocks noChangeArrowheads="1"/>
            </p:cNvSpPr>
            <p:nvPr/>
          </p:nvSpPr>
          <p:spPr bwMode="auto">
            <a:xfrm>
              <a:off x="4704" y="480"/>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latin typeface="Times New Roman" panose="02020603050405020304" pitchFamily="18" charset="0"/>
                </a:rPr>
                <a:t>to</a:t>
              </a:r>
              <a:endParaRPr kumimoji="1" lang="en-US" altLang="zh-CN" sz="2400">
                <a:latin typeface="Times New Roman" panose="02020603050405020304" pitchFamily="18" charset="0"/>
              </a:endParaRPr>
            </a:p>
          </p:txBody>
        </p:sp>
        <p:sp>
          <p:nvSpPr>
            <p:cNvPr id="264263" name="Line 71">
              <a:extLst>
                <a:ext uri="{FF2B5EF4-FFF2-40B4-BE49-F238E27FC236}">
                  <a16:creationId xmlns:a16="http://schemas.microsoft.com/office/drawing/2014/main" id="{14E28578-DB68-45D4-A10D-11C54D88E87F}"/>
                </a:ext>
              </a:extLst>
            </p:cNvPr>
            <p:cNvSpPr>
              <a:spLocks noChangeShapeType="1"/>
            </p:cNvSpPr>
            <p:nvPr/>
          </p:nvSpPr>
          <p:spPr bwMode="auto">
            <a:xfrm>
              <a:off x="3984" y="528"/>
              <a:ext cx="0" cy="1920"/>
            </a:xfrm>
            <a:prstGeom prst="line">
              <a:avLst/>
            </a:prstGeom>
            <a:noFill/>
            <a:ln w="38100" cap="rnd" cmpd="dbl">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64" name="Line 72">
              <a:extLst>
                <a:ext uri="{FF2B5EF4-FFF2-40B4-BE49-F238E27FC236}">
                  <a16:creationId xmlns:a16="http://schemas.microsoft.com/office/drawing/2014/main" id="{43DF63EB-AD86-40D3-9187-22FAE6CF4CEF}"/>
                </a:ext>
              </a:extLst>
            </p:cNvPr>
            <p:cNvSpPr>
              <a:spLocks noChangeShapeType="1"/>
            </p:cNvSpPr>
            <p:nvPr/>
          </p:nvSpPr>
          <p:spPr bwMode="auto">
            <a:xfrm>
              <a:off x="1920" y="528"/>
              <a:ext cx="0" cy="1920"/>
            </a:xfrm>
            <a:prstGeom prst="line">
              <a:avLst/>
            </a:prstGeom>
            <a:noFill/>
            <a:ln w="38100" cap="rnd" cmpd="dbl">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65" name="Text Box 73">
              <a:extLst>
                <a:ext uri="{FF2B5EF4-FFF2-40B4-BE49-F238E27FC236}">
                  <a16:creationId xmlns:a16="http://schemas.microsoft.com/office/drawing/2014/main" id="{B50E117A-6E52-41D4-AA13-80991A83C01F}"/>
                </a:ext>
              </a:extLst>
            </p:cNvPr>
            <p:cNvSpPr txBox="1">
              <a:spLocks noChangeArrowheads="1"/>
            </p:cNvSpPr>
            <p:nvPr/>
          </p:nvSpPr>
          <p:spPr bwMode="auto">
            <a:xfrm>
              <a:off x="892" y="2352"/>
              <a:ext cx="42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T</a:t>
              </a:r>
              <a:r>
                <a:rPr kumimoji="1" lang="en-US" altLang="zh-CN" sz="2400" b="1">
                  <a:latin typeface="Times New Roman" panose="02020603050405020304" pitchFamily="18" charset="0"/>
                </a:rPr>
                <a:t>[0][3]                        </a:t>
              </a:r>
              <a:r>
                <a:rPr kumimoji="1" lang="en-US" altLang="zh-CN" sz="2400" b="1" i="1">
                  <a:latin typeface="Times New Roman" panose="02020603050405020304" pitchFamily="18" charset="0"/>
                </a:rPr>
                <a:t>T</a:t>
              </a:r>
              <a:r>
                <a:rPr kumimoji="1" lang="en-US" altLang="zh-CN" sz="2400" b="1">
                  <a:latin typeface="Times New Roman" panose="02020603050405020304" pitchFamily="18" charset="0"/>
                </a:rPr>
                <a:t>[0][3]                          </a:t>
              </a:r>
              <a:r>
                <a:rPr kumimoji="1" lang="en-US" altLang="zh-CN" sz="2400" b="1" i="1">
                  <a:latin typeface="Times New Roman" panose="02020603050405020304" pitchFamily="18" charset="0"/>
                </a:rPr>
                <a:t>T</a:t>
              </a:r>
              <a:r>
                <a:rPr kumimoji="1" lang="en-US" altLang="zh-CN" sz="2400" b="1">
                  <a:latin typeface="Times New Roman" panose="02020603050405020304" pitchFamily="18" charset="0"/>
                </a:rPr>
                <a:t>[0][3]</a:t>
              </a:r>
              <a:endParaRPr kumimoji="1" lang="en-US" altLang="zh-CN" sz="2400">
                <a:latin typeface="Times New Roman" panose="02020603050405020304" pitchFamily="18" charset="0"/>
              </a:endParaRPr>
            </a:p>
          </p:txBody>
        </p:sp>
      </p:gr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灯片编号占位符 2">
            <a:extLst>
              <a:ext uri="{FF2B5EF4-FFF2-40B4-BE49-F238E27FC236}">
                <a16:creationId xmlns:a16="http://schemas.microsoft.com/office/drawing/2014/main" id="{EE741A5A-6BB0-4325-AFE2-934FAFA86822}"/>
              </a:ext>
            </a:extLst>
          </p:cNvPr>
          <p:cNvSpPr>
            <a:spLocks noGrp="1"/>
          </p:cNvSpPr>
          <p:nvPr>
            <p:ph type="sldNum" sz="quarter" idx="11"/>
          </p:nvPr>
        </p:nvSpPr>
        <p:spPr/>
        <p:txBody>
          <a:bodyPr/>
          <a:lstStyle/>
          <a:p>
            <a:fld id="{7D8D8ECE-603C-4F58-B7BC-104CE14AF30C}" type="slidenum">
              <a:rPr lang="en-US" altLang="zh-CN"/>
              <a:pPr/>
              <a:t>73</a:t>
            </a:fld>
            <a:endParaRPr lang="en-US" altLang="zh-CN"/>
          </a:p>
        </p:txBody>
      </p:sp>
      <p:sp>
        <p:nvSpPr>
          <p:cNvPr id="265223" name="Text Box 7">
            <a:extLst>
              <a:ext uri="{FF2B5EF4-FFF2-40B4-BE49-F238E27FC236}">
                <a16:creationId xmlns:a16="http://schemas.microsoft.com/office/drawing/2014/main" id="{9100FAD8-ACF4-44CC-A486-34EB6F21572B}"/>
              </a:ext>
            </a:extLst>
          </p:cNvPr>
          <p:cNvSpPr txBox="1">
            <a:spLocks noChangeArrowheads="1"/>
          </p:cNvSpPr>
          <p:nvPr/>
        </p:nvSpPr>
        <p:spPr bwMode="auto">
          <a:xfrm>
            <a:off x="4211638" y="3500438"/>
            <a:ext cx="4389437" cy="1044575"/>
          </a:xfrm>
          <a:prstGeom prst="rect">
            <a:avLst/>
          </a:prstGeom>
          <a:solidFill>
            <a:srgbClr val="CCFFCC"/>
          </a:solidFill>
          <a:ln w="38100">
            <a:pattFill prst="pct60">
              <a:fgClr>
                <a:schemeClr val="tx1"/>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000" b="1">
                <a:latin typeface="Times New Roman" panose="02020603050405020304" pitchFamily="18" charset="0"/>
                <a:ea typeface="隶书" panose="02010509060101010101" pitchFamily="49" charset="-122"/>
              </a:rPr>
              <a:t>3</a:t>
            </a:r>
            <a:r>
              <a:rPr kumimoji="1" lang="zh-CN" altLang="en-US" sz="3000" b="1">
                <a:latin typeface="Times New Roman" panose="02020603050405020304" pitchFamily="18" charset="0"/>
                <a:ea typeface="仿宋_GB2312" pitchFamily="49" charset="-122"/>
              </a:rPr>
              <a:t>个关键码 </a:t>
            </a:r>
            <a:r>
              <a:rPr kumimoji="1" lang="en-US" altLang="zh-CN" sz="3000" b="1">
                <a:latin typeface="Times New Roman" panose="02020603050405020304" pitchFamily="18" charset="0"/>
                <a:ea typeface="仿宋_GB2312" pitchFamily="49" charset="-122"/>
              </a:rPr>
              <a:t>{ do, if, to } </a:t>
            </a:r>
            <a:r>
              <a:rPr kumimoji="1" lang="zh-CN" altLang="en-US" sz="3000" b="1">
                <a:latin typeface="Times New Roman" panose="02020603050405020304" pitchFamily="18" charset="0"/>
                <a:ea typeface="仿宋_GB2312" pitchFamily="49" charset="-122"/>
              </a:rPr>
              <a:t>的</a:t>
            </a:r>
          </a:p>
          <a:p>
            <a:pPr algn="l"/>
            <a:r>
              <a:rPr kumimoji="1" lang="zh-CN" altLang="en-US" sz="3000" b="1">
                <a:latin typeface="Times New Roman" panose="02020603050405020304" pitchFamily="18" charset="0"/>
                <a:ea typeface="仿宋_GB2312" pitchFamily="49" charset="-122"/>
              </a:rPr>
              <a:t>最优二叉搜索树</a:t>
            </a:r>
            <a:endParaRPr kumimoji="1" lang="zh-CN" altLang="en-US" sz="3000">
              <a:latin typeface="Times New Roman" panose="02020603050405020304" pitchFamily="18" charset="0"/>
            </a:endParaRPr>
          </a:p>
        </p:txBody>
      </p:sp>
      <p:sp>
        <p:nvSpPr>
          <p:cNvPr id="265224" name="AutoShape 8">
            <a:hlinkClick r:id="rId2" action="ppaction://hlinksldjump" highlightClick="1"/>
            <a:extLst>
              <a:ext uri="{FF2B5EF4-FFF2-40B4-BE49-F238E27FC236}">
                <a16:creationId xmlns:a16="http://schemas.microsoft.com/office/drawing/2014/main" id="{09273AB7-ABCA-479F-A5BE-CB360F265BBC}"/>
              </a:ext>
            </a:extLst>
          </p:cNvPr>
          <p:cNvSpPr>
            <a:spLocks noChangeArrowheads="1"/>
          </p:cNvSpPr>
          <p:nvPr/>
        </p:nvSpPr>
        <p:spPr bwMode="auto">
          <a:xfrm>
            <a:off x="8208963" y="6129338"/>
            <a:ext cx="554037" cy="428625"/>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5238" name="Group 22">
            <a:extLst>
              <a:ext uri="{FF2B5EF4-FFF2-40B4-BE49-F238E27FC236}">
                <a16:creationId xmlns:a16="http://schemas.microsoft.com/office/drawing/2014/main" id="{F7AE649A-4606-46A3-8AFC-202CDCF9E90F}"/>
              </a:ext>
            </a:extLst>
          </p:cNvPr>
          <p:cNvGrpSpPr>
            <a:grpSpLocks/>
          </p:cNvGrpSpPr>
          <p:nvPr/>
        </p:nvGrpSpPr>
        <p:grpSpPr bwMode="auto">
          <a:xfrm>
            <a:off x="606425" y="512763"/>
            <a:ext cx="3065463" cy="2798762"/>
            <a:chOff x="246" y="112"/>
            <a:chExt cx="1931" cy="1763"/>
          </a:xfrm>
        </p:grpSpPr>
        <p:sp>
          <p:nvSpPr>
            <p:cNvPr id="265219" name="Text Box 3">
              <a:extLst>
                <a:ext uri="{FF2B5EF4-FFF2-40B4-BE49-F238E27FC236}">
                  <a16:creationId xmlns:a16="http://schemas.microsoft.com/office/drawing/2014/main" id="{32A44C51-9438-4282-8032-F5F5C64FFE51}"/>
                </a:ext>
              </a:extLst>
            </p:cNvPr>
            <p:cNvSpPr txBox="1">
              <a:spLocks noChangeArrowheads="1"/>
            </p:cNvSpPr>
            <p:nvPr/>
          </p:nvSpPr>
          <p:spPr bwMode="auto">
            <a:xfrm>
              <a:off x="246" y="433"/>
              <a:ext cx="1908"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latin typeface="Times New Roman" panose="02020603050405020304" pitchFamily="18" charset="0"/>
                </a:rPr>
                <a:t>0   </a:t>
              </a:r>
              <a:r>
                <a:rPr lang="en-US" altLang="zh-CN" sz="2800" b="1">
                  <a:solidFill>
                    <a:srgbClr val="FF6600"/>
                  </a:solidFill>
                  <a:latin typeface="Times New Roman" panose="02020603050405020304" pitchFamily="18" charset="0"/>
                </a:rPr>
                <a:t>15</a:t>
              </a:r>
              <a:r>
                <a:rPr lang="en-US" altLang="zh-CN" sz="2800" b="1">
                  <a:latin typeface="Times New Roman" panose="02020603050405020304" pitchFamily="18" charset="0"/>
                </a:rPr>
                <a:t>   </a:t>
              </a:r>
              <a:r>
                <a:rPr lang="en-US" altLang="zh-CN" sz="2800" b="1">
                  <a:solidFill>
                    <a:srgbClr val="008000"/>
                  </a:solidFill>
                  <a:latin typeface="Times New Roman" panose="02020603050405020304" pitchFamily="18" charset="0"/>
                </a:rPr>
                <a:t>75</a:t>
              </a:r>
              <a:r>
                <a:rPr lang="en-US" altLang="zh-CN" sz="2800" b="1">
                  <a:latin typeface="Times New Roman" panose="02020603050405020304" pitchFamily="18" charset="0"/>
                </a:rPr>
                <a:t>   </a:t>
              </a:r>
              <a:r>
                <a:rPr lang="en-US" altLang="zh-CN" sz="2800" b="1">
                  <a:solidFill>
                    <a:srgbClr val="CC3300"/>
                  </a:solidFill>
                  <a:latin typeface="Times New Roman" panose="02020603050405020304" pitchFamily="18" charset="0"/>
                </a:rPr>
                <a:t>90</a:t>
              </a:r>
              <a:r>
                <a:rPr lang="en-US" altLang="zh-CN" sz="2800" b="1">
                  <a:latin typeface="Times New Roman" panose="02020603050405020304" pitchFamily="18" charset="0"/>
                </a:rPr>
                <a:t>   100</a:t>
              </a:r>
            </a:p>
            <a:p>
              <a:pPr algn="l"/>
              <a:r>
                <a:rPr lang="en-US" altLang="zh-CN" sz="2800" b="1">
                  <a:latin typeface="Times New Roman" panose="02020603050405020304" pitchFamily="18" charset="0"/>
                </a:rPr>
                <a:t>1          </a:t>
              </a:r>
              <a:r>
                <a:rPr lang="en-US" altLang="zh-CN" sz="2800" b="1">
                  <a:solidFill>
                    <a:srgbClr val="FF6600"/>
                  </a:solidFill>
                  <a:latin typeface="Times New Roman" panose="02020603050405020304" pitchFamily="18" charset="0"/>
                </a:rPr>
                <a:t>10</a:t>
              </a:r>
              <a:r>
                <a:rPr lang="en-US" altLang="zh-CN" sz="2800" b="1">
                  <a:latin typeface="Times New Roman" panose="02020603050405020304" pitchFamily="18" charset="0"/>
                </a:rPr>
                <a:t>   </a:t>
              </a:r>
              <a:r>
                <a:rPr lang="en-US" altLang="zh-CN" sz="2800" b="1">
                  <a:solidFill>
                    <a:srgbClr val="008000"/>
                  </a:solidFill>
                  <a:latin typeface="Times New Roman" panose="02020603050405020304" pitchFamily="18" charset="0"/>
                </a:rPr>
                <a:t>25</a:t>
              </a:r>
              <a:r>
                <a:rPr lang="en-US" altLang="zh-CN" sz="2800" b="1">
                  <a:latin typeface="Times New Roman" panose="02020603050405020304" pitchFamily="18" charset="0"/>
                </a:rPr>
                <a:t>    </a:t>
              </a:r>
              <a:r>
                <a:rPr lang="en-US" altLang="zh-CN" sz="2800" b="1">
                  <a:solidFill>
                    <a:srgbClr val="CC3300"/>
                  </a:solidFill>
                  <a:latin typeface="Times New Roman" panose="02020603050405020304" pitchFamily="18" charset="0"/>
                </a:rPr>
                <a:t>35</a:t>
              </a:r>
              <a:endParaRPr lang="en-US" altLang="zh-CN" sz="2800" b="1">
                <a:latin typeface="Times New Roman" panose="02020603050405020304" pitchFamily="18" charset="0"/>
              </a:endParaRPr>
            </a:p>
            <a:p>
              <a:pPr algn="l"/>
              <a:r>
                <a:rPr lang="en-US" altLang="zh-CN" sz="2800" b="1">
                  <a:latin typeface="Times New Roman" panose="02020603050405020304" pitchFamily="18" charset="0"/>
                </a:rPr>
                <a:t>2                   </a:t>
              </a:r>
              <a:r>
                <a:rPr lang="en-US" altLang="zh-CN" sz="2800" b="1">
                  <a:solidFill>
                    <a:srgbClr val="FF6600"/>
                  </a:solidFill>
                  <a:latin typeface="Times New Roman" panose="02020603050405020304" pitchFamily="18" charset="0"/>
                </a:rPr>
                <a:t>5</a:t>
              </a:r>
              <a:r>
                <a:rPr lang="en-US" altLang="zh-CN" sz="2800" b="1">
                  <a:latin typeface="Times New Roman" panose="02020603050405020304" pitchFamily="18" charset="0"/>
                </a:rPr>
                <a:t>    </a:t>
              </a:r>
              <a:r>
                <a:rPr lang="en-US" altLang="zh-CN" sz="2800" b="1">
                  <a:solidFill>
                    <a:srgbClr val="008000"/>
                  </a:solidFill>
                  <a:latin typeface="Times New Roman" panose="02020603050405020304" pitchFamily="18" charset="0"/>
                </a:rPr>
                <a:t>15</a:t>
              </a:r>
              <a:endParaRPr lang="en-US" altLang="zh-CN" sz="2800" b="1">
                <a:latin typeface="Times New Roman" panose="02020603050405020304" pitchFamily="18" charset="0"/>
              </a:endParaRPr>
            </a:p>
            <a:p>
              <a:pPr algn="l"/>
              <a:r>
                <a:rPr lang="en-US" altLang="zh-CN" sz="2800" b="1">
                  <a:latin typeface="Times New Roman" panose="02020603050405020304" pitchFamily="18" charset="0"/>
                </a:rPr>
                <a:t>3                           </a:t>
              </a:r>
              <a:r>
                <a:rPr lang="en-US" altLang="zh-CN" sz="2800" b="1">
                  <a:solidFill>
                    <a:srgbClr val="FF6600"/>
                  </a:solidFill>
                  <a:latin typeface="Times New Roman" panose="02020603050405020304" pitchFamily="18" charset="0"/>
                </a:rPr>
                <a:t>5</a:t>
              </a:r>
              <a:endParaRPr lang="en-US" altLang="zh-CN" sz="2800" b="1">
                <a:latin typeface="Times New Roman" panose="02020603050405020304" pitchFamily="18" charset="0"/>
              </a:endParaRPr>
            </a:p>
          </p:txBody>
        </p:sp>
        <p:sp>
          <p:nvSpPr>
            <p:cNvPr id="265220" name="Text Box 4">
              <a:extLst>
                <a:ext uri="{FF2B5EF4-FFF2-40B4-BE49-F238E27FC236}">
                  <a16:creationId xmlns:a16="http://schemas.microsoft.com/office/drawing/2014/main" id="{08FCEEBC-8E37-47AD-9A62-88DE05CD5DCE}"/>
                </a:ext>
              </a:extLst>
            </p:cNvPr>
            <p:cNvSpPr txBox="1">
              <a:spLocks noChangeArrowheads="1"/>
            </p:cNvSpPr>
            <p:nvPr/>
          </p:nvSpPr>
          <p:spPr bwMode="auto">
            <a:xfrm>
              <a:off x="874" y="1548"/>
              <a:ext cx="10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b="1" i="1">
                  <a:latin typeface="Times New Roman" panose="02020603050405020304" pitchFamily="18" charset="0"/>
                </a:rPr>
                <a:t>W</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i</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j</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p:txBody>
        </p:sp>
        <p:sp>
          <p:nvSpPr>
            <p:cNvPr id="265225" name="Line 9">
              <a:extLst>
                <a:ext uri="{FF2B5EF4-FFF2-40B4-BE49-F238E27FC236}">
                  <a16:creationId xmlns:a16="http://schemas.microsoft.com/office/drawing/2014/main" id="{CB01BAC8-DE7F-4984-9185-A91F90F5063F}"/>
                </a:ext>
              </a:extLst>
            </p:cNvPr>
            <p:cNvSpPr>
              <a:spLocks noChangeShapeType="1"/>
            </p:cNvSpPr>
            <p:nvPr/>
          </p:nvSpPr>
          <p:spPr bwMode="auto">
            <a:xfrm>
              <a:off x="249" y="432"/>
              <a:ext cx="1928" cy="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26" name="Line 10">
              <a:extLst>
                <a:ext uri="{FF2B5EF4-FFF2-40B4-BE49-F238E27FC236}">
                  <a16:creationId xmlns:a16="http://schemas.microsoft.com/office/drawing/2014/main" id="{0D032921-E6CD-407C-B7B6-B7B4CD98AC30}"/>
                </a:ext>
              </a:extLst>
            </p:cNvPr>
            <p:cNvSpPr>
              <a:spLocks noChangeShapeType="1"/>
            </p:cNvSpPr>
            <p:nvPr/>
          </p:nvSpPr>
          <p:spPr bwMode="auto">
            <a:xfrm flipH="1">
              <a:off x="476" y="164"/>
              <a:ext cx="4" cy="140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27" name="Text Box 11">
              <a:extLst>
                <a:ext uri="{FF2B5EF4-FFF2-40B4-BE49-F238E27FC236}">
                  <a16:creationId xmlns:a16="http://schemas.microsoft.com/office/drawing/2014/main" id="{5D4598DB-AE9C-4824-8960-200993F2EA86}"/>
                </a:ext>
              </a:extLst>
            </p:cNvPr>
            <p:cNvSpPr txBox="1">
              <a:spLocks noChangeArrowheads="1"/>
            </p:cNvSpPr>
            <p:nvPr/>
          </p:nvSpPr>
          <p:spPr bwMode="auto">
            <a:xfrm>
              <a:off x="576" y="112"/>
              <a:ext cx="14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latin typeface="Times New Roman" panose="02020603050405020304" pitchFamily="18" charset="0"/>
                </a:rPr>
                <a:t>0     1     2      3</a:t>
              </a:r>
              <a:endParaRPr lang="en-US" altLang="zh-CN" sz="2800">
                <a:latin typeface="Times New Roman" panose="02020603050405020304" pitchFamily="18" charset="0"/>
              </a:endParaRPr>
            </a:p>
          </p:txBody>
        </p:sp>
      </p:grpSp>
      <p:grpSp>
        <p:nvGrpSpPr>
          <p:cNvPr id="265239" name="Group 23">
            <a:extLst>
              <a:ext uri="{FF2B5EF4-FFF2-40B4-BE49-F238E27FC236}">
                <a16:creationId xmlns:a16="http://schemas.microsoft.com/office/drawing/2014/main" id="{60B1A773-573C-475F-8111-9F309562F8A7}"/>
              </a:ext>
            </a:extLst>
          </p:cNvPr>
          <p:cNvGrpSpPr>
            <a:grpSpLocks/>
          </p:cNvGrpSpPr>
          <p:nvPr/>
        </p:nvGrpSpPr>
        <p:grpSpPr bwMode="auto">
          <a:xfrm>
            <a:off x="4657725" y="512763"/>
            <a:ext cx="3227388" cy="2808287"/>
            <a:chOff x="2934" y="119"/>
            <a:chExt cx="2033" cy="1769"/>
          </a:xfrm>
        </p:grpSpPr>
        <p:sp>
          <p:nvSpPr>
            <p:cNvPr id="265218" name="Text Box 2">
              <a:extLst>
                <a:ext uri="{FF2B5EF4-FFF2-40B4-BE49-F238E27FC236}">
                  <a16:creationId xmlns:a16="http://schemas.microsoft.com/office/drawing/2014/main" id="{280FECF6-D781-42F9-A96B-E069FB4C2757}"/>
                </a:ext>
              </a:extLst>
            </p:cNvPr>
            <p:cNvSpPr txBox="1">
              <a:spLocks noChangeArrowheads="1"/>
            </p:cNvSpPr>
            <p:nvPr/>
          </p:nvSpPr>
          <p:spPr bwMode="auto">
            <a:xfrm>
              <a:off x="2934" y="459"/>
              <a:ext cx="1964"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latin typeface="Times New Roman" panose="02020603050405020304" pitchFamily="18" charset="0"/>
                </a:rPr>
                <a:t>0    </a:t>
              </a:r>
              <a:r>
                <a:rPr lang="en-US" altLang="zh-CN" sz="2800" b="1">
                  <a:solidFill>
                    <a:srgbClr val="FF6600"/>
                  </a:solidFill>
                  <a:latin typeface="Times New Roman" panose="02020603050405020304" pitchFamily="18" charset="0"/>
                </a:rPr>
                <a:t>0</a:t>
              </a:r>
              <a:r>
                <a:rPr lang="en-US" altLang="zh-CN" sz="2800" b="1">
                  <a:latin typeface="Times New Roman" panose="02020603050405020304" pitchFamily="18" charset="0"/>
                </a:rPr>
                <a:t>   </a:t>
              </a:r>
              <a:r>
                <a:rPr lang="en-US" altLang="zh-CN" sz="2800" b="1">
                  <a:solidFill>
                    <a:srgbClr val="008000"/>
                  </a:solidFill>
                  <a:latin typeface="Times New Roman" panose="02020603050405020304" pitchFamily="18" charset="0"/>
                </a:rPr>
                <a:t>75</a:t>
              </a:r>
              <a:r>
                <a:rPr lang="en-US" altLang="zh-CN" sz="2800" b="1">
                  <a:latin typeface="Times New Roman" panose="02020603050405020304" pitchFamily="18" charset="0"/>
                </a:rPr>
                <a:t>   </a:t>
              </a:r>
              <a:r>
                <a:rPr lang="en-US" altLang="zh-CN" sz="2800" b="1">
                  <a:solidFill>
                    <a:srgbClr val="CC3300"/>
                  </a:solidFill>
                  <a:latin typeface="Times New Roman" panose="02020603050405020304" pitchFamily="18" charset="0"/>
                </a:rPr>
                <a:t>115</a:t>
              </a:r>
              <a:r>
                <a:rPr lang="en-US" altLang="zh-CN" sz="2800" b="1">
                  <a:latin typeface="Times New Roman" panose="02020603050405020304" pitchFamily="18" charset="0"/>
                </a:rPr>
                <a:t>   150</a:t>
              </a:r>
            </a:p>
            <a:p>
              <a:pPr algn="l"/>
              <a:r>
                <a:rPr lang="en-US" altLang="zh-CN" sz="2800" b="1">
                  <a:latin typeface="Times New Roman" panose="02020603050405020304" pitchFamily="18" charset="0"/>
                </a:rPr>
                <a:t>1          </a:t>
              </a:r>
              <a:r>
                <a:rPr lang="en-US" altLang="zh-CN" sz="2800" b="1">
                  <a:solidFill>
                    <a:srgbClr val="FF6600"/>
                  </a:solidFill>
                  <a:latin typeface="Times New Roman" panose="02020603050405020304" pitchFamily="18" charset="0"/>
                </a:rPr>
                <a:t>0</a:t>
              </a:r>
              <a:r>
                <a:rPr lang="en-US" altLang="zh-CN" sz="2800" b="1">
                  <a:latin typeface="Times New Roman" panose="02020603050405020304" pitchFamily="18" charset="0"/>
                </a:rPr>
                <a:t>     </a:t>
              </a:r>
              <a:r>
                <a:rPr lang="en-US" altLang="zh-CN" sz="2800" b="1">
                  <a:solidFill>
                    <a:srgbClr val="008000"/>
                  </a:solidFill>
                  <a:latin typeface="Times New Roman" panose="02020603050405020304" pitchFamily="18" charset="0"/>
                </a:rPr>
                <a:t>25</a:t>
              </a:r>
              <a:r>
                <a:rPr lang="en-US" altLang="zh-CN" sz="2800" b="1">
                  <a:latin typeface="Times New Roman" panose="02020603050405020304" pitchFamily="18" charset="0"/>
                </a:rPr>
                <a:t>     </a:t>
              </a:r>
              <a:r>
                <a:rPr lang="en-US" altLang="zh-CN" sz="2800" b="1">
                  <a:solidFill>
                    <a:srgbClr val="CC3300"/>
                  </a:solidFill>
                  <a:latin typeface="Times New Roman" panose="02020603050405020304" pitchFamily="18" charset="0"/>
                </a:rPr>
                <a:t>50</a:t>
              </a:r>
              <a:endParaRPr lang="en-US" altLang="zh-CN" sz="2800" b="1">
                <a:latin typeface="Times New Roman" panose="02020603050405020304" pitchFamily="18" charset="0"/>
              </a:endParaRPr>
            </a:p>
            <a:p>
              <a:pPr algn="l"/>
              <a:r>
                <a:rPr lang="en-US" altLang="zh-CN" sz="2800" b="1">
                  <a:latin typeface="Times New Roman" panose="02020603050405020304" pitchFamily="18" charset="0"/>
                </a:rPr>
                <a:t>2                  </a:t>
              </a:r>
              <a:r>
                <a:rPr lang="en-US" altLang="zh-CN" sz="2800" b="1">
                  <a:solidFill>
                    <a:srgbClr val="FF6600"/>
                  </a:solidFill>
                  <a:latin typeface="Times New Roman" panose="02020603050405020304" pitchFamily="18" charset="0"/>
                </a:rPr>
                <a:t>0</a:t>
              </a:r>
              <a:r>
                <a:rPr lang="en-US" altLang="zh-CN" sz="2800" b="1">
                  <a:latin typeface="Times New Roman" panose="02020603050405020304" pitchFamily="18" charset="0"/>
                </a:rPr>
                <a:t>      </a:t>
              </a:r>
              <a:r>
                <a:rPr lang="en-US" altLang="zh-CN" sz="2800" b="1">
                  <a:solidFill>
                    <a:srgbClr val="008000"/>
                  </a:solidFill>
                  <a:latin typeface="Times New Roman" panose="02020603050405020304" pitchFamily="18" charset="0"/>
                </a:rPr>
                <a:t>15</a:t>
              </a:r>
              <a:endParaRPr lang="en-US" altLang="zh-CN" sz="2800" b="1">
                <a:latin typeface="Times New Roman" panose="02020603050405020304" pitchFamily="18" charset="0"/>
              </a:endParaRPr>
            </a:p>
            <a:p>
              <a:pPr algn="l"/>
              <a:r>
                <a:rPr lang="en-US" altLang="zh-CN" sz="2800" b="1">
                  <a:latin typeface="Times New Roman" panose="02020603050405020304" pitchFamily="18" charset="0"/>
                </a:rPr>
                <a:t>3                           </a:t>
              </a:r>
              <a:r>
                <a:rPr lang="en-US" altLang="zh-CN" sz="2800" b="1">
                  <a:solidFill>
                    <a:srgbClr val="FF6600"/>
                  </a:solidFill>
                  <a:latin typeface="Times New Roman" panose="02020603050405020304" pitchFamily="18" charset="0"/>
                </a:rPr>
                <a:t>0</a:t>
              </a:r>
              <a:endParaRPr lang="en-US" altLang="zh-CN" sz="2800" b="1">
                <a:latin typeface="Times New Roman" panose="02020603050405020304" pitchFamily="18" charset="0"/>
              </a:endParaRPr>
            </a:p>
          </p:txBody>
        </p:sp>
        <p:sp>
          <p:nvSpPr>
            <p:cNvPr id="265221" name="Text Box 5">
              <a:extLst>
                <a:ext uri="{FF2B5EF4-FFF2-40B4-BE49-F238E27FC236}">
                  <a16:creationId xmlns:a16="http://schemas.microsoft.com/office/drawing/2014/main" id="{E1D934CE-1E95-4FCD-86B5-A7A06FFD20D3}"/>
                </a:ext>
              </a:extLst>
            </p:cNvPr>
            <p:cNvSpPr txBox="1">
              <a:spLocks noChangeArrowheads="1"/>
            </p:cNvSpPr>
            <p:nvPr/>
          </p:nvSpPr>
          <p:spPr bwMode="auto">
            <a:xfrm>
              <a:off x="3696" y="1561"/>
              <a:ext cx="9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b="1" i="1">
                  <a:latin typeface="Times New Roman" panose="02020603050405020304" pitchFamily="18" charset="0"/>
                </a:rPr>
                <a:t>C</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i</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j</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p:txBody>
        </p:sp>
        <p:sp>
          <p:nvSpPr>
            <p:cNvPr id="265228" name="Line 12">
              <a:extLst>
                <a:ext uri="{FF2B5EF4-FFF2-40B4-BE49-F238E27FC236}">
                  <a16:creationId xmlns:a16="http://schemas.microsoft.com/office/drawing/2014/main" id="{B35447A2-71FF-4A8F-BEF3-32437AE15C06}"/>
                </a:ext>
              </a:extLst>
            </p:cNvPr>
            <p:cNvSpPr>
              <a:spLocks noChangeShapeType="1"/>
            </p:cNvSpPr>
            <p:nvPr/>
          </p:nvSpPr>
          <p:spPr bwMode="auto">
            <a:xfrm>
              <a:off x="2957" y="432"/>
              <a:ext cx="2010" cy="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29" name="Text Box 13">
              <a:extLst>
                <a:ext uri="{FF2B5EF4-FFF2-40B4-BE49-F238E27FC236}">
                  <a16:creationId xmlns:a16="http://schemas.microsoft.com/office/drawing/2014/main" id="{6DA3B8B6-844B-4945-AD93-5502FBCDEFCE}"/>
                </a:ext>
              </a:extLst>
            </p:cNvPr>
            <p:cNvSpPr txBox="1">
              <a:spLocks noChangeArrowheads="1"/>
            </p:cNvSpPr>
            <p:nvPr/>
          </p:nvSpPr>
          <p:spPr bwMode="auto">
            <a:xfrm>
              <a:off x="3266" y="119"/>
              <a:ext cx="14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latin typeface="Times New Roman" panose="02020603050405020304" pitchFamily="18" charset="0"/>
                </a:rPr>
                <a:t>0     1     2      3</a:t>
              </a:r>
              <a:endParaRPr lang="en-US" altLang="zh-CN" sz="2800">
                <a:latin typeface="Times New Roman" panose="02020603050405020304" pitchFamily="18" charset="0"/>
              </a:endParaRPr>
            </a:p>
          </p:txBody>
        </p:sp>
        <p:sp>
          <p:nvSpPr>
            <p:cNvPr id="265230" name="Line 14">
              <a:extLst>
                <a:ext uri="{FF2B5EF4-FFF2-40B4-BE49-F238E27FC236}">
                  <a16:creationId xmlns:a16="http://schemas.microsoft.com/office/drawing/2014/main" id="{D69CED62-435E-4A98-B95E-F73F56B8A05B}"/>
                </a:ext>
              </a:extLst>
            </p:cNvPr>
            <p:cNvSpPr>
              <a:spLocks noChangeShapeType="1"/>
            </p:cNvSpPr>
            <p:nvPr/>
          </p:nvSpPr>
          <p:spPr bwMode="auto">
            <a:xfrm>
              <a:off x="3168" y="144"/>
              <a:ext cx="7" cy="14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5237" name="Group 21">
            <a:extLst>
              <a:ext uri="{FF2B5EF4-FFF2-40B4-BE49-F238E27FC236}">
                <a16:creationId xmlns:a16="http://schemas.microsoft.com/office/drawing/2014/main" id="{5B24C996-127E-4644-B8A1-7BE0D04B6A37}"/>
              </a:ext>
            </a:extLst>
          </p:cNvPr>
          <p:cNvGrpSpPr>
            <a:grpSpLocks/>
          </p:cNvGrpSpPr>
          <p:nvPr/>
        </p:nvGrpSpPr>
        <p:grpSpPr bwMode="auto">
          <a:xfrm>
            <a:off x="585788" y="3478213"/>
            <a:ext cx="2870200" cy="2830512"/>
            <a:chOff x="233" y="2305"/>
            <a:chExt cx="1808" cy="1783"/>
          </a:xfrm>
        </p:grpSpPr>
        <p:sp>
          <p:nvSpPr>
            <p:cNvPr id="265222" name="Text Box 6">
              <a:extLst>
                <a:ext uri="{FF2B5EF4-FFF2-40B4-BE49-F238E27FC236}">
                  <a16:creationId xmlns:a16="http://schemas.microsoft.com/office/drawing/2014/main" id="{1828D593-6D62-4909-9D38-DD3B4E206245}"/>
                </a:ext>
              </a:extLst>
            </p:cNvPr>
            <p:cNvSpPr txBox="1">
              <a:spLocks noChangeArrowheads="1"/>
            </p:cNvSpPr>
            <p:nvPr/>
          </p:nvSpPr>
          <p:spPr bwMode="auto">
            <a:xfrm>
              <a:off x="793" y="3761"/>
              <a:ext cx="8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b="1" i="1">
                  <a:latin typeface="Times New Roman" panose="02020603050405020304" pitchFamily="18" charset="0"/>
                </a:rPr>
                <a:t>R</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i</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j</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p:txBody>
        </p:sp>
        <p:sp>
          <p:nvSpPr>
            <p:cNvPr id="265231" name="Line 15">
              <a:extLst>
                <a:ext uri="{FF2B5EF4-FFF2-40B4-BE49-F238E27FC236}">
                  <a16:creationId xmlns:a16="http://schemas.microsoft.com/office/drawing/2014/main" id="{2C11745B-3300-4EF1-8C16-F8572B3BCF6D}"/>
                </a:ext>
              </a:extLst>
            </p:cNvPr>
            <p:cNvSpPr>
              <a:spLocks noChangeShapeType="1"/>
            </p:cNvSpPr>
            <p:nvPr/>
          </p:nvSpPr>
          <p:spPr bwMode="auto">
            <a:xfrm flipV="1">
              <a:off x="241" y="2636"/>
              <a:ext cx="1800" cy="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32" name="Line 16">
              <a:extLst>
                <a:ext uri="{FF2B5EF4-FFF2-40B4-BE49-F238E27FC236}">
                  <a16:creationId xmlns:a16="http://schemas.microsoft.com/office/drawing/2014/main" id="{34B0ABF7-22D4-449F-9A33-19CEE87906A9}"/>
                </a:ext>
              </a:extLst>
            </p:cNvPr>
            <p:cNvSpPr>
              <a:spLocks noChangeShapeType="1"/>
            </p:cNvSpPr>
            <p:nvPr/>
          </p:nvSpPr>
          <p:spPr bwMode="auto">
            <a:xfrm>
              <a:off x="476" y="2364"/>
              <a:ext cx="4" cy="138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33" name="Text Box 17">
              <a:extLst>
                <a:ext uri="{FF2B5EF4-FFF2-40B4-BE49-F238E27FC236}">
                  <a16:creationId xmlns:a16="http://schemas.microsoft.com/office/drawing/2014/main" id="{C073E6BB-D0B6-4F6F-85E0-2139FB6DF85C}"/>
                </a:ext>
              </a:extLst>
            </p:cNvPr>
            <p:cNvSpPr txBox="1">
              <a:spLocks noChangeArrowheads="1"/>
            </p:cNvSpPr>
            <p:nvPr/>
          </p:nvSpPr>
          <p:spPr bwMode="auto">
            <a:xfrm>
              <a:off x="576" y="2305"/>
              <a:ext cx="14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latin typeface="Times New Roman" panose="02020603050405020304" pitchFamily="18" charset="0"/>
                </a:rPr>
                <a:t>0     1     2     3</a:t>
              </a:r>
              <a:endParaRPr lang="en-US" altLang="zh-CN" sz="2800">
                <a:latin typeface="Times New Roman" panose="02020603050405020304" pitchFamily="18" charset="0"/>
              </a:endParaRPr>
            </a:p>
          </p:txBody>
        </p:sp>
        <p:sp>
          <p:nvSpPr>
            <p:cNvPr id="265234" name="Text Box 18">
              <a:extLst>
                <a:ext uri="{FF2B5EF4-FFF2-40B4-BE49-F238E27FC236}">
                  <a16:creationId xmlns:a16="http://schemas.microsoft.com/office/drawing/2014/main" id="{40B3B518-CDEA-4104-91BD-82E7F4471148}"/>
                </a:ext>
              </a:extLst>
            </p:cNvPr>
            <p:cNvSpPr txBox="1">
              <a:spLocks noChangeArrowheads="1"/>
            </p:cNvSpPr>
            <p:nvPr/>
          </p:nvSpPr>
          <p:spPr bwMode="auto">
            <a:xfrm>
              <a:off x="233" y="2632"/>
              <a:ext cx="1740"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latin typeface="Times New Roman" panose="02020603050405020304" pitchFamily="18" charset="0"/>
                </a:rPr>
                <a:t>0    </a:t>
              </a:r>
              <a:r>
                <a:rPr lang="en-US" altLang="zh-CN" sz="2800" b="1">
                  <a:solidFill>
                    <a:srgbClr val="FF6600"/>
                  </a:solidFill>
                  <a:latin typeface="Times New Roman" panose="02020603050405020304" pitchFamily="18" charset="0"/>
                </a:rPr>
                <a:t>0</a:t>
              </a:r>
              <a:r>
                <a:rPr lang="en-US" altLang="zh-CN" sz="2800" b="1">
                  <a:latin typeface="Times New Roman" panose="02020603050405020304" pitchFamily="18" charset="0"/>
                </a:rPr>
                <a:t>     </a:t>
              </a:r>
              <a:r>
                <a:rPr lang="en-US" altLang="zh-CN" sz="2800" b="1">
                  <a:solidFill>
                    <a:srgbClr val="008000"/>
                  </a:solidFill>
                  <a:latin typeface="Times New Roman" panose="02020603050405020304" pitchFamily="18" charset="0"/>
                </a:rPr>
                <a:t>1</a:t>
              </a:r>
              <a:r>
                <a:rPr lang="en-US" altLang="zh-CN" sz="2800" b="1">
                  <a:latin typeface="Times New Roman" panose="02020603050405020304" pitchFamily="18" charset="0"/>
                </a:rPr>
                <a:t>     </a:t>
              </a:r>
              <a:r>
                <a:rPr lang="en-US" altLang="zh-CN" sz="2800" b="1">
                  <a:solidFill>
                    <a:srgbClr val="CC3300"/>
                  </a:solidFill>
                  <a:latin typeface="Times New Roman" panose="02020603050405020304" pitchFamily="18" charset="0"/>
                </a:rPr>
                <a:t>1</a:t>
              </a:r>
              <a:r>
                <a:rPr lang="en-US" altLang="zh-CN" sz="2800" b="1">
                  <a:latin typeface="Times New Roman" panose="02020603050405020304" pitchFamily="18" charset="0"/>
                </a:rPr>
                <a:t>     1</a:t>
              </a:r>
            </a:p>
            <a:p>
              <a:pPr algn="l"/>
              <a:r>
                <a:rPr lang="en-US" altLang="zh-CN" sz="2800" b="1">
                  <a:latin typeface="Times New Roman" panose="02020603050405020304" pitchFamily="18" charset="0"/>
                </a:rPr>
                <a:t>1           </a:t>
              </a:r>
              <a:r>
                <a:rPr lang="en-US" altLang="zh-CN" sz="2800" b="1">
                  <a:solidFill>
                    <a:srgbClr val="FF6600"/>
                  </a:solidFill>
                  <a:latin typeface="Times New Roman" panose="02020603050405020304" pitchFamily="18" charset="0"/>
                </a:rPr>
                <a:t>0</a:t>
              </a:r>
              <a:r>
                <a:rPr lang="en-US" altLang="zh-CN" sz="2800" b="1">
                  <a:latin typeface="Times New Roman" panose="02020603050405020304" pitchFamily="18" charset="0"/>
                </a:rPr>
                <a:t>     </a:t>
              </a:r>
              <a:r>
                <a:rPr lang="en-US" altLang="zh-CN" sz="2800" b="1">
                  <a:solidFill>
                    <a:srgbClr val="008000"/>
                  </a:solidFill>
                  <a:latin typeface="Times New Roman" panose="02020603050405020304" pitchFamily="18" charset="0"/>
                </a:rPr>
                <a:t>2</a:t>
              </a:r>
              <a:r>
                <a:rPr lang="en-US" altLang="zh-CN" sz="2800" b="1">
                  <a:latin typeface="Times New Roman" panose="02020603050405020304" pitchFamily="18" charset="0"/>
                </a:rPr>
                <a:t>     </a:t>
              </a:r>
              <a:r>
                <a:rPr lang="en-US" altLang="zh-CN" sz="2800" b="1">
                  <a:solidFill>
                    <a:srgbClr val="CC3300"/>
                  </a:solidFill>
                  <a:latin typeface="Times New Roman" panose="02020603050405020304" pitchFamily="18" charset="0"/>
                </a:rPr>
                <a:t>2</a:t>
              </a:r>
              <a:endParaRPr lang="en-US" altLang="zh-CN" sz="2800" b="1">
                <a:latin typeface="Times New Roman" panose="02020603050405020304" pitchFamily="18" charset="0"/>
              </a:endParaRPr>
            </a:p>
            <a:p>
              <a:pPr algn="l"/>
              <a:r>
                <a:rPr lang="en-US" altLang="zh-CN" sz="2800" b="1">
                  <a:latin typeface="Times New Roman" panose="02020603050405020304" pitchFamily="18" charset="0"/>
                </a:rPr>
                <a:t>2                  </a:t>
              </a:r>
              <a:r>
                <a:rPr lang="en-US" altLang="zh-CN" sz="2800" b="1">
                  <a:solidFill>
                    <a:srgbClr val="FF6600"/>
                  </a:solidFill>
                  <a:latin typeface="Times New Roman" panose="02020603050405020304" pitchFamily="18" charset="0"/>
                </a:rPr>
                <a:t>0</a:t>
              </a:r>
              <a:r>
                <a:rPr lang="en-US" altLang="zh-CN" sz="2800" b="1">
                  <a:latin typeface="Times New Roman" panose="02020603050405020304" pitchFamily="18" charset="0"/>
                </a:rPr>
                <a:t>     </a:t>
              </a:r>
              <a:r>
                <a:rPr lang="en-US" altLang="zh-CN" sz="2800" b="1">
                  <a:solidFill>
                    <a:srgbClr val="008000"/>
                  </a:solidFill>
                  <a:latin typeface="Times New Roman" panose="02020603050405020304" pitchFamily="18" charset="0"/>
                </a:rPr>
                <a:t>3</a:t>
              </a:r>
              <a:endParaRPr lang="en-US" altLang="zh-CN" sz="2800" b="1">
                <a:latin typeface="Times New Roman" panose="02020603050405020304" pitchFamily="18" charset="0"/>
              </a:endParaRPr>
            </a:p>
            <a:p>
              <a:pPr algn="l"/>
              <a:r>
                <a:rPr lang="en-US" altLang="zh-CN" sz="2800" b="1">
                  <a:latin typeface="Times New Roman" panose="02020603050405020304" pitchFamily="18" charset="0"/>
                </a:rPr>
                <a:t>3                         </a:t>
              </a:r>
              <a:r>
                <a:rPr lang="en-US" altLang="zh-CN" sz="2800" b="1">
                  <a:solidFill>
                    <a:srgbClr val="FF6600"/>
                  </a:solidFill>
                  <a:latin typeface="Times New Roman" panose="02020603050405020304" pitchFamily="18" charset="0"/>
                </a:rPr>
                <a:t>0</a:t>
              </a:r>
              <a:endParaRPr lang="en-US" altLang="zh-CN" sz="2800" b="1">
                <a:latin typeface="Times New Roman" panose="02020603050405020304" pitchFamily="18" charset="0"/>
              </a:endParaRPr>
            </a:p>
          </p:txBody>
        </p:sp>
      </p:grpSp>
      <p:sp>
        <p:nvSpPr>
          <p:cNvPr id="265235" name="Text Box 19">
            <a:extLst>
              <a:ext uri="{FF2B5EF4-FFF2-40B4-BE49-F238E27FC236}">
                <a16:creationId xmlns:a16="http://schemas.microsoft.com/office/drawing/2014/main" id="{3B070EB5-6B7A-4C92-AF84-12C8BB289E4D}"/>
              </a:ext>
            </a:extLst>
          </p:cNvPr>
          <p:cNvSpPr txBox="1">
            <a:spLocks noChangeArrowheads="1"/>
          </p:cNvSpPr>
          <p:nvPr/>
        </p:nvSpPr>
        <p:spPr bwMode="auto">
          <a:xfrm>
            <a:off x="4643438" y="4652963"/>
            <a:ext cx="32750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FF3300"/>
                </a:solidFill>
                <a:latin typeface="Times New Roman" panose="02020603050405020304" pitchFamily="18" charset="0"/>
                <a:ea typeface="楷体_GB2312" panose="02010609030101010101" pitchFamily="49" charset="-122"/>
              </a:rPr>
              <a:t> </a:t>
            </a:r>
            <a:r>
              <a:rPr lang="en-US" altLang="zh-CN" sz="2800" b="1">
                <a:solidFill>
                  <a:srgbClr val="FF3300"/>
                </a:solidFill>
                <a:latin typeface="Times New Roman" panose="02020603050405020304" pitchFamily="18" charset="0"/>
                <a:ea typeface="楷体_GB2312" panose="02010609030101010101" pitchFamily="49" charset="-122"/>
              </a:rPr>
              <a:t>p</a:t>
            </a:r>
            <a:r>
              <a:rPr lang="en-US" altLang="zh-CN" sz="2800" b="1" baseline="-25000">
                <a:solidFill>
                  <a:srgbClr val="FF3300"/>
                </a:solidFill>
                <a:latin typeface="Times New Roman" panose="02020603050405020304" pitchFamily="18" charset="0"/>
                <a:ea typeface="楷体_GB2312" panose="02010609030101010101" pitchFamily="49" charset="-122"/>
              </a:rPr>
              <a:t>1</a:t>
            </a:r>
            <a:r>
              <a:rPr lang="en-US" altLang="zh-CN" sz="2800" b="1">
                <a:solidFill>
                  <a:srgbClr val="FF3300"/>
                </a:solidFill>
                <a:latin typeface="Times New Roman" panose="02020603050405020304" pitchFamily="18" charset="0"/>
                <a:ea typeface="楷体_GB2312" panose="02010609030101010101" pitchFamily="49" charset="-122"/>
              </a:rPr>
              <a:t>=50,  p</a:t>
            </a:r>
            <a:r>
              <a:rPr lang="en-US" altLang="zh-CN" sz="2800" b="1" baseline="-25000">
                <a:solidFill>
                  <a:srgbClr val="FF3300"/>
                </a:solidFill>
                <a:latin typeface="Times New Roman" panose="02020603050405020304" pitchFamily="18" charset="0"/>
                <a:ea typeface="楷体_GB2312" panose="02010609030101010101" pitchFamily="49" charset="-122"/>
              </a:rPr>
              <a:t>2</a:t>
            </a:r>
            <a:r>
              <a:rPr lang="en-US" altLang="zh-CN" sz="2800" b="1">
                <a:solidFill>
                  <a:srgbClr val="FF3300"/>
                </a:solidFill>
                <a:latin typeface="Times New Roman" panose="02020603050405020304" pitchFamily="18" charset="0"/>
                <a:ea typeface="楷体_GB2312" panose="02010609030101010101" pitchFamily="49" charset="-122"/>
              </a:rPr>
              <a:t>=10,  p</a:t>
            </a:r>
            <a:r>
              <a:rPr lang="en-US" altLang="zh-CN" sz="2800" b="1" baseline="-25000">
                <a:solidFill>
                  <a:srgbClr val="FF3300"/>
                </a:solidFill>
                <a:latin typeface="Times New Roman" panose="02020603050405020304" pitchFamily="18" charset="0"/>
                <a:ea typeface="楷体_GB2312" panose="02010609030101010101" pitchFamily="49" charset="-122"/>
              </a:rPr>
              <a:t>3</a:t>
            </a:r>
            <a:r>
              <a:rPr lang="en-US" altLang="zh-CN" sz="2800" b="1">
                <a:solidFill>
                  <a:srgbClr val="FF3300"/>
                </a:solidFill>
                <a:latin typeface="Times New Roman" panose="02020603050405020304" pitchFamily="18" charset="0"/>
                <a:ea typeface="楷体_GB2312" panose="02010609030101010101" pitchFamily="49" charset="-122"/>
              </a:rPr>
              <a:t>=5</a:t>
            </a:r>
            <a:endParaRPr lang="en-US" altLang="zh-CN" sz="2800">
              <a:latin typeface="Times New Roman" panose="02020603050405020304" pitchFamily="18" charset="0"/>
            </a:endParaRPr>
          </a:p>
        </p:txBody>
      </p:sp>
      <p:sp>
        <p:nvSpPr>
          <p:cNvPr id="265236" name="Text Box 20">
            <a:extLst>
              <a:ext uri="{FF2B5EF4-FFF2-40B4-BE49-F238E27FC236}">
                <a16:creationId xmlns:a16="http://schemas.microsoft.com/office/drawing/2014/main" id="{01F82BD4-15C7-4006-9CAF-E6614D3691CA}"/>
              </a:ext>
            </a:extLst>
          </p:cNvPr>
          <p:cNvSpPr txBox="1">
            <a:spLocks noChangeArrowheads="1"/>
          </p:cNvSpPr>
          <p:nvPr/>
        </p:nvSpPr>
        <p:spPr bwMode="auto">
          <a:xfrm>
            <a:off x="4237038" y="5262563"/>
            <a:ext cx="4330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3300"/>
                </a:solidFill>
                <a:latin typeface="Times New Roman" panose="02020603050405020304" pitchFamily="18" charset="0"/>
                <a:ea typeface="楷体_GB2312" panose="02010609030101010101" pitchFamily="49" charset="-122"/>
              </a:rPr>
              <a:t>q</a:t>
            </a:r>
            <a:r>
              <a:rPr lang="en-US" altLang="zh-CN" sz="2800" b="1" baseline="-25000">
                <a:solidFill>
                  <a:srgbClr val="FF3300"/>
                </a:solidFill>
                <a:latin typeface="Times New Roman" panose="02020603050405020304" pitchFamily="18" charset="0"/>
                <a:ea typeface="楷体_GB2312" panose="02010609030101010101" pitchFamily="49" charset="-122"/>
              </a:rPr>
              <a:t>0</a:t>
            </a:r>
            <a:r>
              <a:rPr lang="en-US" altLang="zh-CN" sz="2800" b="1">
                <a:solidFill>
                  <a:srgbClr val="FF3300"/>
                </a:solidFill>
                <a:latin typeface="Times New Roman" panose="02020603050405020304" pitchFamily="18" charset="0"/>
                <a:ea typeface="楷体_GB2312" panose="02010609030101010101" pitchFamily="49" charset="-122"/>
              </a:rPr>
              <a:t>=15, q</a:t>
            </a:r>
            <a:r>
              <a:rPr lang="en-US" altLang="zh-CN" sz="2800" b="1" baseline="-25000">
                <a:solidFill>
                  <a:srgbClr val="FF3300"/>
                </a:solidFill>
                <a:latin typeface="Times New Roman" panose="02020603050405020304" pitchFamily="18" charset="0"/>
                <a:ea typeface="楷体_GB2312" panose="02010609030101010101" pitchFamily="49" charset="-122"/>
              </a:rPr>
              <a:t>1</a:t>
            </a:r>
            <a:r>
              <a:rPr lang="en-US" altLang="zh-CN" sz="2800" b="1">
                <a:solidFill>
                  <a:srgbClr val="FF3300"/>
                </a:solidFill>
                <a:latin typeface="Times New Roman" panose="02020603050405020304" pitchFamily="18" charset="0"/>
                <a:ea typeface="楷体_GB2312" panose="02010609030101010101" pitchFamily="49" charset="-122"/>
              </a:rPr>
              <a:t>=10, q</a:t>
            </a:r>
            <a:r>
              <a:rPr lang="en-US" altLang="zh-CN" sz="2800" b="1" baseline="-25000">
                <a:solidFill>
                  <a:srgbClr val="FF3300"/>
                </a:solidFill>
                <a:latin typeface="Times New Roman" panose="02020603050405020304" pitchFamily="18" charset="0"/>
                <a:ea typeface="楷体_GB2312" panose="02010609030101010101" pitchFamily="49" charset="-122"/>
              </a:rPr>
              <a:t>2</a:t>
            </a:r>
            <a:r>
              <a:rPr lang="en-US" altLang="zh-CN" sz="2800" b="1">
                <a:solidFill>
                  <a:srgbClr val="FF3300"/>
                </a:solidFill>
                <a:latin typeface="Times New Roman" panose="02020603050405020304" pitchFamily="18" charset="0"/>
                <a:ea typeface="楷体_GB2312" panose="02010609030101010101" pitchFamily="49" charset="-122"/>
              </a:rPr>
              <a:t>=  5, q</a:t>
            </a:r>
            <a:r>
              <a:rPr lang="en-US" altLang="zh-CN" sz="2800" b="1" baseline="-25000">
                <a:solidFill>
                  <a:srgbClr val="FF3300"/>
                </a:solidFill>
                <a:latin typeface="Times New Roman" panose="02020603050405020304" pitchFamily="18" charset="0"/>
                <a:ea typeface="楷体_GB2312" panose="02010609030101010101" pitchFamily="49" charset="-122"/>
              </a:rPr>
              <a:t>3</a:t>
            </a:r>
            <a:r>
              <a:rPr lang="en-US" altLang="zh-CN" sz="2800" b="1">
                <a:solidFill>
                  <a:srgbClr val="FF3300"/>
                </a:solidFill>
                <a:latin typeface="Times New Roman" panose="02020603050405020304" pitchFamily="18" charset="0"/>
                <a:ea typeface="楷体_GB2312" panose="02010609030101010101" pitchFamily="49" charset="-122"/>
              </a:rPr>
              <a:t>=  5</a:t>
            </a:r>
            <a:r>
              <a:rPr lang="en-US" altLang="zh-CN" sz="3200" b="1">
                <a:solidFill>
                  <a:srgbClr val="FF3300"/>
                </a:solidFill>
                <a:latin typeface="Times New Roman" panose="02020603050405020304" pitchFamily="18" charset="0"/>
                <a:ea typeface="楷体_GB2312" panose="02010609030101010101" pitchFamily="49" charset="-122"/>
              </a:rPr>
              <a:t> </a:t>
            </a:r>
            <a:endParaRPr lang="en-US" altLang="zh-CN" sz="2400">
              <a:latin typeface="Times New Roman" panose="02020603050405020304" pitchFamily="18"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a:extLst>
              <a:ext uri="{FF2B5EF4-FFF2-40B4-BE49-F238E27FC236}">
                <a16:creationId xmlns:a16="http://schemas.microsoft.com/office/drawing/2014/main" id="{7C465E4D-C949-4AA6-91B7-10B4B0F878BE}"/>
              </a:ext>
            </a:extLst>
          </p:cNvPr>
          <p:cNvSpPr>
            <a:spLocks noGrp="1"/>
          </p:cNvSpPr>
          <p:nvPr>
            <p:ph type="sldNum" sz="quarter" idx="11"/>
          </p:nvPr>
        </p:nvSpPr>
        <p:spPr/>
        <p:txBody>
          <a:bodyPr/>
          <a:lstStyle/>
          <a:p>
            <a:fld id="{178F644D-0215-481B-BF44-1A8A247A4635}" type="slidenum">
              <a:rPr lang="en-US" altLang="zh-CN"/>
              <a:pPr/>
              <a:t>74</a:t>
            </a:fld>
            <a:endParaRPr lang="en-US" altLang="zh-CN"/>
          </a:p>
        </p:txBody>
      </p:sp>
      <p:sp>
        <p:nvSpPr>
          <p:cNvPr id="266242" name="Rectangle 2">
            <a:extLst>
              <a:ext uri="{FF2B5EF4-FFF2-40B4-BE49-F238E27FC236}">
                <a16:creationId xmlns:a16="http://schemas.microsoft.com/office/drawing/2014/main" id="{B362CAE7-8BA6-43A3-9036-D7EABE4F1848}"/>
              </a:ext>
            </a:extLst>
          </p:cNvPr>
          <p:cNvSpPr>
            <a:spLocks noGrp="1" noChangeArrowheads="1"/>
          </p:cNvSpPr>
          <p:nvPr>
            <p:ph type="title"/>
          </p:nvPr>
        </p:nvSpPr>
        <p:spPr>
          <a:xfrm>
            <a:off x="1116013" y="368300"/>
            <a:ext cx="6911975" cy="1044575"/>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AVL</a:t>
            </a:r>
            <a:r>
              <a:rPr lang="zh-CN" altLang="en-US" sz="4000" b="1">
                <a:solidFill>
                  <a:schemeClr val="tx2"/>
                </a:solidFill>
                <a:latin typeface="华文新魏" panose="02010800040101010101" pitchFamily="2" charset="-122"/>
                <a:ea typeface="华文新魏" panose="02010800040101010101" pitchFamily="2" charset="-122"/>
              </a:rPr>
              <a:t>树  </a:t>
            </a:r>
            <a:r>
              <a:rPr lang="zh-CN" altLang="en-US" sz="3600" b="1">
                <a:solidFill>
                  <a:schemeClr val="tx2"/>
                </a:solidFill>
                <a:latin typeface="华文新魏" panose="02010800040101010101" pitchFamily="2" charset="-122"/>
                <a:ea typeface="华文新魏" panose="02010800040101010101" pitchFamily="2" charset="-122"/>
              </a:rPr>
              <a:t>高度平衡的二叉搜索树</a:t>
            </a:r>
          </a:p>
        </p:txBody>
      </p:sp>
      <p:grpSp>
        <p:nvGrpSpPr>
          <p:cNvPr id="266265" name="Group 25">
            <a:extLst>
              <a:ext uri="{FF2B5EF4-FFF2-40B4-BE49-F238E27FC236}">
                <a16:creationId xmlns:a16="http://schemas.microsoft.com/office/drawing/2014/main" id="{99F692CB-0692-46FF-81C8-8067DA1D9320}"/>
              </a:ext>
            </a:extLst>
          </p:cNvPr>
          <p:cNvGrpSpPr>
            <a:grpSpLocks/>
          </p:cNvGrpSpPr>
          <p:nvPr/>
        </p:nvGrpSpPr>
        <p:grpSpPr bwMode="auto">
          <a:xfrm>
            <a:off x="1279525" y="3738563"/>
            <a:ext cx="6748463" cy="2390775"/>
            <a:chOff x="768" y="2478"/>
            <a:chExt cx="4251" cy="1506"/>
          </a:xfrm>
        </p:grpSpPr>
        <p:sp>
          <p:nvSpPr>
            <p:cNvPr id="266245" name="Rectangle 5">
              <a:extLst>
                <a:ext uri="{FF2B5EF4-FFF2-40B4-BE49-F238E27FC236}">
                  <a16:creationId xmlns:a16="http://schemas.microsoft.com/office/drawing/2014/main" id="{33FB9C81-9C98-443A-87A2-AEDADD1BDA11}"/>
                </a:ext>
              </a:extLst>
            </p:cNvPr>
            <p:cNvSpPr>
              <a:spLocks noChangeArrowheads="1"/>
            </p:cNvSpPr>
            <p:nvPr/>
          </p:nvSpPr>
          <p:spPr bwMode="auto">
            <a:xfrm>
              <a:off x="1440" y="2478"/>
              <a:ext cx="35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900">
                  <a:latin typeface="Times New Roman" panose="02020603050405020304" pitchFamily="18" charset="0"/>
                </a:rPr>
                <a:t> </a:t>
              </a:r>
              <a:r>
                <a:rPr kumimoji="1" lang="zh-CN" altLang="en-US" sz="28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高度不平衡                         高度平衡</a:t>
              </a:r>
              <a:endParaRPr kumimoji="1" lang="zh-CN" altLang="en-US" sz="2800">
                <a:solidFill>
                  <a:schemeClr val="tx2"/>
                </a:solidFill>
                <a:latin typeface="Times New Roman" panose="02020603050405020304" pitchFamily="18" charset="0"/>
              </a:endParaRPr>
            </a:p>
          </p:txBody>
        </p:sp>
        <p:sp>
          <p:nvSpPr>
            <p:cNvPr id="266246" name="Line 6">
              <a:extLst>
                <a:ext uri="{FF2B5EF4-FFF2-40B4-BE49-F238E27FC236}">
                  <a16:creationId xmlns:a16="http://schemas.microsoft.com/office/drawing/2014/main" id="{3B0DB6E8-FB00-42F5-B287-BA2F392BE407}"/>
                </a:ext>
              </a:extLst>
            </p:cNvPr>
            <p:cNvSpPr>
              <a:spLocks noChangeShapeType="1"/>
            </p:cNvSpPr>
            <p:nvPr/>
          </p:nvSpPr>
          <p:spPr bwMode="auto">
            <a:xfrm>
              <a:off x="3264" y="3264"/>
              <a:ext cx="192"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47" name="Line 7">
              <a:extLst>
                <a:ext uri="{FF2B5EF4-FFF2-40B4-BE49-F238E27FC236}">
                  <a16:creationId xmlns:a16="http://schemas.microsoft.com/office/drawing/2014/main" id="{BB233FB2-75E4-4D67-948B-6C17A08A070C}"/>
                </a:ext>
              </a:extLst>
            </p:cNvPr>
            <p:cNvSpPr>
              <a:spLocks noChangeShapeType="1"/>
            </p:cNvSpPr>
            <p:nvPr/>
          </p:nvSpPr>
          <p:spPr bwMode="auto">
            <a:xfrm>
              <a:off x="4128" y="3216"/>
              <a:ext cx="24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48" name="Line 8">
              <a:extLst>
                <a:ext uri="{FF2B5EF4-FFF2-40B4-BE49-F238E27FC236}">
                  <a16:creationId xmlns:a16="http://schemas.microsoft.com/office/drawing/2014/main" id="{CDF09B30-ADD5-4CA6-AEEE-F8AC6D54A41D}"/>
                </a:ext>
              </a:extLst>
            </p:cNvPr>
            <p:cNvSpPr>
              <a:spLocks noChangeShapeType="1"/>
            </p:cNvSpPr>
            <p:nvPr/>
          </p:nvSpPr>
          <p:spPr bwMode="auto">
            <a:xfrm>
              <a:off x="1728" y="3456"/>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49" name="Line 9">
              <a:extLst>
                <a:ext uri="{FF2B5EF4-FFF2-40B4-BE49-F238E27FC236}">
                  <a16:creationId xmlns:a16="http://schemas.microsoft.com/office/drawing/2014/main" id="{F7B04A03-EA7C-4AEA-A1EF-4F921AF46D00}"/>
                </a:ext>
              </a:extLst>
            </p:cNvPr>
            <p:cNvSpPr>
              <a:spLocks noChangeShapeType="1"/>
            </p:cNvSpPr>
            <p:nvPr/>
          </p:nvSpPr>
          <p:spPr bwMode="auto">
            <a:xfrm>
              <a:off x="1344" y="3072"/>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50" name="Line 10">
              <a:extLst>
                <a:ext uri="{FF2B5EF4-FFF2-40B4-BE49-F238E27FC236}">
                  <a16:creationId xmlns:a16="http://schemas.microsoft.com/office/drawing/2014/main" id="{54288D52-1A29-4331-B29E-4D6805B02FDD}"/>
                </a:ext>
              </a:extLst>
            </p:cNvPr>
            <p:cNvSpPr>
              <a:spLocks noChangeShapeType="1"/>
            </p:cNvSpPr>
            <p:nvPr/>
          </p:nvSpPr>
          <p:spPr bwMode="auto">
            <a:xfrm>
              <a:off x="960" y="2688"/>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51" name="Line 11">
              <a:extLst>
                <a:ext uri="{FF2B5EF4-FFF2-40B4-BE49-F238E27FC236}">
                  <a16:creationId xmlns:a16="http://schemas.microsoft.com/office/drawing/2014/main" id="{6F51CD48-D69C-429C-A35F-67DA9AA4B990}"/>
                </a:ext>
              </a:extLst>
            </p:cNvPr>
            <p:cNvSpPr>
              <a:spLocks noChangeShapeType="1"/>
            </p:cNvSpPr>
            <p:nvPr/>
          </p:nvSpPr>
          <p:spPr bwMode="auto">
            <a:xfrm flipH="1">
              <a:off x="1344" y="3504"/>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52" name="Line 12">
              <a:extLst>
                <a:ext uri="{FF2B5EF4-FFF2-40B4-BE49-F238E27FC236}">
                  <a16:creationId xmlns:a16="http://schemas.microsoft.com/office/drawing/2014/main" id="{9CC78A21-408D-4FAB-ADFA-58774109B6B7}"/>
                </a:ext>
              </a:extLst>
            </p:cNvPr>
            <p:cNvSpPr>
              <a:spLocks noChangeShapeType="1"/>
            </p:cNvSpPr>
            <p:nvPr/>
          </p:nvSpPr>
          <p:spPr bwMode="auto">
            <a:xfrm>
              <a:off x="3744" y="2736"/>
              <a:ext cx="288"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53" name="Oval 13">
              <a:extLst>
                <a:ext uri="{FF2B5EF4-FFF2-40B4-BE49-F238E27FC236}">
                  <a16:creationId xmlns:a16="http://schemas.microsoft.com/office/drawing/2014/main" id="{84A946F8-77E1-4060-B123-DE340CE72336}"/>
                </a:ext>
              </a:extLst>
            </p:cNvPr>
            <p:cNvSpPr>
              <a:spLocks noChangeArrowheads="1"/>
            </p:cNvSpPr>
            <p:nvPr/>
          </p:nvSpPr>
          <p:spPr bwMode="auto">
            <a:xfrm>
              <a:off x="768" y="2496"/>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t>A</a:t>
              </a:r>
              <a:endParaRPr kumimoji="1" lang="en-US" altLang="zh-CN" sz="2400">
                <a:latin typeface="Times New Roman" panose="02020603050405020304" pitchFamily="18" charset="0"/>
              </a:endParaRPr>
            </a:p>
          </p:txBody>
        </p:sp>
        <p:sp>
          <p:nvSpPr>
            <p:cNvPr id="266254" name="Oval 14">
              <a:extLst>
                <a:ext uri="{FF2B5EF4-FFF2-40B4-BE49-F238E27FC236}">
                  <a16:creationId xmlns:a16="http://schemas.microsoft.com/office/drawing/2014/main" id="{A10C967B-8175-426D-9779-74FD622E0BCE}"/>
                </a:ext>
              </a:extLst>
            </p:cNvPr>
            <p:cNvSpPr>
              <a:spLocks noChangeArrowheads="1"/>
            </p:cNvSpPr>
            <p:nvPr/>
          </p:nvSpPr>
          <p:spPr bwMode="auto">
            <a:xfrm>
              <a:off x="1152" y="2880"/>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t>B</a:t>
              </a:r>
              <a:endParaRPr kumimoji="1" lang="en-US" altLang="zh-CN" sz="2400">
                <a:latin typeface="Times New Roman" panose="02020603050405020304" pitchFamily="18" charset="0"/>
              </a:endParaRPr>
            </a:p>
          </p:txBody>
        </p:sp>
        <p:sp>
          <p:nvSpPr>
            <p:cNvPr id="266255" name="Oval 15">
              <a:extLst>
                <a:ext uri="{FF2B5EF4-FFF2-40B4-BE49-F238E27FC236}">
                  <a16:creationId xmlns:a16="http://schemas.microsoft.com/office/drawing/2014/main" id="{EDDEA9CD-0A67-4C73-8673-E398A034DF98}"/>
                </a:ext>
              </a:extLst>
            </p:cNvPr>
            <p:cNvSpPr>
              <a:spLocks noChangeArrowheads="1"/>
            </p:cNvSpPr>
            <p:nvPr/>
          </p:nvSpPr>
          <p:spPr bwMode="auto">
            <a:xfrm>
              <a:off x="1536" y="3264"/>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t>C</a:t>
              </a:r>
              <a:endParaRPr kumimoji="1" lang="en-US" altLang="zh-CN" sz="2400">
                <a:latin typeface="Times New Roman" panose="02020603050405020304" pitchFamily="18" charset="0"/>
              </a:endParaRPr>
            </a:p>
          </p:txBody>
        </p:sp>
        <p:sp>
          <p:nvSpPr>
            <p:cNvPr id="266256" name="Line 16">
              <a:extLst>
                <a:ext uri="{FF2B5EF4-FFF2-40B4-BE49-F238E27FC236}">
                  <a16:creationId xmlns:a16="http://schemas.microsoft.com/office/drawing/2014/main" id="{056E0A5F-742F-4B26-99E6-83C8B84CA1F0}"/>
                </a:ext>
              </a:extLst>
            </p:cNvPr>
            <p:cNvSpPr>
              <a:spLocks noChangeShapeType="1"/>
            </p:cNvSpPr>
            <p:nvPr/>
          </p:nvSpPr>
          <p:spPr bwMode="auto">
            <a:xfrm flipH="1">
              <a:off x="3312" y="2784"/>
              <a:ext cx="24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57" name="Oval 17">
              <a:extLst>
                <a:ext uri="{FF2B5EF4-FFF2-40B4-BE49-F238E27FC236}">
                  <a16:creationId xmlns:a16="http://schemas.microsoft.com/office/drawing/2014/main" id="{A0DB937C-F187-4448-8866-6CC8EFF81B6D}"/>
                </a:ext>
              </a:extLst>
            </p:cNvPr>
            <p:cNvSpPr>
              <a:spLocks noChangeArrowheads="1"/>
            </p:cNvSpPr>
            <p:nvPr/>
          </p:nvSpPr>
          <p:spPr bwMode="auto">
            <a:xfrm>
              <a:off x="3072" y="3024"/>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t>A</a:t>
              </a:r>
              <a:endParaRPr kumimoji="1" lang="en-US" altLang="zh-CN" sz="2400">
                <a:latin typeface="Times New Roman" panose="02020603050405020304" pitchFamily="18" charset="0"/>
              </a:endParaRPr>
            </a:p>
          </p:txBody>
        </p:sp>
        <p:sp>
          <p:nvSpPr>
            <p:cNvPr id="266258" name="Oval 18">
              <a:extLst>
                <a:ext uri="{FF2B5EF4-FFF2-40B4-BE49-F238E27FC236}">
                  <a16:creationId xmlns:a16="http://schemas.microsoft.com/office/drawing/2014/main" id="{B21A5FD7-909F-43B6-8EA4-9261C9DFB76A}"/>
                </a:ext>
              </a:extLst>
            </p:cNvPr>
            <p:cNvSpPr>
              <a:spLocks noChangeArrowheads="1"/>
            </p:cNvSpPr>
            <p:nvPr/>
          </p:nvSpPr>
          <p:spPr bwMode="auto">
            <a:xfrm>
              <a:off x="3360" y="3504"/>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t>B</a:t>
              </a:r>
              <a:endParaRPr kumimoji="1" lang="en-US" altLang="zh-CN" sz="2400">
                <a:latin typeface="Times New Roman" panose="02020603050405020304" pitchFamily="18" charset="0"/>
              </a:endParaRPr>
            </a:p>
          </p:txBody>
        </p:sp>
        <p:sp>
          <p:nvSpPr>
            <p:cNvPr id="266259" name="Oval 19">
              <a:extLst>
                <a:ext uri="{FF2B5EF4-FFF2-40B4-BE49-F238E27FC236}">
                  <a16:creationId xmlns:a16="http://schemas.microsoft.com/office/drawing/2014/main" id="{D8722A17-62E9-45DC-8D5A-13700EB5D4FA}"/>
                </a:ext>
              </a:extLst>
            </p:cNvPr>
            <p:cNvSpPr>
              <a:spLocks noChangeArrowheads="1"/>
            </p:cNvSpPr>
            <p:nvPr/>
          </p:nvSpPr>
          <p:spPr bwMode="auto">
            <a:xfrm>
              <a:off x="3504" y="2496"/>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t>C</a:t>
              </a:r>
              <a:endParaRPr kumimoji="1" lang="en-US" altLang="zh-CN" sz="2400">
                <a:latin typeface="Times New Roman" panose="02020603050405020304" pitchFamily="18" charset="0"/>
              </a:endParaRPr>
            </a:p>
          </p:txBody>
        </p:sp>
        <p:sp>
          <p:nvSpPr>
            <p:cNvPr id="266260" name="Oval 20">
              <a:extLst>
                <a:ext uri="{FF2B5EF4-FFF2-40B4-BE49-F238E27FC236}">
                  <a16:creationId xmlns:a16="http://schemas.microsoft.com/office/drawing/2014/main" id="{C49ECB20-DDDC-448F-BF55-9CAFD17E4166}"/>
                </a:ext>
              </a:extLst>
            </p:cNvPr>
            <p:cNvSpPr>
              <a:spLocks noChangeArrowheads="1"/>
            </p:cNvSpPr>
            <p:nvPr/>
          </p:nvSpPr>
          <p:spPr bwMode="auto">
            <a:xfrm>
              <a:off x="3936" y="3024"/>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t>D</a:t>
              </a:r>
              <a:endParaRPr kumimoji="1" lang="en-US" altLang="zh-CN" sz="2400">
                <a:latin typeface="Times New Roman" panose="02020603050405020304" pitchFamily="18" charset="0"/>
              </a:endParaRPr>
            </a:p>
          </p:txBody>
        </p:sp>
        <p:sp>
          <p:nvSpPr>
            <p:cNvPr id="266261" name="Oval 21">
              <a:extLst>
                <a:ext uri="{FF2B5EF4-FFF2-40B4-BE49-F238E27FC236}">
                  <a16:creationId xmlns:a16="http://schemas.microsoft.com/office/drawing/2014/main" id="{D66A6659-F503-44F4-BC5F-FB686E03E579}"/>
                </a:ext>
              </a:extLst>
            </p:cNvPr>
            <p:cNvSpPr>
              <a:spLocks noChangeArrowheads="1"/>
            </p:cNvSpPr>
            <p:nvPr/>
          </p:nvSpPr>
          <p:spPr bwMode="auto">
            <a:xfrm>
              <a:off x="4272" y="3504"/>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t>E</a:t>
              </a:r>
              <a:endParaRPr kumimoji="1" lang="en-US" altLang="zh-CN" sz="2400">
                <a:latin typeface="Times New Roman" panose="02020603050405020304" pitchFamily="18" charset="0"/>
              </a:endParaRPr>
            </a:p>
          </p:txBody>
        </p:sp>
        <p:sp>
          <p:nvSpPr>
            <p:cNvPr id="266262" name="Oval 22">
              <a:extLst>
                <a:ext uri="{FF2B5EF4-FFF2-40B4-BE49-F238E27FC236}">
                  <a16:creationId xmlns:a16="http://schemas.microsoft.com/office/drawing/2014/main" id="{E92B271D-B320-489C-8BE5-000556F483BF}"/>
                </a:ext>
              </a:extLst>
            </p:cNvPr>
            <p:cNvSpPr>
              <a:spLocks noChangeArrowheads="1"/>
            </p:cNvSpPr>
            <p:nvPr/>
          </p:nvSpPr>
          <p:spPr bwMode="auto">
            <a:xfrm>
              <a:off x="1152" y="3648"/>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t>D</a:t>
              </a:r>
              <a:endParaRPr kumimoji="1" lang="en-US" altLang="zh-CN" sz="2400">
                <a:latin typeface="Times New Roman" panose="02020603050405020304" pitchFamily="18" charset="0"/>
              </a:endParaRPr>
            </a:p>
          </p:txBody>
        </p:sp>
        <p:sp>
          <p:nvSpPr>
            <p:cNvPr id="266263" name="Oval 23">
              <a:extLst>
                <a:ext uri="{FF2B5EF4-FFF2-40B4-BE49-F238E27FC236}">
                  <a16:creationId xmlns:a16="http://schemas.microsoft.com/office/drawing/2014/main" id="{4D8A1F32-C1C0-445C-865D-645E049196B5}"/>
                </a:ext>
              </a:extLst>
            </p:cNvPr>
            <p:cNvSpPr>
              <a:spLocks noChangeArrowheads="1"/>
            </p:cNvSpPr>
            <p:nvPr/>
          </p:nvSpPr>
          <p:spPr bwMode="auto">
            <a:xfrm>
              <a:off x="1920" y="3648"/>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t>E</a:t>
              </a:r>
              <a:endParaRPr kumimoji="1" lang="en-US" altLang="zh-CN" sz="2400">
                <a:latin typeface="Times New Roman" panose="02020603050405020304" pitchFamily="18" charset="0"/>
              </a:endParaRPr>
            </a:p>
          </p:txBody>
        </p:sp>
      </p:grpSp>
      <p:sp>
        <p:nvSpPr>
          <p:cNvPr id="266264" name="Rectangle 24">
            <a:extLst>
              <a:ext uri="{FF2B5EF4-FFF2-40B4-BE49-F238E27FC236}">
                <a16:creationId xmlns:a16="http://schemas.microsoft.com/office/drawing/2014/main" id="{CB9BA2E5-8BA0-467D-8DEB-A1F50E54626E}"/>
              </a:ext>
            </a:extLst>
          </p:cNvPr>
          <p:cNvSpPr>
            <a:spLocks noGrp="1" noChangeArrowheads="1"/>
          </p:cNvSpPr>
          <p:nvPr>
            <p:ph type="body" idx="1"/>
          </p:nvPr>
        </p:nvSpPr>
        <p:spPr>
          <a:xfrm>
            <a:off x="519113" y="1412875"/>
            <a:ext cx="8229600" cy="2232025"/>
          </a:xfrm>
        </p:spPr>
        <p:txBody>
          <a:bodyPr/>
          <a:lstStyle/>
          <a:p>
            <a:pPr>
              <a:lnSpc>
                <a:spcPct val="110000"/>
              </a:lnSpc>
              <a:buClr>
                <a:srgbClr val="800080"/>
              </a:buClr>
              <a:buSzPct val="50000"/>
            </a:pPr>
            <a:r>
              <a:rPr kumimoji="1" lang="en-US" altLang="zh-CN" sz="3000" b="1">
                <a:solidFill>
                  <a:srgbClr val="CC3300"/>
                </a:solidFill>
                <a:latin typeface="Times New Roman" panose="02020603050405020304" pitchFamily="18" charset="0"/>
                <a:ea typeface="仿宋_GB2312" pitchFamily="49" charset="-122"/>
              </a:rPr>
              <a:t>AVL </a:t>
            </a:r>
            <a:r>
              <a:rPr kumimoji="1" lang="zh-CN" altLang="en-US" sz="3000" b="1">
                <a:solidFill>
                  <a:srgbClr val="CC3300"/>
                </a:solidFill>
                <a:latin typeface="Times New Roman" panose="02020603050405020304" pitchFamily="18" charset="0"/>
                <a:ea typeface="仿宋_GB2312" pitchFamily="49" charset="-122"/>
              </a:rPr>
              <a:t>树的定义    </a:t>
            </a:r>
            <a:r>
              <a:rPr kumimoji="1" lang="zh-CN" altLang="en-US" sz="3000" b="1">
                <a:latin typeface="Times New Roman" panose="02020603050405020304" pitchFamily="18" charset="0"/>
                <a:ea typeface="仿宋_GB2312" pitchFamily="49" charset="-122"/>
              </a:rPr>
              <a:t>一棵 </a:t>
            </a:r>
            <a:r>
              <a:rPr kumimoji="1" lang="en-US" altLang="zh-CN" sz="3000" b="1">
                <a:latin typeface="Times New Roman" panose="02020603050405020304" pitchFamily="18" charset="0"/>
                <a:ea typeface="仿宋_GB2312" pitchFamily="49" charset="-122"/>
              </a:rPr>
              <a:t>AVL </a:t>
            </a:r>
            <a:r>
              <a:rPr kumimoji="1" lang="zh-CN" altLang="en-US" sz="3000" b="1">
                <a:latin typeface="Times New Roman" panose="02020603050405020304" pitchFamily="18" charset="0"/>
                <a:ea typeface="仿宋_GB2312" pitchFamily="49" charset="-122"/>
              </a:rPr>
              <a:t>树或者是空树，或者是具有下列性质的二叉搜索树：它的左子树和右子树都是 </a:t>
            </a:r>
            <a:r>
              <a:rPr kumimoji="1" lang="en-US" altLang="zh-CN" sz="3000" b="1">
                <a:latin typeface="Times New Roman" panose="02020603050405020304" pitchFamily="18" charset="0"/>
                <a:ea typeface="仿宋_GB2312" pitchFamily="49" charset="-122"/>
              </a:rPr>
              <a:t>AVL </a:t>
            </a:r>
            <a:r>
              <a:rPr kumimoji="1" lang="zh-CN" altLang="en-US" sz="3000" b="1">
                <a:latin typeface="Times New Roman" panose="02020603050405020304" pitchFamily="18" charset="0"/>
                <a:ea typeface="仿宋_GB2312" pitchFamily="49" charset="-122"/>
              </a:rPr>
              <a:t>树，且左子树和右子树的高度之差的绝对值不超过</a:t>
            </a:r>
            <a:r>
              <a:rPr kumimoji="1" lang="en-US" altLang="zh-CN" sz="3000" b="1">
                <a:latin typeface="Times New Roman" panose="02020603050405020304" pitchFamily="18" charset="0"/>
                <a:ea typeface="仿宋_GB2312" pitchFamily="49" charset="-122"/>
              </a:rPr>
              <a:t>1</a:t>
            </a:r>
            <a:r>
              <a:rPr kumimoji="1" lang="zh-CN" altLang="en-US" sz="3000" b="1">
                <a:latin typeface="Times New Roman" panose="02020603050405020304" pitchFamily="18" charset="0"/>
                <a:ea typeface="仿宋_GB2312" pitchFamily="49" charset="-122"/>
              </a:rPr>
              <a:t>。</a:t>
            </a:r>
            <a:r>
              <a:rPr kumimoji="1" lang="zh-CN" altLang="en-US" sz="3000">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793D4BB8-D2ED-4638-87EB-66EA1E28EBFF}"/>
              </a:ext>
            </a:extLst>
          </p:cNvPr>
          <p:cNvSpPr>
            <a:spLocks noGrp="1"/>
          </p:cNvSpPr>
          <p:nvPr>
            <p:ph type="sldNum" sz="quarter" idx="11"/>
          </p:nvPr>
        </p:nvSpPr>
        <p:spPr/>
        <p:txBody>
          <a:bodyPr/>
          <a:lstStyle/>
          <a:p>
            <a:fld id="{842D3FCE-1ECA-4204-B2AC-6B9FAEDBEDDD}" type="slidenum">
              <a:rPr lang="en-US" altLang="zh-CN"/>
              <a:pPr/>
              <a:t>75</a:t>
            </a:fld>
            <a:endParaRPr lang="en-US" altLang="zh-CN"/>
          </a:p>
        </p:txBody>
      </p:sp>
      <p:sp>
        <p:nvSpPr>
          <p:cNvPr id="267266" name="Rectangle 2">
            <a:extLst>
              <a:ext uri="{FF2B5EF4-FFF2-40B4-BE49-F238E27FC236}">
                <a16:creationId xmlns:a16="http://schemas.microsoft.com/office/drawing/2014/main" id="{002E25E8-9DAF-4D03-9E6B-421C0ECE86A4}"/>
              </a:ext>
            </a:extLst>
          </p:cNvPr>
          <p:cNvSpPr>
            <a:spLocks noChangeArrowheads="1"/>
          </p:cNvSpPr>
          <p:nvPr/>
        </p:nvSpPr>
        <p:spPr bwMode="auto">
          <a:xfrm>
            <a:off x="152400" y="838200"/>
            <a:ext cx="8991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200" b="1">
                <a:effectLst>
                  <a:outerShdw blurRad="38100" dist="38100" dir="2700000" algn="tl">
                    <a:srgbClr val="C0C0C0"/>
                  </a:outerShdw>
                </a:effectLst>
                <a:latin typeface="Times New Roman" panose="02020603050405020304" pitchFamily="18" charset="0"/>
                <a:ea typeface="楷体_GB2312" panose="02010609030101010101" pitchFamily="49" charset="-122"/>
              </a:rPr>
              <a:t>    </a:t>
            </a:r>
            <a:endParaRPr kumimoji="1" lang="en-US" altLang="zh-CN" sz="2400">
              <a:latin typeface="Times New Roman" panose="02020603050405020304" pitchFamily="18" charset="0"/>
            </a:endParaRPr>
          </a:p>
        </p:txBody>
      </p:sp>
      <p:sp>
        <p:nvSpPr>
          <p:cNvPr id="267267" name="Rectangle 3">
            <a:extLst>
              <a:ext uri="{FF2B5EF4-FFF2-40B4-BE49-F238E27FC236}">
                <a16:creationId xmlns:a16="http://schemas.microsoft.com/office/drawing/2014/main" id="{FACBE8EC-C379-40BB-8D3A-F17948EEF368}"/>
              </a:ext>
            </a:extLst>
          </p:cNvPr>
          <p:cNvSpPr>
            <a:spLocks noGrp="1" noChangeArrowheads="1"/>
          </p:cNvSpPr>
          <p:nvPr>
            <p:ph type="title"/>
          </p:nvPr>
        </p:nvSpPr>
        <p:spPr>
          <a:xfrm>
            <a:off x="647700" y="296863"/>
            <a:ext cx="8153400" cy="1687512"/>
          </a:xfrm>
        </p:spPr>
        <p:txBody>
          <a:bodyPr/>
          <a:lstStyle/>
          <a:p>
            <a:pPr algn="ctr"/>
            <a:r>
              <a:rPr lang="zh-CN" altLang="en-US" sz="4000" b="1">
                <a:solidFill>
                  <a:srgbClr val="CC3300"/>
                </a:solidFill>
                <a:latin typeface="华文新魏" panose="02010800040101010101" pitchFamily="2" charset="-122"/>
                <a:ea typeface="华文新魏" panose="02010800040101010101" pitchFamily="2" charset="-122"/>
              </a:rPr>
              <a:t>结点的平衡因子</a:t>
            </a:r>
            <a:br>
              <a:rPr lang="zh-CN" altLang="en-US" sz="4000" b="1">
                <a:solidFill>
                  <a:srgbClr val="CC3300"/>
                </a:solidFill>
                <a:latin typeface="华文新魏" panose="02010800040101010101" pitchFamily="2" charset="-122"/>
                <a:ea typeface="华文新魏" panose="02010800040101010101" pitchFamily="2" charset="-122"/>
              </a:rPr>
            </a:br>
            <a:r>
              <a:rPr lang="en-US" altLang="zh-CN" sz="4000" b="1">
                <a:solidFill>
                  <a:srgbClr val="CC3300"/>
                </a:solidFill>
                <a:latin typeface="华文新魏" panose="02010800040101010101" pitchFamily="2" charset="-122"/>
                <a:ea typeface="华文新魏" panose="02010800040101010101" pitchFamily="2" charset="-122"/>
              </a:rPr>
              <a:t>bf</a:t>
            </a:r>
            <a:r>
              <a:rPr lang="en-US" altLang="zh-CN" sz="4000">
                <a:solidFill>
                  <a:srgbClr val="CC3300"/>
                </a:solidFill>
                <a:latin typeface="华文新魏" panose="02010800040101010101" pitchFamily="2" charset="-122"/>
                <a:ea typeface="华文新魏" panose="02010800040101010101" pitchFamily="2" charset="-122"/>
              </a:rPr>
              <a:t> (</a:t>
            </a:r>
            <a:r>
              <a:rPr lang="en-US" altLang="zh-CN" sz="4000" b="1">
                <a:solidFill>
                  <a:srgbClr val="CC3300"/>
                </a:solidFill>
                <a:latin typeface="华文新魏" panose="02010800040101010101" pitchFamily="2" charset="-122"/>
                <a:ea typeface="华文新魏" panose="02010800040101010101" pitchFamily="2" charset="-122"/>
              </a:rPr>
              <a:t>balance factor</a:t>
            </a:r>
            <a:r>
              <a:rPr lang="en-US" altLang="zh-CN" sz="4000">
                <a:solidFill>
                  <a:srgbClr val="CC3300"/>
                </a:solidFill>
                <a:latin typeface="华文新魏" panose="02010800040101010101" pitchFamily="2" charset="-122"/>
                <a:ea typeface="华文新魏" panose="02010800040101010101" pitchFamily="2" charset="-122"/>
              </a:rPr>
              <a:t>)</a:t>
            </a:r>
            <a:endParaRPr lang="en-US" altLang="zh-CN" sz="4000">
              <a:latin typeface="华文新魏" panose="02010800040101010101" pitchFamily="2" charset="-122"/>
              <a:ea typeface="华文新魏" panose="02010800040101010101" pitchFamily="2" charset="-122"/>
            </a:endParaRPr>
          </a:p>
        </p:txBody>
      </p:sp>
      <p:sp>
        <p:nvSpPr>
          <p:cNvPr id="267268" name="Rectangle 4">
            <a:extLst>
              <a:ext uri="{FF2B5EF4-FFF2-40B4-BE49-F238E27FC236}">
                <a16:creationId xmlns:a16="http://schemas.microsoft.com/office/drawing/2014/main" id="{059759E3-47C6-4FD5-861F-67945AD3E94E}"/>
              </a:ext>
            </a:extLst>
          </p:cNvPr>
          <p:cNvSpPr>
            <a:spLocks noGrp="1" noChangeArrowheads="1"/>
          </p:cNvSpPr>
          <p:nvPr>
            <p:ph type="body" idx="1"/>
          </p:nvPr>
        </p:nvSpPr>
        <p:spPr>
          <a:xfrm>
            <a:off x="566738" y="1808163"/>
            <a:ext cx="8001000" cy="4392612"/>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每个结点附加一个数字，给出该结点右子树的高度减去左子树的高度所得的高度差，这个数字即为结点的平衡因子</a:t>
            </a:r>
            <a:r>
              <a:rPr lang="en-US" altLang="zh-CN" sz="3000" b="1">
                <a:latin typeface="Times New Roman" panose="02020603050405020304" pitchFamily="18" charset="0"/>
                <a:ea typeface="仿宋_GB2312" pitchFamily="49" charset="-122"/>
              </a:rPr>
              <a:t>bf</a:t>
            </a:r>
            <a:r>
              <a:rPr lang="zh-CN" altLang="en-US" sz="3000" b="1">
                <a:latin typeface="Times New Roman" panose="02020603050405020304" pitchFamily="18" charset="0"/>
                <a:ea typeface="仿宋_GB2312" pitchFamily="49" charset="-122"/>
              </a:rPr>
              <a:t>。 </a:t>
            </a:r>
          </a:p>
          <a:p>
            <a:pPr>
              <a:lnSpc>
                <a:spcPct val="105000"/>
              </a:lnSpc>
              <a:buClr>
                <a:srgbClr val="800080"/>
              </a:buClr>
              <a:buSzPct val="50000"/>
            </a:pP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树任一结点平衡因子只能取 </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1, 0, 1</a:t>
            </a:r>
            <a:r>
              <a:rPr lang="zh-CN" altLang="en-US" sz="3000" b="1">
                <a:latin typeface="Times New Roman" panose="02020603050405020304" pitchFamily="18" charset="0"/>
                <a:ea typeface="仿宋_GB2312" pitchFamily="49" charset="-122"/>
              </a:rPr>
              <a:t>。</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如果一个结点的平衡因子的绝对值大于</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，则这棵二叉搜索树就失去了平衡，不再是</a:t>
            </a: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如果一棵有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个结点的二叉搜索树是高度平</a:t>
            </a:r>
          </a:p>
        </p:txBody>
      </p:sp>
    </p:spTree>
  </p:cSld>
  <p:clrMapOvr>
    <a:masterClrMapping/>
  </p:clrMapOvr>
  <p:transition>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91EF9D6-6F72-4148-A2CE-F1CA02C195BB}"/>
              </a:ext>
            </a:extLst>
          </p:cNvPr>
          <p:cNvSpPr>
            <a:spLocks noGrp="1"/>
          </p:cNvSpPr>
          <p:nvPr>
            <p:ph type="sldNum" sz="quarter" idx="11"/>
          </p:nvPr>
        </p:nvSpPr>
        <p:spPr/>
        <p:txBody>
          <a:bodyPr/>
          <a:lstStyle/>
          <a:p>
            <a:fld id="{3760B062-6C82-4931-8162-3ACC67F0AB84}" type="slidenum">
              <a:rPr lang="en-US" altLang="zh-CN"/>
              <a:pPr/>
              <a:t>76</a:t>
            </a:fld>
            <a:endParaRPr lang="en-US" altLang="zh-CN"/>
          </a:p>
        </p:txBody>
      </p:sp>
      <p:sp>
        <p:nvSpPr>
          <p:cNvPr id="355331" name="Rectangle 3">
            <a:extLst>
              <a:ext uri="{FF2B5EF4-FFF2-40B4-BE49-F238E27FC236}">
                <a16:creationId xmlns:a16="http://schemas.microsoft.com/office/drawing/2014/main" id="{1282AABC-951B-4640-B065-F3F6538C0CA2}"/>
              </a:ext>
            </a:extLst>
          </p:cNvPr>
          <p:cNvSpPr>
            <a:spLocks noGrp="1" noChangeArrowheads="1"/>
          </p:cNvSpPr>
          <p:nvPr>
            <p:ph type="body" idx="1"/>
          </p:nvPr>
        </p:nvSpPr>
        <p:spPr>
          <a:xfrm>
            <a:off x="457200" y="803275"/>
            <a:ext cx="8229600" cy="5541963"/>
          </a:xfrm>
        </p:spPr>
        <p:txBody>
          <a:bodyPr/>
          <a:lstStyle/>
          <a:p>
            <a:pPr>
              <a:lnSpc>
                <a:spcPct val="105000"/>
              </a:lnSpc>
              <a:buClr>
                <a:srgbClr val="800080"/>
              </a:buClr>
              <a:buSzPct val="50000"/>
              <a:buFont typeface="Wingdings" panose="05000000000000000000" pitchFamily="2" charset="2"/>
              <a:buNone/>
            </a:pPr>
            <a:r>
              <a:rPr lang="en-US" altLang="zh-CN" sz="26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衡的，其高度可保持在</a:t>
            </a:r>
            <a:r>
              <a:rPr lang="en-US" altLang="zh-CN" sz="3000" b="1">
                <a:latin typeface="Times New Roman" panose="02020603050405020304" pitchFamily="18" charset="0"/>
                <a:ea typeface="仿宋_GB2312" pitchFamily="49" charset="-122"/>
              </a:rPr>
              <a:t>O(log</a:t>
            </a:r>
            <a:r>
              <a:rPr lang="en-US" altLang="zh-CN" sz="3000" b="1" baseline="-25000">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，平均搜索长度也可保持在</a:t>
            </a:r>
            <a:r>
              <a:rPr lang="en-US" altLang="zh-CN" sz="3000" b="1">
                <a:latin typeface="Times New Roman" panose="02020603050405020304" pitchFamily="18" charset="0"/>
                <a:ea typeface="仿宋_GB2312" pitchFamily="49" charset="-122"/>
              </a:rPr>
              <a:t>O(log</a:t>
            </a:r>
            <a:r>
              <a:rPr lang="en-US" altLang="zh-CN" sz="3000" b="1" baseline="-25000">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a:lnSpc>
                <a:spcPct val="105000"/>
              </a:lnSpc>
              <a:buClr>
                <a:srgbClr val="800080"/>
              </a:buClr>
              <a:buSzPct val="50000"/>
              <a:buFont typeface="Wingdings" panose="05000000000000000000" pitchFamily="2" charset="2"/>
              <a:buNone/>
            </a:pPr>
            <a:endParaRPr lang="zh-CN" altLang="en-US" sz="3000" b="1">
              <a:latin typeface="Times New Roman" panose="02020603050405020304" pitchFamily="18" charset="0"/>
              <a:ea typeface="仿宋_GB2312" pitchFamily="49" charset="-122"/>
            </a:endParaRPr>
          </a:p>
          <a:p>
            <a:pPr>
              <a:lnSpc>
                <a:spcPct val="105000"/>
              </a:lnSpc>
              <a:buClr>
                <a:srgbClr val="800080"/>
              </a:buClr>
              <a:buSzPct val="50000"/>
              <a:buFont typeface="Wingdings" panose="05000000000000000000" pitchFamily="2" charset="2"/>
              <a:buNone/>
            </a:pPr>
            <a:endParaRPr lang="zh-CN" altLang="en-US" sz="3000" b="1">
              <a:latin typeface="Times New Roman" panose="02020603050405020304" pitchFamily="18" charset="0"/>
              <a:ea typeface="仿宋_GB2312" pitchFamily="49" charset="-122"/>
            </a:endParaRP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&lt;</a:t>
            </a:r>
            <a:r>
              <a:rPr lang="en-US" altLang="zh-CN" sz="2800">
                <a:latin typeface="Times New Roman" panose="02020603050405020304" pitchFamily="18" charset="0"/>
                <a:ea typeface="隶书" panose="02010509060101010101" pitchFamily="49" charset="-122"/>
              </a:rPr>
              <a:t>iostream.h</a:t>
            </a:r>
            <a:r>
              <a:rPr lang="en-US" altLang="zh-CN" sz="2800" b="1">
                <a:latin typeface="Times New Roman" panose="02020603050405020304" pitchFamily="18" charset="0"/>
                <a:ea typeface="隶书" panose="02010509060101010101" pitchFamily="49" charset="-122"/>
              </a:rPr>
              <a:t>&gt;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stack.h</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AVLNode</a:t>
            </a:r>
            <a:r>
              <a:rPr lang="en-US" altLang="zh-CN" sz="2800" b="1">
                <a:latin typeface="Times New Roman" panose="02020603050405020304" pitchFamily="18" charset="0"/>
                <a:ea typeface="隶书" panose="02010509060101010101" pitchFamily="49" charset="-122"/>
              </a:rPr>
              <a:t> : public </a:t>
            </a:r>
            <a:r>
              <a:rPr lang="en-US" altLang="zh-CN" sz="2800">
                <a:latin typeface="Times New Roman" panose="02020603050405020304" pitchFamily="18" charset="0"/>
                <a:ea typeface="隶书" panose="02010509060101010101" pitchFamily="49" charset="-122"/>
              </a:rPr>
              <a:t>BSTNode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p>
          <a:p>
            <a:pPr>
              <a:lnSpc>
                <a:spcPct val="105000"/>
              </a:lnSpc>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//AVL</a:t>
            </a:r>
            <a:r>
              <a:rPr lang="zh-CN" altLang="en-US" sz="2800">
                <a:solidFill>
                  <a:schemeClr val="tx2"/>
                </a:solidFill>
                <a:latin typeface="Times New Roman" panose="02020603050405020304" pitchFamily="18" charset="0"/>
                <a:ea typeface="隶书" panose="02010509060101010101" pitchFamily="49" charset="-122"/>
              </a:rPr>
              <a:t>树结点的类定义</a:t>
            </a:r>
            <a:r>
              <a:rPr lang="zh-CN" altLang="en-US"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bf</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AVLNode()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left = NULL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right = NULL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bf = 0</a:t>
            </a:r>
            <a:r>
              <a:rPr lang="en-US" altLang="zh-CN" sz="2800" b="1">
                <a:latin typeface="Times New Roman" panose="02020603050405020304" pitchFamily="18" charset="0"/>
                <a:ea typeface="隶书" panose="02010509060101010101" pitchFamily="49" charset="-122"/>
              </a:rPr>
              <a:t>; }</a:t>
            </a:r>
            <a:endParaRPr lang="en-US" altLang="zh-CN" sz="2800">
              <a:latin typeface="Times New Roman" panose="02020603050405020304" pitchFamily="18" charset="0"/>
              <a:ea typeface="隶书" panose="02010509060101010101" pitchFamily="49" charset="-122"/>
            </a:endParaRPr>
          </a:p>
        </p:txBody>
      </p:sp>
      <p:sp>
        <p:nvSpPr>
          <p:cNvPr id="355330" name="Rectangle 2">
            <a:extLst>
              <a:ext uri="{FF2B5EF4-FFF2-40B4-BE49-F238E27FC236}">
                <a16:creationId xmlns:a16="http://schemas.microsoft.com/office/drawing/2014/main" id="{32A42C5B-90F9-49EE-99D7-4812801CFA9B}"/>
              </a:ext>
            </a:extLst>
          </p:cNvPr>
          <p:cNvSpPr>
            <a:spLocks noGrp="1" noChangeArrowheads="1"/>
          </p:cNvSpPr>
          <p:nvPr>
            <p:ph type="title"/>
          </p:nvPr>
        </p:nvSpPr>
        <p:spPr>
          <a:xfrm>
            <a:off x="503238" y="1916113"/>
            <a:ext cx="8229600" cy="1044575"/>
          </a:xfrm>
          <a:ln/>
          <a:extLst>
            <a:ext uri="{91240B29-F687-4F45-9708-019B960494DF}">
              <a14:hiddenLine xmlns:a14="http://schemas.microsoft.com/office/drawing/2010/main" w="9525">
                <a:solidFill>
                  <a:schemeClr val="tx2"/>
                </a:solidFill>
                <a:miter lim="800000"/>
                <a:headEnd/>
                <a:tailEnd/>
              </a14:hiddenLine>
            </a:ext>
          </a:extLst>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AVL</a:t>
            </a:r>
            <a:r>
              <a:rPr lang="zh-CN" altLang="en-US" sz="4000" b="1">
                <a:solidFill>
                  <a:schemeClr val="tx2"/>
                </a:solidFill>
                <a:latin typeface="华文新魏" panose="02010800040101010101" pitchFamily="2" charset="-122"/>
                <a:ea typeface="华文新魏" panose="02010800040101010101" pitchFamily="2" charset="-122"/>
              </a:rPr>
              <a:t>树的类定义</a:t>
            </a:r>
            <a:r>
              <a:rPr lang="zh-CN" altLang="en-US"/>
              <a:t> </a:t>
            </a:r>
          </a:p>
        </p:txBody>
      </p:sp>
    </p:spTree>
  </p:cSld>
  <p:clrMapOvr>
    <a:masterClrMapping/>
  </p:clrMapOvr>
  <p:transition>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E297290-CF70-4F9C-ABD6-14C49C3370BA}"/>
              </a:ext>
            </a:extLst>
          </p:cNvPr>
          <p:cNvSpPr>
            <a:spLocks noGrp="1"/>
          </p:cNvSpPr>
          <p:nvPr>
            <p:ph type="sldNum" sz="quarter" idx="11"/>
          </p:nvPr>
        </p:nvSpPr>
        <p:spPr/>
        <p:txBody>
          <a:bodyPr/>
          <a:lstStyle/>
          <a:p>
            <a:fld id="{5E596D8C-ED8E-4986-BCC7-E1C9C1FEE054}" type="slidenum">
              <a:rPr lang="en-US" altLang="zh-CN"/>
              <a:pPr/>
              <a:t>77</a:t>
            </a:fld>
            <a:endParaRPr lang="en-US" altLang="zh-CN"/>
          </a:p>
        </p:txBody>
      </p:sp>
      <p:sp>
        <p:nvSpPr>
          <p:cNvPr id="268292" name="Rectangle 4">
            <a:extLst>
              <a:ext uri="{FF2B5EF4-FFF2-40B4-BE49-F238E27FC236}">
                <a16:creationId xmlns:a16="http://schemas.microsoft.com/office/drawing/2014/main" id="{5CB32F09-0D42-425F-AF0E-C67DA005365A}"/>
              </a:ext>
            </a:extLst>
          </p:cNvPr>
          <p:cNvSpPr>
            <a:spLocks noGrp="1" noChangeArrowheads="1"/>
          </p:cNvSpPr>
          <p:nvPr>
            <p:ph type="body" idx="1"/>
          </p:nvPr>
        </p:nvSpPr>
        <p:spPr>
          <a:xfrm>
            <a:off x="457200" y="728663"/>
            <a:ext cx="8229600" cy="5651500"/>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AVLNode (E 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AVLNode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 = NULL</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AVLNode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r = NULL) </a:t>
            </a:r>
            <a:endParaRPr lang="en-US" altLang="zh-CN" sz="28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data = 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left = 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right = r</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bf = 0</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AVLTree</a:t>
            </a:r>
            <a:r>
              <a:rPr lang="en-US" altLang="zh-CN" sz="2800" b="1">
                <a:latin typeface="Times New Roman" panose="02020603050405020304" pitchFamily="18" charset="0"/>
                <a:ea typeface="隶书" panose="02010509060101010101" pitchFamily="49" charset="-122"/>
              </a:rPr>
              <a:t> : public </a:t>
            </a:r>
            <a:r>
              <a:rPr lang="en-US" altLang="zh-CN" sz="2800">
                <a:latin typeface="Times New Roman" panose="02020603050405020304" pitchFamily="18" charset="0"/>
                <a:ea typeface="隶书" panose="02010509060101010101" pitchFamily="49" charset="-122"/>
              </a:rPr>
              <a:t>BST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平衡的二叉搜索树</a:t>
            </a:r>
            <a:r>
              <a:rPr lang="zh-CN" altLang="en-US" sz="2800" b="1">
                <a:solidFill>
                  <a:schemeClr val="tx2"/>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AVL</a:t>
            </a:r>
            <a:r>
              <a:rPr lang="zh-CN" altLang="en-US"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类定义</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AVLTree()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root = NULL</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endParaRPr lang="zh-CN" altLang="en-US" sz="28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AVLTree (K Ref)</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RefValue = Ref</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root = NULL</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构造函数：构造非空</a:t>
            </a:r>
            <a:r>
              <a:rPr lang="en-US" altLang="zh-CN" sz="2800">
                <a:solidFill>
                  <a:schemeClr val="tx2"/>
                </a:solidFill>
                <a:latin typeface="Times New Roman" panose="02020603050405020304" pitchFamily="18" charset="0"/>
                <a:ea typeface="隶书" panose="02010509060101010101" pitchFamily="49" charset="-122"/>
              </a:rPr>
              <a:t>AVL</a:t>
            </a:r>
            <a:r>
              <a:rPr lang="zh-CN" altLang="en-US" sz="2800">
                <a:solidFill>
                  <a:schemeClr val="tx2"/>
                </a:solidFill>
                <a:latin typeface="Times New Roman" panose="02020603050405020304" pitchFamily="18" charset="0"/>
                <a:ea typeface="隶书" panose="02010509060101010101" pitchFamily="49" charset="-122"/>
              </a:rPr>
              <a:t>树</a:t>
            </a:r>
          </a:p>
        </p:txBody>
      </p:sp>
    </p:spTree>
  </p:cSld>
  <p:clrMapOvr>
    <a:masterClrMapping/>
  </p:clrMapOvr>
  <p:transition>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A9014B12-801B-403A-965E-78851BFCABBF}"/>
              </a:ext>
            </a:extLst>
          </p:cNvPr>
          <p:cNvSpPr>
            <a:spLocks noGrp="1"/>
          </p:cNvSpPr>
          <p:nvPr>
            <p:ph type="sldNum" sz="quarter" idx="11"/>
          </p:nvPr>
        </p:nvSpPr>
        <p:spPr/>
        <p:txBody>
          <a:bodyPr/>
          <a:lstStyle/>
          <a:p>
            <a:fld id="{9DFFD204-FAB2-43BC-B88D-80E534743009}" type="slidenum">
              <a:rPr lang="en-US" altLang="zh-CN"/>
              <a:pPr/>
              <a:t>78</a:t>
            </a:fld>
            <a:endParaRPr lang="en-US" altLang="zh-CN"/>
          </a:p>
        </p:txBody>
      </p:sp>
      <p:sp>
        <p:nvSpPr>
          <p:cNvPr id="270340" name="Rectangle 4">
            <a:extLst>
              <a:ext uri="{FF2B5EF4-FFF2-40B4-BE49-F238E27FC236}">
                <a16:creationId xmlns:a16="http://schemas.microsoft.com/office/drawing/2014/main" id="{6507EB11-0024-4756-A03C-6C1D91CE3D67}"/>
              </a:ext>
            </a:extLst>
          </p:cNvPr>
          <p:cNvSpPr>
            <a:spLocks noGrp="1" noChangeArrowheads="1"/>
          </p:cNvSpPr>
          <p:nvPr>
            <p:ph type="body" idx="1"/>
          </p:nvPr>
        </p:nvSpPr>
        <p:spPr>
          <a:xfrm>
            <a:off x="457200" y="695325"/>
            <a:ext cx="8470900" cy="5686425"/>
          </a:xfrm>
        </p:spPr>
        <p:txBody>
          <a:bodyPr/>
          <a:lstStyle/>
          <a:p>
            <a:pPr>
              <a:lnSpc>
                <a:spcPct val="105000"/>
              </a:lnSpc>
              <a:spcBef>
                <a:spcPct val="0"/>
              </a:spcBef>
              <a:buFont typeface="Wingdings" panose="05000000000000000000" pitchFamily="2" charset="2"/>
              <a:buNone/>
            </a:pPr>
            <a:r>
              <a:rPr lang="en-US" altLang="zh-CN" sz="2800" b="1">
                <a:latin typeface="Times New Roman" panose="02020603050405020304" pitchFamily="18" charset="0"/>
              </a:rPr>
              <a:t>    int </a:t>
            </a:r>
            <a:r>
              <a:rPr lang="en-US" altLang="zh-CN" sz="2800">
                <a:latin typeface="Times New Roman" panose="02020603050405020304" pitchFamily="18" charset="0"/>
              </a:rPr>
              <a:t>Height()</a:t>
            </a:r>
            <a:r>
              <a:rPr lang="en-US" altLang="zh-CN" sz="2800" b="1">
                <a:latin typeface="Times New Roman" panose="02020603050405020304" pitchFamily="18" charset="0"/>
              </a:rPr>
              <a:t> const; 				         </a:t>
            </a:r>
            <a:r>
              <a:rPr lang="en-US" altLang="zh-CN" sz="2800" b="1">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ea typeface="隶书" panose="02010509060101010101" pitchFamily="49" charset="-122"/>
              </a:rPr>
              <a:t>高度</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rPr>
              <a:t>    </a:t>
            </a:r>
            <a:r>
              <a:rPr lang="en-US" altLang="zh-CN" sz="2800">
                <a:latin typeface="Times New Roman" panose="02020603050405020304" pitchFamily="18" charset="0"/>
              </a:rPr>
              <a:t>AVLNode</a:t>
            </a:r>
            <a:r>
              <a:rPr lang="en-US" altLang="zh-CN" sz="2800" b="1">
                <a:latin typeface="Times New Roman" panose="02020603050405020304" pitchFamily="18" charset="0"/>
              </a:rPr>
              <a:t>&lt;</a:t>
            </a:r>
            <a:r>
              <a:rPr lang="en-US" altLang="zh-CN" sz="2800">
                <a:latin typeface="Times New Roman" panose="02020603050405020304" pitchFamily="18" charset="0"/>
              </a:rPr>
              <a:t>E</a:t>
            </a:r>
            <a:r>
              <a:rPr lang="en-US" altLang="zh-CN" sz="2800" b="1">
                <a:latin typeface="Times New Roman" panose="02020603050405020304" pitchFamily="18" charset="0"/>
              </a:rPr>
              <a:t>,</a:t>
            </a:r>
            <a:r>
              <a:rPr lang="en-US" altLang="zh-CN" sz="2800">
                <a:latin typeface="Times New Roman" panose="02020603050405020304" pitchFamily="18" charset="0"/>
              </a:rPr>
              <a:t> K</a:t>
            </a:r>
            <a:r>
              <a:rPr lang="en-US" altLang="zh-CN" sz="2800" b="1">
                <a:latin typeface="Times New Roman" panose="02020603050405020304" pitchFamily="18" charset="0"/>
              </a:rPr>
              <a:t>&gt;* </a:t>
            </a:r>
            <a:r>
              <a:rPr lang="en-US" altLang="zh-CN" sz="2800">
                <a:latin typeface="Times New Roman" panose="02020603050405020304" pitchFamily="18" charset="0"/>
              </a:rPr>
              <a:t>Search (K x</a:t>
            </a:r>
            <a:r>
              <a:rPr lang="en-US" altLang="zh-CN" sz="2800" b="1">
                <a:latin typeface="Times New Roman" panose="02020603050405020304" pitchFamily="18" charset="0"/>
              </a:rPr>
              <a:t>, </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rPr>
              <a:t>          AVLNode</a:t>
            </a:r>
            <a:r>
              <a:rPr lang="en-US" altLang="zh-CN" sz="2800" b="1">
                <a:latin typeface="Times New Roman" panose="02020603050405020304" pitchFamily="18" charset="0"/>
              </a:rPr>
              <a:t>&lt;</a:t>
            </a:r>
            <a:r>
              <a:rPr lang="en-US" altLang="zh-CN" sz="2800">
                <a:latin typeface="Times New Roman" panose="02020603050405020304" pitchFamily="18" charset="0"/>
              </a:rPr>
              <a:t>E</a:t>
            </a:r>
            <a:r>
              <a:rPr lang="en-US" altLang="zh-CN" sz="2800" b="1">
                <a:latin typeface="Times New Roman" panose="02020603050405020304" pitchFamily="18" charset="0"/>
              </a:rPr>
              <a:t>, </a:t>
            </a:r>
            <a:r>
              <a:rPr lang="en-US" altLang="zh-CN" sz="2800">
                <a:latin typeface="Times New Roman" panose="02020603050405020304" pitchFamily="18" charset="0"/>
              </a:rPr>
              <a:t>K</a:t>
            </a:r>
            <a:r>
              <a:rPr lang="en-US" altLang="zh-CN" sz="2800" b="1">
                <a:latin typeface="Times New Roman" panose="02020603050405020304" pitchFamily="18" charset="0"/>
              </a:rPr>
              <a:t>&gt; *&amp; </a:t>
            </a:r>
            <a:r>
              <a:rPr lang="en-US" altLang="zh-CN" sz="2800">
                <a:latin typeface="Times New Roman" panose="02020603050405020304" pitchFamily="18" charset="0"/>
              </a:rPr>
              <a:t>par) </a:t>
            </a:r>
            <a:r>
              <a:rPr lang="en-US" altLang="zh-CN" sz="2800" b="1">
                <a:latin typeface="Times New Roman" panose="02020603050405020304" pitchFamily="18" charset="0"/>
              </a:rPr>
              <a:t>const;	         </a:t>
            </a:r>
            <a:r>
              <a:rPr lang="en-US" altLang="zh-CN" sz="2800" b="1">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ea typeface="隶书" panose="02010509060101010101" pitchFamily="49" charset="-122"/>
              </a:rPr>
              <a:t>搜索</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bool </a:t>
            </a:r>
            <a:r>
              <a:rPr lang="en-US" altLang="zh-CN" sz="2800">
                <a:latin typeface="Times New Roman" panose="02020603050405020304" pitchFamily="18" charset="0"/>
              </a:rPr>
              <a:t>Insert (E</a:t>
            </a:r>
            <a:r>
              <a:rPr lang="en-US" altLang="zh-CN" sz="2800" b="1">
                <a:latin typeface="Times New Roman" panose="02020603050405020304" pitchFamily="18" charset="0"/>
              </a:rPr>
              <a:t>&amp; </a:t>
            </a:r>
            <a:r>
              <a:rPr lang="en-US" altLang="zh-CN" sz="2800">
                <a:latin typeface="Times New Roman" panose="02020603050405020304" pitchFamily="18" charset="0"/>
              </a:rPr>
              <a:t>e1)</a:t>
            </a:r>
            <a:r>
              <a:rPr lang="en-US" altLang="zh-CN" sz="2800" b="1">
                <a:latin typeface="Times New Roman" panose="02020603050405020304" pitchFamily="18" charset="0"/>
              </a:rPr>
              <a:t> { return </a:t>
            </a:r>
            <a:r>
              <a:rPr lang="en-US" altLang="zh-CN" sz="2800">
                <a:latin typeface="Times New Roman" panose="02020603050405020304" pitchFamily="18" charset="0"/>
              </a:rPr>
              <a:t>Insert (root</a:t>
            </a:r>
            <a:r>
              <a:rPr lang="en-US" altLang="zh-CN" sz="2800" b="1">
                <a:latin typeface="Times New Roman" panose="02020603050405020304" pitchFamily="18" charset="0"/>
              </a:rPr>
              <a:t>, </a:t>
            </a:r>
            <a:r>
              <a:rPr lang="en-US" altLang="zh-CN" sz="2800">
                <a:latin typeface="Times New Roman" panose="02020603050405020304" pitchFamily="18" charset="0"/>
              </a:rPr>
              <a:t>e1)</a:t>
            </a:r>
            <a:r>
              <a:rPr lang="en-US" altLang="zh-CN" sz="2800" b="1">
                <a:latin typeface="Times New Roman" panose="02020603050405020304" pitchFamily="18" charset="0"/>
              </a:rPr>
              <a:t>; } </a:t>
            </a:r>
            <a:r>
              <a:rPr lang="en-US" altLang="zh-CN" sz="2800" b="1">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ea typeface="隶书" panose="02010509060101010101" pitchFamily="49" charset="-122"/>
              </a:rPr>
              <a:t>插入</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bool </a:t>
            </a:r>
            <a:r>
              <a:rPr lang="en-US" altLang="zh-CN" sz="2800">
                <a:latin typeface="Times New Roman" panose="02020603050405020304" pitchFamily="18" charset="0"/>
              </a:rPr>
              <a:t>Remove (K x</a:t>
            </a:r>
            <a:r>
              <a:rPr lang="en-US" altLang="zh-CN" sz="2800" b="1">
                <a:latin typeface="Times New Roman" panose="02020603050405020304" pitchFamily="18" charset="0"/>
              </a:rPr>
              <a:t>, </a:t>
            </a:r>
            <a:r>
              <a:rPr lang="en-US" altLang="zh-CN" sz="2800">
                <a:latin typeface="Times New Roman" panose="02020603050405020304" pitchFamily="18" charset="0"/>
              </a:rPr>
              <a:t>E</a:t>
            </a:r>
            <a:r>
              <a:rPr lang="en-US" altLang="zh-CN" sz="2800" b="1">
                <a:latin typeface="Times New Roman" panose="02020603050405020304" pitchFamily="18" charset="0"/>
              </a:rPr>
              <a:t>&amp; </a:t>
            </a:r>
            <a:r>
              <a:rPr lang="en-US" altLang="zh-CN" sz="2800">
                <a:latin typeface="Times New Roman" panose="02020603050405020304" pitchFamily="18" charset="0"/>
              </a:rPr>
              <a:t>e1)</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rPr>
              <a:t>        </a:t>
            </a:r>
            <a:r>
              <a:rPr lang="en-US" altLang="zh-CN" sz="2800" b="1">
                <a:latin typeface="Times New Roman" panose="02020603050405020304" pitchFamily="18" charset="0"/>
              </a:rPr>
              <a:t> { return </a:t>
            </a:r>
            <a:r>
              <a:rPr lang="en-US" altLang="zh-CN" sz="2800">
                <a:latin typeface="Times New Roman" panose="02020603050405020304" pitchFamily="18" charset="0"/>
              </a:rPr>
              <a:t>Remove (root</a:t>
            </a:r>
            <a:r>
              <a:rPr lang="en-US" altLang="zh-CN" sz="2800" b="1">
                <a:latin typeface="Times New Roman" panose="02020603050405020304" pitchFamily="18" charset="0"/>
              </a:rPr>
              <a:t>, </a:t>
            </a:r>
            <a:r>
              <a:rPr lang="en-US" altLang="zh-CN" sz="2800">
                <a:latin typeface="Times New Roman" panose="02020603050405020304" pitchFamily="18" charset="0"/>
              </a:rPr>
              <a:t>x</a:t>
            </a:r>
            <a:r>
              <a:rPr lang="en-US" altLang="zh-CN" sz="2800" b="1">
                <a:latin typeface="Times New Roman" panose="02020603050405020304" pitchFamily="18" charset="0"/>
              </a:rPr>
              <a:t>, </a:t>
            </a:r>
            <a:r>
              <a:rPr lang="en-US" altLang="zh-CN" sz="2800">
                <a:latin typeface="Times New Roman" panose="02020603050405020304" pitchFamily="18" charset="0"/>
              </a:rPr>
              <a:t>e1)</a:t>
            </a:r>
            <a:r>
              <a:rPr lang="en-US" altLang="zh-CN" sz="2800" b="1">
                <a:latin typeface="Times New Roman" panose="02020603050405020304" pitchFamily="18" charset="0"/>
              </a:rPr>
              <a:t>; } 	         </a:t>
            </a:r>
            <a:r>
              <a:rPr lang="en-US" altLang="zh-CN" sz="2800" b="1">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ea typeface="隶书" panose="02010509060101010101" pitchFamily="49" charset="-122"/>
              </a:rPr>
              <a:t>删除</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friend istream&amp; operator &gt;&gt; </a:t>
            </a:r>
            <a:r>
              <a:rPr lang="en-US" altLang="zh-CN" sz="2800">
                <a:latin typeface="Times New Roman" panose="02020603050405020304" pitchFamily="18" charset="0"/>
              </a:rPr>
              <a:t>(</a:t>
            </a:r>
            <a:r>
              <a:rPr lang="en-US" altLang="zh-CN" sz="2800" b="1">
                <a:latin typeface="Times New Roman" panose="02020603050405020304" pitchFamily="18" charset="0"/>
              </a:rPr>
              <a:t>istream&amp; </a:t>
            </a:r>
            <a:r>
              <a:rPr lang="en-US" altLang="zh-CN" sz="2800">
                <a:latin typeface="Times New Roman" panose="02020603050405020304" pitchFamily="18" charset="0"/>
              </a:rPr>
              <a:t>in</a:t>
            </a:r>
            <a:r>
              <a:rPr lang="en-US" altLang="zh-CN" sz="2800" b="1">
                <a:latin typeface="Times New Roman" panose="02020603050405020304" pitchFamily="18" charset="0"/>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rPr>
              <a:t>         </a:t>
            </a:r>
            <a:r>
              <a:rPr lang="en-US" altLang="zh-CN" sz="2800">
                <a:latin typeface="Times New Roman" panose="02020603050405020304" pitchFamily="18" charset="0"/>
              </a:rPr>
              <a:t>AVLTree</a:t>
            </a:r>
            <a:r>
              <a:rPr lang="en-US" altLang="zh-CN" sz="2800" b="1">
                <a:latin typeface="Times New Roman" panose="02020603050405020304" pitchFamily="18" charset="0"/>
              </a:rPr>
              <a:t>&lt;</a:t>
            </a:r>
            <a:r>
              <a:rPr lang="en-US" altLang="zh-CN" sz="2800">
                <a:latin typeface="Times New Roman" panose="02020603050405020304" pitchFamily="18" charset="0"/>
              </a:rPr>
              <a:t>E</a:t>
            </a:r>
            <a:r>
              <a:rPr lang="en-US" altLang="zh-CN" sz="2800" b="1">
                <a:latin typeface="Times New Roman" panose="02020603050405020304" pitchFamily="18" charset="0"/>
              </a:rPr>
              <a:t>, </a:t>
            </a:r>
            <a:r>
              <a:rPr lang="en-US" altLang="zh-CN" sz="2800">
                <a:latin typeface="Times New Roman" panose="02020603050405020304" pitchFamily="18" charset="0"/>
              </a:rPr>
              <a:t>K</a:t>
            </a:r>
            <a:r>
              <a:rPr lang="en-US" altLang="zh-CN" sz="2800" b="1">
                <a:latin typeface="Times New Roman" panose="02020603050405020304" pitchFamily="18" charset="0"/>
              </a:rPr>
              <a:t>&gt;&amp; </a:t>
            </a:r>
            <a:r>
              <a:rPr lang="en-US" altLang="zh-CN" sz="2800">
                <a:latin typeface="Times New Roman" panose="02020603050405020304" pitchFamily="18" charset="0"/>
              </a:rPr>
              <a:t>Tree)</a:t>
            </a:r>
            <a:r>
              <a:rPr lang="en-US" altLang="zh-CN" sz="2800" b="1">
                <a:latin typeface="Times New Roman" panose="02020603050405020304" pitchFamily="18" charset="0"/>
              </a:rPr>
              <a:t>;		       </a:t>
            </a:r>
            <a:r>
              <a:rPr lang="en-US" altLang="zh-CN" sz="2800" b="1">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ea typeface="隶书" panose="02010509060101010101" pitchFamily="49" charset="-122"/>
              </a:rPr>
              <a:t>重载：输入</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friend ostream&amp; operator &lt;&lt; </a:t>
            </a:r>
            <a:r>
              <a:rPr lang="en-US" altLang="zh-CN" sz="2800">
                <a:latin typeface="Times New Roman" panose="02020603050405020304" pitchFamily="18" charset="0"/>
              </a:rPr>
              <a:t>(</a:t>
            </a:r>
            <a:r>
              <a:rPr lang="en-US" altLang="zh-CN" sz="2800" b="1">
                <a:latin typeface="Times New Roman" panose="02020603050405020304" pitchFamily="18" charset="0"/>
              </a:rPr>
              <a:t>ostream&amp; </a:t>
            </a:r>
            <a:r>
              <a:rPr lang="en-US" altLang="zh-CN" sz="2800">
                <a:latin typeface="Times New Roman" panose="02020603050405020304" pitchFamily="18" charset="0"/>
              </a:rPr>
              <a:t>out</a:t>
            </a:r>
            <a:r>
              <a:rPr lang="en-US" altLang="zh-CN" sz="2800" b="1">
                <a:latin typeface="Times New Roman" panose="02020603050405020304" pitchFamily="18" charset="0"/>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rPr>
              <a:t>         const </a:t>
            </a:r>
            <a:r>
              <a:rPr lang="en-US" altLang="zh-CN" sz="2800">
                <a:latin typeface="Times New Roman" panose="02020603050405020304" pitchFamily="18" charset="0"/>
              </a:rPr>
              <a:t>AVLTree</a:t>
            </a:r>
            <a:r>
              <a:rPr lang="en-US" altLang="zh-CN" sz="2800" b="1">
                <a:latin typeface="Times New Roman" panose="02020603050405020304" pitchFamily="18" charset="0"/>
              </a:rPr>
              <a:t>&lt;</a:t>
            </a:r>
            <a:r>
              <a:rPr lang="en-US" altLang="zh-CN" sz="2800">
                <a:latin typeface="Times New Roman" panose="02020603050405020304" pitchFamily="18" charset="0"/>
              </a:rPr>
              <a:t>E</a:t>
            </a:r>
            <a:r>
              <a:rPr lang="en-US" altLang="zh-CN" sz="2800" b="1">
                <a:latin typeface="Times New Roman" panose="02020603050405020304" pitchFamily="18" charset="0"/>
              </a:rPr>
              <a:t>, </a:t>
            </a:r>
            <a:r>
              <a:rPr lang="en-US" altLang="zh-CN" sz="2800">
                <a:latin typeface="Times New Roman" panose="02020603050405020304" pitchFamily="18" charset="0"/>
              </a:rPr>
              <a:t>K</a:t>
            </a:r>
            <a:r>
              <a:rPr lang="en-US" altLang="zh-CN" sz="2800" b="1">
                <a:latin typeface="Times New Roman" panose="02020603050405020304" pitchFamily="18" charset="0"/>
              </a:rPr>
              <a:t>&gt;&amp;</a:t>
            </a:r>
            <a:r>
              <a:rPr lang="en-US" altLang="zh-CN" sz="2800">
                <a:latin typeface="Times New Roman" panose="02020603050405020304" pitchFamily="18" charset="0"/>
              </a:rPr>
              <a:t> Tree)</a:t>
            </a:r>
            <a:r>
              <a:rPr lang="en-US" altLang="zh-CN" sz="2800" b="1">
                <a:latin typeface="Times New Roman" panose="02020603050405020304" pitchFamily="18" charset="0"/>
              </a:rPr>
              <a:t>;        </a:t>
            </a:r>
            <a:r>
              <a:rPr lang="en-US" altLang="zh-CN" sz="2800" b="1">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ea typeface="隶书" panose="02010509060101010101" pitchFamily="49" charset="-122"/>
              </a:rPr>
              <a:t>重载：输出</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rPr>
              <a:t>protected:</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rPr>
              <a:t>    int </a:t>
            </a:r>
            <a:r>
              <a:rPr lang="en-US" altLang="zh-CN" sz="2800">
                <a:latin typeface="Times New Roman" panose="02020603050405020304" pitchFamily="18" charset="0"/>
              </a:rPr>
              <a:t>Height (AVLNode</a:t>
            </a:r>
            <a:r>
              <a:rPr lang="en-US" altLang="zh-CN" sz="2800" b="1">
                <a:latin typeface="Times New Roman" panose="02020603050405020304" pitchFamily="18" charset="0"/>
              </a:rPr>
              <a:t>&lt;</a:t>
            </a:r>
            <a:r>
              <a:rPr lang="en-US" altLang="zh-CN" sz="2800">
                <a:latin typeface="Times New Roman" panose="02020603050405020304" pitchFamily="18" charset="0"/>
              </a:rPr>
              <a:t>E</a:t>
            </a:r>
            <a:r>
              <a:rPr lang="en-US" altLang="zh-CN" sz="2800" b="1">
                <a:latin typeface="Times New Roman" panose="02020603050405020304" pitchFamily="18" charset="0"/>
              </a:rPr>
              <a:t>, </a:t>
            </a:r>
            <a:r>
              <a:rPr lang="en-US" altLang="zh-CN" sz="2800">
                <a:latin typeface="Times New Roman" panose="02020603050405020304" pitchFamily="18" charset="0"/>
              </a:rPr>
              <a:t>K</a:t>
            </a:r>
            <a:r>
              <a:rPr lang="en-US" altLang="zh-CN" sz="2800" b="1">
                <a:latin typeface="Times New Roman" panose="02020603050405020304" pitchFamily="18" charset="0"/>
              </a:rPr>
              <a:t>&gt; *</a:t>
            </a:r>
            <a:r>
              <a:rPr lang="en-US" altLang="zh-CN" sz="2800">
                <a:latin typeface="Times New Roman" panose="02020603050405020304" pitchFamily="18" charset="0"/>
              </a:rPr>
              <a:t>ptr)</a:t>
            </a:r>
            <a:r>
              <a:rPr lang="en-US" altLang="zh-CN" sz="2800" b="1">
                <a:latin typeface="Times New Roman" panose="02020603050405020304" pitchFamily="18" charset="0"/>
              </a:rPr>
              <a:t> const;</a:t>
            </a:r>
            <a:r>
              <a:rPr lang="en-US" altLang="zh-CN" sz="2800">
                <a:latin typeface="Times New Roman" panose="02020603050405020304" pitchFamily="18" charset="0"/>
              </a:rPr>
              <a:t> </a:t>
            </a:r>
          </a:p>
        </p:txBody>
      </p:sp>
    </p:spTree>
  </p:cSld>
  <p:clrMapOvr>
    <a:masterClrMapping/>
  </p:clrMapOvr>
  <p:transition>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48E79CF-84E0-4C11-BFBE-7C6142317F27}"/>
              </a:ext>
            </a:extLst>
          </p:cNvPr>
          <p:cNvSpPr>
            <a:spLocks noGrp="1"/>
          </p:cNvSpPr>
          <p:nvPr>
            <p:ph type="sldNum" sz="quarter" idx="11"/>
          </p:nvPr>
        </p:nvSpPr>
        <p:spPr/>
        <p:txBody>
          <a:bodyPr/>
          <a:lstStyle/>
          <a:p>
            <a:fld id="{A897207B-BD52-4169-8CB0-256D8EE47E75}" type="slidenum">
              <a:rPr lang="en-US" altLang="zh-CN"/>
              <a:pPr/>
              <a:t>79</a:t>
            </a:fld>
            <a:endParaRPr lang="en-US" altLang="zh-CN"/>
          </a:p>
        </p:txBody>
      </p:sp>
      <p:sp>
        <p:nvSpPr>
          <p:cNvPr id="357379" name="Rectangle 3">
            <a:extLst>
              <a:ext uri="{FF2B5EF4-FFF2-40B4-BE49-F238E27FC236}">
                <a16:creationId xmlns:a16="http://schemas.microsoft.com/office/drawing/2014/main" id="{432C32A0-5D08-4A93-93EE-FA419D50E2AC}"/>
              </a:ext>
            </a:extLst>
          </p:cNvPr>
          <p:cNvSpPr>
            <a:spLocks noGrp="1" noChangeArrowheads="1"/>
          </p:cNvSpPr>
          <p:nvPr>
            <p:ph type="body" idx="1"/>
          </p:nvPr>
        </p:nvSpPr>
        <p:spPr>
          <a:xfrm>
            <a:off x="457200" y="692150"/>
            <a:ext cx="8229600" cy="5175250"/>
          </a:xfrm>
        </p:spPr>
        <p:txBody>
          <a:bodyPr/>
          <a:lstStyle/>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Insert (AVLNode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ptr</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Remove (AVLNode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ptr</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 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RotateL (AVLNode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ptr)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左单旋</a:t>
            </a:r>
          </a:p>
          <a:p>
            <a:pPr>
              <a:lnSpc>
                <a:spcPct val="105000"/>
              </a:lnSpc>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RotateR (AVLNode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ptr)</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右单旋</a:t>
            </a:r>
          </a:p>
          <a:p>
            <a:pPr>
              <a:lnSpc>
                <a:spcPct val="105000"/>
              </a:lnSpc>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RotateLR (AVLNode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ptr)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先左后右双旋</a:t>
            </a:r>
          </a:p>
          <a:p>
            <a:pPr>
              <a:lnSpc>
                <a:spcPct val="105000"/>
              </a:lnSpc>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RotateRL (AVLNode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ptr)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先右后左双旋</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6CDCEC09-3C7E-429A-A419-6CB7F5635C65}"/>
              </a:ext>
            </a:extLst>
          </p:cNvPr>
          <p:cNvSpPr>
            <a:spLocks noGrp="1"/>
          </p:cNvSpPr>
          <p:nvPr>
            <p:ph type="sldNum" sz="quarter" idx="11"/>
          </p:nvPr>
        </p:nvSpPr>
        <p:spPr/>
        <p:txBody>
          <a:bodyPr/>
          <a:lstStyle/>
          <a:p>
            <a:fld id="{E990D718-2AE9-4E68-89E8-CCE36967EF0B}" type="slidenum">
              <a:rPr lang="en-US" altLang="zh-CN"/>
              <a:pPr/>
              <a:t>8</a:t>
            </a:fld>
            <a:endParaRPr lang="en-US" altLang="zh-CN"/>
          </a:p>
        </p:txBody>
      </p:sp>
      <p:sp>
        <p:nvSpPr>
          <p:cNvPr id="313346" name="Rectangle 2">
            <a:extLst>
              <a:ext uri="{FF2B5EF4-FFF2-40B4-BE49-F238E27FC236}">
                <a16:creationId xmlns:a16="http://schemas.microsoft.com/office/drawing/2014/main" id="{8AFD655A-8808-43CF-87E3-E91BBC89A334}"/>
              </a:ext>
            </a:extLst>
          </p:cNvPr>
          <p:cNvSpPr>
            <a:spLocks noGrp="1" noChangeArrowheads="1"/>
          </p:cNvSpPr>
          <p:nvPr>
            <p:ph type="body" idx="1"/>
          </p:nvPr>
        </p:nvSpPr>
        <p:spPr>
          <a:xfrm>
            <a:off x="590550" y="657225"/>
            <a:ext cx="8229600" cy="575945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dataList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 = defaultSize)</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ArraySize(sz)</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CuurentSize(0)</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Element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dataNode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assert (Element != NULL)</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dataList (dataList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K</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复制构造函数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virtual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dataList()</a:t>
            </a:r>
            <a:r>
              <a:rPr lang="en-US" altLang="zh-CN" sz="2800" b="1">
                <a:latin typeface="Times New Roman" panose="02020603050405020304" pitchFamily="18" charset="0"/>
                <a:ea typeface="隶书" panose="02010509060101010101" pitchFamily="49" charset="-122"/>
              </a:rPr>
              <a:t> { delete </a:t>
            </a:r>
            <a:r>
              <a:rPr lang="en-US" altLang="zh-CN" sz="2800">
                <a:latin typeface="Times New Roman" panose="02020603050405020304" pitchFamily="18" charset="0"/>
                <a:ea typeface="隶书" panose="02010509060101010101" pitchFamily="49" charset="-122"/>
              </a:rPr>
              <a:t>[]Element</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virtual int </a:t>
            </a:r>
            <a:r>
              <a:rPr lang="en-US" altLang="zh-CN" sz="2800">
                <a:latin typeface="Times New Roman" panose="02020603050405020304" pitchFamily="18" charset="0"/>
                <a:ea typeface="隶书" panose="02010509060101010101" pitchFamily="49" charset="-122"/>
              </a:rPr>
              <a:t>Length()</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CurrentSize</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求表的长度</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virtual </a:t>
            </a:r>
            <a:r>
              <a:rPr lang="en-US" altLang="zh-CN" sz="2800">
                <a:latin typeface="Times New Roman" panose="02020603050405020304" pitchFamily="18" charset="0"/>
                <a:ea typeface="隶书" panose="02010509060101010101" pitchFamily="49" charset="-122"/>
              </a:rPr>
              <a:t>K getKey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i) </a:t>
            </a:r>
            <a:r>
              <a:rPr lang="en-US" altLang="zh-CN" sz="2800" b="1">
                <a:latin typeface="Times New Roman" panose="02020603050405020304" pitchFamily="18" charset="0"/>
                <a:ea typeface="隶书" panose="02010509060101010101" pitchFamily="49" charset="-122"/>
              </a:rPr>
              <a:t>const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提取第</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i="1">
                <a:solidFill>
                  <a:schemeClr val="tx2"/>
                </a:solidFill>
                <a:latin typeface="Times New Roman" panose="02020603050405020304" pitchFamily="18" charset="0"/>
                <a:ea typeface="隶书" panose="02010509060101010101" pitchFamily="49" charset="-122"/>
              </a:rPr>
              <a:t>i</a:t>
            </a:r>
            <a:r>
              <a:rPr lang="zh-CN" altLang="en-US" sz="2800">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1</a:t>
            </a:r>
            <a:r>
              <a:rPr lang="zh-CN" altLang="en-US" sz="2800">
                <a:solidFill>
                  <a:schemeClr val="tx2"/>
                </a:solidFill>
                <a:latin typeface="Times New Roman" panose="02020603050405020304" pitchFamily="18" charset="0"/>
                <a:ea typeface="隶书" panose="02010509060101010101" pitchFamily="49" charset="-122"/>
              </a:rPr>
              <a:t>开始）元素值</a:t>
            </a:r>
            <a:r>
              <a:rPr lang="zh-CN" altLang="en-US"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E960F24-3907-4A21-A074-5003FD08EE3C}"/>
              </a:ext>
            </a:extLst>
          </p:cNvPr>
          <p:cNvSpPr>
            <a:spLocks noGrp="1"/>
          </p:cNvSpPr>
          <p:nvPr>
            <p:ph type="sldNum" sz="quarter" idx="11"/>
          </p:nvPr>
        </p:nvSpPr>
        <p:spPr/>
        <p:txBody>
          <a:bodyPr/>
          <a:lstStyle/>
          <a:p>
            <a:fld id="{A42DEFC7-44D8-4F29-A756-E9A3B78AC05B}" type="slidenum">
              <a:rPr lang="en-US" altLang="zh-CN"/>
              <a:pPr/>
              <a:t>80</a:t>
            </a:fld>
            <a:endParaRPr lang="en-US" altLang="zh-CN"/>
          </a:p>
        </p:txBody>
      </p:sp>
      <p:sp>
        <p:nvSpPr>
          <p:cNvPr id="271362" name="Rectangle 2">
            <a:extLst>
              <a:ext uri="{FF2B5EF4-FFF2-40B4-BE49-F238E27FC236}">
                <a16:creationId xmlns:a16="http://schemas.microsoft.com/office/drawing/2014/main" id="{3C7549A4-EAB4-4EC8-B6A2-7A632C37199C}"/>
              </a:ext>
            </a:extLst>
          </p:cNvPr>
          <p:cNvSpPr>
            <a:spLocks noGrp="1" noChangeArrowheads="1"/>
          </p:cNvSpPr>
          <p:nvPr>
            <p:ph type="title"/>
          </p:nvPr>
        </p:nvSpPr>
        <p:spPr>
          <a:xfrm>
            <a:off x="3276600" y="304800"/>
            <a:ext cx="2743200" cy="1071563"/>
          </a:xfrm>
        </p:spPr>
        <p:txBody>
          <a:bodyPr/>
          <a:lstStyle/>
          <a:p>
            <a:pPr algn="just"/>
            <a:r>
              <a:rPr lang="zh-CN" altLang="en-US" sz="4000" b="1">
                <a:solidFill>
                  <a:srgbClr val="CC3300"/>
                </a:solidFill>
                <a:ea typeface="华文新魏" panose="02010800040101010101" pitchFamily="2" charset="-122"/>
              </a:rPr>
              <a:t>平衡化旋转</a:t>
            </a:r>
            <a:endParaRPr lang="zh-CN" altLang="en-US" sz="4000">
              <a:ea typeface="华文新魏" panose="02010800040101010101" pitchFamily="2" charset="-122"/>
            </a:endParaRPr>
          </a:p>
        </p:txBody>
      </p:sp>
      <p:sp>
        <p:nvSpPr>
          <p:cNvPr id="271363" name="Rectangle 3">
            <a:extLst>
              <a:ext uri="{FF2B5EF4-FFF2-40B4-BE49-F238E27FC236}">
                <a16:creationId xmlns:a16="http://schemas.microsoft.com/office/drawing/2014/main" id="{9649202E-A2C8-4D27-A26E-65FC1A34FA15}"/>
              </a:ext>
            </a:extLst>
          </p:cNvPr>
          <p:cNvSpPr>
            <a:spLocks noGrp="1" noChangeArrowheads="1"/>
          </p:cNvSpPr>
          <p:nvPr>
            <p:ph type="body" idx="1"/>
          </p:nvPr>
        </p:nvSpPr>
        <p:spPr>
          <a:xfrm>
            <a:off x="603250" y="1196975"/>
            <a:ext cx="8001000" cy="5334000"/>
          </a:xfrm>
        </p:spPr>
        <p:txBody>
          <a:bodyPr/>
          <a:lstStyle/>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如果在一棵平衡的二叉搜索树中插入一个新结点，造成了不平衡。此时必须调整树的结构，使之平衡化。</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平衡化旋转有两类：</a:t>
            </a:r>
          </a:p>
          <a:p>
            <a:pPr lvl="1">
              <a:lnSpc>
                <a:spcPct val="105000"/>
              </a:lnSpc>
              <a:spcBef>
                <a:spcPct val="10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 单旋转 </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左旋和右旋</a:t>
            </a:r>
            <a:r>
              <a:rPr lang="en-US" altLang="zh-CN" sz="3000" b="1">
                <a:latin typeface="Times New Roman" panose="02020603050405020304" pitchFamily="18" charset="0"/>
                <a:ea typeface="仿宋_GB2312" pitchFamily="49" charset="-122"/>
              </a:rPr>
              <a:t>)</a:t>
            </a:r>
          </a:p>
          <a:p>
            <a:pPr lvl="1">
              <a:lnSpc>
                <a:spcPct val="105000"/>
              </a:lnSpc>
              <a:spcBef>
                <a:spcPct val="10000"/>
              </a:spcBef>
              <a:buClr>
                <a:schemeClr val="tx2"/>
              </a:buClr>
              <a:buSzTx/>
              <a:buFont typeface="Wingdings" panose="05000000000000000000" pitchFamily="2" charset="2"/>
              <a:buChar char="ü"/>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双旋转 </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左平衡和右平衡</a:t>
            </a:r>
            <a:r>
              <a:rPr lang="en-US" altLang="zh-CN" sz="3000" b="1">
                <a:latin typeface="Times New Roman" panose="02020603050405020304" pitchFamily="18" charset="0"/>
                <a:ea typeface="仿宋_GB2312" pitchFamily="49" charset="-122"/>
              </a:rPr>
              <a:t>)</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每插入一个新结点时</a:t>
            </a:r>
            <a:r>
              <a:rPr lang="en-US" altLang="zh-CN" sz="3000" b="1">
                <a:latin typeface="Times New Roman" panose="02020603050405020304" pitchFamily="18" charset="0"/>
                <a:ea typeface="仿宋_GB2312" pitchFamily="49" charset="-122"/>
              </a:rPr>
              <a:t>, AVL </a:t>
            </a:r>
            <a:r>
              <a:rPr lang="zh-CN" altLang="en-US" sz="3000" b="1">
                <a:latin typeface="Times New Roman" panose="02020603050405020304" pitchFamily="18" charset="0"/>
                <a:ea typeface="仿宋_GB2312" pitchFamily="49" charset="-122"/>
              </a:rPr>
              <a:t>树中相关结点的平衡状态会发生改变。因此</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在插入一 个新结点后，需要</a:t>
            </a:r>
            <a:r>
              <a:rPr lang="zh-CN" altLang="en-US" sz="3000" b="1" u="sng">
                <a:solidFill>
                  <a:schemeClr val="tx2"/>
                </a:solidFill>
                <a:latin typeface="Times New Roman" panose="02020603050405020304" pitchFamily="18" charset="0"/>
                <a:ea typeface="仿宋_GB2312" pitchFamily="49" charset="-122"/>
              </a:rPr>
              <a:t>从插入位置沿通向根的路径回溯</a:t>
            </a:r>
            <a:r>
              <a:rPr lang="zh-CN" altLang="en-US" sz="3000" b="1">
                <a:solidFill>
                  <a:schemeClr val="tx2"/>
                </a:solidFill>
                <a:latin typeface="Times New Roman" panose="02020603050405020304" pitchFamily="18" charset="0"/>
                <a:ea typeface="仿宋_GB2312" pitchFamily="49" charset="-122"/>
              </a:rPr>
              <a:t>，</a:t>
            </a:r>
            <a:r>
              <a:rPr lang="zh-CN" altLang="en-US" sz="3000" b="1" u="sng">
                <a:solidFill>
                  <a:schemeClr val="tx2"/>
                </a:solidFill>
                <a:latin typeface="Times New Roman" panose="02020603050405020304" pitchFamily="18" charset="0"/>
                <a:ea typeface="仿宋_GB2312" pitchFamily="49" charset="-122"/>
              </a:rPr>
              <a:t>检查各结点的平衡因子</a:t>
            </a:r>
            <a:r>
              <a:rPr lang="zh-CN" altLang="en-US"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D357A0D-D443-4791-851A-EE85CBDD29B1}"/>
              </a:ext>
            </a:extLst>
          </p:cNvPr>
          <p:cNvSpPr>
            <a:spLocks noGrp="1"/>
          </p:cNvSpPr>
          <p:nvPr>
            <p:ph type="sldNum" sz="quarter" idx="11"/>
          </p:nvPr>
        </p:nvSpPr>
        <p:spPr/>
        <p:txBody>
          <a:bodyPr/>
          <a:lstStyle/>
          <a:p>
            <a:fld id="{491FA70E-992A-4F5A-A30F-70C28812B245}" type="slidenum">
              <a:rPr lang="en-US" altLang="zh-CN"/>
              <a:pPr/>
              <a:t>81</a:t>
            </a:fld>
            <a:endParaRPr lang="en-US" altLang="zh-CN"/>
          </a:p>
        </p:txBody>
      </p:sp>
      <p:sp>
        <p:nvSpPr>
          <p:cNvPr id="272386" name="Rectangle 2">
            <a:extLst>
              <a:ext uri="{FF2B5EF4-FFF2-40B4-BE49-F238E27FC236}">
                <a16:creationId xmlns:a16="http://schemas.microsoft.com/office/drawing/2014/main" id="{21D55618-D842-445B-85BA-AD8135D5F4F1}"/>
              </a:ext>
            </a:extLst>
          </p:cNvPr>
          <p:cNvSpPr>
            <a:spLocks noGrp="1" noChangeArrowheads="1"/>
          </p:cNvSpPr>
          <p:nvPr>
            <p:ph type="body" idx="1"/>
          </p:nvPr>
        </p:nvSpPr>
        <p:spPr>
          <a:xfrm>
            <a:off x="539750" y="728663"/>
            <a:ext cx="8245475" cy="5702300"/>
          </a:xfrm>
        </p:spPr>
        <p:txBody>
          <a:bodyPr/>
          <a:lstStyle/>
          <a:p>
            <a:pPr>
              <a:lnSpc>
                <a:spcPct val="105000"/>
              </a:lnSpc>
              <a:buClr>
                <a:srgbClr val="800080"/>
              </a:buClr>
              <a:buSzPct val="50000"/>
            </a:pPr>
            <a:r>
              <a:rPr lang="zh-CN" altLang="en-US" sz="3000" b="1">
                <a:solidFill>
                  <a:srgbClr val="000099"/>
                </a:solidFill>
                <a:ea typeface="仿宋_GB2312" pitchFamily="49" charset="-122"/>
              </a:rPr>
              <a:t>如果在某一结点发现高度不平衡，停止回溯。从发生不平衡的结点起，沿刚才回溯的路径取直接下两层的结点。</a:t>
            </a:r>
          </a:p>
          <a:p>
            <a:pPr>
              <a:lnSpc>
                <a:spcPct val="105000"/>
              </a:lnSpc>
              <a:buClr>
                <a:srgbClr val="800080"/>
              </a:buClr>
              <a:buSzPct val="50000"/>
            </a:pPr>
            <a:r>
              <a:rPr lang="zh-CN" altLang="en-US" sz="3000" b="1" u="sng">
                <a:solidFill>
                  <a:schemeClr val="tx2"/>
                </a:solidFill>
                <a:ea typeface="仿宋_GB2312" pitchFamily="49" charset="-122"/>
              </a:rPr>
              <a:t>如果这三个结点处于一条直线上，则采用单旋转进行平衡化</a:t>
            </a:r>
            <a:r>
              <a:rPr lang="zh-CN" altLang="en-US" sz="3000" b="1">
                <a:solidFill>
                  <a:schemeClr val="tx2"/>
                </a:solidFill>
                <a:ea typeface="仿宋_GB2312" pitchFamily="49" charset="-122"/>
              </a:rPr>
              <a:t>。</a:t>
            </a:r>
            <a:r>
              <a:rPr lang="zh-CN" altLang="en-US" sz="3000" b="1">
                <a:solidFill>
                  <a:srgbClr val="000099"/>
                </a:solidFill>
                <a:ea typeface="仿宋_GB2312" pitchFamily="49" charset="-122"/>
              </a:rPr>
              <a:t>单旋转可按其方向分为左单旋转和右单旋转</a:t>
            </a:r>
            <a:r>
              <a:rPr lang="en-US" altLang="zh-CN" sz="3000" b="1">
                <a:solidFill>
                  <a:srgbClr val="000099"/>
                </a:solidFill>
                <a:ea typeface="仿宋_GB2312" pitchFamily="49" charset="-122"/>
              </a:rPr>
              <a:t>,   </a:t>
            </a:r>
            <a:r>
              <a:rPr lang="zh-CN" altLang="en-US" sz="3000" b="1">
                <a:solidFill>
                  <a:srgbClr val="000099"/>
                </a:solidFill>
                <a:ea typeface="仿宋_GB2312" pitchFamily="49" charset="-122"/>
              </a:rPr>
              <a:t>其中一个是另一 个的镜像，其方向与不平衡的形状相关。</a:t>
            </a:r>
          </a:p>
          <a:p>
            <a:pPr>
              <a:lnSpc>
                <a:spcPct val="105000"/>
              </a:lnSpc>
              <a:buClr>
                <a:srgbClr val="800080"/>
              </a:buClr>
              <a:buSzPct val="50000"/>
            </a:pPr>
            <a:r>
              <a:rPr lang="zh-CN" altLang="en-US" sz="3000" b="1" u="sng">
                <a:solidFill>
                  <a:schemeClr val="tx2"/>
                </a:solidFill>
                <a:ea typeface="仿宋_GB2312" pitchFamily="49" charset="-122"/>
              </a:rPr>
              <a:t>如果这三个结点处于一条折线上，则采用双旋转进行平衡化</a:t>
            </a:r>
            <a:r>
              <a:rPr lang="zh-CN" altLang="en-US" sz="3000" b="1">
                <a:solidFill>
                  <a:schemeClr val="tx2"/>
                </a:solidFill>
                <a:ea typeface="仿宋_GB2312" pitchFamily="49" charset="-122"/>
              </a:rPr>
              <a:t>。</a:t>
            </a:r>
            <a:r>
              <a:rPr lang="zh-CN" altLang="en-US" sz="3000" b="1">
                <a:solidFill>
                  <a:srgbClr val="000099"/>
                </a:solidFill>
                <a:ea typeface="仿宋_GB2312" pitchFamily="49" charset="-122"/>
              </a:rPr>
              <a:t>双旋转分为先左后右和先右后左两类。</a:t>
            </a:r>
          </a:p>
        </p:txBody>
      </p:sp>
      <p:sp>
        <p:nvSpPr>
          <p:cNvPr id="272387" name="Line 3">
            <a:extLst>
              <a:ext uri="{FF2B5EF4-FFF2-40B4-BE49-F238E27FC236}">
                <a16:creationId xmlns:a16="http://schemas.microsoft.com/office/drawing/2014/main" id="{271EC879-48B4-4F06-A7C9-3343FC65D02C}"/>
              </a:ext>
            </a:extLst>
          </p:cNvPr>
          <p:cNvSpPr>
            <a:spLocks noChangeShapeType="1"/>
          </p:cNvSpPr>
          <p:nvPr/>
        </p:nvSpPr>
        <p:spPr bwMode="auto">
          <a:xfrm>
            <a:off x="5181600" y="56388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a:extLst>
              <a:ext uri="{FF2B5EF4-FFF2-40B4-BE49-F238E27FC236}">
                <a16:creationId xmlns:a16="http://schemas.microsoft.com/office/drawing/2014/main" id="{604138B0-5C9D-4926-845A-F7F316DFC456}"/>
              </a:ext>
            </a:extLst>
          </p:cNvPr>
          <p:cNvSpPr>
            <a:spLocks noGrp="1"/>
          </p:cNvSpPr>
          <p:nvPr>
            <p:ph type="sldNum" sz="quarter" idx="11"/>
          </p:nvPr>
        </p:nvSpPr>
        <p:spPr/>
        <p:txBody>
          <a:bodyPr/>
          <a:lstStyle/>
          <a:p>
            <a:fld id="{933D4D2B-05C8-4237-8FAE-F5590BCD2217}" type="slidenum">
              <a:rPr lang="en-US" altLang="zh-CN"/>
              <a:pPr/>
              <a:t>82</a:t>
            </a:fld>
            <a:endParaRPr lang="en-US" altLang="zh-CN"/>
          </a:p>
        </p:txBody>
      </p:sp>
      <p:grpSp>
        <p:nvGrpSpPr>
          <p:cNvPr id="273435" name="Group 27">
            <a:extLst>
              <a:ext uri="{FF2B5EF4-FFF2-40B4-BE49-F238E27FC236}">
                <a16:creationId xmlns:a16="http://schemas.microsoft.com/office/drawing/2014/main" id="{D379BDD1-E505-4B54-9300-42D28120FC53}"/>
              </a:ext>
            </a:extLst>
          </p:cNvPr>
          <p:cNvGrpSpPr>
            <a:grpSpLocks/>
          </p:cNvGrpSpPr>
          <p:nvPr/>
        </p:nvGrpSpPr>
        <p:grpSpPr bwMode="auto">
          <a:xfrm>
            <a:off x="609600" y="763588"/>
            <a:ext cx="7948613" cy="1981200"/>
            <a:chOff x="384" y="576"/>
            <a:chExt cx="5007" cy="1248"/>
          </a:xfrm>
        </p:grpSpPr>
        <p:sp>
          <p:nvSpPr>
            <p:cNvPr id="273410" name="Line 2">
              <a:extLst>
                <a:ext uri="{FF2B5EF4-FFF2-40B4-BE49-F238E27FC236}">
                  <a16:creationId xmlns:a16="http://schemas.microsoft.com/office/drawing/2014/main" id="{4FC4DCE7-096E-4320-A443-E9BB7B64C77A}"/>
                </a:ext>
              </a:extLst>
            </p:cNvPr>
            <p:cNvSpPr>
              <a:spLocks noChangeShapeType="1"/>
            </p:cNvSpPr>
            <p:nvPr/>
          </p:nvSpPr>
          <p:spPr bwMode="auto">
            <a:xfrm flipV="1">
              <a:off x="4704" y="1008"/>
              <a:ext cx="288"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11" name="Line 3">
              <a:extLst>
                <a:ext uri="{FF2B5EF4-FFF2-40B4-BE49-F238E27FC236}">
                  <a16:creationId xmlns:a16="http://schemas.microsoft.com/office/drawing/2014/main" id="{9BCADD27-C731-4B62-9AEB-4841D67EF1B5}"/>
                </a:ext>
              </a:extLst>
            </p:cNvPr>
            <p:cNvSpPr>
              <a:spLocks noChangeShapeType="1"/>
            </p:cNvSpPr>
            <p:nvPr/>
          </p:nvSpPr>
          <p:spPr bwMode="auto">
            <a:xfrm>
              <a:off x="4704" y="720"/>
              <a:ext cx="288"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12" name="Line 4">
              <a:extLst>
                <a:ext uri="{FF2B5EF4-FFF2-40B4-BE49-F238E27FC236}">
                  <a16:creationId xmlns:a16="http://schemas.microsoft.com/office/drawing/2014/main" id="{C1D0FD91-B8A3-48D7-977B-2E0E85518B54}"/>
                </a:ext>
              </a:extLst>
            </p:cNvPr>
            <p:cNvSpPr>
              <a:spLocks noChangeShapeType="1"/>
            </p:cNvSpPr>
            <p:nvPr/>
          </p:nvSpPr>
          <p:spPr bwMode="auto">
            <a:xfrm>
              <a:off x="3216" y="1056"/>
              <a:ext cx="288"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13" name="Line 5">
              <a:extLst>
                <a:ext uri="{FF2B5EF4-FFF2-40B4-BE49-F238E27FC236}">
                  <a16:creationId xmlns:a16="http://schemas.microsoft.com/office/drawing/2014/main" id="{B06D8670-95BC-4145-A948-CFE9C63640B8}"/>
                </a:ext>
              </a:extLst>
            </p:cNvPr>
            <p:cNvSpPr>
              <a:spLocks noChangeShapeType="1"/>
            </p:cNvSpPr>
            <p:nvPr/>
          </p:nvSpPr>
          <p:spPr bwMode="auto">
            <a:xfrm flipV="1">
              <a:off x="3216" y="672"/>
              <a:ext cx="288"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14" name="Line 6">
              <a:extLst>
                <a:ext uri="{FF2B5EF4-FFF2-40B4-BE49-F238E27FC236}">
                  <a16:creationId xmlns:a16="http://schemas.microsoft.com/office/drawing/2014/main" id="{BEAA389F-0226-474D-98DC-4B27B6C8AAED}"/>
                </a:ext>
              </a:extLst>
            </p:cNvPr>
            <p:cNvSpPr>
              <a:spLocks noChangeShapeType="1"/>
            </p:cNvSpPr>
            <p:nvPr/>
          </p:nvSpPr>
          <p:spPr bwMode="auto">
            <a:xfrm>
              <a:off x="1872" y="720"/>
              <a:ext cx="576"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15" name="Line 7">
              <a:extLst>
                <a:ext uri="{FF2B5EF4-FFF2-40B4-BE49-F238E27FC236}">
                  <a16:creationId xmlns:a16="http://schemas.microsoft.com/office/drawing/2014/main" id="{BC5199EB-488E-45A5-9FD5-820A946D4E72}"/>
                </a:ext>
              </a:extLst>
            </p:cNvPr>
            <p:cNvSpPr>
              <a:spLocks noChangeShapeType="1"/>
            </p:cNvSpPr>
            <p:nvPr/>
          </p:nvSpPr>
          <p:spPr bwMode="auto">
            <a:xfrm flipH="1">
              <a:off x="672" y="720"/>
              <a:ext cx="576"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16" name="Oval 8">
              <a:extLst>
                <a:ext uri="{FF2B5EF4-FFF2-40B4-BE49-F238E27FC236}">
                  <a16:creationId xmlns:a16="http://schemas.microsoft.com/office/drawing/2014/main" id="{00D18F41-188D-427D-8172-22159C249567}"/>
                </a:ext>
              </a:extLst>
            </p:cNvPr>
            <p:cNvSpPr>
              <a:spLocks noChangeArrowheads="1"/>
            </p:cNvSpPr>
            <p:nvPr/>
          </p:nvSpPr>
          <p:spPr bwMode="auto">
            <a:xfrm>
              <a:off x="1200" y="57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17" name="Oval 9">
              <a:extLst>
                <a:ext uri="{FF2B5EF4-FFF2-40B4-BE49-F238E27FC236}">
                  <a16:creationId xmlns:a16="http://schemas.microsoft.com/office/drawing/2014/main" id="{CD455A1B-0A9E-4B28-8B3B-A95F95FBB2E9}"/>
                </a:ext>
              </a:extLst>
            </p:cNvPr>
            <p:cNvSpPr>
              <a:spLocks noChangeArrowheads="1"/>
            </p:cNvSpPr>
            <p:nvPr/>
          </p:nvSpPr>
          <p:spPr bwMode="auto">
            <a:xfrm>
              <a:off x="864" y="912"/>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18" name="Oval 10">
              <a:extLst>
                <a:ext uri="{FF2B5EF4-FFF2-40B4-BE49-F238E27FC236}">
                  <a16:creationId xmlns:a16="http://schemas.microsoft.com/office/drawing/2014/main" id="{76AE5EDC-FABD-4EB7-AFAF-EB1434A45DD5}"/>
                </a:ext>
              </a:extLst>
            </p:cNvPr>
            <p:cNvSpPr>
              <a:spLocks noChangeArrowheads="1"/>
            </p:cNvSpPr>
            <p:nvPr/>
          </p:nvSpPr>
          <p:spPr bwMode="auto">
            <a:xfrm>
              <a:off x="528" y="124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19" name="Oval 11">
              <a:extLst>
                <a:ext uri="{FF2B5EF4-FFF2-40B4-BE49-F238E27FC236}">
                  <a16:creationId xmlns:a16="http://schemas.microsoft.com/office/drawing/2014/main" id="{487AFB86-1D61-434A-9860-C1A82C4472AF}"/>
                </a:ext>
              </a:extLst>
            </p:cNvPr>
            <p:cNvSpPr>
              <a:spLocks noChangeArrowheads="1"/>
            </p:cNvSpPr>
            <p:nvPr/>
          </p:nvSpPr>
          <p:spPr bwMode="auto">
            <a:xfrm>
              <a:off x="1728" y="57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20" name="Oval 12">
              <a:extLst>
                <a:ext uri="{FF2B5EF4-FFF2-40B4-BE49-F238E27FC236}">
                  <a16:creationId xmlns:a16="http://schemas.microsoft.com/office/drawing/2014/main" id="{AEC08DA7-40C6-400A-B724-430573005A12}"/>
                </a:ext>
              </a:extLst>
            </p:cNvPr>
            <p:cNvSpPr>
              <a:spLocks noChangeArrowheads="1"/>
            </p:cNvSpPr>
            <p:nvPr/>
          </p:nvSpPr>
          <p:spPr bwMode="auto">
            <a:xfrm>
              <a:off x="2064" y="912"/>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21" name="Oval 13">
              <a:extLst>
                <a:ext uri="{FF2B5EF4-FFF2-40B4-BE49-F238E27FC236}">
                  <a16:creationId xmlns:a16="http://schemas.microsoft.com/office/drawing/2014/main" id="{622A57B2-7E2D-45E4-A672-AF3ECC1FF72F}"/>
                </a:ext>
              </a:extLst>
            </p:cNvPr>
            <p:cNvSpPr>
              <a:spLocks noChangeArrowheads="1"/>
            </p:cNvSpPr>
            <p:nvPr/>
          </p:nvSpPr>
          <p:spPr bwMode="auto">
            <a:xfrm>
              <a:off x="2400" y="124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22" name="Rectangle 14">
              <a:extLst>
                <a:ext uri="{FF2B5EF4-FFF2-40B4-BE49-F238E27FC236}">
                  <a16:creationId xmlns:a16="http://schemas.microsoft.com/office/drawing/2014/main" id="{393EB30F-A7D0-416D-90C5-BB341118E780}"/>
                </a:ext>
              </a:extLst>
            </p:cNvPr>
            <p:cNvSpPr>
              <a:spLocks noChangeArrowheads="1"/>
            </p:cNvSpPr>
            <p:nvPr/>
          </p:nvSpPr>
          <p:spPr bwMode="auto">
            <a:xfrm>
              <a:off x="384" y="1483"/>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latin typeface="Times New Roman" panose="02020603050405020304" pitchFamily="18" charset="0"/>
                  <a:ea typeface="隶书" panose="02010509060101010101" pitchFamily="49" charset="-122"/>
                </a:rPr>
                <a:t>右单旋转</a:t>
              </a:r>
              <a:endParaRPr kumimoji="1" lang="zh-CN" altLang="en-US" sz="2800" b="1">
                <a:latin typeface="Times New Roman" panose="02020603050405020304" pitchFamily="18" charset="0"/>
                <a:ea typeface="楷体_GB2312" panose="02010609030101010101" pitchFamily="49" charset="-122"/>
              </a:endParaRPr>
            </a:p>
          </p:txBody>
        </p:sp>
        <p:sp>
          <p:nvSpPr>
            <p:cNvPr id="273423" name="Rectangle 15">
              <a:extLst>
                <a:ext uri="{FF2B5EF4-FFF2-40B4-BE49-F238E27FC236}">
                  <a16:creationId xmlns:a16="http://schemas.microsoft.com/office/drawing/2014/main" id="{93F8404E-7FBE-47CC-AA99-1542ED65C512}"/>
                </a:ext>
              </a:extLst>
            </p:cNvPr>
            <p:cNvSpPr>
              <a:spLocks noChangeArrowheads="1"/>
            </p:cNvSpPr>
            <p:nvPr/>
          </p:nvSpPr>
          <p:spPr bwMode="auto">
            <a:xfrm>
              <a:off x="1536" y="1483"/>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latin typeface="Times New Roman" panose="02020603050405020304" pitchFamily="18" charset="0"/>
                  <a:ea typeface="隶书" panose="02010509060101010101" pitchFamily="49" charset="-122"/>
                </a:rPr>
                <a:t>左单旋转</a:t>
              </a:r>
              <a:endParaRPr kumimoji="1" lang="zh-CN" altLang="en-US" sz="2800" b="1">
                <a:latin typeface="Times New Roman" panose="02020603050405020304" pitchFamily="18" charset="0"/>
                <a:ea typeface="楷体_GB2312" panose="02010609030101010101" pitchFamily="49" charset="-122"/>
              </a:endParaRPr>
            </a:p>
          </p:txBody>
        </p:sp>
        <p:sp>
          <p:nvSpPr>
            <p:cNvPr id="273424" name="Oval 16">
              <a:extLst>
                <a:ext uri="{FF2B5EF4-FFF2-40B4-BE49-F238E27FC236}">
                  <a16:creationId xmlns:a16="http://schemas.microsoft.com/office/drawing/2014/main" id="{7C68E600-2770-45E0-900B-3DEE254F9E97}"/>
                </a:ext>
              </a:extLst>
            </p:cNvPr>
            <p:cNvSpPr>
              <a:spLocks noChangeArrowheads="1"/>
            </p:cNvSpPr>
            <p:nvPr/>
          </p:nvSpPr>
          <p:spPr bwMode="auto">
            <a:xfrm>
              <a:off x="3072" y="912"/>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25" name="Oval 17">
              <a:extLst>
                <a:ext uri="{FF2B5EF4-FFF2-40B4-BE49-F238E27FC236}">
                  <a16:creationId xmlns:a16="http://schemas.microsoft.com/office/drawing/2014/main" id="{52463379-F662-4455-BD75-E6A13BD5B058}"/>
                </a:ext>
              </a:extLst>
            </p:cNvPr>
            <p:cNvSpPr>
              <a:spLocks noChangeArrowheads="1"/>
            </p:cNvSpPr>
            <p:nvPr/>
          </p:nvSpPr>
          <p:spPr bwMode="auto">
            <a:xfrm>
              <a:off x="3408" y="57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26" name="Oval 18">
              <a:extLst>
                <a:ext uri="{FF2B5EF4-FFF2-40B4-BE49-F238E27FC236}">
                  <a16:creationId xmlns:a16="http://schemas.microsoft.com/office/drawing/2014/main" id="{258CF499-B37C-4B83-8CD9-B3AA63BE5D0A}"/>
                </a:ext>
              </a:extLst>
            </p:cNvPr>
            <p:cNvSpPr>
              <a:spLocks noChangeArrowheads="1"/>
            </p:cNvSpPr>
            <p:nvPr/>
          </p:nvSpPr>
          <p:spPr bwMode="auto">
            <a:xfrm>
              <a:off x="3408" y="124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28" name="Rectangle 20">
              <a:extLst>
                <a:ext uri="{FF2B5EF4-FFF2-40B4-BE49-F238E27FC236}">
                  <a16:creationId xmlns:a16="http://schemas.microsoft.com/office/drawing/2014/main" id="{28091783-5EED-4DDF-863C-85A81F3CB3A2}"/>
                </a:ext>
              </a:extLst>
            </p:cNvPr>
            <p:cNvSpPr>
              <a:spLocks noChangeArrowheads="1"/>
            </p:cNvSpPr>
            <p:nvPr/>
          </p:nvSpPr>
          <p:spPr bwMode="auto">
            <a:xfrm>
              <a:off x="2690" y="1497"/>
              <a:ext cx="12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ffectLst>
                    <a:outerShdw blurRad="38100" dist="38100" dir="2700000" algn="tl">
                      <a:srgbClr val="C0C0C0"/>
                    </a:outerShdw>
                  </a:effectLst>
                  <a:latin typeface="Times New Roman" panose="02020603050405020304" pitchFamily="18" charset="0"/>
                  <a:ea typeface="隶书" panose="02010509060101010101" pitchFamily="49" charset="-122"/>
                </a:rPr>
                <a:t> </a:t>
              </a:r>
              <a:r>
                <a:rPr kumimoji="1" lang="zh-CN" altLang="en-US" sz="2800" b="1">
                  <a:latin typeface="Times New Roman" panose="02020603050405020304" pitchFamily="18" charset="0"/>
                  <a:ea typeface="隶书" panose="02010509060101010101" pitchFamily="49" charset="-122"/>
                </a:rPr>
                <a:t>左右双旋转</a:t>
              </a:r>
              <a:endParaRPr kumimoji="1" lang="zh-CN" altLang="en-US" sz="2800" b="1">
                <a:latin typeface="Times New Roman" panose="02020603050405020304" pitchFamily="18" charset="0"/>
                <a:ea typeface="楷体_GB2312" panose="02010609030101010101" pitchFamily="49" charset="-122"/>
              </a:endParaRPr>
            </a:p>
          </p:txBody>
        </p:sp>
        <p:sp>
          <p:nvSpPr>
            <p:cNvPr id="273429" name="Oval 21">
              <a:extLst>
                <a:ext uri="{FF2B5EF4-FFF2-40B4-BE49-F238E27FC236}">
                  <a16:creationId xmlns:a16="http://schemas.microsoft.com/office/drawing/2014/main" id="{18553476-3A13-470A-8953-55B5767B3792}"/>
                </a:ext>
              </a:extLst>
            </p:cNvPr>
            <p:cNvSpPr>
              <a:spLocks noChangeArrowheads="1"/>
            </p:cNvSpPr>
            <p:nvPr/>
          </p:nvSpPr>
          <p:spPr bwMode="auto">
            <a:xfrm>
              <a:off x="4896" y="912"/>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30" name="Oval 22">
              <a:extLst>
                <a:ext uri="{FF2B5EF4-FFF2-40B4-BE49-F238E27FC236}">
                  <a16:creationId xmlns:a16="http://schemas.microsoft.com/office/drawing/2014/main" id="{F3BD36CF-5539-4FC0-B987-C392B08DFB67}"/>
                </a:ext>
              </a:extLst>
            </p:cNvPr>
            <p:cNvSpPr>
              <a:spLocks noChangeArrowheads="1"/>
            </p:cNvSpPr>
            <p:nvPr/>
          </p:nvSpPr>
          <p:spPr bwMode="auto">
            <a:xfrm>
              <a:off x="4560" y="57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31" name="Oval 23">
              <a:extLst>
                <a:ext uri="{FF2B5EF4-FFF2-40B4-BE49-F238E27FC236}">
                  <a16:creationId xmlns:a16="http://schemas.microsoft.com/office/drawing/2014/main" id="{8DD11609-83A6-456F-A5F9-2C31FA2F7D0F}"/>
                </a:ext>
              </a:extLst>
            </p:cNvPr>
            <p:cNvSpPr>
              <a:spLocks noChangeArrowheads="1"/>
            </p:cNvSpPr>
            <p:nvPr/>
          </p:nvSpPr>
          <p:spPr bwMode="auto">
            <a:xfrm>
              <a:off x="4560" y="124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432" name="Rectangle 24">
              <a:extLst>
                <a:ext uri="{FF2B5EF4-FFF2-40B4-BE49-F238E27FC236}">
                  <a16:creationId xmlns:a16="http://schemas.microsoft.com/office/drawing/2014/main" id="{F120F675-DB2C-4000-BDEE-A46F37F9E73A}"/>
                </a:ext>
              </a:extLst>
            </p:cNvPr>
            <p:cNvSpPr>
              <a:spLocks noChangeArrowheads="1"/>
            </p:cNvSpPr>
            <p:nvPr/>
          </p:nvSpPr>
          <p:spPr bwMode="auto">
            <a:xfrm>
              <a:off x="4150" y="1483"/>
              <a:ext cx="1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latin typeface="Times New Roman" panose="02020603050405020304" pitchFamily="18" charset="0"/>
                  <a:ea typeface="隶书" panose="02010509060101010101" pitchFamily="49" charset="-122"/>
                </a:rPr>
                <a:t>右左双旋转</a:t>
              </a:r>
            </a:p>
          </p:txBody>
        </p:sp>
      </p:grpSp>
      <p:sp>
        <p:nvSpPr>
          <p:cNvPr id="273433" name="Rectangle 25">
            <a:extLst>
              <a:ext uri="{FF2B5EF4-FFF2-40B4-BE49-F238E27FC236}">
                <a16:creationId xmlns:a16="http://schemas.microsoft.com/office/drawing/2014/main" id="{6C866965-109A-475A-B03C-6CFFB93C6753}"/>
              </a:ext>
            </a:extLst>
          </p:cNvPr>
          <p:cNvSpPr>
            <a:spLocks noGrp="1" noChangeArrowheads="1"/>
          </p:cNvSpPr>
          <p:nvPr>
            <p:ph type="title"/>
          </p:nvPr>
        </p:nvSpPr>
        <p:spPr>
          <a:xfrm>
            <a:off x="1908175" y="2889250"/>
            <a:ext cx="5724525" cy="609600"/>
          </a:xfrm>
          <a:noFill/>
          <a:ln/>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左单旋转 </a:t>
            </a:r>
            <a:r>
              <a:rPr lang="en-US" altLang="zh-CN" sz="4000" b="1">
                <a:solidFill>
                  <a:schemeClr val="tx2"/>
                </a:solidFill>
                <a:latin typeface="华文新魏" panose="02010800040101010101" pitchFamily="2" charset="-122"/>
                <a:ea typeface="华文新魏" panose="02010800040101010101" pitchFamily="2" charset="-122"/>
              </a:rPr>
              <a:t>(RotateLeft )</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273436" name="Rectangle 28">
            <a:extLst>
              <a:ext uri="{FF2B5EF4-FFF2-40B4-BE49-F238E27FC236}">
                <a16:creationId xmlns:a16="http://schemas.microsoft.com/office/drawing/2014/main" id="{88C9A9A0-EF7A-437E-BAED-B51B3D5726B4}"/>
              </a:ext>
            </a:extLst>
          </p:cNvPr>
          <p:cNvSpPr>
            <a:spLocks noGrp="1" noChangeArrowheads="1"/>
          </p:cNvSpPr>
          <p:nvPr>
            <p:ph type="body" idx="1"/>
          </p:nvPr>
        </p:nvSpPr>
        <p:spPr>
          <a:xfrm>
            <a:off x="468313" y="3608388"/>
            <a:ext cx="8229600" cy="2665412"/>
          </a:xfrm>
        </p:spPr>
        <p:txBody>
          <a:bodyPr/>
          <a:lstStyle/>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在结点</a:t>
            </a:r>
            <a:r>
              <a:rPr lang="en-US" altLang="zh-CN" sz="3000" b="1">
                <a:solidFill>
                  <a:schemeClr val="tx2"/>
                </a:solidFill>
                <a:latin typeface="Times New Roman" panose="02020603050405020304" pitchFamily="18" charset="0"/>
                <a:ea typeface="仿宋_GB2312" pitchFamily="49" charset="-122"/>
              </a:rPr>
              <a:t>A</a:t>
            </a:r>
            <a:r>
              <a:rPr lang="zh-CN" altLang="en-US" sz="3000" b="1">
                <a:solidFill>
                  <a:schemeClr val="tx2"/>
                </a:solidFill>
                <a:latin typeface="Times New Roman" panose="02020603050405020304" pitchFamily="18" charset="0"/>
                <a:ea typeface="仿宋_GB2312" pitchFamily="49" charset="-122"/>
              </a:rPr>
              <a:t>的右子女</a:t>
            </a:r>
            <a:r>
              <a:rPr lang="zh-CN" altLang="en-US" sz="3000" b="1">
                <a:latin typeface="Times New Roman" panose="02020603050405020304" pitchFamily="18" charset="0"/>
                <a:ea typeface="仿宋_GB2312" pitchFamily="49" charset="-122"/>
              </a:rPr>
              <a:t>的</a:t>
            </a:r>
            <a:r>
              <a:rPr lang="zh-CN" altLang="en-US" sz="3000" b="1">
                <a:solidFill>
                  <a:schemeClr val="tx2"/>
                </a:solidFill>
                <a:latin typeface="Times New Roman" panose="02020603050405020304" pitchFamily="18" charset="0"/>
                <a:ea typeface="仿宋_GB2312" pitchFamily="49" charset="-122"/>
              </a:rPr>
              <a:t>右子树</a:t>
            </a:r>
            <a:r>
              <a:rPr lang="en-US" altLang="zh-CN" sz="3000" b="1">
                <a:solidFill>
                  <a:schemeClr val="tx2"/>
                </a:solidFill>
                <a:latin typeface="Times New Roman" panose="02020603050405020304" pitchFamily="18" charset="0"/>
                <a:ea typeface="仿宋_GB2312" pitchFamily="49" charset="-122"/>
              </a:rPr>
              <a:t>E</a:t>
            </a:r>
            <a:r>
              <a:rPr lang="zh-CN" altLang="en-US" sz="3000" b="1">
                <a:latin typeface="Times New Roman" panose="02020603050405020304" pitchFamily="18" charset="0"/>
                <a:ea typeface="仿宋_GB2312" pitchFamily="49" charset="-122"/>
              </a:rPr>
              <a:t>中插入新结点，该子树高度增</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导致结点</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的平衡因子变成</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，出现不平衡。为使树恢复平衡，从</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沿插入路径连续取</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个结点</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C</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E</a:t>
            </a:r>
            <a:r>
              <a:rPr lang="zh-CN" altLang="en-US" sz="3000" b="1">
                <a:latin typeface="Times New Roman" panose="02020603050405020304" pitchFamily="18" charset="0"/>
                <a:ea typeface="仿宋_GB2312" pitchFamily="49" charset="-122"/>
              </a:rPr>
              <a:t>，以结点</a:t>
            </a:r>
            <a:r>
              <a:rPr lang="en-US" altLang="zh-CN" sz="3000" b="1">
                <a:latin typeface="Times New Roman" panose="02020603050405020304" pitchFamily="18" charset="0"/>
                <a:ea typeface="仿宋_GB2312" pitchFamily="49" charset="-122"/>
              </a:rPr>
              <a:t>C</a:t>
            </a:r>
            <a:r>
              <a:rPr lang="zh-CN" altLang="en-US" sz="3000" b="1">
                <a:latin typeface="Times New Roman" panose="02020603050405020304" pitchFamily="18" charset="0"/>
                <a:ea typeface="仿宋_GB2312" pitchFamily="49" charset="-122"/>
              </a:rPr>
              <a:t>为旋转轴，让结点</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反时针旋转。</a:t>
            </a:r>
          </a:p>
        </p:txBody>
      </p:sp>
    </p:spTree>
  </p:cSld>
  <p:clrMapOvr>
    <a:masterClrMapping/>
  </p:clrMapOvr>
  <p:transition>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灯片编号占位符 2">
            <a:extLst>
              <a:ext uri="{FF2B5EF4-FFF2-40B4-BE49-F238E27FC236}">
                <a16:creationId xmlns:a16="http://schemas.microsoft.com/office/drawing/2014/main" id="{C14FCCC9-5DB7-4800-A10A-CDA251B74FBF}"/>
              </a:ext>
            </a:extLst>
          </p:cNvPr>
          <p:cNvSpPr>
            <a:spLocks noGrp="1"/>
          </p:cNvSpPr>
          <p:nvPr>
            <p:ph type="sldNum" sz="quarter" idx="11"/>
          </p:nvPr>
        </p:nvSpPr>
        <p:spPr/>
        <p:txBody>
          <a:bodyPr/>
          <a:lstStyle/>
          <a:p>
            <a:fld id="{49B40A95-A170-4762-B885-08C85089811F}" type="slidenum">
              <a:rPr lang="en-US" altLang="zh-CN"/>
              <a:pPr/>
              <a:t>83</a:t>
            </a:fld>
            <a:endParaRPr lang="en-US" altLang="zh-CN"/>
          </a:p>
        </p:txBody>
      </p:sp>
      <p:sp>
        <p:nvSpPr>
          <p:cNvPr id="274435" name="Rectangle 3">
            <a:extLst>
              <a:ext uri="{FF2B5EF4-FFF2-40B4-BE49-F238E27FC236}">
                <a16:creationId xmlns:a16="http://schemas.microsoft.com/office/drawing/2014/main" id="{82EE77F9-6254-4F1D-B773-92BCF179F6DC}"/>
              </a:ext>
            </a:extLst>
          </p:cNvPr>
          <p:cNvSpPr>
            <a:spLocks noChangeArrowheads="1"/>
          </p:cNvSpPr>
          <p:nvPr/>
        </p:nvSpPr>
        <p:spPr bwMode="auto">
          <a:xfrm>
            <a:off x="468313" y="4191000"/>
            <a:ext cx="8153400" cy="21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AVLTree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RotateL (AVLNode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*&amp; </a:t>
            </a:r>
            <a:r>
              <a:rPr lang="en-US" altLang="zh-CN" sz="2800">
                <a:latin typeface="Times New Roman" panose="02020603050405020304" pitchFamily="18" charset="0"/>
                <a:ea typeface="隶书" panose="02010509060101010101" pitchFamily="49" charset="-122"/>
              </a:rPr>
              <a:t>ptr)</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右子树比左子树高</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做左单旋转后新根在</a:t>
            </a:r>
            <a:r>
              <a:rPr lang="en-US" altLang="zh-CN" sz="2800" b="1">
                <a:solidFill>
                  <a:schemeClr val="tx2"/>
                </a:solidFill>
                <a:latin typeface="Times New Roman" panose="02020603050405020304" pitchFamily="18" charset="0"/>
                <a:ea typeface="隶书" panose="02010509060101010101" pitchFamily="49" charset="-122"/>
              </a:rPr>
              <a:t>ptr</a:t>
            </a:r>
            <a:endParaRPr lang="en-US" altLang="zh-CN" sz="2800" b="1">
              <a:latin typeface="Times New Roman" panose="02020603050405020304" pitchFamily="18" charset="0"/>
              <a:ea typeface="隶书" panose="02010509060101010101" pitchFamily="49" charset="-122"/>
            </a:endParaRPr>
          </a:p>
        </p:txBody>
      </p:sp>
      <p:grpSp>
        <p:nvGrpSpPr>
          <p:cNvPr id="274521" name="Group 89">
            <a:extLst>
              <a:ext uri="{FF2B5EF4-FFF2-40B4-BE49-F238E27FC236}">
                <a16:creationId xmlns:a16="http://schemas.microsoft.com/office/drawing/2014/main" id="{33EF6192-30CC-48B1-8B3D-E9A4EB1CD88F}"/>
              </a:ext>
            </a:extLst>
          </p:cNvPr>
          <p:cNvGrpSpPr>
            <a:grpSpLocks/>
          </p:cNvGrpSpPr>
          <p:nvPr/>
        </p:nvGrpSpPr>
        <p:grpSpPr bwMode="auto">
          <a:xfrm>
            <a:off x="400050" y="654050"/>
            <a:ext cx="8401050" cy="3279775"/>
            <a:chOff x="252" y="412"/>
            <a:chExt cx="5292" cy="2066"/>
          </a:xfrm>
        </p:grpSpPr>
        <p:sp>
          <p:nvSpPr>
            <p:cNvPr id="274434" name="Line 2">
              <a:extLst>
                <a:ext uri="{FF2B5EF4-FFF2-40B4-BE49-F238E27FC236}">
                  <a16:creationId xmlns:a16="http://schemas.microsoft.com/office/drawing/2014/main" id="{2B8DFC77-ECF1-4B6C-903F-83CBB0D36040}"/>
                </a:ext>
              </a:extLst>
            </p:cNvPr>
            <p:cNvSpPr>
              <a:spLocks noChangeShapeType="1"/>
            </p:cNvSpPr>
            <p:nvPr/>
          </p:nvSpPr>
          <p:spPr bwMode="auto">
            <a:xfrm>
              <a:off x="3264" y="1797"/>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36" name="Rectangle 4">
              <a:extLst>
                <a:ext uri="{FF2B5EF4-FFF2-40B4-BE49-F238E27FC236}">
                  <a16:creationId xmlns:a16="http://schemas.microsoft.com/office/drawing/2014/main" id="{9EA12F71-898A-4214-8A98-0AADF10376DC}"/>
                </a:ext>
              </a:extLst>
            </p:cNvPr>
            <p:cNvSpPr>
              <a:spLocks noChangeArrowheads="1"/>
            </p:cNvSpPr>
            <p:nvPr/>
          </p:nvSpPr>
          <p:spPr bwMode="auto">
            <a:xfrm>
              <a:off x="3424" y="1836"/>
              <a:ext cx="240" cy="400"/>
            </a:xfrm>
            <a:prstGeom prst="rect">
              <a:avLst/>
            </a:prstGeom>
            <a:solidFill>
              <a:srgbClr val="66FF66"/>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74437" name="AutoShape 5">
              <a:extLst>
                <a:ext uri="{FF2B5EF4-FFF2-40B4-BE49-F238E27FC236}">
                  <a16:creationId xmlns:a16="http://schemas.microsoft.com/office/drawing/2014/main" id="{FEF97C21-8A6F-430F-9BAA-0D9B70CD5264}"/>
                </a:ext>
              </a:extLst>
            </p:cNvPr>
            <p:cNvSpPr>
              <a:spLocks noChangeArrowheads="1"/>
            </p:cNvSpPr>
            <p:nvPr/>
          </p:nvSpPr>
          <p:spPr bwMode="auto">
            <a:xfrm flipH="1">
              <a:off x="2194" y="2142"/>
              <a:ext cx="576" cy="336"/>
            </a:xfrm>
            <a:prstGeom prst="wedgeRoundRectCallout">
              <a:avLst>
                <a:gd name="adj1" fmla="val 96005"/>
                <a:gd name="adj2" fmla="val -60421"/>
                <a:gd name="adj3" fmla="val 16667"/>
              </a:avLst>
            </a:prstGeom>
            <a:solidFill>
              <a:srgbClr val="FF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solidFill>
                  <a:schemeClr val="tx2"/>
                </a:solidFill>
                <a:latin typeface="Times New Roman" panose="02020603050405020304" pitchFamily="18" charset="0"/>
              </a:endParaRPr>
            </a:p>
          </p:txBody>
        </p:sp>
        <p:sp>
          <p:nvSpPr>
            <p:cNvPr id="274438" name="Text Box 6">
              <a:extLst>
                <a:ext uri="{FF2B5EF4-FFF2-40B4-BE49-F238E27FC236}">
                  <a16:creationId xmlns:a16="http://schemas.microsoft.com/office/drawing/2014/main" id="{C5D71107-4AFE-408C-8A06-45A3A9FD8DCD}"/>
                </a:ext>
              </a:extLst>
            </p:cNvPr>
            <p:cNvSpPr txBox="1">
              <a:spLocks noChangeArrowheads="1"/>
            </p:cNvSpPr>
            <p:nvPr/>
          </p:nvSpPr>
          <p:spPr bwMode="auto">
            <a:xfrm>
              <a:off x="2202" y="2142"/>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chemeClr val="tx2"/>
                  </a:solidFill>
                  <a:latin typeface="Times New Roman" panose="02020603050405020304" pitchFamily="18" charset="0"/>
                  <a:ea typeface="仿宋_GB2312" pitchFamily="49" charset="-122"/>
                </a:rPr>
                <a:t>插入</a:t>
              </a:r>
              <a:endParaRPr lang="zh-CN" altLang="en-US" sz="2400">
                <a:solidFill>
                  <a:schemeClr val="bg2"/>
                </a:solidFill>
                <a:latin typeface="Times New Roman" panose="02020603050405020304" pitchFamily="18" charset="0"/>
              </a:endParaRPr>
            </a:p>
          </p:txBody>
        </p:sp>
        <p:sp>
          <p:nvSpPr>
            <p:cNvPr id="274439" name="AutoShape 7">
              <a:extLst>
                <a:ext uri="{FF2B5EF4-FFF2-40B4-BE49-F238E27FC236}">
                  <a16:creationId xmlns:a16="http://schemas.microsoft.com/office/drawing/2014/main" id="{5FC49B88-C18D-4007-AB6E-7405A7CB39B6}"/>
                </a:ext>
              </a:extLst>
            </p:cNvPr>
            <p:cNvSpPr>
              <a:spLocks noChangeArrowheads="1"/>
            </p:cNvSpPr>
            <p:nvPr/>
          </p:nvSpPr>
          <p:spPr bwMode="auto">
            <a:xfrm flipH="1">
              <a:off x="3357" y="422"/>
              <a:ext cx="576" cy="482"/>
            </a:xfrm>
            <a:prstGeom prst="wedgeRoundRectCallout">
              <a:avLst>
                <a:gd name="adj1" fmla="val 99824"/>
                <a:gd name="adj2" fmla="val 87551"/>
                <a:gd name="adj3" fmla="val 16667"/>
              </a:avLst>
            </a:prstGeom>
            <a:solidFill>
              <a:srgbClr val="FFFFCC"/>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solidFill>
                  <a:schemeClr val="tx2"/>
                </a:solidFill>
                <a:latin typeface="Times New Roman" panose="02020603050405020304" pitchFamily="18" charset="0"/>
              </a:endParaRPr>
            </a:p>
          </p:txBody>
        </p:sp>
        <p:sp>
          <p:nvSpPr>
            <p:cNvPr id="274440" name="Text Box 8">
              <a:extLst>
                <a:ext uri="{FF2B5EF4-FFF2-40B4-BE49-F238E27FC236}">
                  <a16:creationId xmlns:a16="http://schemas.microsoft.com/office/drawing/2014/main" id="{C35A07C5-23F5-4EAB-8D85-E3E0E96CB81A}"/>
                </a:ext>
              </a:extLst>
            </p:cNvPr>
            <p:cNvSpPr txBox="1">
              <a:spLocks noChangeArrowheads="1"/>
            </p:cNvSpPr>
            <p:nvPr/>
          </p:nvSpPr>
          <p:spPr bwMode="auto">
            <a:xfrm>
              <a:off x="3396" y="412"/>
              <a:ext cx="576"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zh-CN" altLang="en-US" sz="24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左单</a:t>
              </a:r>
            </a:p>
            <a:p>
              <a:pPr algn="l">
                <a:lnSpc>
                  <a:spcPct val="90000"/>
                </a:lnSpc>
              </a:pPr>
              <a:r>
                <a:rPr lang="zh-CN" altLang="en-US" sz="24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旋转</a:t>
              </a:r>
              <a:endParaRPr lang="zh-CN" altLang="en-US" sz="2400">
                <a:solidFill>
                  <a:schemeClr val="bg2"/>
                </a:solidFill>
                <a:latin typeface="Times New Roman" panose="02020603050405020304" pitchFamily="18" charset="0"/>
              </a:endParaRPr>
            </a:p>
          </p:txBody>
        </p:sp>
        <p:grpSp>
          <p:nvGrpSpPr>
            <p:cNvPr id="274441" name="Group 9">
              <a:extLst>
                <a:ext uri="{FF2B5EF4-FFF2-40B4-BE49-F238E27FC236}">
                  <a16:creationId xmlns:a16="http://schemas.microsoft.com/office/drawing/2014/main" id="{3147BBCA-767F-4867-9B74-2DC5CC918FB4}"/>
                </a:ext>
              </a:extLst>
            </p:cNvPr>
            <p:cNvGrpSpPr>
              <a:grpSpLocks/>
            </p:cNvGrpSpPr>
            <p:nvPr/>
          </p:nvGrpSpPr>
          <p:grpSpPr bwMode="auto">
            <a:xfrm>
              <a:off x="252" y="490"/>
              <a:ext cx="1866" cy="1707"/>
              <a:chOff x="252" y="2070"/>
              <a:chExt cx="1866" cy="1707"/>
            </a:xfrm>
          </p:grpSpPr>
          <p:sp>
            <p:nvSpPr>
              <p:cNvPr id="274442" name="Text Box 10">
                <a:extLst>
                  <a:ext uri="{FF2B5EF4-FFF2-40B4-BE49-F238E27FC236}">
                    <a16:creationId xmlns:a16="http://schemas.microsoft.com/office/drawing/2014/main" id="{80C5D911-17F1-40D4-AB26-0105358F6B80}"/>
                  </a:ext>
                </a:extLst>
              </p:cNvPr>
              <p:cNvSpPr txBox="1">
                <a:spLocks noChangeArrowheads="1"/>
              </p:cNvSpPr>
              <p:nvPr/>
            </p:nvSpPr>
            <p:spPr bwMode="auto">
              <a:xfrm>
                <a:off x="1068" y="2070"/>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274443" name="Text Box 11">
                <a:extLst>
                  <a:ext uri="{FF2B5EF4-FFF2-40B4-BE49-F238E27FC236}">
                    <a16:creationId xmlns:a16="http://schemas.microsoft.com/office/drawing/2014/main" id="{6D7C2423-4BDE-49A2-AC2A-A90542A7DFE0}"/>
                  </a:ext>
                </a:extLst>
              </p:cNvPr>
              <p:cNvSpPr txBox="1">
                <a:spLocks noChangeArrowheads="1"/>
              </p:cNvSpPr>
              <p:nvPr/>
            </p:nvSpPr>
            <p:spPr bwMode="auto">
              <a:xfrm>
                <a:off x="1404" y="2399"/>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274444" name="Text Box 12">
                <a:extLst>
                  <a:ext uri="{FF2B5EF4-FFF2-40B4-BE49-F238E27FC236}">
                    <a16:creationId xmlns:a16="http://schemas.microsoft.com/office/drawing/2014/main" id="{EE5E3E83-0257-40C6-AD9D-08A678EEEB17}"/>
                  </a:ext>
                </a:extLst>
              </p:cNvPr>
              <p:cNvSpPr txBox="1">
                <a:spLocks noChangeArrowheads="1"/>
              </p:cNvSpPr>
              <p:nvPr/>
            </p:nvSpPr>
            <p:spPr bwMode="auto">
              <a:xfrm>
                <a:off x="1703" y="2742"/>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274445" name="Text Box 13">
                <a:extLst>
                  <a:ext uri="{FF2B5EF4-FFF2-40B4-BE49-F238E27FC236}">
                    <a16:creationId xmlns:a16="http://schemas.microsoft.com/office/drawing/2014/main" id="{5312434F-D18F-4076-A105-50511053CEAD}"/>
                  </a:ext>
                </a:extLst>
              </p:cNvPr>
              <p:cNvSpPr txBox="1">
                <a:spLocks noChangeArrowheads="1"/>
              </p:cNvSpPr>
              <p:nvPr/>
            </p:nvSpPr>
            <p:spPr bwMode="auto">
              <a:xfrm>
                <a:off x="252" y="2399"/>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274446" name="Text Box 14">
                <a:extLst>
                  <a:ext uri="{FF2B5EF4-FFF2-40B4-BE49-F238E27FC236}">
                    <a16:creationId xmlns:a16="http://schemas.microsoft.com/office/drawing/2014/main" id="{45A49848-C89F-4037-A8C9-C5B430B860BB}"/>
                  </a:ext>
                </a:extLst>
              </p:cNvPr>
              <p:cNvSpPr txBox="1">
                <a:spLocks noChangeArrowheads="1"/>
              </p:cNvSpPr>
              <p:nvPr/>
            </p:nvSpPr>
            <p:spPr bwMode="auto">
              <a:xfrm>
                <a:off x="790" y="2694"/>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grpSp>
            <p:nvGrpSpPr>
              <p:cNvPr id="274447" name="Group 15">
                <a:extLst>
                  <a:ext uri="{FF2B5EF4-FFF2-40B4-BE49-F238E27FC236}">
                    <a16:creationId xmlns:a16="http://schemas.microsoft.com/office/drawing/2014/main" id="{ACE7B071-E495-4BA4-9F37-04BBE1E7D354}"/>
                  </a:ext>
                </a:extLst>
              </p:cNvPr>
              <p:cNvGrpSpPr>
                <a:grpSpLocks/>
              </p:cNvGrpSpPr>
              <p:nvPr/>
            </p:nvGrpSpPr>
            <p:grpSpPr bwMode="auto">
              <a:xfrm>
                <a:off x="550" y="2291"/>
                <a:ext cx="1568" cy="1486"/>
                <a:chOff x="550" y="2372"/>
                <a:chExt cx="1568" cy="1486"/>
              </a:xfrm>
            </p:grpSpPr>
            <p:sp>
              <p:nvSpPr>
                <p:cNvPr id="274448" name="Line 16">
                  <a:extLst>
                    <a:ext uri="{FF2B5EF4-FFF2-40B4-BE49-F238E27FC236}">
                      <a16:creationId xmlns:a16="http://schemas.microsoft.com/office/drawing/2014/main" id="{68E7CA5B-4F78-41DB-940B-9DEE363A4949}"/>
                    </a:ext>
                  </a:extLst>
                </p:cNvPr>
                <p:cNvSpPr>
                  <a:spLocks noChangeShapeType="1"/>
                </p:cNvSpPr>
                <p:nvPr/>
              </p:nvSpPr>
              <p:spPr bwMode="auto">
                <a:xfrm flipH="1">
                  <a:off x="1418" y="3211"/>
                  <a:ext cx="183" cy="27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449" name="Line 17">
                  <a:extLst>
                    <a:ext uri="{FF2B5EF4-FFF2-40B4-BE49-F238E27FC236}">
                      <a16:creationId xmlns:a16="http://schemas.microsoft.com/office/drawing/2014/main" id="{D5F1D39F-53C0-4067-90D9-1BD5459E1AD1}"/>
                    </a:ext>
                  </a:extLst>
                </p:cNvPr>
                <p:cNvSpPr>
                  <a:spLocks noChangeShapeType="1"/>
                </p:cNvSpPr>
                <p:nvPr/>
              </p:nvSpPr>
              <p:spPr bwMode="auto">
                <a:xfrm>
                  <a:off x="1650" y="3216"/>
                  <a:ext cx="166" cy="30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450" name="Line 18">
                  <a:extLst>
                    <a:ext uri="{FF2B5EF4-FFF2-40B4-BE49-F238E27FC236}">
                      <a16:creationId xmlns:a16="http://schemas.microsoft.com/office/drawing/2014/main" id="{6877A748-92A4-479E-B715-2D8A7637B110}"/>
                    </a:ext>
                  </a:extLst>
                </p:cNvPr>
                <p:cNvSpPr>
                  <a:spLocks noChangeShapeType="1"/>
                </p:cNvSpPr>
                <p:nvPr/>
              </p:nvSpPr>
              <p:spPr bwMode="auto">
                <a:xfrm>
                  <a:off x="944" y="2471"/>
                  <a:ext cx="692" cy="689"/>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51" name="Line 19">
                  <a:extLst>
                    <a:ext uri="{FF2B5EF4-FFF2-40B4-BE49-F238E27FC236}">
                      <a16:creationId xmlns:a16="http://schemas.microsoft.com/office/drawing/2014/main" id="{2D1760C4-86A2-42AF-AFF7-B70B42A04306}"/>
                    </a:ext>
                  </a:extLst>
                </p:cNvPr>
                <p:cNvSpPr>
                  <a:spLocks noChangeShapeType="1"/>
                </p:cNvSpPr>
                <p:nvPr/>
              </p:nvSpPr>
              <p:spPr bwMode="auto">
                <a:xfrm flipH="1">
                  <a:off x="646" y="2564"/>
                  <a:ext cx="240"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52" name="Rectangle 20">
                  <a:extLst>
                    <a:ext uri="{FF2B5EF4-FFF2-40B4-BE49-F238E27FC236}">
                      <a16:creationId xmlns:a16="http://schemas.microsoft.com/office/drawing/2014/main" id="{F16E92DB-AA50-4E5F-8F31-E92DE3EFA131}"/>
                    </a:ext>
                  </a:extLst>
                </p:cNvPr>
                <p:cNvSpPr>
                  <a:spLocks noChangeArrowheads="1"/>
                </p:cNvSpPr>
                <p:nvPr/>
              </p:nvSpPr>
              <p:spPr bwMode="auto">
                <a:xfrm>
                  <a:off x="550" y="2756"/>
                  <a:ext cx="240" cy="528"/>
                </a:xfrm>
                <a:prstGeom prst="rect">
                  <a:avLst/>
                </a:prstGeom>
                <a:solidFill>
                  <a:srgbClr val="66FF66"/>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chemeClr val="hlink"/>
                      </a:solidFill>
                      <a:latin typeface="Times New Roman" panose="02020603050405020304" pitchFamily="18" charset="0"/>
                    </a:rPr>
                    <a:t>h</a:t>
                  </a:r>
                </a:p>
              </p:txBody>
            </p:sp>
            <p:sp>
              <p:nvSpPr>
                <p:cNvPr id="274453" name="Oval 21">
                  <a:extLst>
                    <a:ext uri="{FF2B5EF4-FFF2-40B4-BE49-F238E27FC236}">
                      <a16:creationId xmlns:a16="http://schemas.microsoft.com/office/drawing/2014/main" id="{5C15A641-A8C5-4480-812D-5EB463B27B44}"/>
                    </a:ext>
                  </a:extLst>
                </p:cNvPr>
                <p:cNvSpPr>
                  <a:spLocks noChangeArrowheads="1"/>
                </p:cNvSpPr>
                <p:nvPr/>
              </p:nvSpPr>
              <p:spPr bwMode="auto">
                <a:xfrm>
                  <a:off x="838" y="2372"/>
                  <a:ext cx="240" cy="240"/>
                </a:xfrm>
                <a:prstGeom prst="ellipse">
                  <a:avLst/>
                </a:prstGeom>
                <a:solidFill>
                  <a:srgbClr val="66FF66"/>
                </a:solidFill>
                <a:ln w="285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54" name="Line 22">
                  <a:extLst>
                    <a:ext uri="{FF2B5EF4-FFF2-40B4-BE49-F238E27FC236}">
                      <a16:creationId xmlns:a16="http://schemas.microsoft.com/office/drawing/2014/main" id="{F9DC4F04-A6E6-4903-A2C9-E6C11C7DC53E}"/>
                    </a:ext>
                  </a:extLst>
                </p:cNvPr>
                <p:cNvSpPr>
                  <a:spLocks noChangeShapeType="1"/>
                </p:cNvSpPr>
                <p:nvPr/>
              </p:nvSpPr>
              <p:spPr bwMode="auto">
                <a:xfrm flipH="1">
                  <a:off x="1028" y="2900"/>
                  <a:ext cx="230"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55" name="Oval 23">
                  <a:extLst>
                    <a:ext uri="{FF2B5EF4-FFF2-40B4-BE49-F238E27FC236}">
                      <a16:creationId xmlns:a16="http://schemas.microsoft.com/office/drawing/2014/main" id="{41BC0807-99B0-4FEC-97F3-25D28A90B248}"/>
                    </a:ext>
                  </a:extLst>
                </p:cNvPr>
                <p:cNvSpPr>
                  <a:spLocks noChangeArrowheads="1"/>
                </p:cNvSpPr>
                <p:nvPr/>
              </p:nvSpPr>
              <p:spPr bwMode="auto">
                <a:xfrm>
                  <a:off x="1174" y="2708"/>
                  <a:ext cx="240" cy="240"/>
                </a:xfrm>
                <a:prstGeom prst="ellipse">
                  <a:avLst/>
                </a:prstGeom>
                <a:solidFill>
                  <a:srgbClr val="66FF66"/>
                </a:solidFill>
                <a:ln w="285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56" name="Rectangle 24">
                  <a:extLst>
                    <a:ext uri="{FF2B5EF4-FFF2-40B4-BE49-F238E27FC236}">
                      <a16:creationId xmlns:a16="http://schemas.microsoft.com/office/drawing/2014/main" id="{98BC4307-6A63-4437-BCE6-F80BA86E6C63}"/>
                    </a:ext>
                  </a:extLst>
                </p:cNvPr>
                <p:cNvSpPr>
                  <a:spLocks noChangeArrowheads="1"/>
                </p:cNvSpPr>
                <p:nvPr/>
              </p:nvSpPr>
              <p:spPr bwMode="auto">
                <a:xfrm>
                  <a:off x="934" y="3092"/>
                  <a:ext cx="240" cy="528"/>
                </a:xfrm>
                <a:prstGeom prst="rect">
                  <a:avLst/>
                </a:prstGeom>
                <a:solidFill>
                  <a:srgbClr val="66FF66"/>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chemeClr val="hlink"/>
                      </a:solidFill>
                      <a:latin typeface="Times New Roman" panose="02020603050405020304" pitchFamily="18" charset="0"/>
                    </a:rPr>
                    <a:t>h</a:t>
                  </a:r>
                </a:p>
              </p:txBody>
            </p:sp>
            <p:sp>
              <p:nvSpPr>
                <p:cNvPr id="274457" name="Rectangle 25">
                  <a:extLst>
                    <a:ext uri="{FF2B5EF4-FFF2-40B4-BE49-F238E27FC236}">
                      <a16:creationId xmlns:a16="http://schemas.microsoft.com/office/drawing/2014/main" id="{28B50106-B4F9-462E-B3C6-F89BEBD407CB}"/>
                    </a:ext>
                  </a:extLst>
                </p:cNvPr>
                <p:cNvSpPr>
                  <a:spLocks noChangeArrowheads="1"/>
                </p:cNvSpPr>
                <p:nvPr/>
              </p:nvSpPr>
              <p:spPr bwMode="auto">
                <a:xfrm>
                  <a:off x="1324" y="3458"/>
                  <a:ext cx="240" cy="400"/>
                </a:xfrm>
                <a:prstGeom prst="rect">
                  <a:avLst/>
                </a:prstGeom>
                <a:solidFill>
                  <a:srgbClr val="66FF66"/>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74458" name="Oval 26">
                  <a:extLst>
                    <a:ext uri="{FF2B5EF4-FFF2-40B4-BE49-F238E27FC236}">
                      <a16:creationId xmlns:a16="http://schemas.microsoft.com/office/drawing/2014/main" id="{D853DB00-F7C2-46CC-A94D-C4BE1025B029}"/>
                    </a:ext>
                  </a:extLst>
                </p:cNvPr>
                <p:cNvSpPr>
                  <a:spLocks noChangeArrowheads="1"/>
                </p:cNvSpPr>
                <p:nvPr/>
              </p:nvSpPr>
              <p:spPr bwMode="auto">
                <a:xfrm>
                  <a:off x="1499" y="3032"/>
                  <a:ext cx="240" cy="240"/>
                </a:xfrm>
                <a:prstGeom prst="ellipse">
                  <a:avLst/>
                </a:prstGeom>
                <a:solidFill>
                  <a:srgbClr val="66FF66"/>
                </a:solidFill>
                <a:ln w="285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59" name="Rectangle 27">
                  <a:extLst>
                    <a:ext uri="{FF2B5EF4-FFF2-40B4-BE49-F238E27FC236}">
                      <a16:creationId xmlns:a16="http://schemas.microsoft.com/office/drawing/2014/main" id="{6FA1ACD3-6C6A-4AF4-AC05-3FB5B15AB05A}"/>
                    </a:ext>
                  </a:extLst>
                </p:cNvPr>
                <p:cNvSpPr>
                  <a:spLocks noChangeArrowheads="1"/>
                </p:cNvSpPr>
                <p:nvPr/>
              </p:nvSpPr>
              <p:spPr bwMode="auto">
                <a:xfrm>
                  <a:off x="1681" y="3455"/>
                  <a:ext cx="240" cy="400"/>
                </a:xfrm>
                <a:prstGeom prst="rect">
                  <a:avLst/>
                </a:prstGeom>
                <a:solidFill>
                  <a:srgbClr val="66FF66"/>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74460" name="Text Box 28">
                  <a:extLst>
                    <a:ext uri="{FF2B5EF4-FFF2-40B4-BE49-F238E27FC236}">
                      <a16:creationId xmlns:a16="http://schemas.microsoft.com/office/drawing/2014/main" id="{FEE216C7-1F1B-46F7-AC5D-699D98ED3372}"/>
                    </a:ext>
                  </a:extLst>
                </p:cNvPr>
                <p:cNvSpPr txBox="1">
                  <a:spLocks noChangeArrowheads="1"/>
                </p:cNvSpPr>
                <p:nvPr/>
              </p:nvSpPr>
              <p:spPr bwMode="auto">
                <a:xfrm>
                  <a:off x="1159" y="3466"/>
                  <a:ext cx="4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h-1</a:t>
                  </a:r>
                </a:p>
              </p:txBody>
            </p:sp>
            <p:sp>
              <p:nvSpPr>
                <p:cNvPr id="274461" name="Text Box 29">
                  <a:extLst>
                    <a:ext uri="{FF2B5EF4-FFF2-40B4-BE49-F238E27FC236}">
                      <a16:creationId xmlns:a16="http://schemas.microsoft.com/office/drawing/2014/main" id="{7C9B9E34-3FB0-4602-B61A-7D4808DC7CD5}"/>
                    </a:ext>
                  </a:extLst>
                </p:cNvPr>
                <p:cNvSpPr txBox="1">
                  <a:spLocks noChangeArrowheads="1"/>
                </p:cNvSpPr>
                <p:nvPr/>
              </p:nvSpPr>
              <p:spPr bwMode="auto">
                <a:xfrm>
                  <a:off x="1647" y="3470"/>
                  <a:ext cx="4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h-1</a:t>
                  </a:r>
                </a:p>
              </p:txBody>
            </p:sp>
          </p:grpSp>
          <p:sp>
            <p:nvSpPr>
              <p:cNvPr id="274462" name="Text Box 30">
                <a:extLst>
                  <a:ext uri="{FF2B5EF4-FFF2-40B4-BE49-F238E27FC236}">
                    <a16:creationId xmlns:a16="http://schemas.microsoft.com/office/drawing/2014/main" id="{E67C5B49-A6C7-4B07-87C2-6D81F8B26403}"/>
                  </a:ext>
                </a:extLst>
              </p:cNvPr>
              <p:cNvSpPr txBox="1">
                <a:spLocks noChangeArrowheads="1"/>
              </p:cNvSpPr>
              <p:nvPr/>
            </p:nvSpPr>
            <p:spPr bwMode="auto">
              <a:xfrm>
                <a:off x="854" y="226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1</a:t>
                </a:r>
                <a:endParaRPr lang="en-US" altLang="zh-CN" sz="2400">
                  <a:latin typeface="Times New Roman" panose="02020603050405020304" pitchFamily="18" charset="0"/>
                </a:endParaRPr>
              </a:p>
            </p:txBody>
          </p:sp>
          <p:sp>
            <p:nvSpPr>
              <p:cNvPr id="274463" name="Text Box 31">
                <a:extLst>
                  <a:ext uri="{FF2B5EF4-FFF2-40B4-BE49-F238E27FC236}">
                    <a16:creationId xmlns:a16="http://schemas.microsoft.com/office/drawing/2014/main" id="{060EFA1C-C66D-4F9B-8404-B08E7A8130B5}"/>
                  </a:ext>
                </a:extLst>
              </p:cNvPr>
              <p:cNvSpPr txBox="1">
                <a:spLocks noChangeArrowheads="1"/>
              </p:cNvSpPr>
              <p:nvPr/>
            </p:nvSpPr>
            <p:spPr bwMode="auto">
              <a:xfrm>
                <a:off x="1185" y="259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endParaRPr lang="en-US" altLang="zh-CN" sz="2400">
                  <a:latin typeface="Times New Roman" panose="02020603050405020304" pitchFamily="18" charset="0"/>
                </a:endParaRPr>
              </a:p>
            </p:txBody>
          </p:sp>
          <p:sp>
            <p:nvSpPr>
              <p:cNvPr id="274464" name="Text Box 32">
                <a:extLst>
                  <a:ext uri="{FF2B5EF4-FFF2-40B4-BE49-F238E27FC236}">
                    <a16:creationId xmlns:a16="http://schemas.microsoft.com/office/drawing/2014/main" id="{682BA7A6-7247-4188-AE2E-0698491C5070}"/>
                  </a:ext>
                </a:extLst>
              </p:cNvPr>
              <p:cNvSpPr txBox="1">
                <a:spLocks noChangeArrowheads="1"/>
              </p:cNvSpPr>
              <p:nvPr/>
            </p:nvSpPr>
            <p:spPr bwMode="auto">
              <a:xfrm>
                <a:off x="1517" y="292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endParaRPr lang="en-US" altLang="zh-CN" sz="2400">
                  <a:latin typeface="Times New Roman" panose="02020603050405020304" pitchFamily="18" charset="0"/>
                </a:endParaRPr>
              </a:p>
            </p:txBody>
          </p:sp>
        </p:grpSp>
        <p:grpSp>
          <p:nvGrpSpPr>
            <p:cNvPr id="274518" name="Group 86">
              <a:extLst>
                <a:ext uri="{FF2B5EF4-FFF2-40B4-BE49-F238E27FC236}">
                  <a16:creationId xmlns:a16="http://schemas.microsoft.com/office/drawing/2014/main" id="{CD72118F-586F-4221-9F7F-AC7219DF2DF3}"/>
                </a:ext>
              </a:extLst>
            </p:cNvPr>
            <p:cNvGrpSpPr>
              <a:grpSpLocks/>
            </p:cNvGrpSpPr>
            <p:nvPr/>
          </p:nvGrpSpPr>
          <p:grpSpPr bwMode="auto">
            <a:xfrm>
              <a:off x="1987" y="505"/>
              <a:ext cx="1728" cy="1882"/>
              <a:chOff x="1987" y="505"/>
              <a:chExt cx="1728" cy="1882"/>
            </a:xfrm>
          </p:grpSpPr>
          <p:sp>
            <p:nvSpPr>
              <p:cNvPr id="274466" name="Text Box 34">
                <a:extLst>
                  <a:ext uri="{FF2B5EF4-FFF2-40B4-BE49-F238E27FC236}">
                    <a16:creationId xmlns:a16="http://schemas.microsoft.com/office/drawing/2014/main" id="{A8596B90-444A-49BE-B768-799D53A69CAC}"/>
                  </a:ext>
                </a:extLst>
              </p:cNvPr>
              <p:cNvSpPr txBox="1">
                <a:spLocks noChangeArrowheads="1"/>
              </p:cNvSpPr>
              <p:nvPr/>
            </p:nvSpPr>
            <p:spPr bwMode="auto">
              <a:xfrm>
                <a:off x="1987" y="841"/>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274467" name="Text Box 35">
                <a:extLst>
                  <a:ext uri="{FF2B5EF4-FFF2-40B4-BE49-F238E27FC236}">
                    <a16:creationId xmlns:a16="http://schemas.microsoft.com/office/drawing/2014/main" id="{CB8F79EC-9E96-46A2-8DDD-950F0A07BB49}"/>
                  </a:ext>
                </a:extLst>
              </p:cNvPr>
              <p:cNvSpPr txBox="1">
                <a:spLocks noChangeArrowheads="1"/>
              </p:cNvSpPr>
              <p:nvPr/>
            </p:nvSpPr>
            <p:spPr bwMode="auto">
              <a:xfrm>
                <a:off x="2790" y="505"/>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274468" name="Text Box 36">
                <a:extLst>
                  <a:ext uri="{FF2B5EF4-FFF2-40B4-BE49-F238E27FC236}">
                    <a16:creationId xmlns:a16="http://schemas.microsoft.com/office/drawing/2014/main" id="{D38C5148-6120-4847-A16B-305008F2AEC0}"/>
                  </a:ext>
                </a:extLst>
              </p:cNvPr>
              <p:cNvSpPr txBox="1">
                <a:spLocks noChangeArrowheads="1"/>
              </p:cNvSpPr>
              <p:nvPr/>
            </p:nvSpPr>
            <p:spPr bwMode="auto">
              <a:xfrm>
                <a:off x="3078" y="860"/>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274469" name="Text Box 37">
                <a:extLst>
                  <a:ext uri="{FF2B5EF4-FFF2-40B4-BE49-F238E27FC236}">
                    <a16:creationId xmlns:a16="http://schemas.microsoft.com/office/drawing/2014/main" id="{686A922A-8861-458D-8A89-301EF9B96D02}"/>
                  </a:ext>
                </a:extLst>
              </p:cNvPr>
              <p:cNvSpPr txBox="1">
                <a:spLocks noChangeArrowheads="1"/>
              </p:cNvSpPr>
              <p:nvPr/>
            </p:nvSpPr>
            <p:spPr bwMode="auto">
              <a:xfrm>
                <a:off x="3428" y="1196"/>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274470" name="Text Box 38">
                <a:extLst>
                  <a:ext uri="{FF2B5EF4-FFF2-40B4-BE49-F238E27FC236}">
                    <a16:creationId xmlns:a16="http://schemas.microsoft.com/office/drawing/2014/main" id="{F1DBA72D-7F88-4147-844D-9E9DA8053F1E}"/>
                  </a:ext>
                </a:extLst>
              </p:cNvPr>
              <p:cNvSpPr txBox="1">
                <a:spLocks noChangeArrowheads="1"/>
              </p:cNvSpPr>
              <p:nvPr/>
            </p:nvSpPr>
            <p:spPr bwMode="auto">
              <a:xfrm>
                <a:off x="2550" y="1148"/>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grpSp>
            <p:nvGrpSpPr>
              <p:cNvPr id="274517" name="Group 85">
                <a:extLst>
                  <a:ext uri="{FF2B5EF4-FFF2-40B4-BE49-F238E27FC236}">
                    <a16:creationId xmlns:a16="http://schemas.microsoft.com/office/drawing/2014/main" id="{D28DD1B3-3F88-425D-B17A-D1BCA819CFEF}"/>
                  </a:ext>
                </a:extLst>
              </p:cNvPr>
              <p:cNvGrpSpPr>
                <a:grpSpLocks/>
              </p:cNvGrpSpPr>
              <p:nvPr/>
            </p:nvGrpSpPr>
            <p:grpSpPr bwMode="auto">
              <a:xfrm>
                <a:off x="2266" y="754"/>
                <a:ext cx="1408" cy="1633"/>
                <a:chOff x="2266" y="754"/>
                <a:chExt cx="1408" cy="1633"/>
              </a:xfrm>
            </p:grpSpPr>
            <p:sp>
              <p:nvSpPr>
                <p:cNvPr id="274472" name="Line 40">
                  <a:extLst>
                    <a:ext uri="{FF2B5EF4-FFF2-40B4-BE49-F238E27FC236}">
                      <a16:creationId xmlns:a16="http://schemas.microsoft.com/office/drawing/2014/main" id="{CF8B0649-D567-4433-81ED-002DB30D6DCE}"/>
                    </a:ext>
                  </a:extLst>
                </p:cNvPr>
                <p:cNvSpPr>
                  <a:spLocks noChangeShapeType="1"/>
                </p:cNvSpPr>
                <p:nvPr/>
              </p:nvSpPr>
              <p:spPr bwMode="auto">
                <a:xfrm flipH="1">
                  <a:off x="2794" y="1234"/>
                  <a:ext cx="240" cy="24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73" name="Line 41">
                  <a:extLst>
                    <a:ext uri="{FF2B5EF4-FFF2-40B4-BE49-F238E27FC236}">
                      <a16:creationId xmlns:a16="http://schemas.microsoft.com/office/drawing/2014/main" id="{68EB14C9-4EE3-481B-A723-D861731D9092}"/>
                    </a:ext>
                  </a:extLst>
                </p:cNvPr>
                <p:cNvSpPr>
                  <a:spLocks noChangeShapeType="1"/>
                </p:cNvSpPr>
                <p:nvPr/>
              </p:nvSpPr>
              <p:spPr bwMode="auto">
                <a:xfrm flipH="1">
                  <a:off x="2362" y="946"/>
                  <a:ext cx="240" cy="24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74" name="Rectangle 42">
                  <a:extLst>
                    <a:ext uri="{FF2B5EF4-FFF2-40B4-BE49-F238E27FC236}">
                      <a16:creationId xmlns:a16="http://schemas.microsoft.com/office/drawing/2014/main" id="{6061FAB4-C842-4D85-8701-67B6BD7A6BFE}"/>
                    </a:ext>
                  </a:extLst>
                </p:cNvPr>
                <p:cNvSpPr>
                  <a:spLocks noChangeArrowheads="1"/>
                </p:cNvSpPr>
                <p:nvPr/>
              </p:nvSpPr>
              <p:spPr bwMode="auto">
                <a:xfrm>
                  <a:off x="2671" y="1474"/>
                  <a:ext cx="240" cy="528"/>
                </a:xfrm>
                <a:prstGeom prst="rect">
                  <a:avLst/>
                </a:prstGeom>
                <a:solidFill>
                  <a:srgbClr val="66FF66"/>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chemeClr val="hlink"/>
                      </a:solidFill>
                      <a:latin typeface="Times New Roman" panose="02020603050405020304" pitchFamily="18" charset="0"/>
                    </a:rPr>
                    <a:t>h</a:t>
                  </a:r>
                </a:p>
              </p:txBody>
            </p:sp>
            <p:sp>
              <p:nvSpPr>
                <p:cNvPr id="274475" name="Rectangle 43">
                  <a:extLst>
                    <a:ext uri="{FF2B5EF4-FFF2-40B4-BE49-F238E27FC236}">
                      <a16:creationId xmlns:a16="http://schemas.microsoft.com/office/drawing/2014/main" id="{CEF04E5F-7940-4CAB-96EB-6A0204A865E0}"/>
                    </a:ext>
                  </a:extLst>
                </p:cNvPr>
                <p:cNvSpPr>
                  <a:spLocks noChangeArrowheads="1"/>
                </p:cNvSpPr>
                <p:nvPr/>
              </p:nvSpPr>
              <p:spPr bwMode="auto">
                <a:xfrm>
                  <a:off x="2266" y="1138"/>
                  <a:ext cx="240" cy="528"/>
                </a:xfrm>
                <a:prstGeom prst="rect">
                  <a:avLst/>
                </a:prstGeom>
                <a:solidFill>
                  <a:srgbClr val="66FF66"/>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chemeClr val="hlink"/>
                      </a:solidFill>
                      <a:latin typeface="Times New Roman" panose="02020603050405020304" pitchFamily="18" charset="0"/>
                    </a:rPr>
                    <a:t>h</a:t>
                  </a:r>
                </a:p>
              </p:txBody>
            </p:sp>
            <p:sp>
              <p:nvSpPr>
                <p:cNvPr id="274476" name="Line 44">
                  <a:extLst>
                    <a:ext uri="{FF2B5EF4-FFF2-40B4-BE49-F238E27FC236}">
                      <a16:creationId xmlns:a16="http://schemas.microsoft.com/office/drawing/2014/main" id="{40D8CBCB-00F1-46FB-908B-1052CC55C734}"/>
                    </a:ext>
                  </a:extLst>
                </p:cNvPr>
                <p:cNvSpPr>
                  <a:spLocks noChangeShapeType="1"/>
                </p:cNvSpPr>
                <p:nvPr/>
              </p:nvSpPr>
              <p:spPr bwMode="auto">
                <a:xfrm>
                  <a:off x="2698" y="891"/>
                  <a:ext cx="589" cy="589"/>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77" name="Oval 45">
                  <a:extLst>
                    <a:ext uri="{FF2B5EF4-FFF2-40B4-BE49-F238E27FC236}">
                      <a16:creationId xmlns:a16="http://schemas.microsoft.com/office/drawing/2014/main" id="{8EB118B6-1707-4CAB-87D0-5D74A935EC70}"/>
                    </a:ext>
                  </a:extLst>
                </p:cNvPr>
                <p:cNvSpPr>
                  <a:spLocks noChangeArrowheads="1"/>
                </p:cNvSpPr>
                <p:nvPr/>
              </p:nvSpPr>
              <p:spPr bwMode="auto">
                <a:xfrm>
                  <a:off x="2890" y="1090"/>
                  <a:ext cx="240" cy="240"/>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78" name="Oval 46">
                  <a:extLst>
                    <a:ext uri="{FF2B5EF4-FFF2-40B4-BE49-F238E27FC236}">
                      <a16:creationId xmlns:a16="http://schemas.microsoft.com/office/drawing/2014/main" id="{E2818786-F02B-4EC2-9E25-0250A217FEAB}"/>
                    </a:ext>
                  </a:extLst>
                </p:cNvPr>
                <p:cNvSpPr>
                  <a:spLocks noChangeArrowheads="1"/>
                </p:cNvSpPr>
                <p:nvPr/>
              </p:nvSpPr>
              <p:spPr bwMode="auto">
                <a:xfrm>
                  <a:off x="2554" y="754"/>
                  <a:ext cx="240" cy="240"/>
                </a:xfrm>
                <a:prstGeom prst="ellipse">
                  <a:avLst/>
                </a:prstGeom>
                <a:solidFill>
                  <a:srgbClr val="66FF66"/>
                </a:solidFill>
                <a:ln w="285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79" name="Line 47">
                  <a:extLst>
                    <a:ext uri="{FF2B5EF4-FFF2-40B4-BE49-F238E27FC236}">
                      <a16:creationId xmlns:a16="http://schemas.microsoft.com/office/drawing/2014/main" id="{5FED1BAC-32A5-4E04-A3E7-979601B5D0EC}"/>
                    </a:ext>
                  </a:extLst>
                </p:cNvPr>
                <p:cNvSpPr>
                  <a:spLocks noChangeShapeType="1"/>
                </p:cNvSpPr>
                <p:nvPr/>
              </p:nvSpPr>
              <p:spPr bwMode="auto">
                <a:xfrm flipH="1">
                  <a:off x="3141" y="1583"/>
                  <a:ext cx="183" cy="27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480" name="Line 48">
                  <a:extLst>
                    <a:ext uri="{FF2B5EF4-FFF2-40B4-BE49-F238E27FC236}">
                      <a16:creationId xmlns:a16="http://schemas.microsoft.com/office/drawing/2014/main" id="{B0436643-1EB2-4D39-8498-50D279B6E3CB}"/>
                    </a:ext>
                  </a:extLst>
                </p:cNvPr>
                <p:cNvSpPr>
                  <a:spLocks noChangeShapeType="1"/>
                </p:cNvSpPr>
                <p:nvPr/>
              </p:nvSpPr>
              <p:spPr bwMode="auto">
                <a:xfrm>
                  <a:off x="3373" y="1588"/>
                  <a:ext cx="166" cy="257"/>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481" name="Rectangle 49">
                  <a:extLst>
                    <a:ext uri="{FF2B5EF4-FFF2-40B4-BE49-F238E27FC236}">
                      <a16:creationId xmlns:a16="http://schemas.microsoft.com/office/drawing/2014/main" id="{33907B65-3899-412A-85E4-CC3CFBF9A541}"/>
                    </a:ext>
                  </a:extLst>
                </p:cNvPr>
                <p:cNvSpPr>
                  <a:spLocks noChangeArrowheads="1"/>
                </p:cNvSpPr>
                <p:nvPr/>
              </p:nvSpPr>
              <p:spPr bwMode="auto">
                <a:xfrm>
                  <a:off x="3065" y="1848"/>
                  <a:ext cx="240" cy="400"/>
                </a:xfrm>
                <a:prstGeom prst="rect">
                  <a:avLst/>
                </a:prstGeom>
                <a:solidFill>
                  <a:srgbClr val="66FF66"/>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74482" name="Oval 50">
                  <a:extLst>
                    <a:ext uri="{FF2B5EF4-FFF2-40B4-BE49-F238E27FC236}">
                      <a16:creationId xmlns:a16="http://schemas.microsoft.com/office/drawing/2014/main" id="{5A9DF82B-E615-4DA3-8006-227618A7AFFE}"/>
                    </a:ext>
                  </a:extLst>
                </p:cNvPr>
                <p:cNvSpPr>
                  <a:spLocks noChangeArrowheads="1"/>
                </p:cNvSpPr>
                <p:nvPr/>
              </p:nvSpPr>
              <p:spPr bwMode="auto">
                <a:xfrm>
                  <a:off x="3222" y="1404"/>
                  <a:ext cx="240" cy="240"/>
                </a:xfrm>
                <a:prstGeom prst="ellipse">
                  <a:avLst/>
                </a:prstGeom>
                <a:solidFill>
                  <a:srgbClr val="66FF66"/>
                </a:solidFill>
                <a:ln w="285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83" name="Text Box 51">
                  <a:extLst>
                    <a:ext uri="{FF2B5EF4-FFF2-40B4-BE49-F238E27FC236}">
                      <a16:creationId xmlns:a16="http://schemas.microsoft.com/office/drawing/2014/main" id="{4F123BA3-C641-42A6-A0BE-7A45661FA4E0}"/>
                    </a:ext>
                  </a:extLst>
                </p:cNvPr>
                <p:cNvSpPr txBox="1">
                  <a:spLocks noChangeArrowheads="1"/>
                </p:cNvSpPr>
                <p:nvPr/>
              </p:nvSpPr>
              <p:spPr bwMode="auto">
                <a:xfrm>
                  <a:off x="2882" y="1838"/>
                  <a:ext cx="4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h-1</a:t>
                  </a:r>
                </a:p>
              </p:txBody>
            </p:sp>
            <p:sp>
              <p:nvSpPr>
                <p:cNvPr id="274484" name="Text Box 52">
                  <a:extLst>
                    <a:ext uri="{FF2B5EF4-FFF2-40B4-BE49-F238E27FC236}">
                      <a16:creationId xmlns:a16="http://schemas.microsoft.com/office/drawing/2014/main" id="{2EC974E7-73C7-4C67-82EB-05E76952AE15}"/>
                    </a:ext>
                  </a:extLst>
                </p:cNvPr>
                <p:cNvSpPr txBox="1">
                  <a:spLocks noChangeArrowheads="1"/>
                </p:cNvSpPr>
                <p:nvPr/>
              </p:nvSpPr>
              <p:spPr bwMode="auto">
                <a:xfrm>
                  <a:off x="3416" y="184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a:t>
                  </a:r>
                </a:p>
              </p:txBody>
            </p:sp>
            <p:sp>
              <p:nvSpPr>
                <p:cNvPr id="274485" name="Rectangle 53">
                  <a:extLst>
                    <a:ext uri="{FF2B5EF4-FFF2-40B4-BE49-F238E27FC236}">
                      <a16:creationId xmlns:a16="http://schemas.microsoft.com/office/drawing/2014/main" id="{CF02A316-1949-4B26-9F2B-D145B96535A0}"/>
                    </a:ext>
                  </a:extLst>
                </p:cNvPr>
                <p:cNvSpPr>
                  <a:spLocks noChangeArrowheads="1"/>
                </p:cNvSpPr>
                <p:nvPr/>
              </p:nvSpPr>
              <p:spPr bwMode="auto">
                <a:xfrm>
                  <a:off x="3424" y="2232"/>
                  <a:ext cx="240" cy="155"/>
                </a:xfrm>
                <a:prstGeom prst="rect">
                  <a:avLst/>
                </a:prstGeom>
                <a:solidFill>
                  <a:schemeClr val="accent2"/>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74486" name="Freeform 54">
                  <a:extLst>
                    <a:ext uri="{FF2B5EF4-FFF2-40B4-BE49-F238E27FC236}">
                      <a16:creationId xmlns:a16="http://schemas.microsoft.com/office/drawing/2014/main" id="{17A1F4CB-ED64-409E-8A6C-12CC1BF3D89E}"/>
                    </a:ext>
                  </a:extLst>
                </p:cNvPr>
                <p:cNvSpPr>
                  <a:spLocks/>
                </p:cNvSpPr>
                <p:nvPr/>
              </p:nvSpPr>
              <p:spPr bwMode="auto">
                <a:xfrm>
                  <a:off x="2551" y="1043"/>
                  <a:ext cx="256" cy="75"/>
                </a:xfrm>
                <a:custGeom>
                  <a:avLst/>
                  <a:gdLst>
                    <a:gd name="T0" fmla="*/ 256 w 256"/>
                    <a:gd name="T1" fmla="*/ 75 h 75"/>
                    <a:gd name="T2" fmla="*/ 210 w 256"/>
                    <a:gd name="T3" fmla="*/ 20 h 75"/>
                    <a:gd name="T4" fmla="*/ 137 w 256"/>
                    <a:gd name="T5" fmla="*/ 2 h 75"/>
                    <a:gd name="T6" fmla="*/ 64 w 256"/>
                    <a:gd name="T7" fmla="*/ 11 h 75"/>
                    <a:gd name="T8" fmla="*/ 0 w 256"/>
                    <a:gd name="T9" fmla="*/ 66 h 75"/>
                  </a:gdLst>
                  <a:ahLst/>
                  <a:cxnLst>
                    <a:cxn ang="0">
                      <a:pos x="T0" y="T1"/>
                    </a:cxn>
                    <a:cxn ang="0">
                      <a:pos x="T2" y="T3"/>
                    </a:cxn>
                    <a:cxn ang="0">
                      <a:pos x="T4" y="T5"/>
                    </a:cxn>
                    <a:cxn ang="0">
                      <a:pos x="T6" y="T7"/>
                    </a:cxn>
                    <a:cxn ang="0">
                      <a:pos x="T8" y="T9"/>
                    </a:cxn>
                  </a:cxnLst>
                  <a:rect l="0" t="0" r="r" b="b"/>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cmpd="sng">
                  <a:solidFill>
                    <a:schemeClr val="tx2"/>
                  </a:solidFill>
                  <a:prstDash val="sysDot"/>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4487" name="Text Box 55">
                <a:extLst>
                  <a:ext uri="{FF2B5EF4-FFF2-40B4-BE49-F238E27FC236}">
                    <a16:creationId xmlns:a16="http://schemas.microsoft.com/office/drawing/2014/main" id="{CC7B3E48-06BC-4E42-AB88-5883AD9D968C}"/>
                  </a:ext>
                </a:extLst>
              </p:cNvPr>
              <p:cNvSpPr txBox="1">
                <a:spLocks noChangeArrowheads="1"/>
              </p:cNvSpPr>
              <p:nvPr/>
            </p:nvSpPr>
            <p:spPr bwMode="auto">
              <a:xfrm>
                <a:off x="2576" y="72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2</a:t>
                </a:r>
                <a:endParaRPr lang="en-US" altLang="zh-CN" sz="2400">
                  <a:latin typeface="Times New Roman" panose="02020603050405020304" pitchFamily="18" charset="0"/>
                </a:endParaRPr>
              </a:p>
            </p:txBody>
          </p:sp>
          <p:sp>
            <p:nvSpPr>
              <p:cNvPr id="274488" name="Text Box 56">
                <a:extLst>
                  <a:ext uri="{FF2B5EF4-FFF2-40B4-BE49-F238E27FC236}">
                    <a16:creationId xmlns:a16="http://schemas.microsoft.com/office/drawing/2014/main" id="{8963CFF1-979C-4477-B6C3-CBF1041348F6}"/>
                  </a:ext>
                </a:extLst>
              </p:cNvPr>
              <p:cNvSpPr txBox="1">
                <a:spLocks noChangeArrowheads="1"/>
              </p:cNvSpPr>
              <p:nvPr/>
            </p:nvSpPr>
            <p:spPr bwMode="auto">
              <a:xfrm>
                <a:off x="2915" y="106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chemeClr val="hlink"/>
                    </a:solidFill>
                    <a:effectLst>
                      <a:outerShdw blurRad="38100" dist="38100" dir="2700000" algn="tl">
                        <a:srgbClr val="C0C0C0"/>
                      </a:outerShdw>
                    </a:effectLst>
                    <a:latin typeface="Times New Roman" panose="02020603050405020304" pitchFamily="18" charset="0"/>
                  </a:rPr>
                  <a:t>1</a:t>
                </a:r>
                <a:endParaRPr lang="en-US" altLang="zh-CN" sz="2400">
                  <a:solidFill>
                    <a:schemeClr val="hlink"/>
                  </a:solidFill>
                  <a:latin typeface="Times New Roman" panose="02020603050405020304" pitchFamily="18" charset="0"/>
                </a:endParaRPr>
              </a:p>
            </p:txBody>
          </p:sp>
          <p:sp>
            <p:nvSpPr>
              <p:cNvPr id="274489" name="Text Box 57">
                <a:extLst>
                  <a:ext uri="{FF2B5EF4-FFF2-40B4-BE49-F238E27FC236}">
                    <a16:creationId xmlns:a16="http://schemas.microsoft.com/office/drawing/2014/main" id="{05F1DDA8-4283-40FC-BA60-6CFE5FE8762D}"/>
                  </a:ext>
                </a:extLst>
              </p:cNvPr>
              <p:cNvSpPr txBox="1">
                <a:spLocks noChangeArrowheads="1"/>
              </p:cNvSpPr>
              <p:nvPr/>
            </p:nvSpPr>
            <p:spPr bwMode="auto">
              <a:xfrm>
                <a:off x="3250" y="137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1</a:t>
                </a:r>
                <a:endParaRPr lang="en-US" altLang="zh-CN" sz="2400">
                  <a:latin typeface="Times New Roman" panose="02020603050405020304" pitchFamily="18" charset="0"/>
                </a:endParaRPr>
              </a:p>
            </p:txBody>
          </p:sp>
        </p:grpSp>
        <p:grpSp>
          <p:nvGrpSpPr>
            <p:cNvPr id="274520" name="Group 88">
              <a:extLst>
                <a:ext uri="{FF2B5EF4-FFF2-40B4-BE49-F238E27FC236}">
                  <a16:creationId xmlns:a16="http://schemas.microsoft.com/office/drawing/2014/main" id="{E5E1A7ED-5CD9-4719-AAD3-D18D6B01C7FA}"/>
                </a:ext>
              </a:extLst>
            </p:cNvPr>
            <p:cNvGrpSpPr>
              <a:grpSpLocks/>
            </p:cNvGrpSpPr>
            <p:nvPr/>
          </p:nvGrpSpPr>
          <p:grpSpPr bwMode="auto">
            <a:xfrm>
              <a:off x="3910" y="511"/>
              <a:ext cx="1634" cy="1561"/>
              <a:chOff x="3910" y="511"/>
              <a:chExt cx="1634" cy="1561"/>
            </a:xfrm>
          </p:grpSpPr>
          <p:grpSp>
            <p:nvGrpSpPr>
              <p:cNvPr id="274519" name="Group 87">
                <a:extLst>
                  <a:ext uri="{FF2B5EF4-FFF2-40B4-BE49-F238E27FC236}">
                    <a16:creationId xmlns:a16="http://schemas.microsoft.com/office/drawing/2014/main" id="{A2C0C951-8021-4459-B5E0-2C1BB86BB0CA}"/>
                  </a:ext>
                </a:extLst>
              </p:cNvPr>
              <p:cNvGrpSpPr>
                <a:grpSpLocks/>
              </p:cNvGrpSpPr>
              <p:nvPr/>
            </p:nvGrpSpPr>
            <p:grpSpPr bwMode="auto">
              <a:xfrm>
                <a:off x="3910" y="511"/>
                <a:ext cx="1634" cy="1561"/>
                <a:chOff x="3910" y="511"/>
                <a:chExt cx="1634" cy="1561"/>
              </a:xfrm>
            </p:grpSpPr>
            <p:sp>
              <p:nvSpPr>
                <p:cNvPr id="274492" name="Text Box 60">
                  <a:extLst>
                    <a:ext uri="{FF2B5EF4-FFF2-40B4-BE49-F238E27FC236}">
                      <a16:creationId xmlns:a16="http://schemas.microsoft.com/office/drawing/2014/main" id="{B18D7BFD-B772-442F-A0CE-FF185F2491FB}"/>
                    </a:ext>
                  </a:extLst>
                </p:cNvPr>
                <p:cNvSpPr txBox="1">
                  <a:spLocks noChangeArrowheads="1"/>
                </p:cNvSpPr>
                <p:nvPr/>
              </p:nvSpPr>
              <p:spPr bwMode="auto">
                <a:xfrm>
                  <a:off x="3910" y="1217"/>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274493" name="Line 61">
                  <a:extLst>
                    <a:ext uri="{FF2B5EF4-FFF2-40B4-BE49-F238E27FC236}">
                      <a16:creationId xmlns:a16="http://schemas.microsoft.com/office/drawing/2014/main" id="{390EDEA6-94C3-4EA2-AF3D-D7227C23CF95}"/>
                    </a:ext>
                  </a:extLst>
                </p:cNvPr>
                <p:cNvSpPr>
                  <a:spLocks noChangeShapeType="1"/>
                </p:cNvSpPr>
                <p:nvPr/>
              </p:nvSpPr>
              <p:spPr bwMode="auto">
                <a:xfrm flipH="1">
                  <a:off x="4229" y="1263"/>
                  <a:ext cx="183" cy="27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494" name="Line 62">
                  <a:extLst>
                    <a:ext uri="{FF2B5EF4-FFF2-40B4-BE49-F238E27FC236}">
                      <a16:creationId xmlns:a16="http://schemas.microsoft.com/office/drawing/2014/main" id="{0E7F7492-D5EF-47DC-98D2-1D415D8CECAB}"/>
                    </a:ext>
                  </a:extLst>
                </p:cNvPr>
                <p:cNvSpPr>
                  <a:spLocks noChangeShapeType="1"/>
                </p:cNvSpPr>
                <p:nvPr/>
              </p:nvSpPr>
              <p:spPr bwMode="auto">
                <a:xfrm>
                  <a:off x="4461" y="1268"/>
                  <a:ext cx="166" cy="30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495" name="Line 63">
                  <a:extLst>
                    <a:ext uri="{FF2B5EF4-FFF2-40B4-BE49-F238E27FC236}">
                      <a16:creationId xmlns:a16="http://schemas.microsoft.com/office/drawing/2014/main" id="{F30CA2CF-D21E-4F4C-8446-2045FA6C336F}"/>
                    </a:ext>
                  </a:extLst>
                </p:cNvPr>
                <p:cNvSpPr>
                  <a:spLocks noChangeShapeType="1"/>
                </p:cNvSpPr>
                <p:nvPr/>
              </p:nvSpPr>
              <p:spPr bwMode="auto">
                <a:xfrm>
                  <a:off x="4819" y="922"/>
                  <a:ext cx="269" cy="26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96" name="Line 64">
                  <a:extLst>
                    <a:ext uri="{FF2B5EF4-FFF2-40B4-BE49-F238E27FC236}">
                      <a16:creationId xmlns:a16="http://schemas.microsoft.com/office/drawing/2014/main" id="{D895429C-37EF-47EC-9470-5FD633387D92}"/>
                    </a:ext>
                  </a:extLst>
                </p:cNvPr>
                <p:cNvSpPr>
                  <a:spLocks noChangeShapeType="1"/>
                </p:cNvSpPr>
                <p:nvPr/>
              </p:nvSpPr>
              <p:spPr bwMode="auto">
                <a:xfrm flipH="1">
                  <a:off x="4464" y="943"/>
                  <a:ext cx="240" cy="24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97" name="Oval 65">
                  <a:extLst>
                    <a:ext uri="{FF2B5EF4-FFF2-40B4-BE49-F238E27FC236}">
                      <a16:creationId xmlns:a16="http://schemas.microsoft.com/office/drawing/2014/main" id="{1062687B-6660-4102-B376-12F1923C5344}"/>
                    </a:ext>
                  </a:extLst>
                </p:cNvPr>
                <p:cNvSpPr>
                  <a:spLocks noChangeArrowheads="1"/>
                </p:cNvSpPr>
                <p:nvPr/>
              </p:nvSpPr>
              <p:spPr bwMode="auto">
                <a:xfrm>
                  <a:off x="4320" y="1087"/>
                  <a:ext cx="240" cy="24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98" name="Oval 66">
                  <a:extLst>
                    <a:ext uri="{FF2B5EF4-FFF2-40B4-BE49-F238E27FC236}">
                      <a16:creationId xmlns:a16="http://schemas.microsoft.com/office/drawing/2014/main" id="{844CCC95-6A5F-4B4B-925E-44874452B891}"/>
                    </a:ext>
                  </a:extLst>
                </p:cNvPr>
                <p:cNvSpPr>
                  <a:spLocks noChangeArrowheads="1"/>
                </p:cNvSpPr>
                <p:nvPr/>
              </p:nvSpPr>
              <p:spPr bwMode="auto">
                <a:xfrm>
                  <a:off x="4656" y="751"/>
                  <a:ext cx="240" cy="24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99" name="Rectangle 67">
                  <a:extLst>
                    <a:ext uri="{FF2B5EF4-FFF2-40B4-BE49-F238E27FC236}">
                      <a16:creationId xmlns:a16="http://schemas.microsoft.com/office/drawing/2014/main" id="{0A82110B-6D00-4B28-9270-7B9C30D974DE}"/>
                    </a:ext>
                  </a:extLst>
                </p:cNvPr>
                <p:cNvSpPr>
                  <a:spLocks noChangeArrowheads="1"/>
                </p:cNvSpPr>
                <p:nvPr/>
              </p:nvSpPr>
              <p:spPr bwMode="auto">
                <a:xfrm>
                  <a:off x="4114" y="1544"/>
                  <a:ext cx="240" cy="528"/>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chemeClr val="hlink"/>
                      </a:solidFill>
                      <a:latin typeface="Times New Roman" panose="02020603050405020304" pitchFamily="18" charset="0"/>
                    </a:rPr>
                    <a:t>h</a:t>
                  </a:r>
                </a:p>
              </p:txBody>
            </p:sp>
            <p:sp>
              <p:nvSpPr>
                <p:cNvPr id="274500" name="Rectangle 68">
                  <a:extLst>
                    <a:ext uri="{FF2B5EF4-FFF2-40B4-BE49-F238E27FC236}">
                      <a16:creationId xmlns:a16="http://schemas.microsoft.com/office/drawing/2014/main" id="{BB7BA8DB-C7B2-4FA0-A3F6-A65C1CDC38DF}"/>
                    </a:ext>
                  </a:extLst>
                </p:cNvPr>
                <p:cNvSpPr>
                  <a:spLocks noChangeArrowheads="1"/>
                </p:cNvSpPr>
                <p:nvPr/>
              </p:nvSpPr>
              <p:spPr bwMode="auto">
                <a:xfrm>
                  <a:off x="4487" y="1544"/>
                  <a:ext cx="240" cy="528"/>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chemeClr val="hlink"/>
                      </a:solidFill>
                      <a:latin typeface="Times New Roman" panose="02020603050405020304" pitchFamily="18" charset="0"/>
                    </a:rPr>
                    <a:t>h</a:t>
                  </a:r>
                </a:p>
              </p:txBody>
            </p:sp>
            <p:sp>
              <p:nvSpPr>
                <p:cNvPr id="274501" name="Text Box 69">
                  <a:extLst>
                    <a:ext uri="{FF2B5EF4-FFF2-40B4-BE49-F238E27FC236}">
                      <a16:creationId xmlns:a16="http://schemas.microsoft.com/office/drawing/2014/main" id="{C665D29A-EB11-4393-99E6-9383AD1EFACA}"/>
                    </a:ext>
                  </a:extLst>
                </p:cNvPr>
                <p:cNvSpPr txBox="1">
                  <a:spLocks noChangeArrowheads="1"/>
                </p:cNvSpPr>
                <p:nvPr/>
              </p:nvSpPr>
              <p:spPr bwMode="auto">
                <a:xfrm>
                  <a:off x="4416" y="511"/>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274502" name="Text Box 70">
                  <a:extLst>
                    <a:ext uri="{FF2B5EF4-FFF2-40B4-BE49-F238E27FC236}">
                      <a16:creationId xmlns:a16="http://schemas.microsoft.com/office/drawing/2014/main" id="{D1CD1E2C-B6AF-4291-8917-BBFB1F7C0B4E}"/>
                    </a:ext>
                  </a:extLst>
                </p:cNvPr>
                <p:cNvSpPr txBox="1">
                  <a:spLocks noChangeArrowheads="1"/>
                </p:cNvSpPr>
                <p:nvPr/>
              </p:nvSpPr>
              <p:spPr bwMode="auto">
                <a:xfrm>
                  <a:off x="5184" y="847"/>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274503" name="Text Box 71">
                  <a:extLst>
                    <a:ext uri="{FF2B5EF4-FFF2-40B4-BE49-F238E27FC236}">
                      <a16:creationId xmlns:a16="http://schemas.microsoft.com/office/drawing/2014/main" id="{8DFC001B-950C-4B1A-BBA8-E247873D63F9}"/>
                    </a:ext>
                  </a:extLst>
                </p:cNvPr>
                <p:cNvSpPr txBox="1">
                  <a:spLocks noChangeArrowheads="1"/>
                </p:cNvSpPr>
                <p:nvPr/>
              </p:nvSpPr>
              <p:spPr bwMode="auto">
                <a:xfrm>
                  <a:off x="4032" y="866"/>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274504" name="Text Box 72">
                  <a:extLst>
                    <a:ext uri="{FF2B5EF4-FFF2-40B4-BE49-F238E27FC236}">
                      <a16:creationId xmlns:a16="http://schemas.microsoft.com/office/drawing/2014/main" id="{70F0A6F9-14F7-4C09-BE1B-4E37236F28E4}"/>
                    </a:ext>
                  </a:extLst>
                </p:cNvPr>
                <p:cNvSpPr txBox="1">
                  <a:spLocks noChangeArrowheads="1"/>
                </p:cNvSpPr>
                <p:nvPr/>
              </p:nvSpPr>
              <p:spPr bwMode="auto">
                <a:xfrm>
                  <a:off x="4547" y="1218"/>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274505" name="Text Box 73">
                  <a:extLst>
                    <a:ext uri="{FF2B5EF4-FFF2-40B4-BE49-F238E27FC236}">
                      <a16:creationId xmlns:a16="http://schemas.microsoft.com/office/drawing/2014/main" id="{5FFD6CFB-A75B-40E5-ACA6-8A0D418FBC84}"/>
                    </a:ext>
                  </a:extLst>
                </p:cNvPr>
                <p:cNvSpPr txBox="1">
                  <a:spLocks noChangeArrowheads="1"/>
                </p:cNvSpPr>
                <p:nvPr/>
              </p:nvSpPr>
              <p:spPr bwMode="auto">
                <a:xfrm>
                  <a:off x="4328" y="106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endParaRPr lang="en-US" altLang="zh-CN" sz="2400">
                    <a:latin typeface="Times New Roman" panose="02020603050405020304" pitchFamily="18" charset="0"/>
                  </a:endParaRPr>
                </a:p>
              </p:txBody>
            </p:sp>
            <p:sp>
              <p:nvSpPr>
                <p:cNvPr id="274506" name="Text Box 74">
                  <a:extLst>
                    <a:ext uri="{FF2B5EF4-FFF2-40B4-BE49-F238E27FC236}">
                      <a16:creationId xmlns:a16="http://schemas.microsoft.com/office/drawing/2014/main" id="{31697D96-BA8F-4FC2-96EE-F0E479150463}"/>
                    </a:ext>
                  </a:extLst>
                </p:cNvPr>
                <p:cNvSpPr txBox="1">
                  <a:spLocks noChangeArrowheads="1"/>
                </p:cNvSpPr>
                <p:nvPr/>
              </p:nvSpPr>
              <p:spPr bwMode="auto">
                <a:xfrm>
                  <a:off x="4665" y="72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74507" name="Line 75">
                  <a:extLst>
                    <a:ext uri="{FF2B5EF4-FFF2-40B4-BE49-F238E27FC236}">
                      <a16:creationId xmlns:a16="http://schemas.microsoft.com/office/drawing/2014/main" id="{CB91B493-5EF0-4840-A6C7-0A03201473AD}"/>
                    </a:ext>
                  </a:extLst>
                </p:cNvPr>
                <p:cNvSpPr>
                  <a:spLocks noChangeShapeType="1"/>
                </p:cNvSpPr>
                <p:nvPr/>
              </p:nvSpPr>
              <p:spPr bwMode="auto">
                <a:xfrm flipH="1">
                  <a:off x="4938" y="1277"/>
                  <a:ext cx="183" cy="27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08" name="Line 76">
                  <a:extLst>
                    <a:ext uri="{FF2B5EF4-FFF2-40B4-BE49-F238E27FC236}">
                      <a16:creationId xmlns:a16="http://schemas.microsoft.com/office/drawing/2014/main" id="{EDC643AE-3D4D-46E9-BE16-89D4C922C05A}"/>
                    </a:ext>
                  </a:extLst>
                </p:cNvPr>
                <p:cNvSpPr>
                  <a:spLocks noChangeShapeType="1"/>
                </p:cNvSpPr>
                <p:nvPr/>
              </p:nvSpPr>
              <p:spPr bwMode="auto">
                <a:xfrm>
                  <a:off x="5170" y="1282"/>
                  <a:ext cx="166" cy="30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509" name="Rectangle 77">
                  <a:extLst>
                    <a:ext uri="{FF2B5EF4-FFF2-40B4-BE49-F238E27FC236}">
                      <a16:creationId xmlns:a16="http://schemas.microsoft.com/office/drawing/2014/main" id="{E84EFF51-766B-42E2-A8A6-A83912AB13D7}"/>
                    </a:ext>
                  </a:extLst>
                </p:cNvPr>
                <p:cNvSpPr>
                  <a:spLocks noChangeArrowheads="1"/>
                </p:cNvSpPr>
                <p:nvPr/>
              </p:nvSpPr>
              <p:spPr bwMode="auto">
                <a:xfrm>
                  <a:off x="4862" y="1542"/>
                  <a:ext cx="240" cy="400"/>
                </a:xfrm>
                <a:prstGeom prst="rect">
                  <a:avLst/>
                </a:prstGeom>
                <a:solidFill>
                  <a:srgbClr val="66FF66"/>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74510" name="Oval 78">
                  <a:extLst>
                    <a:ext uri="{FF2B5EF4-FFF2-40B4-BE49-F238E27FC236}">
                      <a16:creationId xmlns:a16="http://schemas.microsoft.com/office/drawing/2014/main" id="{FB496D5C-B165-4D02-ADDB-F604815D8D5C}"/>
                    </a:ext>
                  </a:extLst>
                </p:cNvPr>
                <p:cNvSpPr>
                  <a:spLocks noChangeArrowheads="1"/>
                </p:cNvSpPr>
                <p:nvPr/>
              </p:nvSpPr>
              <p:spPr bwMode="auto">
                <a:xfrm>
                  <a:off x="5019" y="1098"/>
                  <a:ext cx="240" cy="240"/>
                </a:xfrm>
                <a:prstGeom prst="ellipse">
                  <a:avLst/>
                </a:prstGeom>
                <a:solidFill>
                  <a:srgbClr val="66FF66"/>
                </a:solidFill>
                <a:ln w="285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511" name="Rectangle 79">
                  <a:extLst>
                    <a:ext uri="{FF2B5EF4-FFF2-40B4-BE49-F238E27FC236}">
                      <a16:creationId xmlns:a16="http://schemas.microsoft.com/office/drawing/2014/main" id="{8EC78F61-EF8F-427D-9016-E4A64BB1CBB7}"/>
                    </a:ext>
                  </a:extLst>
                </p:cNvPr>
                <p:cNvSpPr>
                  <a:spLocks noChangeArrowheads="1"/>
                </p:cNvSpPr>
                <p:nvPr/>
              </p:nvSpPr>
              <p:spPr bwMode="auto">
                <a:xfrm>
                  <a:off x="5219" y="1539"/>
                  <a:ext cx="249" cy="400"/>
                </a:xfrm>
                <a:prstGeom prst="rect">
                  <a:avLst/>
                </a:prstGeom>
                <a:solidFill>
                  <a:srgbClr val="66FF66"/>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74512" name="Text Box 80">
                  <a:extLst>
                    <a:ext uri="{FF2B5EF4-FFF2-40B4-BE49-F238E27FC236}">
                      <a16:creationId xmlns:a16="http://schemas.microsoft.com/office/drawing/2014/main" id="{64ED0DF6-B586-4424-8A22-D9AC6E4EF0C2}"/>
                    </a:ext>
                  </a:extLst>
                </p:cNvPr>
                <p:cNvSpPr txBox="1">
                  <a:spLocks noChangeArrowheads="1"/>
                </p:cNvSpPr>
                <p:nvPr/>
              </p:nvSpPr>
              <p:spPr bwMode="auto">
                <a:xfrm>
                  <a:off x="4706" y="1532"/>
                  <a:ext cx="4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h-1</a:t>
                  </a:r>
                </a:p>
              </p:txBody>
            </p:sp>
            <p:sp>
              <p:nvSpPr>
                <p:cNvPr id="274513" name="Text Box 81">
                  <a:extLst>
                    <a:ext uri="{FF2B5EF4-FFF2-40B4-BE49-F238E27FC236}">
                      <a16:creationId xmlns:a16="http://schemas.microsoft.com/office/drawing/2014/main" id="{A338EAA9-2D18-43DB-95BF-1E01F62A429D}"/>
                    </a:ext>
                  </a:extLst>
                </p:cNvPr>
                <p:cNvSpPr txBox="1">
                  <a:spLocks noChangeArrowheads="1"/>
                </p:cNvSpPr>
                <p:nvPr/>
              </p:nvSpPr>
              <p:spPr bwMode="auto">
                <a:xfrm>
                  <a:off x="5222" y="1554"/>
                  <a:ext cx="32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200" b="1">
                      <a:solidFill>
                        <a:schemeClr val="hlink"/>
                      </a:solidFill>
                      <a:latin typeface="Times New Roman" panose="02020603050405020304" pitchFamily="18" charset="0"/>
                    </a:rPr>
                    <a:t>h</a:t>
                  </a:r>
                </a:p>
              </p:txBody>
            </p:sp>
            <p:sp>
              <p:nvSpPr>
                <p:cNvPr id="274514" name="Rectangle 82">
                  <a:extLst>
                    <a:ext uri="{FF2B5EF4-FFF2-40B4-BE49-F238E27FC236}">
                      <a16:creationId xmlns:a16="http://schemas.microsoft.com/office/drawing/2014/main" id="{B1F316CA-85A1-4E1C-BF42-0597577A8AB4}"/>
                    </a:ext>
                  </a:extLst>
                </p:cNvPr>
                <p:cNvSpPr>
                  <a:spLocks noChangeArrowheads="1"/>
                </p:cNvSpPr>
                <p:nvPr/>
              </p:nvSpPr>
              <p:spPr bwMode="auto">
                <a:xfrm>
                  <a:off x="5216" y="1945"/>
                  <a:ext cx="252" cy="127"/>
                </a:xfrm>
                <a:prstGeom prst="rect">
                  <a:avLst/>
                </a:prstGeom>
                <a:solidFill>
                  <a:schemeClr val="accent2"/>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hlink"/>
                    </a:solidFill>
                    <a:latin typeface="Times New Roman" panose="02020603050405020304" pitchFamily="18" charset="0"/>
                  </a:endParaRPr>
                </a:p>
              </p:txBody>
            </p:sp>
          </p:grpSp>
          <p:sp>
            <p:nvSpPr>
              <p:cNvPr id="274515" name="Text Box 83">
                <a:extLst>
                  <a:ext uri="{FF2B5EF4-FFF2-40B4-BE49-F238E27FC236}">
                    <a16:creationId xmlns:a16="http://schemas.microsoft.com/office/drawing/2014/main" id="{61499C11-D5D0-4122-9DF6-148C3B350ABC}"/>
                  </a:ext>
                </a:extLst>
              </p:cNvPr>
              <p:cNvSpPr txBox="1">
                <a:spLocks noChangeArrowheads="1"/>
              </p:cNvSpPr>
              <p:nvPr/>
            </p:nvSpPr>
            <p:spPr bwMode="auto">
              <a:xfrm>
                <a:off x="5045" y="105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1</a:t>
                </a:r>
                <a:endParaRPr lang="en-US" altLang="zh-CN" sz="2400">
                  <a:latin typeface="Times New Roman" panose="02020603050405020304" pitchFamily="18" charset="0"/>
                </a:endParaRPr>
              </a:p>
            </p:txBody>
          </p:sp>
        </p:grpSp>
      </p:grpSp>
    </p:spTree>
  </p:cSld>
  <p:clrMapOvr>
    <a:masterClrMapping/>
  </p:clrMapOvr>
  <p:transition>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EDEFF00-E73C-4A75-9223-826E84C2AA67}"/>
              </a:ext>
            </a:extLst>
          </p:cNvPr>
          <p:cNvSpPr>
            <a:spLocks noGrp="1"/>
          </p:cNvSpPr>
          <p:nvPr>
            <p:ph type="sldNum" sz="quarter" idx="11"/>
          </p:nvPr>
        </p:nvSpPr>
        <p:spPr/>
        <p:txBody>
          <a:bodyPr/>
          <a:lstStyle/>
          <a:p>
            <a:fld id="{80580F2C-DD9C-4640-B50C-D274C2ED5D2A}" type="slidenum">
              <a:rPr lang="en-US" altLang="zh-CN"/>
              <a:pPr/>
              <a:t>84</a:t>
            </a:fld>
            <a:endParaRPr lang="en-US" altLang="zh-CN"/>
          </a:p>
        </p:txBody>
      </p:sp>
      <p:sp>
        <p:nvSpPr>
          <p:cNvPr id="358486" name="Rectangle 86">
            <a:extLst>
              <a:ext uri="{FF2B5EF4-FFF2-40B4-BE49-F238E27FC236}">
                <a16:creationId xmlns:a16="http://schemas.microsoft.com/office/drawing/2014/main" id="{C1B7A04B-E721-4938-B702-92828602A9B4}"/>
              </a:ext>
            </a:extLst>
          </p:cNvPr>
          <p:cNvSpPr>
            <a:spLocks noGrp="1" noChangeArrowheads="1"/>
          </p:cNvSpPr>
          <p:nvPr>
            <p:ph type="body" idx="1"/>
          </p:nvPr>
        </p:nvSpPr>
        <p:spPr>
          <a:xfrm>
            <a:off x="503238" y="692150"/>
            <a:ext cx="8229600" cy="6165850"/>
          </a:xfrm>
        </p:spPr>
        <p:txBody>
          <a:bodyPr/>
          <a:lstStyle/>
          <a:p>
            <a:pPr>
              <a:lnSpc>
                <a:spcPct val="105000"/>
              </a:lnSpc>
              <a:spcBef>
                <a:spcPct val="5000"/>
              </a:spcBef>
              <a:buFont typeface="Wingdings" panose="05000000000000000000" pitchFamily="2" charset="2"/>
              <a:buNone/>
            </a:pPr>
            <a:r>
              <a:rPr lang="en-US" altLang="zh-CN" sz="24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AVLNode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subL = ptr</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ptr = subL</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subL</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 =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 = subL</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bf = subL</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bf = 0</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en-US" altLang="zh-CN"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endParaRPr lang="en-US" altLang="zh-CN" b="1">
              <a:latin typeface="Times New Roman" panose="02020603050405020304" pitchFamily="18" charset="0"/>
              <a:ea typeface="隶书" panose="02010509060101010101" pitchFamily="49" charset="-122"/>
            </a:endParaRPr>
          </a:p>
          <a:p>
            <a:pPr>
              <a:lnSpc>
                <a:spcPct val="105000"/>
              </a:lnSpc>
              <a:spcBef>
                <a:spcPct val="5000"/>
              </a:spcBef>
              <a:buClr>
                <a:srgbClr val="800080"/>
              </a:buClr>
              <a:buSzPct val="50000"/>
            </a:pPr>
            <a:r>
              <a:rPr lang="zh-CN" altLang="en-US" sz="3000" b="1">
                <a:latin typeface="Times New Roman" panose="02020603050405020304" pitchFamily="18" charset="0"/>
                <a:ea typeface="仿宋_GB2312" pitchFamily="49" charset="-122"/>
              </a:rPr>
              <a:t>在结点</a:t>
            </a:r>
            <a:r>
              <a:rPr lang="en-US" altLang="zh-CN" sz="3000" b="1">
                <a:solidFill>
                  <a:schemeClr val="tx2"/>
                </a:solidFill>
                <a:latin typeface="Times New Roman" panose="02020603050405020304" pitchFamily="18" charset="0"/>
                <a:ea typeface="仿宋_GB2312" pitchFamily="49" charset="-122"/>
              </a:rPr>
              <a:t>A</a:t>
            </a:r>
            <a:r>
              <a:rPr lang="zh-CN" altLang="en-US" sz="3000" b="1">
                <a:solidFill>
                  <a:schemeClr val="tx2"/>
                </a:solidFill>
                <a:latin typeface="Times New Roman" panose="02020603050405020304" pitchFamily="18" charset="0"/>
                <a:ea typeface="仿宋_GB2312" pitchFamily="49" charset="-122"/>
              </a:rPr>
              <a:t>的左子女</a:t>
            </a:r>
            <a:r>
              <a:rPr lang="zh-CN" altLang="en-US" sz="3000" b="1">
                <a:latin typeface="Times New Roman" panose="02020603050405020304" pitchFamily="18" charset="0"/>
                <a:ea typeface="仿宋_GB2312" pitchFamily="49" charset="-122"/>
              </a:rPr>
              <a:t>的</a:t>
            </a:r>
            <a:r>
              <a:rPr lang="zh-CN" altLang="en-US" sz="3000" b="1">
                <a:solidFill>
                  <a:schemeClr val="tx2"/>
                </a:solidFill>
                <a:latin typeface="Times New Roman" panose="02020603050405020304" pitchFamily="18" charset="0"/>
                <a:ea typeface="仿宋_GB2312" pitchFamily="49" charset="-122"/>
              </a:rPr>
              <a:t>左子树</a:t>
            </a:r>
            <a:r>
              <a:rPr lang="en-US" altLang="zh-CN" sz="3000" b="1">
                <a:solidFill>
                  <a:schemeClr val="tx2"/>
                </a:solidFill>
                <a:latin typeface="Times New Roman" panose="02020603050405020304" pitchFamily="18" charset="0"/>
                <a:ea typeface="仿宋_GB2312" pitchFamily="49" charset="-122"/>
              </a:rPr>
              <a:t>D</a:t>
            </a:r>
            <a:r>
              <a:rPr lang="zh-CN" altLang="en-US" sz="3000" b="1">
                <a:latin typeface="Times New Roman" panose="02020603050405020304" pitchFamily="18" charset="0"/>
                <a:ea typeface="仿宋_GB2312" pitchFamily="49" charset="-122"/>
              </a:rPr>
              <a:t>上插入新结点使其高度增</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导致结点</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的平衡因子增到</a:t>
            </a:r>
            <a:r>
              <a:rPr lang="en-US" altLang="zh-CN" sz="3000" b="1">
                <a:latin typeface="Courier New" panose="02070309020205020404" pitchFamily="49" charset="0"/>
                <a:ea typeface="楷体_GB2312" panose="02010609030101010101" pitchFamily="49" charset="-122"/>
              </a:rPr>
              <a:t>-</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，造成不平衡。为使树恢复平衡，从</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沿插入路径</a:t>
            </a:r>
          </a:p>
        </p:txBody>
      </p:sp>
      <p:sp>
        <p:nvSpPr>
          <p:cNvPr id="358485" name="Rectangle 85">
            <a:extLst>
              <a:ext uri="{FF2B5EF4-FFF2-40B4-BE49-F238E27FC236}">
                <a16:creationId xmlns:a16="http://schemas.microsoft.com/office/drawing/2014/main" id="{6514892B-CEA5-4DDB-9961-74F3FC154838}"/>
              </a:ext>
            </a:extLst>
          </p:cNvPr>
          <p:cNvSpPr>
            <a:spLocks noGrp="1" noChangeArrowheads="1"/>
          </p:cNvSpPr>
          <p:nvPr>
            <p:ph type="title"/>
          </p:nvPr>
        </p:nvSpPr>
        <p:spPr>
          <a:xfrm>
            <a:off x="482600" y="3608388"/>
            <a:ext cx="8229600" cy="884237"/>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右单旋转 </a:t>
            </a:r>
            <a:r>
              <a:rPr lang="en-US" altLang="zh-CN" sz="4000" b="1">
                <a:solidFill>
                  <a:schemeClr val="tx2"/>
                </a:solidFill>
                <a:latin typeface="华文新魏" panose="02010800040101010101" pitchFamily="2" charset="-122"/>
                <a:ea typeface="华文新魏" panose="02010800040101010101" pitchFamily="2" charset="-122"/>
              </a:rPr>
              <a:t>(RotateRight )</a:t>
            </a:r>
          </a:p>
        </p:txBody>
      </p:sp>
    </p:spTree>
  </p:cSld>
  <p:clrMapOvr>
    <a:masterClrMapping/>
  </p:clrMapOvr>
  <p:transition>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4">
            <a:extLst>
              <a:ext uri="{FF2B5EF4-FFF2-40B4-BE49-F238E27FC236}">
                <a16:creationId xmlns:a16="http://schemas.microsoft.com/office/drawing/2014/main" id="{71D4686D-9712-46A9-A625-11EDA2F0514E}"/>
              </a:ext>
            </a:extLst>
          </p:cNvPr>
          <p:cNvSpPr>
            <a:spLocks noGrp="1"/>
          </p:cNvSpPr>
          <p:nvPr>
            <p:ph type="sldNum" sz="quarter" idx="11"/>
          </p:nvPr>
        </p:nvSpPr>
        <p:spPr/>
        <p:txBody>
          <a:bodyPr/>
          <a:lstStyle/>
          <a:p>
            <a:fld id="{2DDBCECC-0025-4C5B-A06F-D919C9DE1AD3}" type="slidenum">
              <a:rPr lang="en-US" altLang="zh-CN"/>
              <a:pPr/>
              <a:t>85</a:t>
            </a:fld>
            <a:endParaRPr lang="en-US" altLang="zh-CN"/>
          </a:p>
        </p:txBody>
      </p:sp>
      <p:grpSp>
        <p:nvGrpSpPr>
          <p:cNvPr id="276565" name="Group 85">
            <a:extLst>
              <a:ext uri="{FF2B5EF4-FFF2-40B4-BE49-F238E27FC236}">
                <a16:creationId xmlns:a16="http://schemas.microsoft.com/office/drawing/2014/main" id="{74FA5114-5B7D-4AA7-88BE-AAAA5F00D4D7}"/>
              </a:ext>
            </a:extLst>
          </p:cNvPr>
          <p:cNvGrpSpPr>
            <a:grpSpLocks/>
          </p:cNvGrpSpPr>
          <p:nvPr/>
        </p:nvGrpSpPr>
        <p:grpSpPr bwMode="auto">
          <a:xfrm>
            <a:off x="503238" y="584200"/>
            <a:ext cx="8229600" cy="5843588"/>
            <a:chOff x="317" y="368"/>
            <a:chExt cx="5184" cy="3681"/>
          </a:xfrm>
        </p:grpSpPr>
        <p:sp>
          <p:nvSpPr>
            <p:cNvPr id="276483" name="Rectangle 3">
              <a:extLst>
                <a:ext uri="{FF2B5EF4-FFF2-40B4-BE49-F238E27FC236}">
                  <a16:creationId xmlns:a16="http://schemas.microsoft.com/office/drawing/2014/main" id="{ADD6D302-43B7-4774-AFB1-8DB0C20E4922}"/>
                </a:ext>
              </a:extLst>
            </p:cNvPr>
            <p:cNvSpPr>
              <a:spLocks noChangeArrowheads="1"/>
            </p:cNvSpPr>
            <p:nvPr/>
          </p:nvSpPr>
          <p:spPr bwMode="auto">
            <a:xfrm>
              <a:off x="317" y="368"/>
              <a:ext cx="5184" cy="3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05000"/>
                </a:lnSpc>
                <a:spcBef>
                  <a:spcPct val="5000"/>
                </a:spcBef>
                <a:buClr>
                  <a:srgbClr val="800080"/>
                </a:buClr>
                <a:buSzPct val="50000"/>
              </a:pPr>
              <a:r>
                <a:rPr lang="zh-CN" altLang="en-US" sz="3000" b="1">
                  <a:latin typeface="Times New Roman" panose="02020603050405020304" pitchFamily="18" charset="0"/>
                  <a:ea typeface="仿宋_GB2312" pitchFamily="49" charset="-122"/>
                </a:rPr>
                <a:t>插入路径连续取</a:t>
              </a:r>
              <a:r>
                <a:rPr lang="en-US" altLang="zh-CN" sz="3000" b="1">
                  <a:latin typeface="Times New Roman" panose="02020603050405020304" pitchFamily="18" charset="0"/>
                  <a:ea typeface="仿宋_GB2312" pitchFamily="49" charset="-122"/>
                </a:rPr>
                <a:t>3 </a:t>
              </a:r>
              <a:r>
                <a:rPr lang="zh-CN" altLang="en-US" sz="3000" b="1">
                  <a:latin typeface="Times New Roman" panose="02020603050405020304" pitchFamily="18" charset="0"/>
                  <a:ea typeface="仿宋_GB2312" pitchFamily="49" charset="-122"/>
                </a:rPr>
                <a:t>个结点</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D</a:t>
              </a:r>
              <a:r>
                <a:rPr lang="zh-CN" altLang="en-US" sz="3000" b="1">
                  <a:latin typeface="Times New Roman" panose="02020603050405020304" pitchFamily="18" charset="0"/>
                  <a:ea typeface="仿宋_GB2312" pitchFamily="49" charset="-122"/>
                </a:rPr>
                <a:t>，以结点</a:t>
              </a:r>
              <a:r>
                <a:rPr lang="en-US" altLang="zh-CN" sz="3000" b="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为旋转轴，将结点</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顺时针旋转。</a:t>
              </a:r>
            </a:p>
            <a:p>
              <a:pPr>
                <a:lnSpc>
                  <a:spcPct val="110000"/>
                </a:lnSpc>
                <a:spcBef>
                  <a:spcPct val="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10000"/>
                </a:lnSpc>
                <a:spcBef>
                  <a:spcPct val="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10000"/>
                </a:lnSpc>
                <a:spcBef>
                  <a:spcPct val="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10000"/>
                </a:lnSpc>
                <a:spcBef>
                  <a:spcPct val="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10000"/>
                </a:lnSpc>
                <a:spcBef>
                  <a:spcPct val="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10000"/>
                </a:lnSpc>
                <a:spcBef>
                  <a:spcPct val="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template &lt;class </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class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void </a:t>
              </a:r>
              <a:r>
                <a:rPr lang="en-US" altLang="zh-CN" sz="2800">
                  <a:latin typeface="Times New Roman" panose="02020603050405020304" pitchFamily="18" charset="0"/>
                  <a:ea typeface="仿宋_GB2312" pitchFamily="49" charset="-122"/>
                </a:rPr>
                <a:t>AVLTree</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仿宋_GB2312" pitchFamily="49" charset="-122"/>
                </a:rPr>
                <a:t>RotateR (AVLNode</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 *&amp; </a:t>
              </a:r>
              <a:r>
                <a:rPr lang="en-US" altLang="zh-CN" sz="2800">
                  <a:latin typeface="Times New Roman" panose="02020603050405020304" pitchFamily="18" charset="0"/>
                  <a:ea typeface="仿宋_GB2312" pitchFamily="49" charset="-122"/>
                </a:rPr>
                <a:t>ptr)</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 </a:t>
              </a:r>
            </a:p>
          </p:txBody>
        </p:sp>
        <p:sp>
          <p:nvSpPr>
            <p:cNvPr id="276487" name="Text Box 7">
              <a:extLst>
                <a:ext uri="{FF2B5EF4-FFF2-40B4-BE49-F238E27FC236}">
                  <a16:creationId xmlns:a16="http://schemas.microsoft.com/office/drawing/2014/main" id="{F78A1AFA-E32C-45F5-9C38-98E37716181A}"/>
                </a:ext>
              </a:extLst>
            </p:cNvPr>
            <p:cNvSpPr txBox="1">
              <a:spLocks noChangeArrowheads="1"/>
            </p:cNvSpPr>
            <p:nvPr/>
          </p:nvSpPr>
          <p:spPr bwMode="auto">
            <a:xfrm flipH="1">
              <a:off x="2577" y="1344"/>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276488" name="Text Box 8">
              <a:extLst>
                <a:ext uri="{FF2B5EF4-FFF2-40B4-BE49-F238E27FC236}">
                  <a16:creationId xmlns:a16="http://schemas.microsoft.com/office/drawing/2014/main" id="{0614DBE6-C525-4661-8253-B6BE3A4877B6}"/>
                </a:ext>
              </a:extLst>
            </p:cNvPr>
            <p:cNvSpPr txBox="1">
              <a:spLocks noChangeArrowheads="1"/>
            </p:cNvSpPr>
            <p:nvPr/>
          </p:nvSpPr>
          <p:spPr bwMode="auto">
            <a:xfrm flipH="1">
              <a:off x="2892" y="971"/>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276489" name="Text Box 9">
              <a:extLst>
                <a:ext uri="{FF2B5EF4-FFF2-40B4-BE49-F238E27FC236}">
                  <a16:creationId xmlns:a16="http://schemas.microsoft.com/office/drawing/2014/main" id="{BBFC0F19-1E0A-4979-BCF6-3FC3E7FF0DA1}"/>
                </a:ext>
              </a:extLst>
            </p:cNvPr>
            <p:cNvSpPr txBox="1">
              <a:spLocks noChangeArrowheads="1"/>
            </p:cNvSpPr>
            <p:nvPr/>
          </p:nvSpPr>
          <p:spPr bwMode="auto">
            <a:xfrm flipH="1">
              <a:off x="3556" y="1272"/>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276490" name="Text Box 10">
              <a:extLst>
                <a:ext uri="{FF2B5EF4-FFF2-40B4-BE49-F238E27FC236}">
                  <a16:creationId xmlns:a16="http://schemas.microsoft.com/office/drawing/2014/main" id="{8A23CAA2-41D2-4199-ACA9-230FBE17CD6E}"/>
                </a:ext>
              </a:extLst>
            </p:cNvPr>
            <p:cNvSpPr txBox="1">
              <a:spLocks noChangeArrowheads="1"/>
            </p:cNvSpPr>
            <p:nvPr/>
          </p:nvSpPr>
          <p:spPr bwMode="auto">
            <a:xfrm flipH="1">
              <a:off x="3119" y="1618"/>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276491" name="Text Box 11">
              <a:extLst>
                <a:ext uri="{FF2B5EF4-FFF2-40B4-BE49-F238E27FC236}">
                  <a16:creationId xmlns:a16="http://schemas.microsoft.com/office/drawing/2014/main" id="{13DD7C30-159B-4260-A804-CA9FED12753E}"/>
                </a:ext>
              </a:extLst>
            </p:cNvPr>
            <p:cNvSpPr txBox="1">
              <a:spLocks noChangeArrowheads="1"/>
            </p:cNvSpPr>
            <p:nvPr/>
          </p:nvSpPr>
          <p:spPr bwMode="auto">
            <a:xfrm flipH="1">
              <a:off x="2282" y="1660"/>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grpSp>
          <p:nvGrpSpPr>
            <p:cNvPr id="276492" name="Group 12">
              <a:extLst>
                <a:ext uri="{FF2B5EF4-FFF2-40B4-BE49-F238E27FC236}">
                  <a16:creationId xmlns:a16="http://schemas.microsoft.com/office/drawing/2014/main" id="{49C00BF0-40A4-4A04-9C0B-E9FC851BB2C5}"/>
                </a:ext>
              </a:extLst>
            </p:cNvPr>
            <p:cNvGrpSpPr>
              <a:grpSpLocks/>
            </p:cNvGrpSpPr>
            <p:nvPr/>
          </p:nvGrpSpPr>
          <p:grpSpPr bwMode="auto">
            <a:xfrm>
              <a:off x="2304" y="1211"/>
              <a:ext cx="1404" cy="1645"/>
              <a:chOff x="2221" y="2271"/>
              <a:chExt cx="1404" cy="1645"/>
            </a:xfrm>
          </p:grpSpPr>
          <p:sp>
            <p:nvSpPr>
              <p:cNvPr id="276493" name="Line 13">
                <a:extLst>
                  <a:ext uri="{FF2B5EF4-FFF2-40B4-BE49-F238E27FC236}">
                    <a16:creationId xmlns:a16="http://schemas.microsoft.com/office/drawing/2014/main" id="{DB70438E-4D52-457B-97A9-74C246069CC8}"/>
                  </a:ext>
                </a:extLst>
              </p:cNvPr>
              <p:cNvSpPr>
                <a:spLocks noChangeShapeType="1"/>
              </p:cNvSpPr>
              <p:nvPr/>
            </p:nvSpPr>
            <p:spPr bwMode="auto">
              <a:xfrm>
                <a:off x="2857" y="2751"/>
                <a:ext cx="240" cy="24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494" name="Line 14">
                <a:extLst>
                  <a:ext uri="{FF2B5EF4-FFF2-40B4-BE49-F238E27FC236}">
                    <a16:creationId xmlns:a16="http://schemas.microsoft.com/office/drawing/2014/main" id="{F2386399-92FD-4439-9DD5-CA9373DB5380}"/>
                  </a:ext>
                </a:extLst>
              </p:cNvPr>
              <p:cNvSpPr>
                <a:spLocks noChangeShapeType="1"/>
              </p:cNvSpPr>
              <p:nvPr/>
            </p:nvSpPr>
            <p:spPr bwMode="auto">
              <a:xfrm>
                <a:off x="3289" y="2463"/>
                <a:ext cx="240" cy="24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495" name="Rectangle 15">
                <a:extLst>
                  <a:ext uri="{FF2B5EF4-FFF2-40B4-BE49-F238E27FC236}">
                    <a16:creationId xmlns:a16="http://schemas.microsoft.com/office/drawing/2014/main" id="{6BC79A86-7EBC-4C4F-8865-F1390FF82D04}"/>
                  </a:ext>
                </a:extLst>
              </p:cNvPr>
              <p:cNvSpPr>
                <a:spLocks noChangeArrowheads="1"/>
              </p:cNvSpPr>
              <p:nvPr/>
            </p:nvSpPr>
            <p:spPr bwMode="auto">
              <a:xfrm flipH="1">
                <a:off x="2980" y="2991"/>
                <a:ext cx="240" cy="528"/>
              </a:xfrm>
              <a:prstGeom prst="rect">
                <a:avLst/>
              </a:prstGeom>
              <a:solidFill>
                <a:srgbClr val="66FF66"/>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chemeClr val="hlink"/>
                    </a:solidFill>
                    <a:latin typeface="Times New Roman" panose="02020603050405020304" pitchFamily="18" charset="0"/>
                  </a:rPr>
                  <a:t>h</a:t>
                </a:r>
              </a:p>
            </p:txBody>
          </p:sp>
          <p:sp>
            <p:nvSpPr>
              <p:cNvPr id="276496" name="Rectangle 16">
                <a:extLst>
                  <a:ext uri="{FF2B5EF4-FFF2-40B4-BE49-F238E27FC236}">
                    <a16:creationId xmlns:a16="http://schemas.microsoft.com/office/drawing/2014/main" id="{5FB439CA-35FB-4141-BD34-17900AC167F5}"/>
                  </a:ext>
                </a:extLst>
              </p:cNvPr>
              <p:cNvSpPr>
                <a:spLocks noChangeArrowheads="1"/>
              </p:cNvSpPr>
              <p:nvPr/>
            </p:nvSpPr>
            <p:spPr bwMode="auto">
              <a:xfrm flipH="1">
                <a:off x="3385" y="2655"/>
                <a:ext cx="240" cy="528"/>
              </a:xfrm>
              <a:prstGeom prst="rect">
                <a:avLst/>
              </a:prstGeom>
              <a:solidFill>
                <a:srgbClr val="66FF66"/>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chemeClr val="hlink"/>
                    </a:solidFill>
                    <a:latin typeface="Times New Roman" panose="02020603050405020304" pitchFamily="18" charset="0"/>
                  </a:rPr>
                  <a:t>h</a:t>
                </a:r>
              </a:p>
            </p:txBody>
          </p:sp>
          <p:sp>
            <p:nvSpPr>
              <p:cNvPr id="276497" name="Line 17">
                <a:extLst>
                  <a:ext uri="{FF2B5EF4-FFF2-40B4-BE49-F238E27FC236}">
                    <a16:creationId xmlns:a16="http://schemas.microsoft.com/office/drawing/2014/main" id="{B0FF13CC-7216-4A96-83B0-11647EC23466}"/>
                  </a:ext>
                </a:extLst>
              </p:cNvPr>
              <p:cNvSpPr>
                <a:spLocks noChangeShapeType="1"/>
              </p:cNvSpPr>
              <p:nvPr/>
            </p:nvSpPr>
            <p:spPr bwMode="auto">
              <a:xfrm flipH="1">
                <a:off x="2604" y="2408"/>
                <a:ext cx="589" cy="589"/>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498" name="Oval 18">
                <a:extLst>
                  <a:ext uri="{FF2B5EF4-FFF2-40B4-BE49-F238E27FC236}">
                    <a16:creationId xmlns:a16="http://schemas.microsoft.com/office/drawing/2014/main" id="{4B7BC9E5-8066-44EB-A435-2856BCD991A6}"/>
                  </a:ext>
                </a:extLst>
              </p:cNvPr>
              <p:cNvSpPr>
                <a:spLocks noChangeArrowheads="1"/>
              </p:cNvSpPr>
              <p:nvPr/>
            </p:nvSpPr>
            <p:spPr bwMode="auto">
              <a:xfrm flipH="1">
                <a:off x="2761" y="2607"/>
                <a:ext cx="240" cy="240"/>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499" name="Oval 19">
                <a:extLst>
                  <a:ext uri="{FF2B5EF4-FFF2-40B4-BE49-F238E27FC236}">
                    <a16:creationId xmlns:a16="http://schemas.microsoft.com/office/drawing/2014/main" id="{892BF6C8-B083-4986-8C03-BF687288F564}"/>
                  </a:ext>
                </a:extLst>
              </p:cNvPr>
              <p:cNvSpPr>
                <a:spLocks noChangeArrowheads="1"/>
              </p:cNvSpPr>
              <p:nvPr/>
            </p:nvSpPr>
            <p:spPr bwMode="auto">
              <a:xfrm flipH="1">
                <a:off x="3097" y="2271"/>
                <a:ext cx="240" cy="240"/>
              </a:xfrm>
              <a:prstGeom prst="ellipse">
                <a:avLst/>
              </a:prstGeom>
              <a:solidFill>
                <a:srgbClr val="66FF66"/>
              </a:solidFill>
              <a:ln w="285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00" name="Line 20">
                <a:extLst>
                  <a:ext uri="{FF2B5EF4-FFF2-40B4-BE49-F238E27FC236}">
                    <a16:creationId xmlns:a16="http://schemas.microsoft.com/office/drawing/2014/main" id="{31738446-4CE6-4BD5-896F-9B52FB58A6DE}"/>
                  </a:ext>
                </a:extLst>
              </p:cNvPr>
              <p:cNvSpPr>
                <a:spLocks noChangeShapeType="1"/>
              </p:cNvSpPr>
              <p:nvPr/>
            </p:nvSpPr>
            <p:spPr bwMode="auto">
              <a:xfrm>
                <a:off x="2567" y="3100"/>
                <a:ext cx="183" cy="27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01" name="Line 21">
                <a:extLst>
                  <a:ext uri="{FF2B5EF4-FFF2-40B4-BE49-F238E27FC236}">
                    <a16:creationId xmlns:a16="http://schemas.microsoft.com/office/drawing/2014/main" id="{23194A1E-38A9-4199-ADB3-E959127D5363}"/>
                  </a:ext>
                </a:extLst>
              </p:cNvPr>
              <p:cNvSpPr>
                <a:spLocks noChangeShapeType="1"/>
              </p:cNvSpPr>
              <p:nvPr/>
            </p:nvSpPr>
            <p:spPr bwMode="auto">
              <a:xfrm flipH="1">
                <a:off x="2352" y="3105"/>
                <a:ext cx="166" cy="30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02" name="Rectangle 22">
                <a:extLst>
                  <a:ext uri="{FF2B5EF4-FFF2-40B4-BE49-F238E27FC236}">
                    <a16:creationId xmlns:a16="http://schemas.microsoft.com/office/drawing/2014/main" id="{7D333B2C-C364-4F62-A01C-6BB360EDAB77}"/>
                  </a:ext>
                </a:extLst>
              </p:cNvPr>
              <p:cNvSpPr>
                <a:spLocks noChangeArrowheads="1"/>
              </p:cNvSpPr>
              <p:nvPr/>
            </p:nvSpPr>
            <p:spPr bwMode="auto">
              <a:xfrm flipH="1">
                <a:off x="2586" y="3365"/>
                <a:ext cx="240" cy="400"/>
              </a:xfrm>
              <a:prstGeom prst="rect">
                <a:avLst/>
              </a:prstGeom>
              <a:solidFill>
                <a:srgbClr val="66FF66"/>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76503" name="Oval 23">
                <a:extLst>
                  <a:ext uri="{FF2B5EF4-FFF2-40B4-BE49-F238E27FC236}">
                    <a16:creationId xmlns:a16="http://schemas.microsoft.com/office/drawing/2014/main" id="{86E9FCA1-92EF-43DF-A429-50415AD97CD8}"/>
                  </a:ext>
                </a:extLst>
              </p:cNvPr>
              <p:cNvSpPr>
                <a:spLocks noChangeArrowheads="1"/>
              </p:cNvSpPr>
              <p:nvPr/>
            </p:nvSpPr>
            <p:spPr bwMode="auto">
              <a:xfrm flipH="1">
                <a:off x="2429" y="2921"/>
                <a:ext cx="240" cy="240"/>
              </a:xfrm>
              <a:prstGeom prst="ellipse">
                <a:avLst/>
              </a:prstGeom>
              <a:solidFill>
                <a:srgbClr val="66FF66"/>
              </a:solidFill>
              <a:ln w="285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04" name="Rectangle 24">
                <a:extLst>
                  <a:ext uri="{FF2B5EF4-FFF2-40B4-BE49-F238E27FC236}">
                    <a16:creationId xmlns:a16="http://schemas.microsoft.com/office/drawing/2014/main" id="{C794B2B3-E4CF-4024-8C4B-3E850242A64B}"/>
                  </a:ext>
                </a:extLst>
              </p:cNvPr>
              <p:cNvSpPr>
                <a:spLocks noChangeArrowheads="1"/>
              </p:cNvSpPr>
              <p:nvPr/>
            </p:nvSpPr>
            <p:spPr bwMode="auto">
              <a:xfrm flipH="1">
                <a:off x="2229" y="3362"/>
                <a:ext cx="249" cy="400"/>
              </a:xfrm>
              <a:prstGeom prst="rect">
                <a:avLst/>
              </a:prstGeom>
              <a:solidFill>
                <a:srgbClr val="66FF66"/>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76505" name="Text Box 25">
                <a:extLst>
                  <a:ext uri="{FF2B5EF4-FFF2-40B4-BE49-F238E27FC236}">
                    <a16:creationId xmlns:a16="http://schemas.microsoft.com/office/drawing/2014/main" id="{875E64B9-83C4-4E44-9E91-CE0797F0EDBA}"/>
                  </a:ext>
                </a:extLst>
              </p:cNvPr>
              <p:cNvSpPr txBox="1">
                <a:spLocks noChangeArrowheads="1"/>
              </p:cNvSpPr>
              <p:nvPr/>
            </p:nvSpPr>
            <p:spPr bwMode="auto">
              <a:xfrm flipH="1">
                <a:off x="2538" y="3355"/>
                <a:ext cx="4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h-1</a:t>
                </a:r>
              </a:p>
            </p:txBody>
          </p:sp>
          <p:sp>
            <p:nvSpPr>
              <p:cNvPr id="276506" name="Text Box 26">
                <a:extLst>
                  <a:ext uri="{FF2B5EF4-FFF2-40B4-BE49-F238E27FC236}">
                    <a16:creationId xmlns:a16="http://schemas.microsoft.com/office/drawing/2014/main" id="{22BE95F4-34AA-4C86-993F-02B121859D29}"/>
                  </a:ext>
                </a:extLst>
              </p:cNvPr>
              <p:cNvSpPr txBox="1">
                <a:spLocks noChangeArrowheads="1"/>
              </p:cNvSpPr>
              <p:nvPr/>
            </p:nvSpPr>
            <p:spPr bwMode="auto">
              <a:xfrm flipH="1">
                <a:off x="2235" y="3350"/>
                <a:ext cx="27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200" b="1">
                    <a:solidFill>
                      <a:schemeClr val="hlink"/>
                    </a:solidFill>
                    <a:latin typeface="Times New Roman" panose="02020603050405020304" pitchFamily="18" charset="0"/>
                  </a:rPr>
                  <a:t>h</a:t>
                </a:r>
              </a:p>
            </p:txBody>
          </p:sp>
          <p:sp>
            <p:nvSpPr>
              <p:cNvPr id="276507" name="Rectangle 27">
                <a:extLst>
                  <a:ext uri="{FF2B5EF4-FFF2-40B4-BE49-F238E27FC236}">
                    <a16:creationId xmlns:a16="http://schemas.microsoft.com/office/drawing/2014/main" id="{113735B1-170A-4285-8D9F-0027B53BB69C}"/>
                  </a:ext>
                </a:extLst>
              </p:cNvPr>
              <p:cNvSpPr>
                <a:spLocks noChangeArrowheads="1"/>
              </p:cNvSpPr>
              <p:nvPr/>
            </p:nvSpPr>
            <p:spPr bwMode="auto">
              <a:xfrm flipH="1">
                <a:off x="2221" y="3767"/>
                <a:ext cx="265" cy="149"/>
              </a:xfrm>
              <a:prstGeom prst="rect">
                <a:avLst/>
              </a:prstGeom>
              <a:solidFill>
                <a:schemeClr val="accent2"/>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76508" name="Freeform 28">
                <a:extLst>
                  <a:ext uri="{FF2B5EF4-FFF2-40B4-BE49-F238E27FC236}">
                    <a16:creationId xmlns:a16="http://schemas.microsoft.com/office/drawing/2014/main" id="{F2C6CC68-F77E-40C5-823B-8ED20F9E747D}"/>
                  </a:ext>
                </a:extLst>
              </p:cNvPr>
              <p:cNvSpPr>
                <a:spLocks/>
              </p:cNvSpPr>
              <p:nvPr/>
            </p:nvSpPr>
            <p:spPr bwMode="auto">
              <a:xfrm flipH="1">
                <a:off x="3097" y="2560"/>
                <a:ext cx="256" cy="75"/>
              </a:xfrm>
              <a:custGeom>
                <a:avLst/>
                <a:gdLst>
                  <a:gd name="T0" fmla="*/ 256 w 256"/>
                  <a:gd name="T1" fmla="*/ 75 h 75"/>
                  <a:gd name="T2" fmla="*/ 210 w 256"/>
                  <a:gd name="T3" fmla="*/ 20 h 75"/>
                  <a:gd name="T4" fmla="*/ 137 w 256"/>
                  <a:gd name="T5" fmla="*/ 2 h 75"/>
                  <a:gd name="T6" fmla="*/ 64 w 256"/>
                  <a:gd name="T7" fmla="*/ 11 h 75"/>
                  <a:gd name="T8" fmla="*/ 0 w 256"/>
                  <a:gd name="T9" fmla="*/ 66 h 75"/>
                </a:gdLst>
                <a:ahLst/>
                <a:cxnLst>
                  <a:cxn ang="0">
                    <a:pos x="T0" y="T1"/>
                  </a:cxn>
                  <a:cxn ang="0">
                    <a:pos x="T2" y="T3"/>
                  </a:cxn>
                  <a:cxn ang="0">
                    <a:pos x="T4" y="T5"/>
                  </a:cxn>
                  <a:cxn ang="0">
                    <a:pos x="T6" y="T7"/>
                  </a:cxn>
                  <a:cxn ang="0">
                    <a:pos x="T8" y="T9"/>
                  </a:cxn>
                </a:cxnLst>
                <a:rect l="0" t="0" r="r" b="b"/>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cmpd="sng">
                <a:solidFill>
                  <a:schemeClr val="tx2"/>
                </a:solidFill>
                <a:prstDash val="sysDot"/>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6509" name="Text Box 29">
              <a:extLst>
                <a:ext uri="{FF2B5EF4-FFF2-40B4-BE49-F238E27FC236}">
                  <a16:creationId xmlns:a16="http://schemas.microsoft.com/office/drawing/2014/main" id="{8C6BF7D8-694F-4624-8DA8-A4CCAE98CDFF}"/>
                </a:ext>
              </a:extLst>
            </p:cNvPr>
            <p:cNvSpPr txBox="1">
              <a:spLocks noChangeArrowheads="1"/>
            </p:cNvSpPr>
            <p:nvPr/>
          </p:nvSpPr>
          <p:spPr bwMode="auto">
            <a:xfrm flipH="1">
              <a:off x="3126" y="1175"/>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a:t>
              </a:r>
              <a:r>
                <a:rPr lang="en-US" altLang="zh-CN" sz="2400" b="1">
                  <a:solidFill>
                    <a:srgbClr val="FF3300"/>
                  </a:solidFill>
                  <a:effectLst>
                    <a:outerShdw blurRad="38100" dist="38100" dir="2700000" algn="tl">
                      <a:srgbClr val="C0C0C0"/>
                    </a:outerShdw>
                  </a:effectLst>
                  <a:latin typeface="Times New Roman" panose="02020603050405020304" pitchFamily="18" charset="0"/>
                </a:rPr>
                <a:t>2</a:t>
              </a:r>
              <a:endParaRPr lang="en-US" altLang="zh-CN" sz="2400">
                <a:latin typeface="Times New Roman" panose="02020603050405020304" pitchFamily="18" charset="0"/>
              </a:endParaRPr>
            </a:p>
          </p:txBody>
        </p:sp>
        <p:sp>
          <p:nvSpPr>
            <p:cNvPr id="276510" name="Text Box 30">
              <a:extLst>
                <a:ext uri="{FF2B5EF4-FFF2-40B4-BE49-F238E27FC236}">
                  <a16:creationId xmlns:a16="http://schemas.microsoft.com/office/drawing/2014/main" id="{ADCE0833-1248-4325-AB98-0820DFCAC8EE}"/>
                </a:ext>
              </a:extLst>
            </p:cNvPr>
            <p:cNvSpPr txBox="1">
              <a:spLocks noChangeArrowheads="1"/>
            </p:cNvSpPr>
            <p:nvPr/>
          </p:nvSpPr>
          <p:spPr bwMode="auto">
            <a:xfrm flipH="1">
              <a:off x="2804" y="151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chemeClr val="hlink"/>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a:t>
              </a:r>
              <a:r>
                <a:rPr lang="en-US" altLang="zh-CN" sz="2400" b="1">
                  <a:solidFill>
                    <a:schemeClr val="hlink"/>
                  </a:solidFill>
                  <a:effectLst>
                    <a:outerShdw blurRad="38100" dist="38100" dir="2700000" algn="tl">
                      <a:srgbClr val="C0C0C0"/>
                    </a:outerShdw>
                  </a:effectLst>
                  <a:latin typeface="Times New Roman" panose="02020603050405020304" pitchFamily="18" charset="0"/>
                </a:rPr>
                <a:t>1</a:t>
              </a:r>
              <a:endParaRPr lang="en-US" altLang="zh-CN" sz="2400">
                <a:solidFill>
                  <a:schemeClr val="hlink"/>
                </a:solidFill>
                <a:latin typeface="Times New Roman" panose="02020603050405020304" pitchFamily="18" charset="0"/>
              </a:endParaRPr>
            </a:p>
          </p:txBody>
        </p:sp>
        <p:sp>
          <p:nvSpPr>
            <p:cNvPr id="276511" name="Text Box 31">
              <a:extLst>
                <a:ext uri="{FF2B5EF4-FFF2-40B4-BE49-F238E27FC236}">
                  <a16:creationId xmlns:a16="http://schemas.microsoft.com/office/drawing/2014/main" id="{07B3F337-EB4A-4589-BBE0-A5433397D9C7}"/>
                </a:ext>
              </a:extLst>
            </p:cNvPr>
            <p:cNvSpPr txBox="1">
              <a:spLocks noChangeArrowheads="1"/>
            </p:cNvSpPr>
            <p:nvPr/>
          </p:nvSpPr>
          <p:spPr bwMode="auto">
            <a:xfrm flipH="1">
              <a:off x="2462" y="182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a:t>
              </a:r>
              <a:r>
                <a:rPr lang="en-US" altLang="zh-CN" sz="2400" b="1">
                  <a:solidFill>
                    <a:srgbClr val="FF3300"/>
                  </a:solidFill>
                  <a:effectLst>
                    <a:outerShdw blurRad="38100" dist="38100" dir="2700000" algn="tl">
                      <a:srgbClr val="C0C0C0"/>
                    </a:outerShdw>
                  </a:effectLst>
                  <a:latin typeface="Times New Roman" panose="02020603050405020304" pitchFamily="18" charset="0"/>
                </a:rPr>
                <a:t>1</a:t>
              </a:r>
              <a:endParaRPr lang="en-US" altLang="zh-CN" sz="2400">
                <a:latin typeface="Times New Roman" panose="02020603050405020304" pitchFamily="18" charset="0"/>
              </a:endParaRPr>
            </a:p>
          </p:txBody>
        </p:sp>
      </p:grpSp>
      <p:sp>
        <p:nvSpPr>
          <p:cNvPr id="276482" name="Text Box 2">
            <a:extLst>
              <a:ext uri="{FF2B5EF4-FFF2-40B4-BE49-F238E27FC236}">
                <a16:creationId xmlns:a16="http://schemas.microsoft.com/office/drawing/2014/main" id="{C5B76CC9-EE7C-4336-ABBE-DC2AAFE66E9E}"/>
              </a:ext>
            </a:extLst>
          </p:cNvPr>
          <p:cNvSpPr txBox="1">
            <a:spLocks noChangeArrowheads="1"/>
          </p:cNvSpPr>
          <p:nvPr/>
        </p:nvSpPr>
        <p:spPr bwMode="auto">
          <a:xfrm flipH="1">
            <a:off x="6438900" y="3152775"/>
            <a:ext cx="425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200" b="1">
                <a:solidFill>
                  <a:schemeClr val="hlink"/>
                </a:solidFill>
                <a:latin typeface="Times New Roman" panose="02020603050405020304" pitchFamily="18" charset="0"/>
              </a:rPr>
              <a:t>h</a:t>
            </a:r>
          </a:p>
        </p:txBody>
      </p:sp>
      <p:sp>
        <p:nvSpPr>
          <p:cNvPr id="276484" name="AutoShape 4">
            <a:extLst>
              <a:ext uri="{FF2B5EF4-FFF2-40B4-BE49-F238E27FC236}">
                <a16:creationId xmlns:a16="http://schemas.microsoft.com/office/drawing/2014/main" id="{6F5183EA-7BB6-45D9-982E-3F7C87749B74}"/>
              </a:ext>
            </a:extLst>
          </p:cNvPr>
          <p:cNvSpPr>
            <a:spLocks noChangeArrowheads="1"/>
          </p:cNvSpPr>
          <p:nvPr/>
        </p:nvSpPr>
        <p:spPr bwMode="auto">
          <a:xfrm flipH="1">
            <a:off x="2303463" y="4184650"/>
            <a:ext cx="914400" cy="533400"/>
          </a:xfrm>
          <a:prstGeom prst="wedgeRoundRectCallout">
            <a:avLst>
              <a:gd name="adj1" fmla="val 170486"/>
              <a:gd name="adj2" fmla="val -41968"/>
              <a:gd name="adj3" fmla="val 16667"/>
            </a:avLst>
          </a:prstGeom>
          <a:solidFill>
            <a:srgbClr val="FF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solidFill>
                <a:schemeClr val="tx2"/>
              </a:solidFill>
              <a:latin typeface="Times New Roman" panose="02020603050405020304" pitchFamily="18" charset="0"/>
            </a:endParaRPr>
          </a:p>
        </p:txBody>
      </p:sp>
      <p:sp>
        <p:nvSpPr>
          <p:cNvPr id="276485" name="Text Box 5">
            <a:extLst>
              <a:ext uri="{FF2B5EF4-FFF2-40B4-BE49-F238E27FC236}">
                <a16:creationId xmlns:a16="http://schemas.microsoft.com/office/drawing/2014/main" id="{580FB6EF-30B5-4A5F-8A16-1BE8FA44992E}"/>
              </a:ext>
            </a:extLst>
          </p:cNvPr>
          <p:cNvSpPr txBox="1">
            <a:spLocks noChangeArrowheads="1"/>
          </p:cNvSpPr>
          <p:nvPr/>
        </p:nvSpPr>
        <p:spPr bwMode="auto">
          <a:xfrm>
            <a:off x="2352675" y="4149725"/>
            <a:ext cx="901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chemeClr val="tx2"/>
                </a:solidFill>
                <a:latin typeface="Times New Roman" panose="02020603050405020304" pitchFamily="18" charset="0"/>
                <a:ea typeface="仿宋_GB2312" pitchFamily="49" charset="-122"/>
              </a:rPr>
              <a:t>插入</a:t>
            </a:r>
            <a:endParaRPr lang="zh-CN" altLang="en-US" sz="2400">
              <a:solidFill>
                <a:schemeClr val="bg2"/>
              </a:solidFill>
              <a:latin typeface="Times New Roman" panose="02020603050405020304" pitchFamily="18" charset="0"/>
            </a:endParaRPr>
          </a:p>
        </p:txBody>
      </p:sp>
      <p:sp>
        <p:nvSpPr>
          <p:cNvPr id="276513" name="Line 33">
            <a:extLst>
              <a:ext uri="{FF2B5EF4-FFF2-40B4-BE49-F238E27FC236}">
                <a16:creationId xmlns:a16="http://schemas.microsoft.com/office/drawing/2014/main" id="{4DC8F8A7-3781-48FC-952B-8E5725251716}"/>
              </a:ext>
            </a:extLst>
          </p:cNvPr>
          <p:cNvSpPr>
            <a:spLocks noChangeShapeType="1"/>
          </p:cNvSpPr>
          <p:nvPr/>
        </p:nvSpPr>
        <p:spPr bwMode="auto">
          <a:xfrm>
            <a:off x="1984375" y="2681288"/>
            <a:ext cx="365125" cy="3810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14" name="Line 34">
            <a:extLst>
              <a:ext uri="{FF2B5EF4-FFF2-40B4-BE49-F238E27FC236}">
                <a16:creationId xmlns:a16="http://schemas.microsoft.com/office/drawing/2014/main" id="{BBB204D7-C997-4898-AE0C-8EC1C1F62D62}"/>
              </a:ext>
            </a:extLst>
          </p:cNvPr>
          <p:cNvSpPr>
            <a:spLocks noChangeShapeType="1"/>
          </p:cNvSpPr>
          <p:nvPr/>
        </p:nvSpPr>
        <p:spPr bwMode="auto">
          <a:xfrm>
            <a:off x="1397000" y="3203575"/>
            <a:ext cx="290513" cy="434975"/>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15" name="Line 35">
            <a:extLst>
              <a:ext uri="{FF2B5EF4-FFF2-40B4-BE49-F238E27FC236}">
                <a16:creationId xmlns:a16="http://schemas.microsoft.com/office/drawing/2014/main" id="{1D07F9FD-BF6E-4A26-BC5A-367BC4176BE8}"/>
              </a:ext>
            </a:extLst>
          </p:cNvPr>
          <p:cNvSpPr>
            <a:spLocks noChangeShapeType="1"/>
          </p:cNvSpPr>
          <p:nvPr/>
        </p:nvSpPr>
        <p:spPr bwMode="auto">
          <a:xfrm flipH="1">
            <a:off x="1055688" y="3211513"/>
            <a:ext cx="263525" cy="479425"/>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16" name="Line 36">
            <a:extLst>
              <a:ext uri="{FF2B5EF4-FFF2-40B4-BE49-F238E27FC236}">
                <a16:creationId xmlns:a16="http://schemas.microsoft.com/office/drawing/2014/main" id="{BD8D67EE-E955-4E07-A99A-75A63014BC91}"/>
              </a:ext>
            </a:extLst>
          </p:cNvPr>
          <p:cNvSpPr>
            <a:spLocks noChangeShapeType="1"/>
          </p:cNvSpPr>
          <p:nvPr/>
        </p:nvSpPr>
        <p:spPr bwMode="auto">
          <a:xfrm flipH="1">
            <a:off x="1341438" y="2028825"/>
            <a:ext cx="1098550" cy="10937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17" name="Line 37">
            <a:extLst>
              <a:ext uri="{FF2B5EF4-FFF2-40B4-BE49-F238E27FC236}">
                <a16:creationId xmlns:a16="http://schemas.microsoft.com/office/drawing/2014/main" id="{AA4CBE1B-F596-440A-B4DF-FE41C6E00C3D}"/>
              </a:ext>
            </a:extLst>
          </p:cNvPr>
          <p:cNvSpPr>
            <a:spLocks noChangeShapeType="1"/>
          </p:cNvSpPr>
          <p:nvPr/>
        </p:nvSpPr>
        <p:spPr bwMode="auto">
          <a:xfrm>
            <a:off x="2532063" y="2176463"/>
            <a:ext cx="381000" cy="3810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18" name="Rectangle 38">
            <a:extLst>
              <a:ext uri="{FF2B5EF4-FFF2-40B4-BE49-F238E27FC236}">
                <a16:creationId xmlns:a16="http://schemas.microsoft.com/office/drawing/2014/main" id="{F602ED91-81CF-4876-BE87-5A4D8FA4739F}"/>
              </a:ext>
            </a:extLst>
          </p:cNvPr>
          <p:cNvSpPr>
            <a:spLocks noChangeArrowheads="1"/>
          </p:cNvSpPr>
          <p:nvPr/>
        </p:nvSpPr>
        <p:spPr bwMode="auto">
          <a:xfrm flipH="1">
            <a:off x="2684463" y="2481263"/>
            <a:ext cx="381000" cy="838200"/>
          </a:xfrm>
          <a:prstGeom prst="rect">
            <a:avLst/>
          </a:prstGeom>
          <a:solidFill>
            <a:srgbClr val="66FF66"/>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chemeClr val="hlink"/>
                </a:solidFill>
                <a:latin typeface="Times New Roman" panose="02020603050405020304" pitchFamily="18" charset="0"/>
              </a:rPr>
              <a:t>h</a:t>
            </a:r>
          </a:p>
        </p:txBody>
      </p:sp>
      <p:sp>
        <p:nvSpPr>
          <p:cNvPr id="276519" name="Oval 39">
            <a:extLst>
              <a:ext uri="{FF2B5EF4-FFF2-40B4-BE49-F238E27FC236}">
                <a16:creationId xmlns:a16="http://schemas.microsoft.com/office/drawing/2014/main" id="{8E6482BA-5BEB-461C-88F4-E722D29E1148}"/>
              </a:ext>
            </a:extLst>
          </p:cNvPr>
          <p:cNvSpPr>
            <a:spLocks noChangeArrowheads="1"/>
          </p:cNvSpPr>
          <p:nvPr/>
        </p:nvSpPr>
        <p:spPr bwMode="auto">
          <a:xfrm flipH="1">
            <a:off x="2227263" y="1871663"/>
            <a:ext cx="381000" cy="381000"/>
          </a:xfrm>
          <a:prstGeom prst="ellipse">
            <a:avLst/>
          </a:prstGeom>
          <a:solidFill>
            <a:srgbClr val="66FF66"/>
          </a:solidFill>
          <a:ln w="285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20" name="Oval 40">
            <a:extLst>
              <a:ext uri="{FF2B5EF4-FFF2-40B4-BE49-F238E27FC236}">
                <a16:creationId xmlns:a16="http://schemas.microsoft.com/office/drawing/2014/main" id="{108A0320-FE1C-49DB-B885-4A1C42A1A303}"/>
              </a:ext>
            </a:extLst>
          </p:cNvPr>
          <p:cNvSpPr>
            <a:spLocks noChangeArrowheads="1"/>
          </p:cNvSpPr>
          <p:nvPr/>
        </p:nvSpPr>
        <p:spPr bwMode="auto">
          <a:xfrm flipH="1">
            <a:off x="1693863" y="2405063"/>
            <a:ext cx="381000" cy="381000"/>
          </a:xfrm>
          <a:prstGeom prst="ellipse">
            <a:avLst/>
          </a:prstGeom>
          <a:solidFill>
            <a:srgbClr val="66FF66"/>
          </a:solidFill>
          <a:ln w="285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21" name="Rectangle 41">
            <a:extLst>
              <a:ext uri="{FF2B5EF4-FFF2-40B4-BE49-F238E27FC236}">
                <a16:creationId xmlns:a16="http://schemas.microsoft.com/office/drawing/2014/main" id="{EB1C09B7-5CFE-4482-B7C2-7141972051C3}"/>
              </a:ext>
            </a:extLst>
          </p:cNvPr>
          <p:cNvSpPr>
            <a:spLocks noChangeArrowheads="1"/>
          </p:cNvSpPr>
          <p:nvPr/>
        </p:nvSpPr>
        <p:spPr bwMode="auto">
          <a:xfrm flipH="1">
            <a:off x="2074863" y="3014663"/>
            <a:ext cx="381000" cy="838200"/>
          </a:xfrm>
          <a:prstGeom prst="rect">
            <a:avLst/>
          </a:prstGeom>
          <a:solidFill>
            <a:srgbClr val="66FF66"/>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chemeClr val="hlink"/>
                </a:solidFill>
                <a:latin typeface="Times New Roman" panose="02020603050405020304" pitchFamily="18" charset="0"/>
              </a:rPr>
              <a:t>h</a:t>
            </a:r>
          </a:p>
        </p:txBody>
      </p:sp>
      <p:sp>
        <p:nvSpPr>
          <p:cNvPr id="276522" name="Rectangle 42">
            <a:extLst>
              <a:ext uri="{FF2B5EF4-FFF2-40B4-BE49-F238E27FC236}">
                <a16:creationId xmlns:a16="http://schemas.microsoft.com/office/drawing/2014/main" id="{9EDDA7F1-5651-41F1-A6AA-B71D56CEDA71}"/>
              </a:ext>
            </a:extLst>
          </p:cNvPr>
          <p:cNvSpPr>
            <a:spLocks noChangeArrowheads="1"/>
          </p:cNvSpPr>
          <p:nvPr/>
        </p:nvSpPr>
        <p:spPr bwMode="auto">
          <a:xfrm flipH="1">
            <a:off x="1455738" y="3595688"/>
            <a:ext cx="381000" cy="635000"/>
          </a:xfrm>
          <a:prstGeom prst="rect">
            <a:avLst/>
          </a:prstGeom>
          <a:solidFill>
            <a:srgbClr val="66FF66"/>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76523" name="Oval 43">
            <a:extLst>
              <a:ext uri="{FF2B5EF4-FFF2-40B4-BE49-F238E27FC236}">
                <a16:creationId xmlns:a16="http://schemas.microsoft.com/office/drawing/2014/main" id="{76A637E6-AD8D-4D0A-AA53-665F3673A542}"/>
              </a:ext>
            </a:extLst>
          </p:cNvPr>
          <p:cNvSpPr>
            <a:spLocks noChangeArrowheads="1"/>
          </p:cNvSpPr>
          <p:nvPr/>
        </p:nvSpPr>
        <p:spPr bwMode="auto">
          <a:xfrm flipH="1">
            <a:off x="1177925" y="2919413"/>
            <a:ext cx="381000" cy="381000"/>
          </a:xfrm>
          <a:prstGeom prst="ellipse">
            <a:avLst/>
          </a:prstGeom>
          <a:solidFill>
            <a:srgbClr val="66FF66"/>
          </a:solidFill>
          <a:ln w="285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24" name="Rectangle 44">
            <a:extLst>
              <a:ext uri="{FF2B5EF4-FFF2-40B4-BE49-F238E27FC236}">
                <a16:creationId xmlns:a16="http://schemas.microsoft.com/office/drawing/2014/main" id="{4F0FDFFB-0FE0-4977-B3C2-C857C58D4D8F}"/>
              </a:ext>
            </a:extLst>
          </p:cNvPr>
          <p:cNvSpPr>
            <a:spLocks noChangeArrowheads="1"/>
          </p:cNvSpPr>
          <p:nvPr/>
        </p:nvSpPr>
        <p:spPr bwMode="auto">
          <a:xfrm flipH="1">
            <a:off x="889000" y="3590925"/>
            <a:ext cx="381000" cy="635000"/>
          </a:xfrm>
          <a:prstGeom prst="rect">
            <a:avLst/>
          </a:prstGeom>
          <a:solidFill>
            <a:srgbClr val="66FF66"/>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76525" name="Text Box 45">
            <a:extLst>
              <a:ext uri="{FF2B5EF4-FFF2-40B4-BE49-F238E27FC236}">
                <a16:creationId xmlns:a16="http://schemas.microsoft.com/office/drawing/2014/main" id="{9D8CC5CC-C9B0-4732-AAC5-A1D861DB002F}"/>
              </a:ext>
            </a:extLst>
          </p:cNvPr>
          <p:cNvSpPr txBox="1">
            <a:spLocks noChangeArrowheads="1"/>
          </p:cNvSpPr>
          <p:nvPr/>
        </p:nvSpPr>
        <p:spPr bwMode="auto">
          <a:xfrm flipH="1">
            <a:off x="1403350" y="3608388"/>
            <a:ext cx="747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h-1</a:t>
            </a:r>
          </a:p>
        </p:txBody>
      </p:sp>
      <p:sp>
        <p:nvSpPr>
          <p:cNvPr id="276526" name="Text Box 46">
            <a:extLst>
              <a:ext uri="{FF2B5EF4-FFF2-40B4-BE49-F238E27FC236}">
                <a16:creationId xmlns:a16="http://schemas.microsoft.com/office/drawing/2014/main" id="{9B1BE565-C5D3-4DEB-B7F1-FDD7DF2D29F5}"/>
              </a:ext>
            </a:extLst>
          </p:cNvPr>
          <p:cNvSpPr txBox="1">
            <a:spLocks noChangeArrowheads="1"/>
          </p:cNvSpPr>
          <p:nvPr/>
        </p:nvSpPr>
        <p:spPr bwMode="auto">
          <a:xfrm flipH="1">
            <a:off x="576263" y="3614738"/>
            <a:ext cx="7477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h-1</a:t>
            </a:r>
          </a:p>
        </p:txBody>
      </p:sp>
      <p:grpSp>
        <p:nvGrpSpPr>
          <p:cNvPr id="276527" name="Group 47">
            <a:extLst>
              <a:ext uri="{FF2B5EF4-FFF2-40B4-BE49-F238E27FC236}">
                <a16:creationId xmlns:a16="http://schemas.microsoft.com/office/drawing/2014/main" id="{C553C33F-1F77-476C-9B04-F78A4678F1C1}"/>
              </a:ext>
            </a:extLst>
          </p:cNvPr>
          <p:cNvGrpSpPr>
            <a:grpSpLocks/>
          </p:cNvGrpSpPr>
          <p:nvPr/>
        </p:nvGrpSpPr>
        <p:grpSpPr bwMode="auto">
          <a:xfrm>
            <a:off x="823913" y="1520825"/>
            <a:ext cx="2513012" cy="1809750"/>
            <a:chOff x="445" y="2025"/>
            <a:chExt cx="1583" cy="1140"/>
          </a:xfrm>
        </p:grpSpPr>
        <p:sp>
          <p:nvSpPr>
            <p:cNvPr id="276528" name="Text Box 48">
              <a:extLst>
                <a:ext uri="{FF2B5EF4-FFF2-40B4-BE49-F238E27FC236}">
                  <a16:creationId xmlns:a16="http://schemas.microsoft.com/office/drawing/2014/main" id="{33058B91-B558-473C-9D97-57CF55CDF104}"/>
                </a:ext>
              </a:extLst>
            </p:cNvPr>
            <p:cNvSpPr txBox="1">
              <a:spLocks noChangeArrowheads="1"/>
            </p:cNvSpPr>
            <p:nvPr/>
          </p:nvSpPr>
          <p:spPr bwMode="auto">
            <a:xfrm flipH="1">
              <a:off x="1038" y="2025"/>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276529" name="Text Box 49">
              <a:extLst>
                <a:ext uri="{FF2B5EF4-FFF2-40B4-BE49-F238E27FC236}">
                  <a16:creationId xmlns:a16="http://schemas.microsoft.com/office/drawing/2014/main" id="{1761FEF3-15EF-458A-9B96-66A3001E6B72}"/>
                </a:ext>
              </a:extLst>
            </p:cNvPr>
            <p:cNvSpPr txBox="1">
              <a:spLocks noChangeArrowheads="1"/>
            </p:cNvSpPr>
            <p:nvPr/>
          </p:nvSpPr>
          <p:spPr bwMode="auto">
            <a:xfrm flipH="1">
              <a:off x="733" y="2382"/>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276530" name="Text Box 50">
              <a:extLst>
                <a:ext uri="{FF2B5EF4-FFF2-40B4-BE49-F238E27FC236}">
                  <a16:creationId xmlns:a16="http://schemas.microsoft.com/office/drawing/2014/main" id="{1B491E5C-B62D-4EC0-B6B5-2374FDB6B968}"/>
                </a:ext>
              </a:extLst>
            </p:cNvPr>
            <p:cNvSpPr txBox="1">
              <a:spLocks noChangeArrowheads="1"/>
            </p:cNvSpPr>
            <p:nvPr/>
          </p:nvSpPr>
          <p:spPr bwMode="auto">
            <a:xfrm flipH="1">
              <a:off x="445" y="2671"/>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276531" name="Text Box 51">
              <a:extLst>
                <a:ext uri="{FF2B5EF4-FFF2-40B4-BE49-F238E27FC236}">
                  <a16:creationId xmlns:a16="http://schemas.microsoft.com/office/drawing/2014/main" id="{25C38261-057C-4DCE-812B-4BE9BAEE551C}"/>
                </a:ext>
              </a:extLst>
            </p:cNvPr>
            <p:cNvSpPr txBox="1">
              <a:spLocks noChangeArrowheads="1"/>
            </p:cNvSpPr>
            <p:nvPr/>
          </p:nvSpPr>
          <p:spPr bwMode="auto">
            <a:xfrm flipH="1">
              <a:off x="1727" y="2309"/>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276532" name="Text Box 52">
              <a:extLst>
                <a:ext uri="{FF2B5EF4-FFF2-40B4-BE49-F238E27FC236}">
                  <a16:creationId xmlns:a16="http://schemas.microsoft.com/office/drawing/2014/main" id="{CD4D4D72-51DC-41C2-94E2-8BFAD2AD42DA}"/>
                </a:ext>
              </a:extLst>
            </p:cNvPr>
            <p:cNvSpPr txBox="1">
              <a:spLocks noChangeArrowheads="1"/>
            </p:cNvSpPr>
            <p:nvPr/>
          </p:nvSpPr>
          <p:spPr bwMode="auto">
            <a:xfrm flipH="1">
              <a:off x="1315" y="2649"/>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276533" name="Text Box 53">
              <a:extLst>
                <a:ext uri="{FF2B5EF4-FFF2-40B4-BE49-F238E27FC236}">
                  <a16:creationId xmlns:a16="http://schemas.microsoft.com/office/drawing/2014/main" id="{EF9982B7-B212-480D-BF02-D63EF0364BE3}"/>
                </a:ext>
              </a:extLst>
            </p:cNvPr>
            <p:cNvSpPr txBox="1">
              <a:spLocks noChangeArrowheads="1"/>
            </p:cNvSpPr>
            <p:nvPr/>
          </p:nvSpPr>
          <p:spPr bwMode="auto">
            <a:xfrm flipH="1">
              <a:off x="1273" y="220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a:t>
              </a:r>
              <a:r>
                <a:rPr lang="en-US" altLang="zh-CN" sz="2400" b="1">
                  <a:solidFill>
                    <a:srgbClr val="FF3300"/>
                  </a:solidFill>
                  <a:effectLst>
                    <a:outerShdw blurRad="38100" dist="38100" dir="2700000" algn="tl">
                      <a:srgbClr val="C0C0C0"/>
                    </a:outerShdw>
                  </a:effectLst>
                  <a:latin typeface="Times New Roman" panose="02020603050405020304" pitchFamily="18" charset="0"/>
                </a:rPr>
                <a:t>1</a:t>
              </a:r>
              <a:endParaRPr lang="en-US" altLang="zh-CN" sz="2400">
                <a:latin typeface="Times New Roman" panose="02020603050405020304" pitchFamily="18" charset="0"/>
              </a:endParaRPr>
            </a:p>
          </p:txBody>
        </p:sp>
        <p:sp>
          <p:nvSpPr>
            <p:cNvPr id="276534" name="Text Box 54">
              <a:extLst>
                <a:ext uri="{FF2B5EF4-FFF2-40B4-BE49-F238E27FC236}">
                  <a16:creationId xmlns:a16="http://schemas.microsoft.com/office/drawing/2014/main" id="{363BD33D-EA1A-46CC-8D83-F410C9923D2A}"/>
                </a:ext>
              </a:extLst>
            </p:cNvPr>
            <p:cNvSpPr txBox="1">
              <a:spLocks noChangeArrowheads="1"/>
            </p:cNvSpPr>
            <p:nvPr/>
          </p:nvSpPr>
          <p:spPr bwMode="auto">
            <a:xfrm flipH="1">
              <a:off x="681" y="287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endParaRPr lang="en-US" altLang="zh-CN" sz="2400">
                <a:latin typeface="Times New Roman" panose="02020603050405020304" pitchFamily="18" charset="0"/>
              </a:endParaRPr>
            </a:p>
          </p:txBody>
        </p:sp>
        <p:sp>
          <p:nvSpPr>
            <p:cNvPr id="276535" name="Text Box 55">
              <a:extLst>
                <a:ext uri="{FF2B5EF4-FFF2-40B4-BE49-F238E27FC236}">
                  <a16:creationId xmlns:a16="http://schemas.microsoft.com/office/drawing/2014/main" id="{F5540151-0209-498A-A69C-0E9696AEDAC6}"/>
                </a:ext>
              </a:extLst>
            </p:cNvPr>
            <p:cNvSpPr txBox="1">
              <a:spLocks noChangeArrowheads="1"/>
            </p:cNvSpPr>
            <p:nvPr/>
          </p:nvSpPr>
          <p:spPr bwMode="auto">
            <a:xfrm flipH="1">
              <a:off x="1015" y="255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endParaRPr lang="en-US" altLang="zh-CN" sz="2400">
                <a:latin typeface="Times New Roman" panose="02020603050405020304" pitchFamily="18" charset="0"/>
              </a:endParaRPr>
            </a:p>
          </p:txBody>
        </p:sp>
      </p:grpSp>
      <p:grpSp>
        <p:nvGrpSpPr>
          <p:cNvPr id="276536" name="Group 56">
            <a:extLst>
              <a:ext uri="{FF2B5EF4-FFF2-40B4-BE49-F238E27FC236}">
                <a16:creationId xmlns:a16="http://schemas.microsoft.com/office/drawing/2014/main" id="{2ED4CA10-AD02-4AB9-81A3-095CECDDDDA5}"/>
              </a:ext>
            </a:extLst>
          </p:cNvPr>
          <p:cNvGrpSpPr>
            <a:grpSpLocks/>
          </p:cNvGrpSpPr>
          <p:nvPr/>
        </p:nvGrpSpPr>
        <p:grpSpPr bwMode="auto">
          <a:xfrm>
            <a:off x="6437313" y="1557338"/>
            <a:ext cx="2359025" cy="2495550"/>
            <a:chOff x="3981" y="2048"/>
            <a:chExt cx="1486" cy="1572"/>
          </a:xfrm>
        </p:grpSpPr>
        <p:grpSp>
          <p:nvGrpSpPr>
            <p:cNvPr id="276537" name="Group 57">
              <a:extLst>
                <a:ext uri="{FF2B5EF4-FFF2-40B4-BE49-F238E27FC236}">
                  <a16:creationId xmlns:a16="http://schemas.microsoft.com/office/drawing/2014/main" id="{9D3D137E-08AD-4E56-8BF5-FE082ED263B8}"/>
                </a:ext>
              </a:extLst>
            </p:cNvPr>
            <p:cNvGrpSpPr>
              <a:grpSpLocks/>
            </p:cNvGrpSpPr>
            <p:nvPr/>
          </p:nvGrpSpPr>
          <p:grpSpPr bwMode="auto">
            <a:xfrm>
              <a:off x="3982" y="2286"/>
              <a:ext cx="1358" cy="1334"/>
              <a:chOff x="3982" y="2286"/>
              <a:chExt cx="1358" cy="1334"/>
            </a:xfrm>
          </p:grpSpPr>
          <p:sp>
            <p:nvSpPr>
              <p:cNvPr id="276538" name="Rectangle 58">
                <a:extLst>
                  <a:ext uri="{FF2B5EF4-FFF2-40B4-BE49-F238E27FC236}">
                    <a16:creationId xmlns:a16="http://schemas.microsoft.com/office/drawing/2014/main" id="{13C53E3B-673C-42C0-9FFC-960F73FEF279}"/>
                  </a:ext>
                </a:extLst>
              </p:cNvPr>
              <p:cNvSpPr>
                <a:spLocks noChangeArrowheads="1"/>
              </p:cNvSpPr>
              <p:nvPr/>
            </p:nvSpPr>
            <p:spPr bwMode="auto">
              <a:xfrm flipH="1">
                <a:off x="3986" y="3074"/>
                <a:ext cx="249" cy="400"/>
              </a:xfrm>
              <a:prstGeom prst="rect">
                <a:avLst/>
              </a:prstGeom>
              <a:solidFill>
                <a:srgbClr val="66FF66"/>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76539" name="Line 59">
                <a:extLst>
                  <a:ext uri="{FF2B5EF4-FFF2-40B4-BE49-F238E27FC236}">
                    <a16:creationId xmlns:a16="http://schemas.microsoft.com/office/drawing/2014/main" id="{0C921315-9255-4227-960F-3793325F82F1}"/>
                  </a:ext>
                </a:extLst>
              </p:cNvPr>
              <p:cNvSpPr>
                <a:spLocks noChangeShapeType="1"/>
              </p:cNvSpPr>
              <p:nvPr/>
            </p:nvSpPr>
            <p:spPr bwMode="auto">
              <a:xfrm flipH="1">
                <a:off x="4137" y="2845"/>
                <a:ext cx="138" cy="22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40" name="Line 60">
                <a:extLst>
                  <a:ext uri="{FF2B5EF4-FFF2-40B4-BE49-F238E27FC236}">
                    <a16:creationId xmlns:a16="http://schemas.microsoft.com/office/drawing/2014/main" id="{7B238947-8A36-475A-B436-F71C83BFFCE1}"/>
                  </a:ext>
                </a:extLst>
              </p:cNvPr>
              <p:cNvSpPr>
                <a:spLocks noChangeShapeType="1"/>
              </p:cNvSpPr>
              <p:nvPr/>
            </p:nvSpPr>
            <p:spPr bwMode="auto">
              <a:xfrm>
                <a:off x="5042" y="2798"/>
                <a:ext cx="183" cy="27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41" name="Line 61">
                <a:extLst>
                  <a:ext uri="{FF2B5EF4-FFF2-40B4-BE49-F238E27FC236}">
                    <a16:creationId xmlns:a16="http://schemas.microsoft.com/office/drawing/2014/main" id="{D1C1277A-8EDC-4975-A4CE-479C84AB2D4B}"/>
                  </a:ext>
                </a:extLst>
              </p:cNvPr>
              <p:cNvSpPr>
                <a:spLocks noChangeShapeType="1"/>
              </p:cNvSpPr>
              <p:nvPr/>
            </p:nvSpPr>
            <p:spPr bwMode="auto">
              <a:xfrm flipH="1">
                <a:off x="4827" y="2803"/>
                <a:ext cx="166" cy="30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42" name="Line 62">
                <a:extLst>
                  <a:ext uri="{FF2B5EF4-FFF2-40B4-BE49-F238E27FC236}">
                    <a16:creationId xmlns:a16="http://schemas.microsoft.com/office/drawing/2014/main" id="{0C452CC6-89E3-4587-9B36-8141FBA35A05}"/>
                  </a:ext>
                </a:extLst>
              </p:cNvPr>
              <p:cNvSpPr>
                <a:spLocks noChangeShapeType="1"/>
              </p:cNvSpPr>
              <p:nvPr/>
            </p:nvSpPr>
            <p:spPr bwMode="auto">
              <a:xfrm flipH="1">
                <a:off x="4366" y="2457"/>
                <a:ext cx="269" cy="26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3" name="Line 63">
                <a:extLst>
                  <a:ext uri="{FF2B5EF4-FFF2-40B4-BE49-F238E27FC236}">
                    <a16:creationId xmlns:a16="http://schemas.microsoft.com/office/drawing/2014/main" id="{0596B1D3-57BF-4879-A1D1-154F3FFFBD74}"/>
                  </a:ext>
                </a:extLst>
              </p:cNvPr>
              <p:cNvSpPr>
                <a:spLocks noChangeShapeType="1"/>
              </p:cNvSpPr>
              <p:nvPr/>
            </p:nvSpPr>
            <p:spPr bwMode="auto">
              <a:xfrm>
                <a:off x="4750" y="2478"/>
                <a:ext cx="240" cy="24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4" name="Oval 64">
                <a:extLst>
                  <a:ext uri="{FF2B5EF4-FFF2-40B4-BE49-F238E27FC236}">
                    <a16:creationId xmlns:a16="http://schemas.microsoft.com/office/drawing/2014/main" id="{C5B2A853-235F-4225-9269-85DAA8CBB6F3}"/>
                  </a:ext>
                </a:extLst>
              </p:cNvPr>
              <p:cNvSpPr>
                <a:spLocks noChangeArrowheads="1"/>
              </p:cNvSpPr>
              <p:nvPr/>
            </p:nvSpPr>
            <p:spPr bwMode="auto">
              <a:xfrm flipH="1">
                <a:off x="4894" y="2622"/>
                <a:ext cx="240" cy="24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5" name="Oval 65">
                <a:extLst>
                  <a:ext uri="{FF2B5EF4-FFF2-40B4-BE49-F238E27FC236}">
                    <a16:creationId xmlns:a16="http://schemas.microsoft.com/office/drawing/2014/main" id="{419CD807-C1B9-4E19-84AB-576F92B79D95}"/>
                  </a:ext>
                </a:extLst>
              </p:cNvPr>
              <p:cNvSpPr>
                <a:spLocks noChangeArrowheads="1"/>
              </p:cNvSpPr>
              <p:nvPr/>
            </p:nvSpPr>
            <p:spPr bwMode="auto">
              <a:xfrm flipH="1">
                <a:off x="4558" y="2286"/>
                <a:ext cx="240" cy="24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6" name="Rectangle 66">
                <a:extLst>
                  <a:ext uri="{FF2B5EF4-FFF2-40B4-BE49-F238E27FC236}">
                    <a16:creationId xmlns:a16="http://schemas.microsoft.com/office/drawing/2014/main" id="{672E8618-7BFE-47CC-99AB-766C597F102B}"/>
                  </a:ext>
                </a:extLst>
              </p:cNvPr>
              <p:cNvSpPr>
                <a:spLocks noChangeArrowheads="1"/>
              </p:cNvSpPr>
              <p:nvPr/>
            </p:nvSpPr>
            <p:spPr bwMode="auto">
              <a:xfrm flipH="1">
                <a:off x="5100" y="3079"/>
                <a:ext cx="240" cy="528"/>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chemeClr val="hlink"/>
                    </a:solidFill>
                    <a:latin typeface="Times New Roman" panose="02020603050405020304" pitchFamily="18" charset="0"/>
                  </a:rPr>
                  <a:t>h</a:t>
                </a:r>
              </a:p>
            </p:txBody>
          </p:sp>
          <p:sp>
            <p:nvSpPr>
              <p:cNvPr id="276547" name="Rectangle 67">
                <a:extLst>
                  <a:ext uri="{FF2B5EF4-FFF2-40B4-BE49-F238E27FC236}">
                    <a16:creationId xmlns:a16="http://schemas.microsoft.com/office/drawing/2014/main" id="{8D8C7497-B93B-4329-AE45-51EB91401D46}"/>
                  </a:ext>
                </a:extLst>
              </p:cNvPr>
              <p:cNvSpPr>
                <a:spLocks noChangeArrowheads="1"/>
              </p:cNvSpPr>
              <p:nvPr/>
            </p:nvSpPr>
            <p:spPr bwMode="auto">
              <a:xfrm flipH="1">
                <a:off x="4727" y="3079"/>
                <a:ext cx="240" cy="528"/>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chemeClr val="hlink"/>
                    </a:solidFill>
                    <a:latin typeface="Times New Roman" panose="02020603050405020304" pitchFamily="18" charset="0"/>
                  </a:rPr>
                  <a:t>h</a:t>
                </a:r>
              </a:p>
            </p:txBody>
          </p:sp>
          <p:sp>
            <p:nvSpPr>
              <p:cNvPr id="276548" name="Line 68">
                <a:extLst>
                  <a:ext uri="{FF2B5EF4-FFF2-40B4-BE49-F238E27FC236}">
                    <a16:creationId xmlns:a16="http://schemas.microsoft.com/office/drawing/2014/main" id="{60CA4EFA-0E16-441A-A4D9-0018C6AE764E}"/>
                  </a:ext>
                </a:extLst>
              </p:cNvPr>
              <p:cNvSpPr>
                <a:spLocks noChangeShapeType="1"/>
              </p:cNvSpPr>
              <p:nvPr/>
            </p:nvSpPr>
            <p:spPr bwMode="auto">
              <a:xfrm>
                <a:off x="4333" y="2812"/>
                <a:ext cx="183" cy="27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49" name="Rectangle 69">
                <a:extLst>
                  <a:ext uri="{FF2B5EF4-FFF2-40B4-BE49-F238E27FC236}">
                    <a16:creationId xmlns:a16="http://schemas.microsoft.com/office/drawing/2014/main" id="{1FC2AF6A-344B-4F05-9D6E-DA76B90FF40E}"/>
                  </a:ext>
                </a:extLst>
              </p:cNvPr>
              <p:cNvSpPr>
                <a:spLocks noChangeArrowheads="1"/>
              </p:cNvSpPr>
              <p:nvPr/>
            </p:nvSpPr>
            <p:spPr bwMode="auto">
              <a:xfrm flipH="1">
                <a:off x="4352" y="3077"/>
                <a:ext cx="240" cy="400"/>
              </a:xfrm>
              <a:prstGeom prst="rect">
                <a:avLst/>
              </a:prstGeom>
              <a:solidFill>
                <a:srgbClr val="66FF66"/>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76550" name="Oval 70">
                <a:extLst>
                  <a:ext uri="{FF2B5EF4-FFF2-40B4-BE49-F238E27FC236}">
                    <a16:creationId xmlns:a16="http://schemas.microsoft.com/office/drawing/2014/main" id="{27D96755-5BE4-4E89-8C60-D20B0ADBF637}"/>
                  </a:ext>
                </a:extLst>
              </p:cNvPr>
              <p:cNvSpPr>
                <a:spLocks noChangeArrowheads="1"/>
              </p:cNvSpPr>
              <p:nvPr/>
            </p:nvSpPr>
            <p:spPr bwMode="auto">
              <a:xfrm flipH="1">
                <a:off x="4195" y="2633"/>
                <a:ext cx="240" cy="240"/>
              </a:xfrm>
              <a:prstGeom prst="ellipse">
                <a:avLst/>
              </a:prstGeom>
              <a:solidFill>
                <a:srgbClr val="66FF66"/>
              </a:solidFill>
              <a:ln w="285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51" name="Text Box 71">
                <a:extLst>
                  <a:ext uri="{FF2B5EF4-FFF2-40B4-BE49-F238E27FC236}">
                    <a16:creationId xmlns:a16="http://schemas.microsoft.com/office/drawing/2014/main" id="{BBAE516B-97CC-4902-B524-5A3682B82CE7}"/>
                  </a:ext>
                </a:extLst>
              </p:cNvPr>
              <p:cNvSpPr txBox="1">
                <a:spLocks noChangeArrowheads="1"/>
              </p:cNvSpPr>
              <p:nvPr/>
            </p:nvSpPr>
            <p:spPr bwMode="auto">
              <a:xfrm flipH="1">
                <a:off x="4304" y="3067"/>
                <a:ext cx="4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h-1</a:t>
                </a:r>
              </a:p>
            </p:txBody>
          </p:sp>
          <p:sp>
            <p:nvSpPr>
              <p:cNvPr id="276552" name="Rectangle 72">
                <a:extLst>
                  <a:ext uri="{FF2B5EF4-FFF2-40B4-BE49-F238E27FC236}">
                    <a16:creationId xmlns:a16="http://schemas.microsoft.com/office/drawing/2014/main" id="{67844472-E701-403F-85DD-A48D453C7E39}"/>
                  </a:ext>
                </a:extLst>
              </p:cNvPr>
              <p:cNvSpPr>
                <a:spLocks noChangeArrowheads="1"/>
              </p:cNvSpPr>
              <p:nvPr/>
            </p:nvSpPr>
            <p:spPr bwMode="auto">
              <a:xfrm flipH="1">
                <a:off x="3982" y="3480"/>
                <a:ext cx="249" cy="140"/>
              </a:xfrm>
              <a:prstGeom prst="rect">
                <a:avLst/>
              </a:prstGeom>
              <a:solidFill>
                <a:schemeClr val="accent2"/>
              </a:solidFill>
              <a:ln w="2857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hlink"/>
                  </a:solidFill>
                  <a:latin typeface="Times New Roman" panose="02020603050405020304" pitchFamily="18" charset="0"/>
                </a:endParaRPr>
              </a:p>
            </p:txBody>
          </p:sp>
        </p:grpSp>
        <p:sp>
          <p:nvSpPr>
            <p:cNvPr id="276553" name="Text Box 73">
              <a:extLst>
                <a:ext uri="{FF2B5EF4-FFF2-40B4-BE49-F238E27FC236}">
                  <a16:creationId xmlns:a16="http://schemas.microsoft.com/office/drawing/2014/main" id="{C56BB7A1-F00E-4735-9D40-9CC8EFFDF7B9}"/>
                </a:ext>
              </a:extLst>
            </p:cNvPr>
            <p:cNvSpPr txBox="1">
              <a:spLocks noChangeArrowheads="1"/>
            </p:cNvSpPr>
            <p:nvPr/>
          </p:nvSpPr>
          <p:spPr bwMode="auto">
            <a:xfrm flipH="1">
              <a:off x="4307" y="2048"/>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276554" name="Text Box 74">
              <a:extLst>
                <a:ext uri="{FF2B5EF4-FFF2-40B4-BE49-F238E27FC236}">
                  <a16:creationId xmlns:a16="http://schemas.microsoft.com/office/drawing/2014/main" id="{B3140237-2F46-4207-BEC4-C11B06269080}"/>
                </a:ext>
              </a:extLst>
            </p:cNvPr>
            <p:cNvSpPr txBox="1">
              <a:spLocks noChangeArrowheads="1"/>
            </p:cNvSpPr>
            <p:nvPr/>
          </p:nvSpPr>
          <p:spPr bwMode="auto">
            <a:xfrm flipH="1">
              <a:off x="5166" y="2740"/>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276555" name="Text Box 75">
              <a:extLst>
                <a:ext uri="{FF2B5EF4-FFF2-40B4-BE49-F238E27FC236}">
                  <a16:creationId xmlns:a16="http://schemas.microsoft.com/office/drawing/2014/main" id="{D0546DE6-933D-45BA-B235-B4FE6FD79218}"/>
                </a:ext>
              </a:extLst>
            </p:cNvPr>
            <p:cNvSpPr txBox="1">
              <a:spLocks noChangeArrowheads="1"/>
            </p:cNvSpPr>
            <p:nvPr/>
          </p:nvSpPr>
          <p:spPr bwMode="auto">
            <a:xfrm flipH="1">
              <a:off x="4596" y="2739"/>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276556" name="Text Box 76">
              <a:extLst>
                <a:ext uri="{FF2B5EF4-FFF2-40B4-BE49-F238E27FC236}">
                  <a16:creationId xmlns:a16="http://schemas.microsoft.com/office/drawing/2014/main" id="{14105661-020B-4EE9-8C7B-7D79E7BC121E}"/>
                </a:ext>
              </a:extLst>
            </p:cNvPr>
            <p:cNvSpPr txBox="1">
              <a:spLocks noChangeArrowheads="1"/>
            </p:cNvSpPr>
            <p:nvPr/>
          </p:nvSpPr>
          <p:spPr bwMode="auto">
            <a:xfrm flipH="1">
              <a:off x="5102" y="2374"/>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276557" name="Text Box 77">
              <a:extLst>
                <a:ext uri="{FF2B5EF4-FFF2-40B4-BE49-F238E27FC236}">
                  <a16:creationId xmlns:a16="http://schemas.microsoft.com/office/drawing/2014/main" id="{85CD7C2D-E434-4A7E-893C-EEDDFCBD64DE}"/>
                </a:ext>
              </a:extLst>
            </p:cNvPr>
            <p:cNvSpPr txBox="1">
              <a:spLocks noChangeArrowheads="1"/>
            </p:cNvSpPr>
            <p:nvPr/>
          </p:nvSpPr>
          <p:spPr bwMode="auto">
            <a:xfrm flipH="1">
              <a:off x="3984" y="2389"/>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276558" name="Text Box 78">
              <a:extLst>
                <a:ext uri="{FF2B5EF4-FFF2-40B4-BE49-F238E27FC236}">
                  <a16:creationId xmlns:a16="http://schemas.microsoft.com/office/drawing/2014/main" id="{977C210D-24B6-4BC8-B587-458EE90E2383}"/>
                </a:ext>
              </a:extLst>
            </p:cNvPr>
            <p:cNvSpPr txBox="1">
              <a:spLocks noChangeArrowheads="1"/>
            </p:cNvSpPr>
            <p:nvPr/>
          </p:nvSpPr>
          <p:spPr bwMode="auto">
            <a:xfrm flipH="1">
              <a:off x="4161" y="259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a:t>
              </a:r>
              <a:r>
                <a:rPr lang="en-US" altLang="zh-CN" sz="2400" b="1">
                  <a:solidFill>
                    <a:srgbClr val="FF3300"/>
                  </a:solidFill>
                  <a:effectLst>
                    <a:outerShdw blurRad="38100" dist="38100" dir="2700000" algn="tl">
                      <a:srgbClr val="C0C0C0"/>
                    </a:outerShdw>
                  </a:effectLst>
                  <a:latin typeface="Times New Roman" panose="02020603050405020304" pitchFamily="18" charset="0"/>
                </a:rPr>
                <a:t>1</a:t>
              </a:r>
            </a:p>
          </p:txBody>
        </p:sp>
        <p:sp>
          <p:nvSpPr>
            <p:cNvPr id="276559" name="Text Box 79">
              <a:extLst>
                <a:ext uri="{FF2B5EF4-FFF2-40B4-BE49-F238E27FC236}">
                  <a16:creationId xmlns:a16="http://schemas.microsoft.com/office/drawing/2014/main" id="{89BE4D1E-400B-4B37-9F08-F0BCF51FBC27}"/>
                </a:ext>
              </a:extLst>
            </p:cNvPr>
            <p:cNvSpPr txBox="1">
              <a:spLocks noChangeArrowheads="1"/>
            </p:cNvSpPr>
            <p:nvPr/>
          </p:nvSpPr>
          <p:spPr bwMode="auto">
            <a:xfrm flipH="1">
              <a:off x="4576" y="225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76560" name="Text Box 80">
              <a:extLst>
                <a:ext uri="{FF2B5EF4-FFF2-40B4-BE49-F238E27FC236}">
                  <a16:creationId xmlns:a16="http://schemas.microsoft.com/office/drawing/2014/main" id="{87E41BFD-C3CA-47C4-8423-2E73F485FEA8}"/>
                </a:ext>
              </a:extLst>
            </p:cNvPr>
            <p:cNvSpPr txBox="1">
              <a:spLocks noChangeArrowheads="1"/>
            </p:cNvSpPr>
            <p:nvPr/>
          </p:nvSpPr>
          <p:spPr bwMode="auto">
            <a:xfrm flipH="1">
              <a:off x="4905" y="259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endParaRPr lang="en-US" altLang="zh-CN" sz="2400">
                <a:latin typeface="Times New Roman" panose="02020603050405020304" pitchFamily="18" charset="0"/>
              </a:endParaRPr>
            </a:p>
          </p:txBody>
        </p:sp>
        <p:sp>
          <p:nvSpPr>
            <p:cNvPr id="276561" name="Text Box 81">
              <a:extLst>
                <a:ext uri="{FF2B5EF4-FFF2-40B4-BE49-F238E27FC236}">
                  <a16:creationId xmlns:a16="http://schemas.microsoft.com/office/drawing/2014/main" id="{09A74A3A-6238-4C5F-B219-CCCE37BB31FF}"/>
                </a:ext>
              </a:extLst>
            </p:cNvPr>
            <p:cNvSpPr txBox="1">
              <a:spLocks noChangeArrowheads="1"/>
            </p:cNvSpPr>
            <p:nvPr/>
          </p:nvSpPr>
          <p:spPr bwMode="auto">
            <a:xfrm flipH="1">
              <a:off x="3981" y="3070"/>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a:t>
              </a:r>
            </a:p>
          </p:txBody>
        </p:sp>
      </p:grpSp>
    </p:spTree>
  </p:cSld>
  <p:clrMapOvr>
    <a:masterClrMapping/>
  </p:clrMapOvr>
  <p:transition>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6D44361-AA82-43EC-A85A-CB47FEF70569}"/>
              </a:ext>
            </a:extLst>
          </p:cNvPr>
          <p:cNvSpPr>
            <a:spLocks noGrp="1"/>
          </p:cNvSpPr>
          <p:nvPr>
            <p:ph type="sldNum" sz="quarter" idx="11"/>
          </p:nvPr>
        </p:nvSpPr>
        <p:spPr/>
        <p:txBody>
          <a:bodyPr/>
          <a:lstStyle/>
          <a:p>
            <a:fld id="{8C084455-3DED-43EA-850F-7484FF6EBE42}" type="slidenum">
              <a:rPr lang="en-US" altLang="zh-CN"/>
              <a:pPr/>
              <a:t>86</a:t>
            </a:fld>
            <a:endParaRPr lang="en-US" altLang="zh-CN"/>
          </a:p>
        </p:txBody>
      </p:sp>
      <p:sp>
        <p:nvSpPr>
          <p:cNvPr id="277508" name="Rectangle 4">
            <a:extLst>
              <a:ext uri="{FF2B5EF4-FFF2-40B4-BE49-F238E27FC236}">
                <a16:creationId xmlns:a16="http://schemas.microsoft.com/office/drawing/2014/main" id="{E099BF3B-F842-464A-9655-5D87BCE92057}"/>
              </a:ext>
            </a:extLst>
          </p:cNvPr>
          <p:cNvSpPr>
            <a:spLocks noGrp="1" noChangeArrowheads="1"/>
          </p:cNvSpPr>
          <p:nvPr>
            <p:ph type="title"/>
          </p:nvPr>
        </p:nvSpPr>
        <p:spPr>
          <a:xfrm>
            <a:off x="555625" y="4076700"/>
            <a:ext cx="8229600" cy="1152525"/>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先左后右双旋转 </a:t>
            </a:r>
            <a:r>
              <a:rPr lang="en-US" altLang="zh-CN" sz="4000" b="1">
                <a:solidFill>
                  <a:schemeClr val="tx2"/>
                </a:solidFill>
                <a:latin typeface="华文新魏" panose="02010800040101010101" pitchFamily="2" charset="-122"/>
                <a:ea typeface="华文新魏" panose="02010800040101010101" pitchFamily="2" charset="-122"/>
              </a:rPr>
              <a:t>(RotationLeftRight)</a:t>
            </a:r>
          </a:p>
        </p:txBody>
      </p:sp>
      <p:sp>
        <p:nvSpPr>
          <p:cNvPr id="277509" name="Rectangle 5">
            <a:extLst>
              <a:ext uri="{FF2B5EF4-FFF2-40B4-BE49-F238E27FC236}">
                <a16:creationId xmlns:a16="http://schemas.microsoft.com/office/drawing/2014/main" id="{1FD3FE85-BFEB-4876-AC22-E8D1FE6106EE}"/>
              </a:ext>
            </a:extLst>
          </p:cNvPr>
          <p:cNvSpPr>
            <a:spLocks noGrp="1" noChangeArrowheads="1"/>
          </p:cNvSpPr>
          <p:nvPr>
            <p:ph type="body" idx="1"/>
          </p:nvPr>
        </p:nvSpPr>
        <p:spPr>
          <a:xfrm>
            <a:off x="555625" y="657225"/>
            <a:ext cx="8229600" cy="5940425"/>
          </a:xfrm>
        </p:spPr>
        <p:txBody>
          <a:bodyPr/>
          <a:lstStyle/>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左子树比右子树高</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旋转后新根在</a:t>
            </a:r>
            <a:r>
              <a:rPr lang="en-US" altLang="zh-CN" sz="2800">
                <a:solidFill>
                  <a:schemeClr val="tx2"/>
                </a:solidFill>
                <a:latin typeface="Times New Roman" panose="02020603050405020304" pitchFamily="18" charset="0"/>
                <a:ea typeface="隶书" panose="02010509060101010101" pitchFamily="49" charset="-122"/>
              </a:rPr>
              <a:t>ptr</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AVLNode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 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*subR = ptr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要右旋转的结点</a:t>
            </a:r>
          </a:p>
          <a:p>
            <a:pPr>
              <a:lnSpc>
                <a:spcPct val="105000"/>
              </a:lnSpc>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ptr = subR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subR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 =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转移</a:t>
            </a:r>
            <a:r>
              <a:rPr lang="en-US" altLang="zh-CN" sz="2800">
                <a:solidFill>
                  <a:schemeClr val="tx2"/>
                </a:solidFill>
                <a:latin typeface="Times New Roman" panose="02020603050405020304" pitchFamily="18" charset="0"/>
                <a:ea typeface="隶书" panose="02010509060101010101" pitchFamily="49" charset="-122"/>
              </a:rPr>
              <a:t>ptr</a:t>
            </a:r>
            <a:r>
              <a:rPr lang="zh-CN" altLang="en-US" sz="2800">
                <a:solidFill>
                  <a:schemeClr val="tx2"/>
                </a:solidFill>
                <a:latin typeface="Times New Roman" panose="02020603050405020304" pitchFamily="18" charset="0"/>
                <a:ea typeface="隶书" panose="02010509060101010101" pitchFamily="49" charset="-122"/>
              </a:rPr>
              <a:t>右边负载</a:t>
            </a:r>
          </a:p>
          <a:p>
            <a:pPr>
              <a:lnSpc>
                <a:spcPct val="105000"/>
              </a:lnSpc>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 = subR</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ptr</a:t>
            </a:r>
            <a:r>
              <a:rPr lang="zh-CN" altLang="en-US" sz="2800">
                <a:solidFill>
                  <a:schemeClr val="tx2"/>
                </a:solidFill>
                <a:latin typeface="Times New Roman" panose="02020603050405020304" pitchFamily="18" charset="0"/>
                <a:ea typeface="隶书" panose="02010509060101010101" pitchFamily="49" charset="-122"/>
              </a:rPr>
              <a:t>成为新根</a:t>
            </a:r>
          </a:p>
          <a:p>
            <a:pPr>
              <a:lnSpc>
                <a:spcPct val="105000"/>
              </a:lnSpc>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bf = subR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bf = 0</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lnSpc>
                <a:spcPct val="105000"/>
              </a:lnSpc>
              <a:spcBef>
                <a:spcPct val="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lnSpc>
                <a:spcPct val="105000"/>
              </a:lnSpc>
              <a:spcBef>
                <a:spcPct val="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lnSpc>
                <a:spcPct val="105000"/>
              </a:lnSpc>
              <a:spcBef>
                <a:spcPct val="0"/>
              </a:spcBef>
              <a:buClr>
                <a:srgbClr val="800080"/>
              </a:buClr>
              <a:buSzPct val="50000"/>
            </a:pPr>
            <a:r>
              <a:rPr lang="zh-CN" altLang="en-US" sz="3000" b="1">
                <a:latin typeface="Times New Roman" panose="02020603050405020304" pitchFamily="18" charset="0"/>
                <a:ea typeface="仿宋_GB2312" pitchFamily="49" charset="-122"/>
              </a:rPr>
              <a:t>在结点</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的左子女的右子树中插入新结点，该子树高度增</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导致结点</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的平衡因子变为</a:t>
            </a:r>
            <a:r>
              <a:rPr lang="en-US" altLang="zh-CN" sz="3000" b="1">
                <a:latin typeface="Courier New" panose="02070309020205020404" pitchFamily="49" charset="0"/>
                <a:ea typeface="楷体_GB2312" panose="02010609030101010101" pitchFamily="49" charset="-122"/>
              </a:rPr>
              <a:t>-</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4">
            <a:extLst>
              <a:ext uri="{FF2B5EF4-FFF2-40B4-BE49-F238E27FC236}">
                <a16:creationId xmlns:a16="http://schemas.microsoft.com/office/drawing/2014/main" id="{E785513E-4CD0-4B5C-BE84-074636E9AF73}"/>
              </a:ext>
            </a:extLst>
          </p:cNvPr>
          <p:cNvSpPr>
            <a:spLocks noGrp="1"/>
          </p:cNvSpPr>
          <p:nvPr>
            <p:ph type="sldNum" sz="quarter" idx="11"/>
          </p:nvPr>
        </p:nvSpPr>
        <p:spPr/>
        <p:txBody>
          <a:bodyPr/>
          <a:lstStyle/>
          <a:p>
            <a:fld id="{15B75D5F-CBEE-4738-A1D0-69DE4D342EDF}" type="slidenum">
              <a:rPr lang="en-US" altLang="zh-CN"/>
              <a:pPr/>
              <a:t>87</a:t>
            </a:fld>
            <a:endParaRPr lang="en-US" altLang="zh-CN"/>
          </a:p>
        </p:txBody>
      </p:sp>
      <p:sp>
        <p:nvSpPr>
          <p:cNvPr id="278530" name="AutoShape 2">
            <a:extLst>
              <a:ext uri="{FF2B5EF4-FFF2-40B4-BE49-F238E27FC236}">
                <a16:creationId xmlns:a16="http://schemas.microsoft.com/office/drawing/2014/main" id="{978D6530-1B86-49C7-9A0A-F070A5337DDF}"/>
              </a:ext>
            </a:extLst>
          </p:cNvPr>
          <p:cNvSpPr>
            <a:spLocks noChangeArrowheads="1"/>
          </p:cNvSpPr>
          <p:nvPr/>
        </p:nvSpPr>
        <p:spPr bwMode="auto">
          <a:xfrm flipH="1">
            <a:off x="914400" y="5740400"/>
            <a:ext cx="914400" cy="533400"/>
          </a:xfrm>
          <a:prstGeom prst="wedgeRoundRectCallout">
            <a:avLst>
              <a:gd name="adj1" fmla="val -88023"/>
              <a:gd name="adj2" fmla="val -111310"/>
              <a:gd name="adj3" fmla="val 16667"/>
            </a:avLst>
          </a:prstGeom>
          <a:solidFill>
            <a:srgbClr val="FF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solidFill>
                <a:schemeClr val="tx2"/>
              </a:solidFill>
              <a:latin typeface="Times New Roman" panose="02020603050405020304" pitchFamily="18" charset="0"/>
            </a:endParaRPr>
          </a:p>
        </p:txBody>
      </p:sp>
      <p:sp>
        <p:nvSpPr>
          <p:cNvPr id="278531" name="Text Box 3">
            <a:extLst>
              <a:ext uri="{FF2B5EF4-FFF2-40B4-BE49-F238E27FC236}">
                <a16:creationId xmlns:a16="http://schemas.microsoft.com/office/drawing/2014/main" id="{656D8BCA-7F53-4EAB-A469-43025877FB69}"/>
              </a:ext>
            </a:extLst>
          </p:cNvPr>
          <p:cNvSpPr txBox="1">
            <a:spLocks noChangeArrowheads="1"/>
          </p:cNvSpPr>
          <p:nvPr/>
        </p:nvSpPr>
        <p:spPr bwMode="auto">
          <a:xfrm>
            <a:off x="927100" y="5740400"/>
            <a:ext cx="901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600" b="1">
                <a:solidFill>
                  <a:schemeClr val="tx2"/>
                </a:solidFill>
                <a:latin typeface="Times New Roman" panose="02020603050405020304" pitchFamily="18" charset="0"/>
                <a:ea typeface="仿宋_GB2312" pitchFamily="49" charset="-122"/>
              </a:rPr>
              <a:t>插入</a:t>
            </a:r>
            <a:endParaRPr lang="zh-CN" altLang="en-US" sz="2600">
              <a:solidFill>
                <a:schemeClr val="bg2"/>
              </a:solidFill>
              <a:latin typeface="Times New Roman" panose="02020603050405020304" pitchFamily="18" charset="0"/>
            </a:endParaRPr>
          </a:p>
        </p:txBody>
      </p:sp>
      <p:sp>
        <p:nvSpPr>
          <p:cNvPr id="278534" name="Line 6">
            <a:extLst>
              <a:ext uri="{FF2B5EF4-FFF2-40B4-BE49-F238E27FC236}">
                <a16:creationId xmlns:a16="http://schemas.microsoft.com/office/drawing/2014/main" id="{1A914709-F2B3-4323-99AD-ED4F787777FA}"/>
              </a:ext>
            </a:extLst>
          </p:cNvPr>
          <p:cNvSpPr>
            <a:spLocks noChangeShapeType="1"/>
          </p:cNvSpPr>
          <p:nvPr/>
        </p:nvSpPr>
        <p:spPr bwMode="auto">
          <a:xfrm>
            <a:off x="2722563" y="4162425"/>
            <a:ext cx="304800" cy="38100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5" name="Line 7">
            <a:extLst>
              <a:ext uri="{FF2B5EF4-FFF2-40B4-BE49-F238E27FC236}">
                <a16:creationId xmlns:a16="http://schemas.microsoft.com/office/drawing/2014/main" id="{EE7FA35A-1133-46D7-B096-43AA22BDEC37}"/>
              </a:ext>
            </a:extLst>
          </p:cNvPr>
          <p:cNvSpPr>
            <a:spLocks noChangeShapeType="1"/>
          </p:cNvSpPr>
          <p:nvPr/>
        </p:nvSpPr>
        <p:spPr bwMode="auto">
          <a:xfrm flipH="1">
            <a:off x="2341563" y="4162425"/>
            <a:ext cx="304800" cy="38100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6" name="Line 8">
            <a:extLst>
              <a:ext uri="{FF2B5EF4-FFF2-40B4-BE49-F238E27FC236}">
                <a16:creationId xmlns:a16="http://schemas.microsoft.com/office/drawing/2014/main" id="{1E037B94-D185-485C-BBA0-79DF088531AF}"/>
              </a:ext>
            </a:extLst>
          </p:cNvPr>
          <p:cNvSpPr>
            <a:spLocks noChangeShapeType="1"/>
          </p:cNvSpPr>
          <p:nvPr/>
        </p:nvSpPr>
        <p:spPr bwMode="auto">
          <a:xfrm>
            <a:off x="2874963" y="3019425"/>
            <a:ext cx="685800" cy="68580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7" name="Line 9">
            <a:extLst>
              <a:ext uri="{FF2B5EF4-FFF2-40B4-BE49-F238E27FC236}">
                <a16:creationId xmlns:a16="http://schemas.microsoft.com/office/drawing/2014/main" id="{BE076068-AE7E-4CA2-91F8-A93197AD7F3F}"/>
              </a:ext>
            </a:extLst>
          </p:cNvPr>
          <p:cNvSpPr>
            <a:spLocks noChangeShapeType="1"/>
          </p:cNvSpPr>
          <p:nvPr/>
        </p:nvSpPr>
        <p:spPr bwMode="auto">
          <a:xfrm flipH="1">
            <a:off x="1579563" y="3019425"/>
            <a:ext cx="1066800" cy="121920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8" name="Rectangle 10">
            <a:extLst>
              <a:ext uri="{FF2B5EF4-FFF2-40B4-BE49-F238E27FC236}">
                <a16:creationId xmlns:a16="http://schemas.microsoft.com/office/drawing/2014/main" id="{C57A1025-5B6D-48E1-B96C-730E31A8BF29}"/>
              </a:ext>
            </a:extLst>
          </p:cNvPr>
          <p:cNvSpPr>
            <a:spLocks noChangeArrowheads="1"/>
          </p:cNvSpPr>
          <p:nvPr/>
        </p:nvSpPr>
        <p:spPr bwMode="auto">
          <a:xfrm>
            <a:off x="3484563" y="3552825"/>
            <a:ext cx="381000" cy="1143000"/>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chemeClr val="hlink"/>
                </a:solidFill>
                <a:latin typeface="Times New Roman" panose="02020603050405020304" pitchFamily="18" charset="0"/>
              </a:rPr>
              <a:t>h</a:t>
            </a:r>
          </a:p>
        </p:txBody>
      </p:sp>
      <p:sp>
        <p:nvSpPr>
          <p:cNvPr id="278539" name="Line 11">
            <a:extLst>
              <a:ext uri="{FF2B5EF4-FFF2-40B4-BE49-F238E27FC236}">
                <a16:creationId xmlns:a16="http://schemas.microsoft.com/office/drawing/2014/main" id="{B5D2A813-B6E2-4F08-82F1-5175D9EA32FA}"/>
              </a:ext>
            </a:extLst>
          </p:cNvPr>
          <p:cNvSpPr>
            <a:spLocks noChangeShapeType="1"/>
          </p:cNvSpPr>
          <p:nvPr/>
        </p:nvSpPr>
        <p:spPr bwMode="auto">
          <a:xfrm>
            <a:off x="2265363" y="3629025"/>
            <a:ext cx="457200" cy="45720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40" name="Oval 12">
            <a:extLst>
              <a:ext uri="{FF2B5EF4-FFF2-40B4-BE49-F238E27FC236}">
                <a16:creationId xmlns:a16="http://schemas.microsoft.com/office/drawing/2014/main" id="{3852EE1A-1AF9-4976-A2FD-E89A4E2B953B}"/>
              </a:ext>
            </a:extLst>
          </p:cNvPr>
          <p:cNvSpPr>
            <a:spLocks noChangeArrowheads="1"/>
          </p:cNvSpPr>
          <p:nvPr/>
        </p:nvSpPr>
        <p:spPr bwMode="auto">
          <a:xfrm>
            <a:off x="2036763" y="3324225"/>
            <a:ext cx="381000" cy="38100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41" name="Oval 13">
            <a:extLst>
              <a:ext uri="{FF2B5EF4-FFF2-40B4-BE49-F238E27FC236}">
                <a16:creationId xmlns:a16="http://schemas.microsoft.com/office/drawing/2014/main" id="{7FFEDAC7-B769-47A7-A26A-77AEDE73E121}"/>
              </a:ext>
            </a:extLst>
          </p:cNvPr>
          <p:cNvSpPr>
            <a:spLocks noChangeArrowheads="1"/>
          </p:cNvSpPr>
          <p:nvPr/>
        </p:nvSpPr>
        <p:spPr bwMode="auto">
          <a:xfrm>
            <a:off x="2570163" y="2714625"/>
            <a:ext cx="381000" cy="38100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42" name="Rectangle 14">
            <a:extLst>
              <a:ext uri="{FF2B5EF4-FFF2-40B4-BE49-F238E27FC236}">
                <a16:creationId xmlns:a16="http://schemas.microsoft.com/office/drawing/2014/main" id="{B8DAA200-AF28-4A5C-93A4-4ED41025F34E}"/>
              </a:ext>
            </a:extLst>
          </p:cNvPr>
          <p:cNvSpPr>
            <a:spLocks noChangeArrowheads="1"/>
          </p:cNvSpPr>
          <p:nvPr/>
        </p:nvSpPr>
        <p:spPr bwMode="auto">
          <a:xfrm>
            <a:off x="1320800" y="4086225"/>
            <a:ext cx="411163" cy="1295400"/>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3200" b="1">
                <a:solidFill>
                  <a:schemeClr val="hlink"/>
                </a:solidFill>
                <a:latin typeface="Times New Roman" panose="02020603050405020304" pitchFamily="18" charset="0"/>
              </a:rPr>
              <a:t>h</a:t>
            </a:r>
          </a:p>
        </p:txBody>
      </p:sp>
      <p:sp>
        <p:nvSpPr>
          <p:cNvPr id="278543" name="Text Box 15">
            <a:extLst>
              <a:ext uri="{FF2B5EF4-FFF2-40B4-BE49-F238E27FC236}">
                <a16:creationId xmlns:a16="http://schemas.microsoft.com/office/drawing/2014/main" id="{BC38BF2C-DCF8-4E09-BCEF-3BF3FDFD3ABB}"/>
              </a:ext>
            </a:extLst>
          </p:cNvPr>
          <p:cNvSpPr txBox="1">
            <a:spLocks noChangeArrowheads="1"/>
          </p:cNvSpPr>
          <p:nvPr/>
        </p:nvSpPr>
        <p:spPr bwMode="auto">
          <a:xfrm>
            <a:off x="2168525" y="2333625"/>
            <a:ext cx="477838" cy="5794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278544" name="Text Box 16">
            <a:extLst>
              <a:ext uri="{FF2B5EF4-FFF2-40B4-BE49-F238E27FC236}">
                <a16:creationId xmlns:a16="http://schemas.microsoft.com/office/drawing/2014/main" id="{1330B79D-8E08-422B-911F-B8140EEDB7F5}"/>
              </a:ext>
            </a:extLst>
          </p:cNvPr>
          <p:cNvSpPr txBox="1">
            <a:spLocks noChangeArrowheads="1"/>
          </p:cNvSpPr>
          <p:nvPr/>
        </p:nvSpPr>
        <p:spPr bwMode="auto">
          <a:xfrm>
            <a:off x="3713163" y="3019425"/>
            <a:ext cx="477837" cy="5794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278545" name="Text Box 17">
            <a:extLst>
              <a:ext uri="{FF2B5EF4-FFF2-40B4-BE49-F238E27FC236}">
                <a16:creationId xmlns:a16="http://schemas.microsoft.com/office/drawing/2014/main" id="{9B601749-A141-4717-948F-DF6C92520243}"/>
              </a:ext>
            </a:extLst>
          </p:cNvPr>
          <p:cNvSpPr txBox="1">
            <a:spLocks noChangeArrowheads="1"/>
          </p:cNvSpPr>
          <p:nvPr/>
        </p:nvSpPr>
        <p:spPr bwMode="auto">
          <a:xfrm>
            <a:off x="2798763" y="3552825"/>
            <a:ext cx="4556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278546" name="Text Box 18">
            <a:extLst>
              <a:ext uri="{FF2B5EF4-FFF2-40B4-BE49-F238E27FC236}">
                <a16:creationId xmlns:a16="http://schemas.microsoft.com/office/drawing/2014/main" id="{5CF9DEC1-85EA-4181-A7CF-B72840BC7E55}"/>
              </a:ext>
            </a:extLst>
          </p:cNvPr>
          <p:cNvSpPr txBox="1">
            <a:spLocks noChangeArrowheads="1"/>
          </p:cNvSpPr>
          <p:nvPr/>
        </p:nvSpPr>
        <p:spPr bwMode="auto">
          <a:xfrm>
            <a:off x="949325" y="3582988"/>
            <a:ext cx="477838" cy="57943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278547" name="Rectangle 19">
            <a:extLst>
              <a:ext uri="{FF2B5EF4-FFF2-40B4-BE49-F238E27FC236}">
                <a16:creationId xmlns:a16="http://schemas.microsoft.com/office/drawing/2014/main" id="{93D3AB7F-A652-4AFD-AC41-8F561E951D35}"/>
              </a:ext>
            </a:extLst>
          </p:cNvPr>
          <p:cNvSpPr>
            <a:spLocks noChangeArrowheads="1"/>
          </p:cNvSpPr>
          <p:nvPr/>
        </p:nvSpPr>
        <p:spPr bwMode="auto">
          <a:xfrm>
            <a:off x="2189163" y="4543425"/>
            <a:ext cx="381000" cy="838200"/>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78548" name="Oval 20">
            <a:extLst>
              <a:ext uri="{FF2B5EF4-FFF2-40B4-BE49-F238E27FC236}">
                <a16:creationId xmlns:a16="http://schemas.microsoft.com/office/drawing/2014/main" id="{0BB5D63E-F1F9-4C1C-8901-C1E23858C8E3}"/>
              </a:ext>
            </a:extLst>
          </p:cNvPr>
          <p:cNvSpPr>
            <a:spLocks noChangeArrowheads="1"/>
          </p:cNvSpPr>
          <p:nvPr/>
        </p:nvSpPr>
        <p:spPr bwMode="auto">
          <a:xfrm>
            <a:off x="2493963" y="3857625"/>
            <a:ext cx="381000" cy="38100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49" name="Rectangle 21">
            <a:extLst>
              <a:ext uri="{FF2B5EF4-FFF2-40B4-BE49-F238E27FC236}">
                <a16:creationId xmlns:a16="http://schemas.microsoft.com/office/drawing/2014/main" id="{00AE5119-95F1-4FA2-B4AE-5D699FEE4557}"/>
              </a:ext>
            </a:extLst>
          </p:cNvPr>
          <p:cNvSpPr>
            <a:spLocks noChangeArrowheads="1"/>
          </p:cNvSpPr>
          <p:nvPr/>
        </p:nvSpPr>
        <p:spPr bwMode="auto">
          <a:xfrm>
            <a:off x="2798763" y="4543425"/>
            <a:ext cx="381000" cy="838200"/>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en-US" altLang="en-US" sz="3200" b="1" i="1">
              <a:solidFill>
                <a:schemeClr val="bg2"/>
              </a:solidFill>
              <a:latin typeface="Times New Roman" panose="02020603050405020304" pitchFamily="18" charset="0"/>
            </a:endParaRPr>
          </a:p>
        </p:txBody>
      </p:sp>
      <p:sp>
        <p:nvSpPr>
          <p:cNvPr id="278550" name="Text Box 22">
            <a:extLst>
              <a:ext uri="{FF2B5EF4-FFF2-40B4-BE49-F238E27FC236}">
                <a16:creationId xmlns:a16="http://schemas.microsoft.com/office/drawing/2014/main" id="{46E4EB7C-F963-46EC-ABF7-3F4F95AB8947}"/>
              </a:ext>
            </a:extLst>
          </p:cNvPr>
          <p:cNvSpPr txBox="1">
            <a:spLocks noChangeArrowheads="1"/>
          </p:cNvSpPr>
          <p:nvPr/>
        </p:nvSpPr>
        <p:spPr bwMode="auto">
          <a:xfrm>
            <a:off x="2798763" y="4573588"/>
            <a:ext cx="7477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278551" name="Text Box 23">
            <a:extLst>
              <a:ext uri="{FF2B5EF4-FFF2-40B4-BE49-F238E27FC236}">
                <a16:creationId xmlns:a16="http://schemas.microsoft.com/office/drawing/2014/main" id="{02BC1DE9-5EE0-4453-BB62-01F28B2D52C9}"/>
              </a:ext>
            </a:extLst>
          </p:cNvPr>
          <p:cNvSpPr txBox="1">
            <a:spLocks noChangeArrowheads="1"/>
          </p:cNvSpPr>
          <p:nvPr/>
        </p:nvSpPr>
        <p:spPr bwMode="auto">
          <a:xfrm>
            <a:off x="1898650" y="4573588"/>
            <a:ext cx="747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278552" name="Text Box 24">
            <a:extLst>
              <a:ext uri="{FF2B5EF4-FFF2-40B4-BE49-F238E27FC236}">
                <a16:creationId xmlns:a16="http://schemas.microsoft.com/office/drawing/2014/main" id="{CBD3C158-F773-4BE7-8293-A1C2C492C021}"/>
              </a:ext>
            </a:extLst>
          </p:cNvPr>
          <p:cNvSpPr txBox="1">
            <a:spLocks noChangeArrowheads="1"/>
          </p:cNvSpPr>
          <p:nvPr/>
        </p:nvSpPr>
        <p:spPr bwMode="auto">
          <a:xfrm>
            <a:off x="1579563" y="3019425"/>
            <a:ext cx="455612" cy="5794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278553" name="Text Box 25">
            <a:extLst>
              <a:ext uri="{FF2B5EF4-FFF2-40B4-BE49-F238E27FC236}">
                <a16:creationId xmlns:a16="http://schemas.microsoft.com/office/drawing/2014/main" id="{DB1381B7-E3CC-4A05-A4CD-75C7C8DBAF85}"/>
              </a:ext>
            </a:extLst>
          </p:cNvPr>
          <p:cNvSpPr txBox="1">
            <a:spLocks noChangeArrowheads="1"/>
          </p:cNvSpPr>
          <p:nvPr/>
        </p:nvSpPr>
        <p:spPr bwMode="auto">
          <a:xfrm>
            <a:off x="1951038" y="4024313"/>
            <a:ext cx="431800" cy="57943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sp>
        <p:nvSpPr>
          <p:cNvPr id="278554" name="Text Box 26">
            <a:extLst>
              <a:ext uri="{FF2B5EF4-FFF2-40B4-BE49-F238E27FC236}">
                <a16:creationId xmlns:a16="http://schemas.microsoft.com/office/drawing/2014/main" id="{7B66BA93-0D60-4513-A577-302273DEBC4E}"/>
              </a:ext>
            </a:extLst>
          </p:cNvPr>
          <p:cNvSpPr txBox="1">
            <a:spLocks noChangeArrowheads="1"/>
          </p:cNvSpPr>
          <p:nvPr/>
        </p:nvSpPr>
        <p:spPr bwMode="auto">
          <a:xfrm>
            <a:off x="2908300" y="4010025"/>
            <a:ext cx="500063" cy="5794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278555" name="Text Box 27">
            <a:extLst>
              <a:ext uri="{FF2B5EF4-FFF2-40B4-BE49-F238E27FC236}">
                <a16:creationId xmlns:a16="http://schemas.microsoft.com/office/drawing/2014/main" id="{35A8B273-D097-40A9-863E-583AD685DF2B}"/>
              </a:ext>
            </a:extLst>
          </p:cNvPr>
          <p:cNvSpPr txBox="1">
            <a:spLocks noChangeArrowheads="1"/>
          </p:cNvSpPr>
          <p:nvPr/>
        </p:nvSpPr>
        <p:spPr bwMode="auto">
          <a:xfrm>
            <a:off x="2501900" y="26463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a:t>
            </a:r>
            <a:r>
              <a:rPr lang="en-US" altLang="zh-CN" sz="2400" b="1">
                <a:solidFill>
                  <a:srgbClr val="FF3300"/>
                </a:solidFill>
                <a:effectLst>
                  <a:outerShdw blurRad="38100" dist="38100" dir="2700000" algn="tl">
                    <a:srgbClr val="C0C0C0"/>
                  </a:outerShdw>
                </a:effectLst>
                <a:latin typeface="Times New Roman" panose="02020603050405020304" pitchFamily="18" charset="0"/>
              </a:rPr>
              <a:t>1</a:t>
            </a:r>
            <a:endParaRPr lang="en-US" altLang="zh-CN" sz="2400">
              <a:latin typeface="Times New Roman" panose="02020603050405020304" pitchFamily="18" charset="0"/>
            </a:endParaRPr>
          </a:p>
        </p:txBody>
      </p:sp>
      <p:sp>
        <p:nvSpPr>
          <p:cNvPr id="278556" name="Text Box 28">
            <a:extLst>
              <a:ext uri="{FF2B5EF4-FFF2-40B4-BE49-F238E27FC236}">
                <a16:creationId xmlns:a16="http://schemas.microsoft.com/office/drawing/2014/main" id="{8ED8E92D-37C3-4F09-A41E-6B5048421B90}"/>
              </a:ext>
            </a:extLst>
          </p:cNvPr>
          <p:cNvSpPr txBox="1">
            <a:spLocks noChangeArrowheads="1"/>
          </p:cNvSpPr>
          <p:nvPr/>
        </p:nvSpPr>
        <p:spPr bwMode="auto">
          <a:xfrm>
            <a:off x="2054225" y="32908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78557" name="Text Box 29">
            <a:extLst>
              <a:ext uri="{FF2B5EF4-FFF2-40B4-BE49-F238E27FC236}">
                <a16:creationId xmlns:a16="http://schemas.microsoft.com/office/drawing/2014/main" id="{7EA5C041-4BAA-4A1D-BB96-3329837D7153}"/>
              </a:ext>
            </a:extLst>
          </p:cNvPr>
          <p:cNvSpPr txBox="1">
            <a:spLocks noChangeArrowheads="1"/>
          </p:cNvSpPr>
          <p:nvPr/>
        </p:nvSpPr>
        <p:spPr bwMode="auto">
          <a:xfrm>
            <a:off x="2506663" y="38179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78563" name="Freeform 35">
            <a:extLst>
              <a:ext uri="{FF2B5EF4-FFF2-40B4-BE49-F238E27FC236}">
                <a16:creationId xmlns:a16="http://schemas.microsoft.com/office/drawing/2014/main" id="{EE22E95E-4435-4E29-8096-575E1FA05054}"/>
              </a:ext>
            </a:extLst>
          </p:cNvPr>
          <p:cNvSpPr>
            <a:spLocks/>
          </p:cNvSpPr>
          <p:nvPr/>
        </p:nvSpPr>
        <p:spPr bwMode="auto">
          <a:xfrm>
            <a:off x="5456238" y="3876675"/>
            <a:ext cx="406400" cy="119063"/>
          </a:xfrm>
          <a:custGeom>
            <a:avLst/>
            <a:gdLst>
              <a:gd name="T0" fmla="*/ 256 w 256"/>
              <a:gd name="T1" fmla="*/ 75 h 75"/>
              <a:gd name="T2" fmla="*/ 210 w 256"/>
              <a:gd name="T3" fmla="*/ 20 h 75"/>
              <a:gd name="T4" fmla="*/ 137 w 256"/>
              <a:gd name="T5" fmla="*/ 2 h 75"/>
              <a:gd name="T6" fmla="*/ 64 w 256"/>
              <a:gd name="T7" fmla="*/ 11 h 75"/>
              <a:gd name="T8" fmla="*/ 0 w 256"/>
              <a:gd name="T9" fmla="*/ 66 h 75"/>
            </a:gdLst>
            <a:ahLst/>
            <a:cxnLst>
              <a:cxn ang="0">
                <a:pos x="T0" y="T1"/>
              </a:cxn>
              <a:cxn ang="0">
                <a:pos x="T2" y="T3"/>
              </a:cxn>
              <a:cxn ang="0">
                <a:pos x="T4" y="T5"/>
              </a:cxn>
              <a:cxn ang="0">
                <a:pos x="T6" y="T7"/>
              </a:cxn>
              <a:cxn ang="0">
                <a:pos x="T8" y="T9"/>
              </a:cxn>
            </a:cxnLst>
            <a:rect l="0" t="0" r="r" b="b"/>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cmpd="sng">
            <a:solidFill>
              <a:schemeClr val="tx2"/>
            </a:solidFill>
            <a:prstDash val="sysDot"/>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78592" name="Group 64">
            <a:extLst>
              <a:ext uri="{FF2B5EF4-FFF2-40B4-BE49-F238E27FC236}">
                <a16:creationId xmlns:a16="http://schemas.microsoft.com/office/drawing/2014/main" id="{4DF35830-3C2F-426A-89A5-7185ACD4E2F1}"/>
              </a:ext>
            </a:extLst>
          </p:cNvPr>
          <p:cNvGrpSpPr>
            <a:grpSpLocks/>
          </p:cNvGrpSpPr>
          <p:nvPr/>
        </p:nvGrpSpPr>
        <p:grpSpPr bwMode="auto">
          <a:xfrm>
            <a:off x="4406900" y="2390775"/>
            <a:ext cx="3898900" cy="3652838"/>
            <a:chOff x="2776" y="1506"/>
            <a:chExt cx="2456" cy="2301"/>
          </a:xfrm>
        </p:grpSpPr>
        <p:sp>
          <p:nvSpPr>
            <p:cNvPr id="278559" name="Text Box 31">
              <a:extLst>
                <a:ext uri="{FF2B5EF4-FFF2-40B4-BE49-F238E27FC236}">
                  <a16:creationId xmlns:a16="http://schemas.microsoft.com/office/drawing/2014/main" id="{979FF83C-9CDA-4E30-BE88-DDC58C77EECE}"/>
                </a:ext>
              </a:extLst>
            </p:cNvPr>
            <p:cNvSpPr txBox="1">
              <a:spLocks noChangeArrowheads="1"/>
            </p:cNvSpPr>
            <p:nvPr/>
          </p:nvSpPr>
          <p:spPr bwMode="auto">
            <a:xfrm>
              <a:off x="3936" y="2146"/>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278560" name="AutoShape 32">
              <a:extLst>
                <a:ext uri="{FF2B5EF4-FFF2-40B4-BE49-F238E27FC236}">
                  <a16:creationId xmlns:a16="http://schemas.microsoft.com/office/drawing/2014/main" id="{E3EF719B-77C9-4065-A42E-C82AF1D259AD}"/>
                </a:ext>
              </a:extLst>
            </p:cNvPr>
            <p:cNvSpPr>
              <a:spLocks noChangeArrowheads="1"/>
            </p:cNvSpPr>
            <p:nvPr/>
          </p:nvSpPr>
          <p:spPr bwMode="auto">
            <a:xfrm flipH="1">
              <a:off x="4608" y="3279"/>
              <a:ext cx="576" cy="528"/>
            </a:xfrm>
            <a:prstGeom prst="wedgeRoundRectCallout">
              <a:avLst>
                <a:gd name="adj1" fmla="val 155556"/>
                <a:gd name="adj2" fmla="val -171213"/>
                <a:gd name="adj3" fmla="val 16667"/>
              </a:avLst>
            </a:prstGeom>
            <a:solidFill>
              <a:srgbClr val="FFFFCC"/>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solidFill>
                  <a:schemeClr val="tx2"/>
                </a:solidFill>
                <a:latin typeface="Times New Roman" panose="02020603050405020304" pitchFamily="18" charset="0"/>
              </a:endParaRPr>
            </a:p>
          </p:txBody>
        </p:sp>
        <p:sp>
          <p:nvSpPr>
            <p:cNvPr id="278561" name="Text Box 33">
              <a:extLst>
                <a:ext uri="{FF2B5EF4-FFF2-40B4-BE49-F238E27FC236}">
                  <a16:creationId xmlns:a16="http://schemas.microsoft.com/office/drawing/2014/main" id="{EA704B5E-8B39-4DCB-9196-EF5B066E85E9}"/>
                </a:ext>
              </a:extLst>
            </p:cNvPr>
            <p:cNvSpPr txBox="1">
              <a:spLocks noChangeArrowheads="1"/>
            </p:cNvSpPr>
            <p:nvPr/>
          </p:nvSpPr>
          <p:spPr bwMode="auto">
            <a:xfrm>
              <a:off x="4656" y="3279"/>
              <a:ext cx="57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solidFill>
                    <a:schemeClr val="tx2"/>
                  </a:solidFill>
                  <a:latin typeface="Times New Roman" panose="02020603050405020304" pitchFamily="18" charset="0"/>
                  <a:ea typeface="仿宋_GB2312" pitchFamily="49" charset="-122"/>
                </a:rPr>
                <a:t>左单</a:t>
              </a:r>
            </a:p>
            <a:p>
              <a:pPr algn="l"/>
              <a:r>
                <a:rPr lang="zh-CN" altLang="en-US" sz="2400" b="1">
                  <a:solidFill>
                    <a:schemeClr val="tx2"/>
                  </a:solidFill>
                  <a:latin typeface="Times New Roman" panose="02020603050405020304" pitchFamily="18" charset="0"/>
                  <a:ea typeface="仿宋_GB2312" pitchFamily="49" charset="-122"/>
                </a:rPr>
                <a:t>旋转</a:t>
              </a:r>
              <a:endParaRPr lang="zh-CN" altLang="en-US" sz="2400">
                <a:solidFill>
                  <a:schemeClr val="bg2"/>
                </a:solidFill>
                <a:latin typeface="Times New Roman" panose="02020603050405020304" pitchFamily="18" charset="0"/>
              </a:endParaRPr>
            </a:p>
          </p:txBody>
        </p:sp>
        <p:sp>
          <p:nvSpPr>
            <p:cNvPr id="278562" name="Text Box 34">
              <a:extLst>
                <a:ext uri="{FF2B5EF4-FFF2-40B4-BE49-F238E27FC236}">
                  <a16:creationId xmlns:a16="http://schemas.microsoft.com/office/drawing/2014/main" id="{AD42ED47-78CF-4B97-9E7F-0EEAAE0C8689}"/>
                </a:ext>
              </a:extLst>
            </p:cNvPr>
            <p:cNvSpPr txBox="1">
              <a:spLocks noChangeArrowheads="1"/>
            </p:cNvSpPr>
            <p:nvPr/>
          </p:nvSpPr>
          <p:spPr bwMode="auto">
            <a:xfrm>
              <a:off x="4045" y="2563"/>
              <a:ext cx="315"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278564" name="Text Box 36">
              <a:extLst>
                <a:ext uri="{FF2B5EF4-FFF2-40B4-BE49-F238E27FC236}">
                  <a16:creationId xmlns:a16="http://schemas.microsoft.com/office/drawing/2014/main" id="{F22131CB-DB73-4A12-896A-71A9ECD3891B}"/>
                </a:ext>
              </a:extLst>
            </p:cNvPr>
            <p:cNvSpPr txBox="1">
              <a:spLocks noChangeArrowheads="1"/>
            </p:cNvSpPr>
            <p:nvPr/>
          </p:nvSpPr>
          <p:spPr bwMode="auto">
            <a:xfrm>
              <a:off x="3557" y="1506"/>
              <a:ext cx="301"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278565" name="Text Box 37">
              <a:extLst>
                <a:ext uri="{FF2B5EF4-FFF2-40B4-BE49-F238E27FC236}">
                  <a16:creationId xmlns:a16="http://schemas.microsoft.com/office/drawing/2014/main" id="{B259DF28-399E-4588-A05D-C6488B3C21DA}"/>
                </a:ext>
              </a:extLst>
            </p:cNvPr>
            <p:cNvSpPr txBox="1">
              <a:spLocks noChangeArrowheads="1"/>
            </p:cNvSpPr>
            <p:nvPr/>
          </p:nvSpPr>
          <p:spPr bwMode="auto">
            <a:xfrm>
              <a:off x="4517" y="1938"/>
              <a:ext cx="301"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278566" name="Text Box 38">
              <a:extLst>
                <a:ext uri="{FF2B5EF4-FFF2-40B4-BE49-F238E27FC236}">
                  <a16:creationId xmlns:a16="http://schemas.microsoft.com/office/drawing/2014/main" id="{B68BDA3E-204F-4D8B-B7A2-EF15D721F577}"/>
                </a:ext>
              </a:extLst>
            </p:cNvPr>
            <p:cNvSpPr txBox="1">
              <a:spLocks noChangeArrowheads="1"/>
            </p:cNvSpPr>
            <p:nvPr/>
          </p:nvSpPr>
          <p:spPr bwMode="auto">
            <a:xfrm>
              <a:off x="2776" y="2293"/>
              <a:ext cx="301"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278567" name="Text Box 39">
              <a:extLst>
                <a:ext uri="{FF2B5EF4-FFF2-40B4-BE49-F238E27FC236}">
                  <a16:creationId xmlns:a16="http://schemas.microsoft.com/office/drawing/2014/main" id="{BDFE95F8-6931-4286-A8CB-8C743CB2E4EE}"/>
                </a:ext>
              </a:extLst>
            </p:cNvPr>
            <p:cNvSpPr txBox="1">
              <a:spLocks noChangeArrowheads="1"/>
            </p:cNvSpPr>
            <p:nvPr/>
          </p:nvSpPr>
          <p:spPr bwMode="auto">
            <a:xfrm>
              <a:off x="3173" y="1938"/>
              <a:ext cx="287"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278568" name="Text Box 40">
              <a:extLst>
                <a:ext uri="{FF2B5EF4-FFF2-40B4-BE49-F238E27FC236}">
                  <a16:creationId xmlns:a16="http://schemas.microsoft.com/office/drawing/2014/main" id="{B16BA4D7-FA13-47B4-A1F1-6C2F6C93D089}"/>
                </a:ext>
              </a:extLst>
            </p:cNvPr>
            <p:cNvSpPr txBox="1">
              <a:spLocks noChangeArrowheads="1"/>
            </p:cNvSpPr>
            <p:nvPr/>
          </p:nvSpPr>
          <p:spPr bwMode="auto">
            <a:xfrm>
              <a:off x="3474" y="2562"/>
              <a:ext cx="272"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grpSp>
          <p:nvGrpSpPr>
            <p:cNvPr id="278569" name="Group 41">
              <a:extLst>
                <a:ext uri="{FF2B5EF4-FFF2-40B4-BE49-F238E27FC236}">
                  <a16:creationId xmlns:a16="http://schemas.microsoft.com/office/drawing/2014/main" id="{C11C3262-673B-483D-A794-C7FD5A933E51}"/>
                </a:ext>
              </a:extLst>
            </p:cNvPr>
            <p:cNvGrpSpPr>
              <a:grpSpLocks/>
            </p:cNvGrpSpPr>
            <p:nvPr/>
          </p:nvGrpSpPr>
          <p:grpSpPr bwMode="auto">
            <a:xfrm>
              <a:off x="3042" y="1746"/>
              <a:ext cx="1632" cy="1816"/>
              <a:chOff x="3042" y="1932"/>
              <a:chExt cx="1632" cy="1816"/>
            </a:xfrm>
          </p:grpSpPr>
          <p:sp>
            <p:nvSpPr>
              <p:cNvPr id="278570" name="Rectangle 42">
                <a:extLst>
                  <a:ext uri="{FF2B5EF4-FFF2-40B4-BE49-F238E27FC236}">
                    <a16:creationId xmlns:a16="http://schemas.microsoft.com/office/drawing/2014/main" id="{7A8C33B0-8FA8-4A02-BE55-ABCCF2F2CF42}"/>
                  </a:ext>
                </a:extLst>
              </p:cNvPr>
              <p:cNvSpPr>
                <a:spLocks noChangeArrowheads="1"/>
              </p:cNvSpPr>
              <p:nvPr/>
            </p:nvSpPr>
            <p:spPr bwMode="auto">
              <a:xfrm>
                <a:off x="3504" y="3084"/>
                <a:ext cx="240" cy="531"/>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78571" name="Line 43">
                <a:extLst>
                  <a:ext uri="{FF2B5EF4-FFF2-40B4-BE49-F238E27FC236}">
                    <a16:creationId xmlns:a16="http://schemas.microsoft.com/office/drawing/2014/main" id="{9FB1EF6D-6809-4F58-9922-67C003A926A0}"/>
                  </a:ext>
                </a:extLst>
              </p:cNvPr>
              <p:cNvSpPr>
                <a:spLocks noChangeShapeType="1"/>
              </p:cNvSpPr>
              <p:nvPr/>
            </p:nvSpPr>
            <p:spPr bwMode="auto">
              <a:xfrm flipH="1">
                <a:off x="3666" y="2844"/>
                <a:ext cx="192" cy="240"/>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72" name="Line 44">
                <a:extLst>
                  <a:ext uri="{FF2B5EF4-FFF2-40B4-BE49-F238E27FC236}">
                    <a16:creationId xmlns:a16="http://schemas.microsoft.com/office/drawing/2014/main" id="{FEFF8721-AC70-45FF-AB8E-084057AF6B22}"/>
                  </a:ext>
                </a:extLst>
              </p:cNvPr>
              <p:cNvSpPr>
                <a:spLocks noChangeShapeType="1"/>
              </p:cNvSpPr>
              <p:nvPr/>
            </p:nvSpPr>
            <p:spPr bwMode="auto">
              <a:xfrm>
                <a:off x="3906" y="2844"/>
                <a:ext cx="192" cy="240"/>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73" name="Line 45">
                <a:extLst>
                  <a:ext uri="{FF2B5EF4-FFF2-40B4-BE49-F238E27FC236}">
                    <a16:creationId xmlns:a16="http://schemas.microsoft.com/office/drawing/2014/main" id="{77795F27-B8EF-4BF5-BAD4-42A021A4B8FB}"/>
                  </a:ext>
                </a:extLst>
              </p:cNvPr>
              <p:cNvSpPr>
                <a:spLocks noChangeShapeType="1"/>
              </p:cNvSpPr>
              <p:nvPr/>
            </p:nvSpPr>
            <p:spPr bwMode="auto">
              <a:xfrm>
                <a:off x="4002" y="2124"/>
                <a:ext cx="432" cy="43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74" name="Line 46">
                <a:extLst>
                  <a:ext uri="{FF2B5EF4-FFF2-40B4-BE49-F238E27FC236}">
                    <a16:creationId xmlns:a16="http://schemas.microsoft.com/office/drawing/2014/main" id="{03323C6F-9FAB-4860-A176-469E23750E54}"/>
                  </a:ext>
                </a:extLst>
              </p:cNvPr>
              <p:cNvSpPr>
                <a:spLocks noChangeShapeType="1"/>
              </p:cNvSpPr>
              <p:nvPr/>
            </p:nvSpPr>
            <p:spPr bwMode="auto">
              <a:xfrm flipH="1">
                <a:off x="3186" y="2124"/>
                <a:ext cx="672" cy="768"/>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75" name="Rectangle 47">
                <a:extLst>
                  <a:ext uri="{FF2B5EF4-FFF2-40B4-BE49-F238E27FC236}">
                    <a16:creationId xmlns:a16="http://schemas.microsoft.com/office/drawing/2014/main" id="{868E449E-01F5-4D5F-A440-65711C47624E}"/>
                  </a:ext>
                </a:extLst>
              </p:cNvPr>
              <p:cNvSpPr>
                <a:spLocks noChangeArrowheads="1"/>
              </p:cNvSpPr>
              <p:nvPr/>
            </p:nvSpPr>
            <p:spPr bwMode="auto">
              <a:xfrm>
                <a:off x="4434" y="2460"/>
                <a:ext cx="240" cy="720"/>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chemeClr val="hlink"/>
                    </a:solidFill>
                    <a:latin typeface="Times New Roman" panose="02020603050405020304" pitchFamily="18" charset="0"/>
                  </a:rPr>
                  <a:t>h</a:t>
                </a:r>
              </a:p>
            </p:txBody>
          </p:sp>
          <p:sp>
            <p:nvSpPr>
              <p:cNvPr id="278576" name="Line 48">
                <a:extLst>
                  <a:ext uri="{FF2B5EF4-FFF2-40B4-BE49-F238E27FC236}">
                    <a16:creationId xmlns:a16="http://schemas.microsoft.com/office/drawing/2014/main" id="{161BE8A9-CE80-4E43-8023-C6AB0D718F59}"/>
                  </a:ext>
                </a:extLst>
              </p:cNvPr>
              <p:cNvSpPr>
                <a:spLocks noChangeShapeType="1"/>
              </p:cNvSpPr>
              <p:nvPr/>
            </p:nvSpPr>
            <p:spPr bwMode="auto">
              <a:xfrm>
                <a:off x="3618" y="2508"/>
                <a:ext cx="288" cy="288"/>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77" name="Oval 49">
                <a:extLst>
                  <a:ext uri="{FF2B5EF4-FFF2-40B4-BE49-F238E27FC236}">
                    <a16:creationId xmlns:a16="http://schemas.microsoft.com/office/drawing/2014/main" id="{FAA804DE-AA02-4B9F-9D42-032FB34D8BEB}"/>
                  </a:ext>
                </a:extLst>
              </p:cNvPr>
              <p:cNvSpPr>
                <a:spLocks noChangeArrowheads="1"/>
              </p:cNvSpPr>
              <p:nvPr/>
            </p:nvSpPr>
            <p:spPr bwMode="auto">
              <a:xfrm>
                <a:off x="3474" y="2316"/>
                <a:ext cx="240" cy="24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78" name="Oval 50">
                <a:extLst>
                  <a:ext uri="{FF2B5EF4-FFF2-40B4-BE49-F238E27FC236}">
                    <a16:creationId xmlns:a16="http://schemas.microsoft.com/office/drawing/2014/main" id="{90BDD7D2-1F74-4EE6-A2E1-7D5A570540B3}"/>
                  </a:ext>
                </a:extLst>
              </p:cNvPr>
              <p:cNvSpPr>
                <a:spLocks noChangeArrowheads="1"/>
              </p:cNvSpPr>
              <p:nvPr/>
            </p:nvSpPr>
            <p:spPr bwMode="auto">
              <a:xfrm>
                <a:off x="3810" y="1932"/>
                <a:ext cx="240" cy="24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79" name="Rectangle 51">
                <a:extLst>
                  <a:ext uri="{FF2B5EF4-FFF2-40B4-BE49-F238E27FC236}">
                    <a16:creationId xmlns:a16="http://schemas.microsoft.com/office/drawing/2014/main" id="{D49CE4B6-A7D3-442A-848D-31CAD861802A}"/>
                  </a:ext>
                </a:extLst>
              </p:cNvPr>
              <p:cNvSpPr>
                <a:spLocks noChangeArrowheads="1"/>
              </p:cNvSpPr>
              <p:nvPr/>
            </p:nvSpPr>
            <p:spPr bwMode="auto">
              <a:xfrm>
                <a:off x="3042" y="2748"/>
                <a:ext cx="240" cy="816"/>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3200" b="1">
                    <a:solidFill>
                      <a:schemeClr val="hlink"/>
                    </a:solidFill>
                    <a:latin typeface="Times New Roman" panose="02020603050405020304" pitchFamily="18" charset="0"/>
                  </a:rPr>
                  <a:t>h</a:t>
                </a:r>
              </a:p>
            </p:txBody>
          </p:sp>
          <p:sp>
            <p:nvSpPr>
              <p:cNvPr id="278580" name="Oval 52">
                <a:extLst>
                  <a:ext uri="{FF2B5EF4-FFF2-40B4-BE49-F238E27FC236}">
                    <a16:creationId xmlns:a16="http://schemas.microsoft.com/office/drawing/2014/main" id="{FE580780-7BC8-429F-8FEE-8ABCEB0EEF00}"/>
                  </a:ext>
                </a:extLst>
              </p:cNvPr>
              <p:cNvSpPr>
                <a:spLocks noChangeArrowheads="1"/>
              </p:cNvSpPr>
              <p:nvPr/>
            </p:nvSpPr>
            <p:spPr bwMode="auto">
              <a:xfrm>
                <a:off x="3762" y="2652"/>
                <a:ext cx="240" cy="240"/>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81" name="Rectangle 53">
                <a:extLst>
                  <a:ext uri="{FF2B5EF4-FFF2-40B4-BE49-F238E27FC236}">
                    <a16:creationId xmlns:a16="http://schemas.microsoft.com/office/drawing/2014/main" id="{D95500C2-2346-4E55-AFE8-1FA0540476CE}"/>
                  </a:ext>
                </a:extLst>
              </p:cNvPr>
              <p:cNvSpPr>
                <a:spLocks noChangeArrowheads="1"/>
              </p:cNvSpPr>
              <p:nvPr/>
            </p:nvSpPr>
            <p:spPr bwMode="auto">
              <a:xfrm>
                <a:off x="4002" y="3084"/>
                <a:ext cx="240" cy="528"/>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en-US" altLang="en-US" sz="3200" b="1" i="1">
                  <a:solidFill>
                    <a:schemeClr val="bg2"/>
                  </a:solidFill>
                  <a:latin typeface="Times New Roman" panose="02020603050405020304" pitchFamily="18" charset="0"/>
                </a:endParaRPr>
              </a:p>
            </p:txBody>
          </p:sp>
          <p:sp>
            <p:nvSpPr>
              <p:cNvPr id="278582" name="Text Box 54">
                <a:extLst>
                  <a:ext uri="{FF2B5EF4-FFF2-40B4-BE49-F238E27FC236}">
                    <a16:creationId xmlns:a16="http://schemas.microsoft.com/office/drawing/2014/main" id="{0646C33C-1091-4E6C-B957-3A7885604B8A}"/>
                  </a:ext>
                </a:extLst>
              </p:cNvPr>
              <p:cNvSpPr txBox="1">
                <a:spLocks noChangeArrowheads="1"/>
              </p:cNvSpPr>
              <p:nvPr/>
            </p:nvSpPr>
            <p:spPr bwMode="auto">
              <a:xfrm>
                <a:off x="3954" y="3103"/>
                <a:ext cx="4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278583" name="Text Box 55">
                <a:extLst>
                  <a:ext uri="{FF2B5EF4-FFF2-40B4-BE49-F238E27FC236}">
                    <a16:creationId xmlns:a16="http://schemas.microsoft.com/office/drawing/2014/main" id="{C34CA967-BE58-40C2-92D4-B77188B5C44B}"/>
                  </a:ext>
                </a:extLst>
              </p:cNvPr>
              <p:cNvSpPr txBox="1">
                <a:spLocks noChangeArrowheads="1"/>
              </p:cNvSpPr>
              <p:nvPr/>
            </p:nvSpPr>
            <p:spPr bwMode="auto">
              <a:xfrm>
                <a:off x="3504" y="3103"/>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a:t>
                </a:r>
                <a:endParaRPr kumimoji="1" lang="en-US" altLang="zh-CN" sz="2400">
                  <a:solidFill>
                    <a:schemeClr val="hlink"/>
                  </a:solidFill>
                  <a:latin typeface="Times New Roman" panose="02020603050405020304" pitchFamily="18" charset="0"/>
                </a:endParaRPr>
              </a:p>
            </p:txBody>
          </p:sp>
          <p:sp>
            <p:nvSpPr>
              <p:cNvPr id="278584" name="Rectangle 56">
                <a:extLst>
                  <a:ext uri="{FF2B5EF4-FFF2-40B4-BE49-F238E27FC236}">
                    <a16:creationId xmlns:a16="http://schemas.microsoft.com/office/drawing/2014/main" id="{98020750-C529-4402-BB21-5841AC0D9843}"/>
                  </a:ext>
                </a:extLst>
              </p:cNvPr>
              <p:cNvSpPr>
                <a:spLocks noChangeArrowheads="1"/>
              </p:cNvSpPr>
              <p:nvPr/>
            </p:nvSpPr>
            <p:spPr bwMode="auto">
              <a:xfrm>
                <a:off x="3500" y="3610"/>
                <a:ext cx="249" cy="138"/>
              </a:xfrm>
              <a:prstGeom prst="rect">
                <a:avLst/>
              </a:prstGeom>
              <a:solidFill>
                <a:schemeClr va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grpSp>
        <p:sp>
          <p:nvSpPr>
            <p:cNvPr id="278585" name="Text Box 57">
              <a:extLst>
                <a:ext uri="{FF2B5EF4-FFF2-40B4-BE49-F238E27FC236}">
                  <a16:creationId xmlns:a16="http://schemas.microsoft.com/office/drawing/2014/main" id="{240F82B2-B8E6-4685-A52D-5FD45519012B}"/>
                </a:ext>
              </a:extLst>
            </p:cNvPr>
            <p:cNvSpPr txBox="1">
              <a:spLocks noChangeArrowheads="1"/>
            </p:cNvSpPr>
            <p:nvPr/>
          </p:nvSpPr>
          <p:spPr bwMode="auto">
            <a:xfrm>
              <a:off x="3487" y="209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1</a:t>
              </a:r>
              <a:endParaRPr lang="en-US" altLang="zh-CN" sz="2400">
                <a:latin typeface="Times New Roman" panose="02020603050405020304" pitchFamily="18" charset="0"/>
              </a:endParaRPr>
            </a:p>
          </p:txBody>
        </p:sp>
        <p:sp>
          <p:nvSpPr>
            <p:cNvPr id="278586" name="Text Box 58">
              <a:extLst>
                <a:ext uri="{FF2B5EF4-FFF2-40B4-BE49-F238E27FC236}">
                  <a16:creationId xmlns:a16="http://schemas.microsoft.com/office/drawing/2014/main" id="{9609D14C-2285-45D5-BAC9-BEB889C0AAD2}"/>
                </a:ext>
              </a:extLst>
            </p:cNvPr>
            <p:cNvSpPr txBox="1">
              <a:spLocks noChangeArrowheads="1"/>
            </p:cNvSpPr>
            <p:nvPr/>
          </p:nvSpPr>
          <p:spPr bwMode="auto">
            <a:xfrm>
              <a:off x="3714" y="243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chemeClr val="hlink"/>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a:t>
              </a:r>
              <a:r>
                <a:rPr lang="en-US" altLang="zh-CN" sz="2400" b="1">
                  <a:solidFill>
                    <a:schemeClr val="hlink"/>
                  </a:solidFill>
                  <a:effectLst>
                    <a:outerShdw blurRad="38100" dist="38100" dir="2700000" algn="tl">
                      <a:srgbClr val="C0C0C0"/>
                    </a:outerShdw>
                  </a:effectLst>
                  <a:latin typeface="Times New Roman" panose="02020603050405020304" pitchFamily="18" charset="0"/>
                </a:rPr>
                <a:t>1</a:t>
              </a:r>
            </a:p>
          </p:txBody>
        </p:sp>
        <p:sp>
          <p:nvSpPr>
            <p:cNvPr id="278587" name="Text Box 59">
              <a:extLst>
                <a:ext uri="{FF2B5EF4-FFF2-40B4-BE49-F238E27FC236}">
                  <a16:creationId xmlns:a16="http://schemas.microsoft.com/office/drawing/2014/main" id="{1A31A970-9CA6-41F7-B4A9-29FAFCCA3042}"/>
                </a:ext>
              </a:extLst>
            </p:cNvPr>
            <p:cNvSpPr txBox="1">
              <a:spLocks noChangeArrowheads="1"/>
            </p:cNvSpPr>
            <p:nvPr/>
          </p:nvSpPr>
          <p:spPr bwMode="auto">
            <a:xfrm>
              <a:off x="3765" y="1711"/>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a:t>
              </a:r>
              <a:r>
                <a:rPr lang="en-US" altLang="zh-CN" sz="2400" b="1">
                  <a:solidFill>
                    <a:srgbClr val="FF3300"/>
                  </a:solidFill>
                  <a:effectLst>
                    <a:outerShdw blurRad="38100" dist="38100" dir="2700000" algn="tl">
                      <a:srgbClr val="C0C0C0"/>
                    </a:outerShdw>
                  </a:effectLst>
                  <a:latin typeface="Times New Roman" panose="02020603050405020304" pitchFamily="18" charset="0"/>
                </a:rPr>
                <a:t>2</a:t>
              </a:r>
              <a:endParaRPr lang="en-US" altLang="zh-CN" sz="2400">
                <a:latin typeface="Times New Roman" panose="02020603050405020304" pitchFamily="18" charset="0"/>
              </a:endParaRPr>
            </a:p>
          </p:txBody>
        </p:sp>
      </p:grpSp>
      <p:sp>
        <p:nvSpPr>
          <p:cNvPr id="278591" name="Rectangle 63">
            <a:extLst>
              <a:ext uri="{FF2B5EF4-FFF2-40B4-BE49-F238E27FC236}">
                <a16:creationId xmlns:a16="http://schemas.microsoft.com/office/drawing/2014/main" id="{9D642B44-A368-447A-8112-CB0FDF9A340B}"/>
              </a:ext>
            </a:extLst>
          </p:cNvPr>
          <p:cNvSpPr>
            <a:spLocks noGrp="1" noChangeArrowheads="1"/>
          </p:cNvSpPr>
          <p:nvPr>
            <p:ph type="body" idx="1"/>
          </p:nvPr>
        </p:nvSpPr>
        <p:spPr>
          <a:xfrm>
            <a:off x="555625" y="800100"/>
            <a:ext cx="8229600" cy="1738313"/>
          </a:xfrm>
        </p:spPr>
        <p:txBody>
          <a:bodyPr/>
          <a:lstStyle/>
          <a:p>
            <a:pPr>
              <a:lnSpc>
                <a:spcPct val="110000"/>
              </a:lnSpc>
              <a:spcBef>
                <a:spcPct val="5000"/>
              </a:spcBef>
              <a:buClr>
                <a:srgbClr val="800080"/>
              </a:buClr>
              <a:buSzPct val="50000"/>
              <a:buFont typeface="Wingdings" panose="05000000000000000000" pitchFamily="2" charset="2"/>
              <a:buNone/>
            </a:pPr>
            <a:r>
              <a:rPr lang="en-US" altLang="zh-CN" sz="21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造成不平衡。</a:t>
            </a:r>
          </a:p>
          <a:p>
            <a:pPr>
              <a:lnSpc>
                <a:spcPct val="110000"/>
              </a:lnSpc>
              <a:spcBef>
                <a:spcPct val="5000"/>
              </a:spcBef>
              <a:buClr>
                <a:srgbClr val="800080"/>
              </a:buClr>
              <a:buSzPct val="50000"/>
            </a:pPr>
            <a:r>
              <a:rPr lang="zh-CN" altLang="en-US" sz="3000" b="1">
                <a:latin typeface="Times New Roman" panose="02020603050405020304" pitchFamily="18" charset="0"/>
                <a:ea typeface="仿宋_GB2312" pitchFamily="49" charset="-122"/>
              </a:rPr>
              <a:t>以结点</a:t>
            </a:r>
            <a:r>
              <a:rPr lang="en-US" altLang="zh-CN" sz="3000" b="1">
                <a:latin typeface="Times New Roman" panose="02020603050405020304" pitchFamily="18" charset="0"/>
                <a:ea typeface="仿宋_GB2312" pitchFamily="49" charset="-122"/>
              </a:rPr>
              <a:t>E</a:t>
            </a:r>
            <a:r>
              <a:rPr lang="zh-CN" altLang="en-US" sz="3000" b="1">
                <a:latin typeface="Times New Roman" panose="02020603050405020304" pitchFamily="18" charset="0"/>
                <a:ea typeface="仿宋_GB2312" pitchFamily="49" charset="-122"/>
              </a:rPr>
              <a:t>为旋转轴，将结点</a:t>
            </a:r>
            <a:r>
              <a:rPr lang="en-US" altLang="zh-CN" sz="3000" b="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反时针旋转，以</a:t>
            </a:r>
            <a:r>
              <a:rPr lang="en-US" altLang="zh-CN" sz="3000" b="1">
                <a:latin typeface="Times New Roman" panose="02020603050405020304" pitchFamily="18" charset="0"/>
                <a:ea typeface="仿宋_GB2312" pitchFamily="49" charset="-122"/>
              </a:rPr>
              <a:t>E</a:t>
            </a:r>
            <a:r>
              <a:rPr lang="zh-CN" altLang="en-US" sz="3000" b="1">
                <a:latin typeface="Times New Roman" panose="02020603050405020304" pitchFamily="18" charset="0"/>
                <a:ea typeface="仿宋_GB2312" pitchFamily="49" charset="-122"/>
              </a:rPr>
              <a:t>代替原来</a:t>
            </a:r>
            <a:r>
              <a:rPr lang="en-US" altLang="zh-CN" sz="3000" b="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的位置。</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78563"/>
                                        </p:tgtEl>
                                        <p:attrNameLst>
                                          <p:attrName>style.visibility</p:attrName>
                                        </p:attrNameLst>
                                      </p:cBhvr>
                                      <p:to>
                                        <p:strVal val="visible"/>
                                      </p:to>
                                    </p:set>
                                    <p:animEffect transition="in" filter="wipe(right)">
                                      <p:cBhvr>
                                        <p:cTn id="7" dur="500"/>
                                        <p:tgtEl>
                                          <p:spTgt spid="278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4">
            <a:extLst>
              <a:ext uri="{FF2B5EF4-FFF2-40B4-BE49-F238E27FC236}">
                <a16:creationId xmlns:a16="http://schemas.microsoft.com/office/drawing/2014/main" id="{9E665895-F31F-4C58-A518-F6E0617CAF17}"/>
              </a:ext>
            </a:extLst>
          </p:cNvPr>
          <p:cNvSpPr>
            <a:spLocks noGrp="1"/>
          </p:cNvSpPr>
          <p:nvPr>
            <p:ph type="sldNum" sz="quarter" idx="11"/>
          </p:nvPr>
        </p:nvSpPr>
        <p:spPr/>
        <p:txBody>
          <a:bodyPr/>
          <a:lstStyle/>
          <a:p>
            <a:fld id="{E5A9CCAA-C51C-4FD7-8B66-929BA6EA73C4}" type="slidenum">
              <a:rPr lang="en-US" altLang="zh-CN"/>
              <a:pPr/>
              <a:t>88</a:t>
            </a:fld>
            <a:endParaRPr lang="en-US" altLang="zh-CN"/>
          </a:p>
        </p:txBody>
      </p:sp>
      <p:sp>
        <p:nvSpPr>
          <p:cNvPr id="279555" name="Rectangle 3">
            <a:extLst>
              <a:ext uri="{FF2B5EF4-FFF2-40B4-BE49-F238E27FC236}">
                <a16:creationId xmlns:a16="http://schemas.microsoft.com/office/drawing/2014/main" id="{541C9AE2-3E15-473E-85F8-BBC8B9F6632C}"/>
              </a:ext>
            </a:extLst>
          </p:cNvPr>
          <p:cNvSpPr>
            <a:spLocks noGrp="1" noChangeArrowheads="1"/>
          </p:cNvSpPr>
          <p:nvPr>
            <p:ph type="body" idx="1"/>
          </p:nvPr>
        </p:nvSpPr>
        <p:spPr>
          <a:xfrm>
            <a:off x="471488" y="728663"/>
            <a:ext cx="8305800" cy="5868987"/>
          </a:xfrm>
        </p:spPr>
        <p:txBody>
          <a:bodyPr/>
          <a:lstStyle/>
          <a:p>
            <a:pPr algn="just">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再以结点</a:t>
            </a:r>
            <a:r>
              <a:rPr lang="en-US" altLang="zh-CN" sz="3000" b="1">
                <a:latin typeface="Times New Roman" panose="02020603050405020304" pitchFamily="18" charset="0"/>
                <a:ea typeface="仿宋_GB2312" pitchFamily="49" charset="-122"/>
              </a:rPr>
              <a:t>E</a:t>
            </a:r>
            <a:r>
              <a:rPr lang="zh-CN" altLang="en-US" sz="3000" b="1">
                <a:latin typeface="Times New Roman" panose="02020603050405020304" pitchFamily="18" charset="0"/>
                <a:ea typeface="仿宋_GB2312" pitchFamily="49" charset="-122"/>
              </a:rPr>
              <a:t>为旋转轴，将结点</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顺时针旋转。使之平衡化。</a:t>
            </a:r>
          </a:p>
          <a:p>
            <a:pPr algn="just">
              <a:lnSpc>
                <a:spcPct val="105000"/>
              </a:lnSpc>
              <a:spcBef>
                <a:spcPct val="10000"/>
              </a:spcBef>
              <a:buClr>
                <a:srgbClr val="800080"/>
              </a:buClr>
              <a:buSzPct val="50000"/>
            </a:pPr>
            <a:endParaRPr lang="zh-CN" altLang="en-US" sz="3000" b="1">
              <a:latin typeface="Times New Roman" panose="02020603050405020304" pitchFamily="18" charset="0"/>
              <a:ea typeface="仿宋_GB2312" pitchFamily="49" charset="-122"/>
            </a:endParaRPr>
          </a:p>
          <a:p>
            <a:pPr algn="just">
              <a:lnSpc>
                <a:spcPct val="105000"/>
              </a:lnSpc>
              <a:spcBef>
                <a:spcPct val="5000"/>
              </a:spcBef>
              <a:buClr>
                <a:srgbClr val="800080"/>
              </a:buClr>
              <a:buSzPct val="50000"/>
            </a:pPr>
            <a:endParaRPr lang="zh-CN" altLang="en-US" sz="3000" b="1">
              <a:latin typeface="Times New Roman" panose="02020603050405020304" pitchFamily="18" charset="0"/>
              <a:ea typeface="仿宋_GB2312" pitchFamily="49" charset="-122"/>
            </a:endParaRPr>
          </a:p>
          <a:p>
            <a:pPr algn="just">
              <a:lnSpc>
                <a:spcPct val="105000"/>
              </a:lnSpc>
              <a:spcBef>
                <a:spcPct val="5000"/>
              </a:spcBef>
              <a:buClr>
                <a:srgbClr val="800080"/>
              </a:buClr>
              <a:buSzPct val="50000"/>
            </a:pPr>
            <a:endParaRPr lang="zh-CN" altLang="en-US" sz="3000" b="1">
              <a:latin typeface="Times New Roman" panose="02020603050405020304" pitchFamily="18" charset="0"/>
              <a:ea typeface="仿宋_GB2312" pitchFamily="49" charset="-122"/>
            </a:endParaRPr>
          </a:p>
          <a:p>
            <a:pPr algn="just">
              <a:lnSpc>
                <a:spcPct val="105000"/>
              </a:lnSpc>
              <a:spcBef>
                <a:spcPct val="5000"/>
              </a:spcBef>
              <a:buClr>
                <a:srgbClr val="800080"/>
              </a:buClr>
              <a:buSzPct val="50000"/>
            </a:pPr>
            <a:endParaRPr lang="zh-CN" altLang="en-US" sz="3000" b="1">
              <a:latin typeface="Times New Roman" panose="02020603050405020304" pitchFamily="18" charset="0"/>
              <a:ea typeface="仿宋_GB2312" pitchFamily="49" charset="-122"/>
            </a:endParaRPr>
          </a:p>
          <a:p>
            <a:pPr algn="just">
              <a:lnSpc>
                <a:spcPct val="105000"/>
              </a:lnSpc>
              <a:spcBef>
                <a:spcPct val="5000"/>
              </a:spcBef>
              <a:buClr>
                <a:srgbClr val="800080"/>
              </a:buClr>
              <a:buSzPct val="50000"/>
            </a:pPr>
            <a:endParaRPr lang="zh-CN" altLang="en-US" sz="3000" b="1">
              <a:latin typeface="Times New Roman" panose="02020603050405020304" pitchFamily="18" charset="0"/>
              <a:ea typeface="仿宋_GB2312" pitchFamily="49" charset="-122"/>
            </a:endParaRPr>
          </a:p>
          <a:p>
            <a:pPr algn="just">
              <a:lnSpc>
                <a:spcPct val="105000"/>
              </a:lnSpc>
              <a:spcBef>
                <a:spcPct val="5000"/>
              </a:spcBef>
              <a:buClr>
                <a:srgbClr val="800080"/>
              </a:buClr>
              <a:buSzPct val="50000"/>
            </a:pPr>
            <a:endParaRPr lang="zh-CN" altLang="en-US" sz="3000" b="1">
              <a:latin typeface="Times New Roman" panose="02020603050405020304" pitchFamily="18" charset="0"/>
              <a:ea typeface="仿宋_GB2312" pitchFamily="49" charset="-122"/>
            </a:endParaRPr>
          </a:p>
          <a:p>
            <a:pPr algn="just">
              <a:lnSpc>
                <a:spcPct val="105000"/>
              </a:lnSpc>
              <a:spcBef>
                <a:spcPct val="5000"/>
              </a:spcBef>
              <a:buClr>
                <a:srgbClr val="800080"/>
              </a:buClr>
              <a:buSzPct val="50000"/>
            </a:pPr>
            <a:endParaRPr lang="zh-CN" altLang="en-US" sz="3000" b="1">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sz="3000" b="1">
                <a:latin typeface="Times New Roman" panose="02020603050405020304" pitchFamily="18" charset="0"/>
              </a:rPr>
              <a:t>template &lt;class </a:t>
            </a:r>
            <a:r>
              <a:rPr lang="en-US" altLang="zh-CN" sz="3000">
                <a:latin typeface="Times New Roman" panose="02020603050405020304" pitchFamily="18" charset="0"/>
              </a:rPr>
              <a:t>E</a:t>
            </a:r>
            <a:r>
              <a:rPr lang="en-US" altLang="zh-CN" sz="3000" b="1">
                <a:latin typeface="Times New Roman" panose="02020603050405020304" pitchFamily="18" charset="0"/>
              </a:rPr>
              <a:t>, class </a:t>
            </a:r>
            <a:r>
              <a:rPr lang="en-US" altLang="zh-CN" sz="3000">
                <a:latin typeface="Times New Roman" panose="02020603050405020304" pitchFamily="18" charset="0"/>
              </a:rPr>
              <a:t>K</a:t>
            </a:r>
            <a:r>
              <a:rPr lang="en-US" altLang="zh-CN" sz="3000" b="1">
                <a:latin typeface="Times New Roman" panose="02020603050405020304" pitchFamily="18" charset="0"/>
              </a:rPr>
              <a:t>&gt;</a:t>
            </a:r>
          </a:p>
          <a:p>
            <a:pPr>
              <a:spcBef>
                <a:spcPct val="10000"/>
              </a:spcBef>
              <a:buFont typeface="Wingdings" panose="05000000000000000000" pitchFamily="2" charset="2"/>
              <a:buNone/>
            </a:pPr>
            <a:r>
              <a:rPr lang="en-US" altLang="zh-CN" sz="3000" b="1">
                <a:latin typeface="Times New Roman" panose="02020603050405020304" pitchFamily="18" charset="0"/>
              </a:rPr>
              <a:t>void </a:t>
            </a:r>
            <a:r>
              <a:rPr lang="en-US" altLang="zh-CN" sz="3000">
                <a:latin typeface="Times New Roman" panose="02020603050405020304" pitchFamily="18" charset="0"/>
              </a:rPr>
              <a:t>AVLTree</a:t>
            </a:r>
            <a:r>
              <a:rPr lang="en-US" altLang="zh-CN" sz="3000" b="1">
                <a:latin typeface="Times New Roman" panose="02020603050405020304" pitchFamily="18" charset="0"/>
              </a:rPr>
              <a:t>&lt;</a:t>
            </a:r>
            <a:r>
              <a:rPr lang="en-US" altLang="zh-CN" sz="3000">
                <a:latin typeface="Times New Roman" panose="02020603050405020304" pitchFamily="18" charset="0"/>
              </a:rPr>
              <a:t>E</a:t>
            </a:r>
            <a:r>
              <a:rPr lang="en-US" altLang="zh-CN" sz="3000" b="1">
                <a:latin typeface="Times New Roman" panose="02020603050405020304" pitchFamily="18" charset="0"/>
              </a:rPr>
              <a:t>, </a:t>
            </a:r>
            <a:r>
              <a:rPr lang="en-US" altLang="zh-CN" sz="3000">
                <a:latin typeface="Times New Roman" panose="02020603050405020304" pitchFamily="18" charset="0"/>
              </a:rPr>
              <a:t>K</a:t>
            </a:r>
            <a:r>
              <a:rPr lang="en-US" altLang="zh-CN" sz="3000" b="1">
                <a:latin typeface="Times New Roman" panose="02020603050405020304" pitchFamily="18" charset="0"/>
              </a:rPr>
              <a:t>&gt;::</a:t>
            </a:r>
            <a:r>
              <a:rPr lang="en-US" altLang="zh-CN" sz="3000">
                <a:latin typeface="Times New Roman" panose="02020603050405020304" pitchFamily="18" charset="0"/>
              </a:rPr>
              <a:t> </a:t>
            </a:r>
          </a:p>
        </p:txBody>
      </p:sp>
      <p:grpSp>
        <p:nvGrpSpPr>
          <p:cNvPr id="279611" name="Group 59">
            <a:extLst>
              <a:ext uri="{FF2B5EF4-FFF2-40B4-BE49-F238E27FC236}">
                <a16:creationId xmlns:a16="http://schemas.microsoft.com/office/drawing/2014/main" id="{FD2A1975-D6E5-4AFE-8CF0-4988BB8F4C52}"/>
              </a:ext>
            </a:extLst>
          </p:cNvPr>
          <p:cNvGrpSpPr>
            <a:grpSpLocks/>
          </p:cNvGrpSpPr>
          <p:nvPr/>
        </p:nvGrpSpPr>
        <p:grpSpPr bwMode="auto">
          <a:xfrm>
            <a:off x="654050" y="1700213"/>
            <a:ext cx="7697788" cy="3535362"/>
            <a:chOff x="316" y="924"/>
            <a:chExt cx="4849" cy="2227"/>
          </a:xfrm>
        </p:grpSpPr>
        <p:sp>
          <p:nvSpPr>
            <p:cNvPr id="279554" name="AutoShape 2">
              <a:extLst>
                <a:ext uri="{FF2B5EF4-FFF2-40B4-BE49-F238E27FC236}">
                  <a16:creationId xmlns:a16="http://schemas.microsoft.com/office/drawing/2014/main" id="{81B74A3E-8C72-4C5E-AF31-8C328AAAB1FC}"/>
                </a:ext>
              </a:extLst>
            </p:cNvPr>
            <p:cNvSpPr>
              <a:spLocks noChangeArrowheads="1"/>
            </p:cNvSpPr>
            <p:nvPr/>
          </p:nvSpPr>
          <p:spPr bwMode="auto">
            <a:xfrm flipH="1">
              <a:off x="316" y="1334"/>
              <a:ext cx="576" cy="528"/>
            </a:xfrm>
            <a:prstGeom prst="wedgeRoundRectCallout">
              <a:avLst>
                <a:gd name="adj1" fmla="val -142884"/>
                <a:gd name="adj2" fmla="val 17611"/>
                <a:gd name="adj3" fmla="val 16667"/>
              </a:avLst>
            </a:prstGeom>
            <a:solidFill>
              <a:srgbClr val="FFFFCC"/>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solidFill>
                  <a:schemeClr val="tx2"/>
                </a:solidFill>
                <a:latin typeface="Times New Roman" panose="02020603050405020304" pitchFamily="18" charset="0"/>
              </a:endParaRPr>
            </a:p>
          </p:txBody>
        </p:sp>
        <p:sp>
          <p:nvSpPr>
            <p:cNvPr id="279556" name="Text Box 4">
              <a:extLst>
                <a:ext uri="{FF2B5EF4-FFF2-40B4-BE49-F238E27FC236}">
                  <a16:creationId xmlns:a16="http://schemas.microsoft.com/office/drawing/2014/main" id="{548AACD3-86B3-48C2-9E38-39D505AB5903}"/>
                </a:ext>
              </a:extLst>
            </p:cNvPr>
            <p:cNvSpPr txBox="1">
              <a:spLocks noChangeArrowheads="1"/>
            </p:cNvSpPr>
            <p:nvPr/>
          </p:nvSpPr>
          <p:spPr bwMode="auto">
            <a:xfrm>
              <a:off x="372" y="1320"/>
              <a:ext cx="57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solidFill>
                    <a:schemeClr val="tx2"/>
                  </a:solidFill>
                  <a:latin typeface="Times New Roman" panose="02020603050405020304" pitchFamily="18" charset="0"/>
                  <a:ea typeface="仿宋_GB2312" pitchFamily="49" charset="-122"/>
                </a:rPr>
                <a:t>右单</a:t>
              </a:r>
            </a:p>
            <a:p>
              <a:pPr algn="l"/>
              <a:r>
                <a:rPr lang="zh-CN" altLang="en-US" sz="2400" b="1">
                  <a:solidFill>
                    <a:schemeClr val="tx2"/>
                  </a:solidFill>
                  <a:latin typeface="Times New Roman" panose="02020603050405020304" pitchFamily="18" charset="0"/>
                  <a:ea typeface="仿宋_GB2312" pitchFamily="49" charset="-122"/>
                </a:rPr>
                <a:t>旋转</a:t>
              </a:r>
              <a:endParaRPr lang="zh-CN" altLang="en-US" sz="2400">
                <a:solidFill>
                  <a:schemeClr val="bg2"/>
                </a:solidFill>
                <a:latin typeface="Times New Roman" panose="02020603050405020304" pitchFamily="18" charset="0"/>
              </a:endParaRPr>
            </a:p>
          </p:txBody>
        </p:sp>
        <p:grpSp>
          <p:nvGrpSpPr>
            <p:cNvPr id="279557" name="Group 5">
              <a:extLst>
                <a:ext uri="{FF2B5EF4-FFF2-40B4-BE49-F238E27FC236}">
                  <a16:creationId xmlns:a16="http://schemas.microsoft.com/office/drawing/2014/main" id="{F7318548-893F-43AC-AE8E-F2DFD84B77E4}"/>
                </a:ext>
              </a:extLst>
            </p:cNvPr>
            <p:cNvGrpSpPr>
              <a:grpSpLocks/>
            </p:cNvGrpSpPr>
            <p:nvPr/>
          </p:nvGrpSpPr>
          <p:grpSpPr bwMode="auto">
            <a:xfrm>
              <a:off x="535" y="924"/>
              <a:ext cx="2256" cy="2227"/>
              <a:chOff x="517" y="1752"/>
              <a:chExt cx="2256" cy="2227"/>
            </a:xfrm>
          </p:grpSpPr>
          <p:sp>
            <p:nvSpPr>
              <p:cNvPr id="279558" name="Text Box 6">
                <a:extLst>
                  <a:ext uri="{FF2B5EF4-FFF2-40B4-BE49-F238E27FC236}">
                    <a16:creationId xmlns:a16="http://schemas.microsoft.com/office/drawing/2014/main" id="{2ED35114-2FEE-452F-ADE5-86B058804DEF}"/>
                  </a:ext>
                </a:extLst>
              </p:cNvPr>
              <p:cNvSpPr txBox="1">
                <a:spLocks noChangeArrowheads="1"/>
              </p:cNvSpPr>
              <p:nvPr/>
            </p:nvSpPr>
            <p:spPr bwMode="auto">
              <a:xfrm>
                <a:off x="1504" y="1752"/>
                <a:ext cx="301"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279559" name="Text Box 7">
                <a:extLst>
                  <a:ext uri="{FF2B5EF4-FFF2-40B4-BE49-F238E27FC236}">
                    <a16:creationId xmlns:a16="http://schemas.microsoft.com/office/drawing/2014/main" id="{ED374004-9D73-47A1-B98E-F3C6667C65F8}"/>
                  </a:ext>
                </a:extLst>
              </p:cNvPr>
              <p:cNvSpPr txBox="1">
                <a:spLocks noChangeArrowheads="1"/>
              </p:cNvSpPr>
              <p:nvPr/>
            </p:nvSpPr>
            <p:spPr bwMode="auto">
              <a:xfrm>
                <a:off x="1168" y="2213"/>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grpSp>
            <p:nvGrpSpPr>
              <p:cNvPr id="279560" name="Group 8">
                <a:extLst>
                  <a:ext uri="{FF2B5EF4-FFF2-40B4-BE49-F238E27FC236}">
                    <a16:creationId xmlns:a16="http://schemas.microsoft.com/office/drawing/2014/main" id="{222BD6B6-49DD-47EC-9D34-6CFACAC27B9B}"/>
                  </a:ext>
                </a:extLst>
              </p:cNvPr>
              <p:cNvGrpSpPr>
                <a:grpSpLocks/>
              </p:cNvGrpSpPr>
              <p:nvPr/>
            </p:nvGrpSpPr>
            <p:grpSpPr bwMode="auto">
              <a:xfrm>
                <a:off x="517" y="1979"/>
                <a:ext cx="2256" cy="2000"/>
                <a:chOff x="544" y="1943"/>
                <a:chExt cx="2256" cy="2000"/>
              </a:xfrm>
            </p:grpSpPr>
            <p:sp>
              <p:nvSpPr>
                <p:cNvPr id="279561" name="Line 9">
                  <a:extLst>
                    <a:ext uri="{FF2B5EF4-FFF2-40B4-BE49-F238E27FC236}">
                      <a16:creationId xmlns:a16="http://schemas.microsoft.com/office/drawing/2014/main" id="{FB6E8688-815A-4E9F-8C34-7BBCBC03EC7C}"/>
                    </a:ext>
                  </a:extLst>
                </p:cNvPr>
                <p:cNvSpPr>
                  <a:spLocks noChangeShapeType="1"/>
                </p:cNvSpPr>
                <p:nvPr/>
              </p:nvSpPr>
              <p:spPr bwMode="auto">
                <a:xfrm>
                  <a:off x="1264" y="2885"/>
                  <a:ext cx="240" cy="288"/>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62" name="Line 10">
                  <a:extLst>
                    <a:ext uri="{FF2B5EF4-FFF2-40B4-BE49-F238E27FC236}">
                      <a16:creationId xmlns:a16="http://schemas.microsoft.com/office/drawing/2014/main" id="{831838F7-307F-413D-BB40-506CCF106F8D}"/>
                    </a:ext>
                  </a:extLst>
                </p:cNvPr>
                <p:cNvSpPr>
                  <a:spLocks noChangeShapeType="1"/>
                </p:cNvSpPr>
                <p:nvPr/>
              </p:nvSpPr>
              <p:spPr bwMode="auto">
                <a:xfrm>
                  <a:off x="1984" y="2165"/>
                  <a:ext cx="432" cy="43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63" name="Line 11">
                  <a:extLst>
                    <a:ext uri="{FF2B5EF4-FFF2-40B4-BE49-F238E27FC236}">
                      <a16:creationId xmlns:a16="http://schemas.microsoft.com/office/drawing/2014/main" id="{FE35CF7A-E07C-4DEE-B2FE-9B98105E0CDF}"/>
                    </a:ext>
                  </a:extLst>
                </p:cNvPr>
                <p:cNvSpPr>
                  <a:spLocks noChangeShapeType="1"/>
                </p:cNvSpPr>
                <p:nvPr/>
              </p:nvSpPr>
              <p:spPr bwMode="auto">
                <a:xfrm flipH="1">
                  <a:off x="928" y="2165"/>
                  <a:ext cx="912" cy="1008"/>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64" name="Rectangle 12">
                  <a:extLst>
                    <a:ext uri="{FF2B5EF4-FFF2-40B4-BE49-F238E27FC236}">
                      <a16:creationId xmlns:a16="http://schemas.microsoft.com/office/drawing/2014/main" id="{A1E857E9-1261-4FBB-8857-C832AD65DB08}"/>
                    </a:ext>
                  </a:extLst>
                </p:cNvPr>
                <p:cNvSpPr>
                  <a:spLocks noChangeArrowheads="1"/>
                </p:cNvSpPr>
                <p:nvPr/>
              </p:nvSpPr>
              <p:spPr bwMode="auto">
                <a:xfrm>
                  <a:off x="2368" y="2501"/>
                  <a:ext cx="240" cy="720"/>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chemeClr val="hlink"/>
                      </a:solidFill>
                      <a:latin typeface="Times New Roman" panose="02020603050405020304" pitchFamily="18" charset="0"/>
                    </a:rPr>
                    <a:t>h</a:t>
                  </a:r>
                </a:p>
              </p:txBody>
            </p:sp>
            <p:sp>
              <p:nvSpPr>
                <p:cNvPr id="279565" name="Line 13">
                  <a:extLst>
                    <a:ext uri="{FF2B5EF4-FFF2-40B4-BE49-F238E27FC236}">
                      <a16:creationId xmlns:a16="http://schemas.microsoft.com/office/drawing/2014/main" id="{D532301E-AD6F-4010-BE59-F7A06C079980}"/>
                    </a:ext>
                  </a:extLst>
                </p:cNvPr>
                <p:cNvSpPr>
                  <a:spLocks noChangeShapeType="1"/>
                </p:cNvSpPr>
                <p:nvPr/>
              </p:nvSpPr>
              <p:spPr bwMode="auto">
                <a:xfrm>
                  <a:off x="1600" y="2549"/>
                  <a:ext cx="288" cy="288"/>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66" name="Oval 14">
                  <a:extLst>
                    <a:ext uri="{FF2B5EF4-FFF2-40B4-BE49-F238E27FC236}">
                      <a16:creationId xmlns:a16="http://schemas.microsoft.com/office/drawing/2014/main" id="{2D49DD92-5111-46B8-8A95-7BA0C91A2D99}"/>
                    </a:ext>
                  </a:extLst>
                </p:cNvPr>
                <p:cNvSpPr>
                  <a:spLocks noChangeArrowheads="1"/>
                </p:cNvSpPr>
                <p:nvPr/>
              </p:nvSpPr>
              <p:spPr bwMode="auto">
                <a:xfrm>
                  <a:off x="1456" y="2357"/>
                  <a:ext cx="240" cy="240"/>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67" name="Oval 15">
                  <a:extLst>
                    <a:ext uri="{FF2B5EF4-FFF2-40B4-BE49-F238E27FC236}">
                      <a16:creationId xmlns:a16="http://schemas.microsoft.com/office/drawing/2014/main" id="{0A2D1415-15B1-4FE4-B058-8AB69ED04705}"/>
                    </a:ext>
                  </a:extLst>
                </p:cNvPr>
                <p:cNvSpPr>
                  <a:spLocks noChangeArrowheads="1"/>
                </p:cNvSpPr>
                <p:nvPr/>
              </p:nvSpPr>
              <p:spPr bwMode="auto">
                <a:xfrm>
                  <a:off x="1792" y="1973"/>
                  <a:ext cx="240" cy="24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68" name="Rectangle 16">
                  <a:extLst>
                    <a:ext uri="{FF2B5EF4-FFF2-40B4-BE49-F238E27FC236}">
                      <a16:creationId xmlns:a16="http://schemas.microsoft.com/office/drawing/2014/main" id="{1239EBAA-FF46-4B22-A246-154B2DACA58D}"/>
                    </a:ext>
                  </a:extLst>
                </p:cNvPr>
                <p:cNvSpPr>
                  <a:spLocks noChangeArrowheads="1"/>
                </p:cNvSpPr>
                <p:nvPr/>
              </p:nvSpPr>
              <p:spPr bwMode="auto">
                <a:xfrm>
                  <a:off x="784" y="3173"/>
                  <a:ext cx="240" cy="770"/>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3200" b="1">
                      <a:solidFill>
                        <a:schemeClr val="hlink"/>
                      </a:solidFill>
                      <a:latin typeface="Times New Roman" panose="02020603050405020304" pitchFamily="18" charset="0"/>
                    </a:rPr>
                    <a:t>h</a:t>
                  </a:r>
                </a:p>
              </p:txBody>
            </p:sp>
            <p:sp>
              <p:nvSpPr>
                <p:cNvPr id="279569" name="Text Box 17">
                  <a:extLst>
                    <a:ext uri="{FF2B5EF4-FFF2-40B4-BE49-F238E27FC236}">
                      <a16:creationId xmlns:a16="http://schemas.microsoft.com/office/drawing/2014/main" id="{C662DC40-C947-4112-91BF-7686EACE6E41}"/>
                    </a:ext>
                  </a:extLst>
                </p:cNvPr>
                <p:cNvSpPr txBox="1">
                  <a:spLocks noChangeArrowheads="1"/>
                </p:cNvSpPr>
                <p:nvPr/>
              </p:nvSpPr>
              <p:spPr bwMode="auto">
                <a:xfrm>
                  <a:off x="2499" y="2165"/>
                  <a:ext cx="301"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279570" name="Text Box 18">
                  <a:extLst>
                    <a:ext uri="{FF2B5EF4-FFF2-40B4-BE49-F238E27FC236}">
                      <a16:creationId xmlns:a16="http://schemas.microsoft.com/office/drawing/2014/main" id="{F1804027-01C3-4325-B8EE-8445F8A9A635}"/>
                    </a:ext>
                  </a:extLst>
                </p:cNvPr>
                <p:cNvSpPr txBox="1">
                  <a:spLocks noChangeArrowheads="1"/>
                </p:cNvSpPr>
                <p:nvPr/>
              </p:nvSpPr>
              <p:spPr bwMode="auto">
                <a:xfrm>
                  <a:off x="544" y="2856"/>
                  <a:ext cx="301"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279571" name="Rectangle 19">
                  <a:extLst>
                    <a:ext uri="{FF2B5EF4-FFF2-40B4-BE49-F238E27FC236}">
                      <a16:creationId xmlns:a16="http://schemas.microsoft.com/office/drawing/2014/main" id="{D2292F4A-592D-4B7D-B974-CACC6D995586}"/>
                    </a:ext>
                  </a:extLst>
                </p:cNvPr>
                <p:cNvSpPr>
                  <a:spLocks noChangeArrowheads="1"/>
                </p:cNvSpPr>
                <p:nvPr/>
              </p:nvSpPr>
              <p:spPr bwMode="auto">
                <a:xfrm>
                  <a:off x="1408" y="3182"/>
                  <a:ext cx="240" cy="642"/>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79572" name="Oval 20">
                  <a:extLst>
                    <a:ext uri="{FF2B5EF4-FFF2-40B4-BE49-F238E27FC236}">
                      <a16:creationId xmlns:a16="http://schemas.microsoft.com/office/drawing/2014/main" id="{0B5AAB21-1C61-49AF-A434-CBA548118186}"/>
                    </a:ext>
                  </a:extLst>
                </p:cNvPr>
                <p:cNvSpPr>
                  <a:spLocks noChangeArrowheads="1"/>
                </p:cNvSpPr>
                <p:nvPr/>
              </p:nvSpPr>
              <p:spPr bwMode="auto">
                <a:xfrm>
                  <a:off x="1120" y="2741"/>
                  <a:ext cx="240" cy="24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73" name="Rectangle 21">
                  <a:extLst>
                    <a:ext uri="{FF2B5EF4-FFF2-40B4-BE49-F238E27FC236}">
                      <a16:creationId xmlns:a16="http://schemas.microsoft.com/office/drawing/2014/main" id="{CCC1B6D1-2865-42C0-8026-6560274B0B4A}"/>
                    </a:ext>
                  </a:extLst>
                </p:cNvPr>
                <p:cNvSpPr>
                  <a:spLocks noChangeArrowheads="1"/>
                </p:cNvSpPr>
                <p:nvPr/>
              </p:nvSpPr>
              <p:spPr bwMode="auto">
                <a:xfrm>
                  <a:off x="1888" y="2693"/>
                  <a:ext cx="240" cy="528"/>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en-US" altLang="en-US" sz="3200" b="1" i="1">
                    <a:solidFill>
                      <a:schemeClr val="bg2"/>
                    </a:solidFill>
                    <a:latin typeface="Times New Roman" panose="02020603050405020304" pitchFamily="18" charset="0"/>
                  </a:endParaRPr>
                </a:p>
              </p:txBody>
            </p:sp>
            <p:sp>
              <p:nvSpPr>
                <p:cNvPr id="279574" name="Text Box 22">
                  <a:extLst>
                    <a:ext uri="{FF2B5EF4-FFF2-40B4-BE49-F238E27FC236}">
                      <a16:creationId xmlns:a16="http://schemas.microsoft.com/office/drawing/2014/main" id="{7E88AC12-D035-47CA-A878-47E8D7F2ED5B}"/>
                    </a:ext>
                  </a:extLst>
                </p:cNvPr>
                <p:cNvSpPr txBox="1">
                  <a:spLocks noChangeArrowheads="1"/>
                </p:cNvSpPr>
                <p:nvPr/>
              </p:nvSpPr>
              <p:spPr bwMode="auto">
                <a:xfrm>
                  <a:off x="1888" y="2741"/>
                  <a:ext cx="4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279575" name="Text Box 23">
                  <a:extLst>
                    <a:ext uri="{FF2B5EF4-FFF2-40B4-BE49-F238E27FC236}">
                      <a16:creationId xmlns:a16="http://schemas.microsoft.com/office/drawing/2014/main" id="{F53DCC12-0A93-436A-BE12-27253D6979F9}"/>
                    </a:ext>
                  </a:extLst>
                </p:cNvPr>
                <p:cNvSpPr txBox="1">
                  <a:spLocks noChangeArrowheads="1"/>
                </p:cNvSpPr>
                <p:nvPr/>
              </p:nvSpPr>
              <p:spPr bwMode="auto">
                <a:xfrm>
                  <a:off x="1390" y="3336"/>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a:t>
                  </a:r>
                  <a:endParaRPr kumimoji="1" lang="en-US" altLang="zh-CN" sz="2400">
                    <a:solidFill>
                      <a:schemeClr val="hlink"/>
                    </a:solidFill>
                    <a:latin typeface="Times New Roman" panose="02020603050405020304" pitchFamily="18" charset="0"/>
                  </a:endParaRPr>
                </a:p>
              </p:txBody>
            </p:sp>
            <p:sp>
              <p:nvSpPr>
                <p:cNvPr id="279576" name="Text Box 24">
                  <a:extLst>
                    <a:ext uri="{FF2B5EF4-FFF2-40B4-BE49-F238E27FC236}">
                      <a16:creationId xmlns:a16="http://schemas.microsoft.com/office/drawing/2014/main" id="{4C33B4C3-5D9E-4238-8EE8-A79EEC5DBDFA}"/>
                    </a:ext>
                  </a:extLst>
                </p:cNvPr>
                <p:cNvSpPr txBox="1">
                  <a:spLocks noChangeArrowheads="1"/>
                </p:cNvSpPr>
                <p:nvPr/>
              </p:nvSpPr>
              <p:spPr bwMode="auto">
                <a:xfrm>
                  <a:off x="880" y="2520"/>
                  <a:ext cx="287"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279577" name="Text Box 25">
                  <a:extLst>
                    <a:ext uri="{FF2B5EF4-FFF2-40B4-BE49-F238E27FC236}">
                      <a16:creationId xmlns:a16="http://schemas.microsoft.com/office/drawing/2014/main" id="{9A02C3C7-0E15-4E12-A586-B65B72366D25}"/>
                    </a:ext>
                  </a:extLst>
                </p:cNvPr>
                <p:cNvSpPr txBox="1">
                  <a:spLocks noChangeArrowheads="1"/>
                </p:cNvSpPr>
                <p:nvPr/>
              </p:nvSpPr>
              <p:spPr bwMode="auto">
                <a:xfrm>
                  <a:off x="1472" y="2837"/>
                  <a:ext cx="272"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sp>
              <p:nvSpPr>
                <p:cNvPr id="279578" name="Text Box 26">
                  <a:extLst>
                    <a:ext uri="{FF2B5EF4-FFF2-40B4-BE49-F238E27FC236}">
                      <a16:creationId xmlns:a16="http://schemas.microsoft.com/office/drawing/2014/main" id="{8B11B8EF-F891-4AA7-9856-FE5AD6C76BAC}"/>
                    </a:ext>
                  </a:extLst>
                </p:cNvPr>
                <p:cNvSpPr txBox="1">
                  <a:spLocks noChangeArrowheads="1"/>
                </p:cNvSpPr>
                <p:nvPr/>
              </p:nvSpPr>
              <p:spPr bwMode="auto">
                <a:xfrm>
                  <a:off x="1957" y="2376"/>
                  <a:ext cx="315"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279579" name="Text Box 27">
                  <a:extLst>
                    <a:ext uri="{FF2B5EF4-FFF2-40B4-BE49-F238E27FC236}">
                      <a16:creationId xmlns:a16="http://schemas.microsoft.com/office/drawing/2014/main" id="{42794829-7E97-4428-8039-A689EC3483D6}"/>
                    </a:ext>
                  </a:extLst>
                </p:cNvPr>
                <p:cNvSpPr txBox="1">
                  <a:spLocks noChangeArrowheads="1"/>
                </p:cNvSpPr>
                <p:nvPr/>
              </p:nvSpPr>
              <p:spPr bwMode="auto">
                <a:xfrm>
                  <a:off x="1127" y="2709"/>
                  <a:ext cx="212" cy="288"/>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79580" name="Text Box 28">
                  <a:extLst>
                    <a:ext uri="{FF2B5EF4-FFF2-40B4-BE49-F238E27FC236}">
                      <a16:creationId xmlns:a16="http://schemas.microsoft.com/office/drawing/2014/main" id="{84D42C34-B3E9-479C-AEAD-F8F018363047}"/>
                    </a:ext>
                  </a:extLst>
                </p:cNvPr>
                <p:cNvSpPr txBox="1">
                  <a:spLocks noChangeArrowheads="1"/>
                </p:cNvSpPr>
                <p:nvPr/>
              </p:nvSpPr>
              <p:spPr bwMode="auto">
                <a:xfrm>
                  <a:off x="1741" y="194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宋体" panose="02010600030101010101" pitchFamily="2" charset="-122"/>
                    </a:rPr>
                    <a:t>-</a:t>
                  </a:r>
                  <a:r>
                    <a:rPr lang="en-US" altLang="zh-CN" sz="2400" b="1">
                      <a:solidFill>
                        <a:srgbClr val="FF3300"/>
                      </a:solidFill>
                      <a:effectLst>
                        <a:outerShdw blurRad="38100" dist="38100" dir="2700000" algn="tl">
                          <a:srgbClr val="C0C0C0"/>
                        </a:outerShdw>
                      </a:effectLst>
                      <a:latin typeface="Times New Roman" panose="02020603050405020304" pitchFamily="18" charset="0"/>
                    </a:rPr>
                    <a:t>2</a:t>
                  </a:r>
                  <a:endParaRPr lang="en-US" altLang="zh-CN" sz="2400">
                    <a:latin typeface="Times New Roman" panose="02020603050405020304" pitchFamily="18" charset="0"/>
                  </a:endParaRPr>
                </a:p>
              </p:txBody>
            </p:sp>
            <p:sp>
              <p:nvSpPr>
                <p:cNvPr id="279581" name="Text Box 29">
                  <a:extLst>
                    <a:ext uri="{FF2B5EF4-FFF2-40B4-BE49-F238E27FC236}">
                      <a16:creationId xmlns:a16="http://schemas.microsoft.com/office/drawing/2014/main" id="{75BF2E0A-398A-4500-A38A-95C68948D5AB}"/>
                    </a:ext>
                  </a:extLst>
                </p:cNvPr>
                <p:cNvSpPr txBox="1">
                  <a:spLocks noChangeArrowheads="1"/>
                </p:cNvSpPr>
                <p:nvPr/>
              </p:nvSpPr>
              <p:spPr bwMode="auto">
                <a:xfrm>
                  <a:off x="1408" y="2325"/>
                  <a:ext cx="310"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chemeClr val="hlink"/>
                      </a:solidFill>
                      <a:effectLst>
                        <a:outerShdw blurRad="38100" dist="38100" dir="2700000" algn="tl">
                          <a:srgbClr val="C0C0C0"/>
                        </a:outerShdw>
                      </a:effectLst>
                      <a:latin typeface="隶书" panose="02010509060101010101" pitchFamily="49" charset="-122"/>
                      <a:ea typeface="隶书" panose="02010509060101010101" pitchFamily="49" charset="-122"/>
                    </a:rPr>
                    <a:t>-</a:t>
                  </a:r>
                  <a:r>
                    <a:rPr lang="en-US" altLang="zh-CN" sz="2400" b="1">
                      <a:solidFill>
                        <a:schemeClr val="hlink"/>
                      </a:solidFill>
                      <a:effectLst>
                        <a:outerShdw blurRad="38100" dist="38100" dir="2700000" algn="tl">
                          <a:srgbClr val="C0C0C0"/>
                        </a:outerShdw>
                      </a:effectLst>
                      <a:latin typeface="Times New Roman" panose="02020603050405020304" pitchFamily="18" charset="0"/>
                    </a:rPr>
                    <a:t>2</a:t>
                  </a:r>
                </a:p>
              </p:txBody>
            </p:sp>
            <p:sp>
              <p:nvSpPr>
                <p:cNvPr id="279582" name="Rectangle 30">
                  <a:extLst>
                    <a:ext uri="{FF2B5EF4-FFF2-40B4-BE49-F238E27FC236}">
                      <a16:creationId xmlns:a16="http://schemas.microsoft.com/office/drawing/2014/main" id="{2CA3F722-9F73-48A1-9055-EA640E389EFF}"/>
                    </a:ext>
                  </a:extLst>
                </p:cNvPr>
                <p:cNvSpPr>
                  <a:spLocks noChangeArrowheads="1"/>
                </p:cNvSpPr>
                <p:nvPr/>
              </p:nvSpPr>
              <p:spPr bwMode="auto">
                <a:xfrm>
                  <a:off x="1404" y="3809"/>
                  <a:ext cx="240" cy="121"/>
                </a:xfrm>
                <a:prstGeom prst="rect">
                  <a:avLst/>
                </a:prstGeom>
                <a:solidFill>
                  <a:schemeClr va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grpSp>
        </p:grpSp>
        <p:grpSp>
          <p:nvGrpSpPr>
            <p:cNvPr id="279583" name="Group 31">
              <a:extLst>
                <a:ext uri="{FF2B5EF4-FFF2-40B4-BE49-F238E27FC236}">
                  <a16:creationId xmlns:a16="http://schemas.microsoft.com/office/drawing/2014/main" id="{17E73ED9-083B-4597-A99C-51CCC7DF88D5}"/>
                </a:ext>
              </a:extLst>
            </p:cNvPr>
            <p:cNvGrpSpPr>
              <a:grpSpLocks/>
            </p:cNvGrpSpPr>
            <p:nvPr/>
          </p:nvGrpSpPr>
          <p:grpSpPr bwMode="auto">
            <a:xfrm>
              <a:off x="3023" y="960"/>
              <a:ext cx="2142" cy="1805"/>
              <a:chOff x="3023" y="1761"/>
              <a:chExt cx="2142" cy="1805"/>
            </a:xfrm>
          </p:grpSpPr>
          <p:sp>
            <p:nvSpPr>
              <p:cNvPr id="279584" name="Text Box 32">
                <a:extLst>
                  <a:ext uri="{FF2B5EF4-FFF2-40B4-BE49-F238E27FC236}">
                    <a16:creationId xmlns:a16="http://schemas.microsoft.com/office/drawing/2014/main" id="{C2E58119-F3C3-46D0-8E77-923F6F11C789}"/>
                  </a:ext>
                </a:extLst>
              </p:cNvPr>
              <p:cNvSpPr txBox="1">
                <a:spLocks noChangeArrowheads="1"/>
              </p:cNvSpPr>
              <p:nvPr/>
            </p:nvSpPr>
            <p:spPr bwMode="auto">
              <a:xfrm>
                <a:off x="3824" y="2520"/>
                <a:ext cx="272"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sp>
            <p:nvSpPr>
              <p:cNvPr id="279585" name="Text Box 33">
                <a:extLst>
                  <a:ext uri="{FF2B5EF4-FFF2-40B4-BE49-F238E27FC236}">
                    <a16:creationId xmlns:a16="http://schemas.microsoft.com/office/drawing/2014/main" id="{B1D17FE5-7EA3-41E1-A06F-344FA249C778}"/>
                  </a:ext>
                </a:extLst>
              </p:cNvPr>
              <p:cNvSpPr txBox="1">
                <a:spLocks noChangeArrowheads="1"/>
              </p:cNvSpPr>
              <p:nvPr/>
            </p:nvSpPr>
            <p:spPr bwMode="auto">
              <a:xfrm>
                <a:off x="4000" y="2520"/>
                <a:ext cx="315"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279586" name="Text Box 34">
                <a:extLst>
                  <a:ext uri="{FF2B5EF4-FFF2-40B4-BE49-F238E27FC236}">
                    <a16:creationId xmlns:a16="http://schemas.microsoft.com/office/drawing/2014/main" id="{BD95AD0A-37D2-4180-8DA4-4304BF308F09}"/>
                  </a:ext>
                </a:extLst>
              </p:cNvPr>
              <p:cNvSpPr txBox="1">
                <a:spLocks noChangeArrowheads="1"/>
              </p:cNvSpPr>
              <p:nvPr/>
            </p:nvSpPr>
            <p:spPr bwMode="auto">
              <a:xfrm>
                <a:off x="3023" y="2529"/>
                <a:ext cx="301"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grpSp>
            <p:nvGrpSpPr>
              <p:cNvPr id="279587" name="Group 35">
                <a:extLst>
                  <a:ext uri="{FF2B5EF4-FFF2-40B4-BE49-F238E27FC236}">
                    <a16:creationId xmlns:a16="http://schemas.microsoft.com/office/drawing/2014/main" id="{61C518E1-C1E2-44E8-9FFF-69171A64F521}"/>
                  </a:ext>
                </a:extLst>
              </p:cNvPr>
              <p:cNvGrpSpPr>
                <a:grpSpLocks/>
              </p:cNvGrpSpPr>
              <p:nvPr/>
            </p:nvGrpSpPr>
            <p:grpSpPr bwMode="auto">
              <a:xfrm>
                <a:off x="3267" y="1761"/>
                <a:ext cx="1898" cy="1805"/>
                <a:chOff x="3267" y="1752"/>
                <a:chExt cx="1898" cy="1805"/>
              </a:xfrm>
            </p:grpSpPr>
            <p:sp>
              <p:nvSpPr>
                <p:cNvPr id="279588" name="Line 36">
                  <a:extLst>
                    <a:ext uri="{FF2B5EF4-FFF2-40B4-BE49-F238E27FC236}">
                      <a16:creationId xmlns:a16="http://schemas.microsoft.com/office/drawing/2014/main" id="{5120C0F7-3F06-4C2C-96AA-487302215ECF}"/>
                    </a:ext>
                  </a:extLst>
                </p:cNvPr>
                <p:cNvSpPr>
                  <a:spLocks noChangeShapeType="1"/>
                </p:cNvSpPr>
                <p:nvPr/>
              </p:nvSpPr>
              <p:spPr bwMode="auto">
                <a:xfrm flipH="1">
                  <a:off x="4240" y="2549"/>
                  <a:ext cx="144" cy="384"/>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89" name="Line 37">
                  <a:extLst>
                    <a:ext uri="{FF2B5EF4-FFF2-40B4-BE49-F238E27FC236}">
                      <a16:creationId xmlns:a16="http://schemas.microsoft.com/office/drawing/2014/main" id="{75FF3197-7A71-4394-BDEB-B72CF8BCAE03}"/>
                    </a:ext>
                  </a:extLst>
                </p:cNvPr>
                <p:cNvSpPr>
                  <a:spLocks noChangeShapeType="1"/>
                </p:cNvSpPr>
                <p:nvPr/>
              </p:nvSpPr>
              <p:spPr bwMode="auto">
                <a:xfrm>
                  <a:off x="4096" y="2165"/>
                  <a:ext cx="672" cy="67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90" name="Line 38">
                  <a:extLst>
                    <a:ext uri="{FF2B5EF4-FFF2-40B4-BE49-F238E27FC236}">
                      <a16:creationId xmlns:a16="http://schemas.microsoft.com/office/drawing/2014/main" id="{677EBD26-12A4-45EE-B07A-D75124CCAB30}"/>
                    </a:ext>
                  </a:extLst>
                </p:cNvPr>
                <p:cNvSpPr>
                  <a:spLocks noChangeShapeType="1"/>
                </p:cNvSpPr>
                <p:nvPr/>
              </p:nvSpPr>
              <p:spPr bwMode="auto">
                <a:xfrm flipH="1">
                  <a:off x="3280" y="2165"/>
                  <a:ext cx="672" cy="768"/>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91" name="Rectangle 39">
                  <a:extLst>
                    <a:ext uri="{FF2B5EF4-FFF2-40B4-BE49-F238E27FC236}">
                      <a16:creationId xmlns:a16="http://schemas.microsoft.com/office/drawing/2014/main" id="{BCD2B731-61B9-4376-B2E8-93A33F57A96D}"/>
                    </a:ext>
                  </a:extLst>
                </p:cNvPr>
                <p:cNvSpPr>
                  <a:spLocks noChangeArrowheads="1"/>
                </p:cNvSpPr>
                <p:nvPr/>
              </p:nvSpPr>
              <p:spPr bwMode="auto">
                <a:xfrm>
                  <a:off x="4720" y="2837"/>
                  <a:ext cx="240" cy="720"/>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chemeClr val="hlink"/>
                      </a:solidFill>
                      <a:latin typeface="Times New Roman" panose="02020603050405020304" pitchFamily="18" charset="0"/>
                    </a:rPr>
                    <a:t>h</a:t>
                  </a:r>
                </a:p>
              </p:txBody>
            </p:sp>
            <p:sp>
              <p:nvSpPr>
                <p:cNvPr id="279592" name="Line 40">
                  <a:extLst>
                    <a:ext uri="{FF2B5EF4-FFF2-40B4-BE49-F238E27FC236}">
                      <a16:creationId xmlns:a16="http://schemas.microsoft.com/office/drawing/2014/main" id="{14E30407-8045-4629-AE93-7425C45EAAB3}"/>
                    </a:ext>
                  </a:extLst>
                </p:cNvPr>
                <p:cNvSpPr>
                  <a:spLocks noChangeShapeType="1"/>
                </p:cNvSpPr>
                <p:nvPr/>
              </p:nvSpPr>
              <p:spPr bwMode="auto">
                <a:xfrm>
                  <a:off x="3712" y="2549"/>
                  <a:ext cx="192" cy="336"/>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93" name="Oval 41">
                  <a:extLst>
                    <a:ext uri="{FF2B5EF4-FFF2-40B4-BE49-F238E27FC236}">
                      <a16:creationId xmlns:a16="http://schemas.microsoft.com/office/drawing/2014/main" id="{AB2C040D-339A-4368-A4CE-23ACAF996618}"/>
                    </a:ext>
                  </a:extLst>
                </p:cNvPr>
                <p:cNvSpPr>
                  <a:spLocks noChangeArrowheads="1"/>
                </p:cNvSpPr>
                <p:nvPr/>
              </p:nvSpPr>
              <p:spPr bwMode="auto">
                <a:xfrm>
                  <a:off x="3568" y="2357"/>
                  <a:ext cx="240" cy="24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94" name="Oval 42">
                  <a:extLst>
                    <a:ext uri="{FF2B5EF4-FFF2-40B4-BE49-F238E27FC236}">
                      <a16:creationId xmlns:a16="http://schemas.microsoft.com/office/drawing/2014/main" id="{1CCE0148-EEE9-41EC-B013-0D1F0D374FD0}"/>
                    </a:ext>
                  </a:extLst>
                </p:cNvPr>
                <p:cNvSpPr>
                  <a:spLocks noChangeArrowheads="1"/>
                </p:cNvSpPr>
                <p:nvPr/>
              </p:nvSpPr>
              <p:spPr bwMode="auto">
                <a:xfrm>
                  <a:off x="3904" y="1973"/>
                  <a:ext cx="240" cy="24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95" name="Text Box 43">
                  <a:extLst>
                    <a:ext uri="{FF2B5EF4-FFF2-40B4-BE49-F238E27FC236}">
                      <a16:creationId xmlns:a16="http://schemas.microsoft.com/office/drawing/2014/main" id="{A0F3E69D-F88A-4D10-93DE-2E965CBA24A3}"/>
                    </a:ext>
                  </a:extLst>
                </p:cNvPr>
                <p:cNvSpPr txBox="1">
                  <a:spLocks noChangeArrowheads="1"/>
                </p:cNvSpPr>
                <p:nvPr/>
              </p:nvSpPr>
              <p:spPr bwMode="auto">
                <a:xfrm>
                  <a:off x="4515" y="2165"/>
                  <a:ext cx="301"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279596" name="Oval 44">
                  <a:extLst>
                    <a:ext uri="{FF2B5EF4-FFF2-40B4-BE49-F238E27FC236}">
                      <a16:creationId xmlns:a16="http://schemas.microsoft.com/office/drawing/2014/main" id="{1A7E1152-C3C2-4FB5-B14B-B9315BBB8FBB}"/>
                    </a:ext>
                  </a:extLst>
                </p:cNvPr>
                <p:cNvSpPr>
                  <a:spLocks noChangeArrowheads="1"/>
                </p:cNvSpPr>
                <p:nvPr/>
              </p:nvSpPr>
              <p:spPr bwMode="auto">
                <a:xfrm>
                  <a:off x="4288" y="2357"/>
                  <a:ext cx="240" cy="24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97" name="Rectangle 45">
                  <a:extLst>
                    <a:ext uri="{FF2B5EF4-FFF2-40B4-BE49-F238E27FC236}">
                      <a16:creationId xmlns:a16="http://schemas.microsoft.com/office/drawing/2014/main" id="{552780D2-45F6-4427-B91A-BF9D757C5D01}"/>
                    </a:ext>
                  </a:extLst>
                </p:cNvPr>
                <p:cNvSpPr>
                  <a:spLocks noChangeArrowheads="1"/>
                </p:cNvSpPr>
                <p:nvPr/>
              </p:nvSpPr>
              <p:spPr bwMode="auto">
                <a:xfrm>
                  <a:off x="4144" y="2837"/>
                  <a:ext cx="240" cy="528"/>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en-US" altLang="en-US" sz="3200" b="1" i="1">
                    <a:solidFill>
                      <a:schemeClr val="bg2"/>
                    </a:solidFill>
                    <a:latin typeface="Times New Roman" panose="02020603050405020304" pitchFamily="18" charset="0"/>
                  </a:endParaRPr>
                </a:p>
              </p:txBody>
            </p:sp>
            <p:sp>
              <p:nvSpPr>
                <p:cNvPr id="279598" name="Text Box 46">
                  <a:extLst>
                    <a:ext uri="{FF2B5EF4-FFF2-40B4-BE49-F238E27FC236}">
                      <a16:creationId xmlns:a16="http://schemas.microsoft.com/office/drawing/2014/main" id="{C4595C41-7622-46A0-91FF-61612FB49293}"/>
                    </a:ext>
                  </a:extLst>
                </p:cNvPr>
                <p:cNvSpPr txBox="1">
                  <a:spLocks noChangeArrowheads="1"/>
                </p:cNvSpPr>
                <p:nvPr/>
              </p:nvSpPr>
              <p:spPr bwMode="auto">
                <a:xfrm>
                  <a:off x="4135" y="2915"/>
                  <a:ext cx="4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279599" name="Text Box 47">
                  <a:extLst>
                    <a:ext uri="{FF2B5EF4-FFF2-40B4-BE49-F238E27FC236}">
                      <a16:creationId xmlns:a16="http://schemas.microsoft.com/office/drawing/2014/main" id="{3098B58C-4861-474E-AE15-F92FDAF8C257}"/>
                    </a:ext>
                  </a:extLst>
                </p:cNvPr>
                <p:cNvSpPr txBox="1">
                  <a:spLocks noChangeArrowheads="1"/>
                </p:cNvSpPr>
                <p:nvPr/>
              </p:nvSpPr>
              <p:spPr bwMode="auto">
                <a:xfrm>
                  <a:off x="4864" y="2520"/>
                  <a:ext cx="301"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279600" name="Text Box 48">
                  <a:extLst>
                    <a:ext uri="{FF2B5EF4-FFF2-40B4-BE49-F238E27FC236}">
                      <a16:creationId xmlns:a16="http://schemas.microsoft.com/office/drawing/2014/main" id="{B3146708-F310-44EF-8328-521B76E855F0}"/>
                    </a:ext>
                  </a:extLst>
                </p:cNvPr>
                <p:cNvSpPr txBox="1">
                  <a:spLocks noChangeArrowheads="1"/>
                </p:cNvSpPr>
                <p:nvPr/>
              </p:nvSpPr>
              <p:spPr bwMode="auto">
                <a:xfrm>
                  <a:off x="3664" y="1752"/>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279601" name="Text Box 49">
                  <a:extLst>
                    <a:ext uri="{FF2B5EF4-FFF2-40B4-BE49-F238E27FC236}">
                      <a16:creationId xmlns:a16="http://schemas.microsoft.com/office/drawing/2014/main" id="{C29BC069-C00E-40B4-BA72-713ABA8E8537}"/>
                    </a:ext>
                  </a:extLst>
                </p:cNvPr>
                <p:cNvSpPr txBox="1">
                  <a:spLocks noChangeArrowheads="1"/>
                </p:cNvSpPr>
                <p:nvPr/>
              </p:nvSpPr>
              <p:spPr bwMode="auto">
                <a:xfrm>
                  <a:off x="3267" y="2165"/>
                  <a:ext cx="287"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279602" name="Text Box 50">
                  <a:extLst>
                    <a:ext uri="{FF2B5EF4-FFF2-40B4-BE49-F238E27FC236}">
                      <a16:creationId xmlns:a16="http://schemas.microsoft.com/office/drawing/2014/main" id="{34F28479-555D-470F-89DB-CE5D6A60882F}"/>
                    </a:ext>
                  </a:extLst>
                </p:cNvPr>
                <p:cNvSpPr txBox="1">
                  <a:spLocks noChangeArrowheads="1"/>
                </p:cNvSpPr>
                <p:nvPr/>
              </p:nvSpPr>
              <p:spPr bwMode="auto">
                <a:xfrm>
                  <a:off x="3922" y="194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endParaRPr lang="en-US" altLang="zh-CN" sz="2400">
                    <a:latin typeface="Times New Roman" panose="02020603050405020304" pitchFamily="18" charset="0"/>
                  </a:endParaRPr>
                </a:p>
              </p:txBody>
            </p:sp>
            <p:sp>
              <p:nvSpPr>
                <p:cNvPr id="279603" name="Text Box 51">
                  <a:extLst>
                    <a:ext uri="{FF2B5EF4-FFF2-40B4-BE49-F238E27FC236}">
                      <a16:creationId xmlns:a16="http://schemas.microsoft.com/office/drawing/2014/main" id="{8965931C-BC98-463A-BF9E-D87AF5AA2EAB}"/>
                    </a:ext>
                  </a:extLst>
                </p:cNvPr>
                <p:cNvSpPr txBox="1">
                  <a:spLocks noChangeArrowheads="1"/>
                </p:cNvSpPr>
                <p:nvPr/>
              </p:nvSpPr>
              <p:spPr bwMode="auto">
                <a:xfrm>
                  <a:off x="3581" y="232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endParaRPr lang="en-US" altLang="zh-CN" sz="2400">
                    <a:latin typeface="Times New Roman" panose="02020603050405020304" pitchFamily="18" charset="0"/>
                  </a:endParaRPr>
                </a:p>
              </p:txBody>
            </p:sp>
            <p:sp>
              <p:nvSpPr>
                <p:cNvPr id="279604" name="Text Box 52">
                  <a:extLst>
                    <a:ext uri="{FF2B5EF4-FFF2-40B4-BE49-F238E27FC236}">
                      <a16:creationId xmlns:a16="http://schemas.microsoft.com/office/drawing/2014/main" id="{76201E49-E1F0-4C91-84FB-B9D5B7A3FEA5}"/>
                    </a:ext>
                  </a:extLst>
                </p:cNvPr>
                <p:cNvSpPr txBox="1">
                  <a:spLocks noChangeArrowheads="1"/>
                </p:cNvSpPr>
                <p:nvPr/>
              </p:nvSpPr>
              <p:spPr bwMode="auto">
                <a:xfrm>
                  <a:off x="4244" y="231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宋体" panose="02010600030101010101" pitchFamily="2" charset="-122"/>
                    </a:rPr>
                    <a:t>-</a:t>
                  </a:r>
                  <a:r>
                    <a:rPr lang="en-US" altLang="zh-CN" sz="2400" b="1">
                      <a:solidFill>
                        <a:srgbClr val="FF3300"/>
                      </a:solidFill>
                      <a:effectLst>
                        <a:outerShdw blurRad="38100" dist="38100" dir="2700000" algn="tl">
                          <a:srgbClr val="C0C0C0"/>
                        </a:outerShdw>
                      </a:effectLst>
                      <a:latin typeface="Times New Roman" panose="02020603050405020304" pitchFamily="18" charset="0"/>
                    </a:rPr>
                    <a:t>1</a:t>
                  </a:r>
                </a:p>
              </p:txBody>
            </p:sp>
          </p:grpSp>
          <p:sp>
            <p:nvSpPr>
              <p:cNvPr id="279605" name="Rectangle 53">
                <a:extLst>
                  <a:ext uri="{FF2B5EF4-FFF2-40B4-BE49-F238E27FC236}">
                    <a16:creationId xmlns:a16="http://schemas.microsoft.com/office/drawing/2014/main" id="{66E7F777-AAB7-4473-8982-AFD1A2517E52}"/>
                  </a:ext>
                </a:extLst>
              </p:cNvPr>
              <p:cNvSpPr>
                <a:spLocks noChangeArrowheads="1"/>
              </p:cNvSpPr>
              <p:nvPr/>
            </p:nvSpPr>
            <p:spPr bwMode="auto">
              <a:xfrm>
                <a:off x="3184" y="2846"/>
                <a:ext cx="240" cy="706"/>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3200" b="1">
                    <a:solidFill>
                      <a:schemeClr val="hlink"/>
                    </a:solidFill>
                    <a:latin typeface="Times New Roman" panose="02020603050405020304" pitchFamily="18" charset="0"/>
                  </a:rPr>
                  <a:t>h</a:t>
                </a:r>
              </a:p>
            </p:txBody>
          </p:sp>
          <p:sp>
            <p:nvSpPr>
              <p:cNvPr id="279606" name="Rectangle 54">
                <a:extLst>
                  <a:ext uri="{FF2B5EF4-FFF2-40B4-BE49-F238E27FC236}">
                    <a16:creationId xmlns:a16="http://schemas.microsoft.com/office/drawing/2014/main" id="{469CDB57-CF61-4798-B66D-E0F558140440}"/>
                  </a:ext>
                </a:extLst>
              </p:cNvPr>
              <p:cNvSpPr>
                <a:spLocks noChangeArrowheads="1"/>
              </p:cNvSpPr>
              <p:nvPr/>
            </p:nvSpPr>
            <p:spPr bwMode="auto">
              <a:xfrm>
                <a:off x="3760" y="2846"/>
                <a:ext cx="240" cy="548"/>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79607" name="Rectangle 55">
                <a:extLst>
                  <a:ext uri="{FF2B5EF4-FFF2-40B4-BE49-F238E27FC236}">
                    <a16:creationId xmlns:a16="http://schemas.microsoft.com/office/drawing/2014/main" id="{BA89E974-613C-4019-B3D2-BCC3503C7145}"/>
                  </a:ext>
                </a:extLst>
              </p:cNvPr>
              <p:cNvSpPr>
                <a:spLocks noChangeArrowheads="1"/>
              </p:cNvSpPr>
              <p:nvPr/>
            </p:nvSpPr>
            <p:spPr bwMode="auto">
              <a:xfrm>
                <a:off x="3755" y="3373"/>
                <a:ext cx="249" cy="155"/>
              </a:xfrm>
              <a:prstGeom prst="rect">
                <a:avLst/>
              </a:prstGeom>
              <a:solidFill>
                <a:schemeClr va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79608" name="Text Box 56">
                <a:extLst>
                  <a:ext uri="{FF2B5EF4-FFF2-40B4-BE49-F238E27FC236}">
                    <a16:creationId xmlns:a16="http://schemas.microsoft.com/office/drawing/2014/main" id="{B4E3EC9B-C8FA-4796-9C74-4AB0D2B54EDF}"/>
                  </a:ext>
                </a:extLst>
              </p:cNvPr>
              <p:cNvSpPr txBox="1">
                <a:spLocks noChangeArrowheads="1"/>
              </p:cNvSpPr>
              <p:nvPr/>
            </p:nvSpPr>
            <p:spPr bwMode="auto">
              <a:xfrm>
                <a:off x="3752" y="2919"/>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a:t>
                </a:r>
                <a:endParaRPr kumimoji="1" lang="en-US" altLang="zh-CN" sz="2400">
                  <a:solidFill>
                    <a:schemeClr val="hlink"/>
                  </a:solidFill>
                  <a:latin typeface="Times New Roman" panose="02020603050405020304" pitchFamily="18" charset="0"/>
                </a:endParaRPr>
              </a:p>
            </p:txBody>
          </p:sp>
        </p:grpSp>
      </p:grpSp>
      <p:sp>
        <p:nvSpPr>
          <p:cNvPr id="279609" name="Freeform 57">
            <a:extLst>
              <a:ext uri="{FF2B5EF4-FFF2-40B4-BE49-F238E27FC236}">
                <a16:creationId xmlns:a16="http://schemas.microsoft.com/office/drawing/2014/main" id="{FCCA9D4A-F99D-4583-BCE0-D2D9732076FA}"/>
              </a:ext>
            </a:extLst>
          </p:cNvPr>
          <p:cNvSpPr>
            <a:spLocks/>
          </p:cNvSpPr>
          <p:nvPr/>
        </p:nvSpPr>
        <p:spPr bwMode="auto">
          <a:xfrm flipH="1">
            <a:off x="2978150" y="2673350"/>
            <a:ext cx="406400" cy="119063"/>
          </a:xfrm>
          <a:custGeom>
            <a:avLst/>
            <a:gdLst>
              <a:gd name="T0" fmla="*/ 256 w 256"/>
              <a:gd name="T1" fmla="*/ 75 h 75"/>
              <a:gd name="T2" fmla="*/ 210 w 256"/>
              <a:gd name="T3" fmla="*/ 20 h 75"/>
              <a:gd name="T4" fmla="*/ 137 w 256"/>
              <a:gd name="T5" fmla="*/ 2 h 75"/>
              <a:gd name="T6" fmla="*/ 64 w 256"/>
              <a:gd name="T7" fmla="*/ 11 h 75"/>
              <a:gd name="T8" fmla="*/ 0 w 256"/>
              <a:gd name="T9" fmla="*/ 66 h 75"/>
            </a:gdLst>
            <a:ahLst/>
            <a:cxnLst>
              <a:cxn ang="0">
                <a:pos x="T0" y="T1"/>
              </a:cxn>
              <a:cxn ang="0">
                <a:pos x="T2" y="T3"/>
              </a:cxn>
              <a:cxn ang="0">
                <a:pos x="T4" y="T5"/>
              </a:cxn>
              <a:cxn ang="0">
                <a:pos x="T6" y="T7"/>
              </a:cxn>
              <a:cxn ang="0">
                <a:pos x="T8" y="T9"/>
              </a:cxn>
            </a:cxnLst>
            <a:rect l="0" t="0" r="r" b="b"/>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cmpd="sng">
            <a:solidFill>
              <a:schemeClr val="tx2"/>
            </a:solidFill>
            <a:prstDash val="sysDot"/>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9609"/>
                                        </p:tgtEl>
                                        <p:attrNameLst>
                                          <p:attrName>style.visibility</p:attrName>
                                        </p:attrNameLst>
                                      </p:cBhvr>
                                      <p:to>
                                        <p:strVal val="visible"/>
                                      </p:to>
                                    </p:set>
                                    <p:animEffect transition="in" filter="wipe(left)">
                                      <p:cBhvr>
                                        <p:cTn id="7" dur="500"/>
                                        <p:tgtEl>
                                          <p:spTgt spid="279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00F12936-904C-4D2C-8A88-3161387608AB}"/>
              </a:ext>
            </a:extLst>
          </p:cNvPr>
          <p:cNvSpPr>
            <a:spLocks noGrp="1"/>
          </p:cNvSpPr>
          <p:nvPr>
            <p:ph type="sldNum" sz="quarter" idx="11"/>
          </p:nvPr>
        </p:nvSpPr>
        <p:spPr/>
        <p:txBody>
          <a:bodyPr/>
          <a:lstStyle/>
          <a:p>
            <a:fld id="{D40817F7-CE6A-4BCE-854C-63124F466A0B}" type="slidenum">
              <a:rPr lang="en-US" altLang="zh-CN"/>
              <a:pPr/>
              <a:t>89</a:t>
            </a:fld>
            <a:endParaRPr lang="en-US" altLang="zh-CN"/>
          </a:p>
        </p:txBody>
      </p:sp>
      <p:sp>
        <p:nvSpPr>
          <p:cNvPr id="280580" name="Rectangle 4">
            <a:extLst>
              <a:ext uri="{FF2B5EF4-FFF2-40B4-BE49-F238E27FC236}">
                <a16:creationId xmlns:a16="http://schemas.microsoft.com/office/drawing/2014/main" id="{E56E8B22-2F8D-44DC-A5C1-A8A7C7B459A6}"/>
              </a:ext>
            </a:extLst>
          </p:cNvPr>
          <p:cNvSpPr>
            <a:spLocks noGrp="1" noChangeArrowheads="1"/>
          </p:cNvSpPr>
          <p:nvPr>
            <p:ph type="body" idx="1"/>
          </p:nvPr>
        </p:nvSpPr>
        <p:spPr>
          <a:xfrm>
            <a:off x="482600" y="692150"/>
            <a:ext cx="8229600" cy="5649913"/>
          </a:xfrm>
        </p:spPr>
        <p:txBody>
          <a:bodyPr/>
          <a:lstStyle/>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RotateLR (AVLNode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ptr) </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AVLNode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*subR = ptr</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AVLNode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*subL = subR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ptr = subL</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subL</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 =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a:t>
            </a:r>
            <a:r>
              <a:rPr lang="en-US" altLang="zh-CN" sz="2800" b="1">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 = subL</a:t>
            </a:r>
            <a:r>
              <a:rPr lang="en-US" altLang="zh-CN" sz="2800" b="1">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bf &lt;= 0) subL</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bf = 0</a:t>
            </a:r>
            <a:r>
              <a:rPr lang="en-US" altLang="zh-CN" sz="2800" b="1">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a:t>
            </a:r>
            <a:r>
              <a:rPr lang="en-US" altLang="zh-CN" sz="2800">
                <a:latin typeface="Times New Roman" panose="02020603050405020304" pitchFamily="18" charset="0"/>
                <a:ea typeface="隶书" panose="02010509060101010101" pitchFamily="49" charset="-122"/>
              </a:rPr>
              <a:t> subL</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bf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subR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 =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a:t>
            </a:r>
            <a:r>
              <a:rPr lang="en-US" altLang="zh-CN" sz="2800" b="1">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 = subR</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a:t>
            </a:r>
            <a:r>
              <a:rPr lang="en-US" altLang="zh-CN" sz="2800">
                <a:latin typeface="Times New Roman" panose="02020603050405020304" pitchFamily="18" charset="0"/>
                <a:ea typeface="隶书" panose="02010509060101010101" pitchFamily="49" charset="-122"/>
              </a:rPr>
              <a:t>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bf </a:t>
            </a:r>
            <a:r>
              <a:rPr lang="en-US" altLang="zh-CN" sz="2800" i="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 subR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bf = 1</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a:t>
            </a:r>
            <a:r>
              <a:rPr lang="en-US" altLang="zh-CN" sz="2800">
                <a:latin typeface="Times New Roman" panose="02020603050405020304" pitchFamily="18" charset="0"/>
                <a:ea typeface="隶书" panose="02010509060101010101" pitchFamily="49" charset="-122"/>
              </a:rPr>
              <a:t> subR</a:t>
            </a:r>
            <a:r>
              <a:rPr lang="en-US" altLang="zh-CN" sz="2800">
                <a:latin typeface="Courier New" panose="02070309020205020404" pitchFamily="49"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bf = 0</a:t>
            </a:r>
            <a:r>
              <a:rPr lang="en-US" altLang="zh-CN" sz="2800" b="1">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86E2B9E-5105-4B52-B5E3-E47A8200B497}"/>
              </a:ext>
            </a:extLst>
          </p:cNvPr>
          <p:cNvSpPr>
            <a:spLocks noGrp="1"/>
          </p:cNvSpPr>
          <p:nvPr>
            <p:ph type="sldNum" sz="quarter" idx="11"/>
          </p:nvPr>
        </p:nvSpPr>
        <p:spPr/>
        <p:txBody>
          <a:bodyPr/>
          <a:lstStyle/>
          <a:p>
            <a:fld id="{0331BBF7-BA81-4DE8-A7B1-1FE5C2908C14}" type="slidenum">
              <a:rPr lang="en-US" altLang="zh-CN"/>
              <a:pPr/>
              <a:t>9</a:t>
            </a:fld>
            <a:endParaRPr lang="en-US" altLang="zh-CN"/>
          </a:p>
        </p:txBody>
      </p:sp>
      <p:sp>
        <p:nvSpPr>
          <p:cNvPr id="314370" name="Rectangle 2">
            <a:extLst>
              <a:ext uri="{FF2B5EF4-FFF2-40B4-BE49-F238E27FC236}">
                <a16:creationId xmlns:a16="http://schemas.microsoft.com/office/drawing/2014/main" id="{77F29232-FFA9-46D9-8467-9E6D26B2F8DC}"/>
              </a:ext>
            </a:extLst>
          </p:cNvPr>
          <p:cNvSpPr>
            <a:spLocks noGrp="1" noChangeArrowheads="1"/>
          </p:cNvSpPr>
          <p:nvPr>
            <p:ph type="body" idx="1"/>
          </p:nvPr>
        </p:nvSpPr>
        <p:spPr>
          <a:xfrm>
            <a:off x="590550" y="512763"/>
            <a:ext cx="8229600" cy="5759450"/>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assert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0</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CurrentSize)</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Element[i</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1].key</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virtual void </a:t>
            </a:r>
            <a:r>
              <a:rPr lang="en-US" altLang="zh-CN" sz="2800">
                <a:latin typeface="Times New Roman" panose="02020603050405020304" pitchFamily="18" charset="0"/>
                <a:ea typeface="隶书" panose="02010509060101010101" pitchFamily="49" charset="-122"/>
              </a:rPr>
              <a:t>setKey (K x</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修改第 </a:t>
            </a:r>
            <a:r>
              <a:rPr lang="en-US" altLang="zh-CN" sz="2800">
                <a:solidFill>
                  <a:schemeClr val="tx2"/>
                </a:solidFill>
                <a:latin typeface="Times New Roman" panose="02020603050405020304" pitchFamily="18" charset="0"/>
                <a:ea typeface="隶书" panose="02010509060101010101" pitchFamily="49" charset="-122"/>
              </a:rPr>
              <a:t>i</a:t>
            </a:r>
            <a:r>
              <a:rPr lang="zh-CN" altLang="en-US" sz="2800">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1</a:t>
            </a:r>
            <a:r>
              <a:rPr lang="zh-CN" altLang="en-US" sz="2800">
                <a:solidFill>
                  <a:schemeClr val="tx2"/>
                </a:solidFill>
                <a:latin typeface="Times New Roman" panose="02020603050405020304" pitchFamily="18" charset="0"/>
                <a:ea typeface="隶书" panose="02010509060101010101" pitchFamily="49" charset="-122"/>
              </a:rPr>
              <a:t>开始）元素值</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assert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CurrentSize)</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Element[i</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1].key = x</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virtual int </a:t>
            </a:r>
            <a:r>
              <a:rPr lang="en-US" altLang="zh-CN" sz="2800">
                <a:latin typeface="Times New Roman" panose="02020603050405020304" pitchFamily="18" charset="0"/>
                <a:ea typeface="隶书" panose="02010509060101010101" pitchFamily="49" charset="-122"/>
              </a:rPr>
              <a:t>SeqSearch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K x)</a:t>
            </a:r>
            <a:r>
              <a:rPr lang="en-US" altLang="zh-CN" sz="2800" b="1">
                <a:latin typeface="Times New Roman" panose="02020603050405020304" pitchFamily="18" charset="0"/>
                <a:ea typeface="隶书" panose="02010509060101010101" pitchFamily="49" charset="-122"/>
              </a:rPr>
              <a:t> const;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virtual bool </a:t>
            </a:r>
            <a:r>
              <a:rPr lang="en-US" altLang="zh-CN" sz="2800">
                <a:latin typeface="Times New Roman" panose="02020603050405020304" pitchFamily="18" charset="0"/>
                <a:ea typeface="隶书" panose="02010509060101010101" pitchFamily="49" charset="-122"/>
              </a:rPr>
              <a:t>Insert (E</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virtual bool </a:t>
            </a:r>
            <a:r>
              <a:rPr lang="en-US" altLang="zh-CN" sz="2800">
                <a:latin typeface="Times New Roman" panose="02020603050405020304" pitchFamily="18" charset="0"/>
                <a:ea typeface="隶书" panose="02010509060101010101" pitchFamily="49" charset="-122"/>
              </a:rPr>
              <a:t>Remove (K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friend ostream&amp; operator &lt;&lt;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ostream&amp; </a:t>
            </a:r>
            <a:r>
              <a:rPr lang="en-US" altLang="zh-CN" sz="2800">
                <a:latin typeface="Times New Roman" panose="02020603050405020304" pitchFamily="18" charset="0"/>
                <a:ea typeface="隶书" panose="02010509060101010101" pitchFamily="49" charset="-122"/>
              </a:rPr>
              <a:t>out</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const</a:t>
            </a:r>
            <a:r>
              <a:rPr lang="en-US" altLang="zh-CN" sz="2800">
                <a:latin typeface="Times New Roman" panose="02020603050405020304" pitchFamily="18" charset="0"/>
                <a:ea typeface="隶书" panose="02010509060101010101" pitchFamily="49" charset="-122"/>
              </a:rPr>
              <a:t> dataList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K</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OutList)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输出</a:t>
            </a:r>
          </a:p>
        </p:txBody>
      </p:sp>
    </p:spTree>
  </p:cSld>
  <p:clrMapOvr>
    <a:masterClrMapping/>
  </p:clrMapOvr>
  <p:transition>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95761BB-D059-43DC-9F27-279E3911F3F5}"/>
              </a:ext>
            </a:extLst>
          </p:cNvPr>
          <p:cNvSpPr>
            <a:spLocks noGrp="1"/>
          </p:cNvSpPr>
          <p:nvPr>
            <p:ph type="sldNum" sz="quarter" idx="11"/>
          </p:nvPr>
        </p:nvSpPr>
        <p:spPr/>
        <p:txBody>
          <a:bodyPr/>
          <a:lstStyle/>
          <a:p>
            <a:fld id="{490BA30F-3640-441B-8021-6CA277A52BB8}" type="slidenum">
              <a:rPr lang="en-US" altLang="zh-CN"/>
              <a:pPr/>
              <a:t>90</a:t>
            </a:fld>
            <a:endParaRPr lang="en-US" altLang="zh-CN"/>
          </a:p>
        </p:txBody>
      </p:sp>
      <p:sp>
        <p:nvSpPr>
          <p:cNvPr id="363522" name="Rectangle 2">
            <a:extLst>
              <a:ext uri="{FF2B5EF4-FFF2-40B4-BE49-F238E27FC236}">
                <a16:creationId xmlns:a16="http://schemas.microsoft.com/office/drawing/2014/main" id="{0167ECD4-1BD1-4EA0-9E98-ADAD086CFEA6}"/>
              </a:ext>
            </a:extLst>
          </p:cNvPr>
          <p:cNvSpPr>
            <a:spLocks noGrp="1" noChangeArrowheads="1"/>
          </p:cNvSpPr>
          <p:nvPr>
            <p:ph type="body" idx="1"/>
          </p:nvPr>
        </p:nvSpPr>
        <p:spPr>
          <a:xfrm>
            <a:off x="482600" y="692150"/>
            <a:ext cx="8229600" cy="5649913"/>
          </a:xfrm>
        </p:spPr>
        <p:txBody>
          <a:bodyPr/>
          <a:lstStyle/>
          <a:p>
            <a:pPr>
              <a:lnSpc>
                <a:spcPct val="110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bf = 0</a:t>
            </a:r>
            <a:r>
              <a:rPr lang="en-US" altLang="zh-CN" sz="2800" b="1">
                <a:latin typeface="Times New Roman" panose="02020603050405020304" pitchFamily="18" charset="0"/>
                <a:ea typeface="隶书" panose="02010509060101010101" pitchFamily="49" charset="-122"/>
              </a:rPr>
              <a:t>;</a:t>
            </a:r>
          </a:p>
          <a:p>
            <a:pPr>
              <a:lnSpc>
                <a:spcPct val="110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10000"/>
              </a:lnSpc>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lnSpc>
                <a:spcPct val="110000"/>
              </a:lnSpc>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lnSpc>
                <a:spcPct val="110000"/>
              </a:lnSpc>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在结点</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的右子女的左子树中插入新结点，该子树高度增</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。结点</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的平衡因子变为</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，发生了不平衡。</a:t>
            </a:r>
          </a:p>
          <a:p>
            <a:pPr>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首先以结点</a:t>
            </a:r>
            <a:r>
              <a:rPr lang="en-US" altLang="zh-CN" sz="3000" b="1">
                <a:latin typeface="Times New Roman" panose="02020603050405020304" pitchFamily="18" charset="0"/>
                <a:ea typeface="仿宋_GB2312" pitchFamily="49" charset="-122"/>
              </a:rPr>
              <a:t>D</a:t>
            </a:r>
            <a:r>
              <a:rPr lang="zh-CN" altLang="en-US" sz="3000" b="1">
                <a:latin typeface="Times New Roman" panose="02020603050405020304" pitchFamily="18" charset="0"/>
                <a:ea typeface="仿宋_GB2312" pitchFamily="49" charset="-122"/>
              </a:rPr>
              <a:t>为旋转轴，将结点</a:t>
            </a:r>
            <a:r>
              <a:rPr lang="en-US" altLang="zh-CN" sz="3000" b="1">
                <a:latin typeface="Times New Roman" panose="02020603050405020304" pitchFamily="18" charset="0"/>
                <a:ea typeface="仿宋_GB2312" pitchFamily="49" charset="-122"/>
              </a:rPr>
              <a:t>C</a:t>
            </a:r>
            <a:r>
              <a:rPr lang="zh-CN" altLang="en-US" sz="3000" b="1">
                <a:latin typeface="Times New Roman" panose="02020603050405020304" pitchFamily="18" charset="0"/>
                <a:ea typeface="仿宋_GB2312" pitchFamily="49" charset="-122"/>
              </a:rPr>
              <a:t>顺时针旋转，以</a:t>
            </a:r>
            <a:r>
              <a:rPr lang="en-US" altLang="zh-CN" sz="3000" b="1">
                <a:latin typeface="Times New Roman" panose="02020603050405020304" pitchFamily="18" charset="0"/>
                <a:ea typeface="仿宋_GB2312" pitchFamily="49" charset="-122"/>
              </a:rPr>
              <a:t>D</a:t>
            </a:r>
            <a:r>
              <a:rPr lang="zh-CN" altLang="en-US" sz="3000" b="1">
                <a:latin typeface="Times New Roman" panose="02020603050405020304" pitchFamily="18" charset="0"/>
                <a:ea typeface="仿宋_GB2312" pitchFamily="49" charset="-122"/>
              </a:rPr>
              <a:t>代替原来</a:t>
            </a:r>
            <a:r>
              <a:rPr lang="en-US" altLang="zh-CN" sz="3000" b="1">
                <a:latin typeface="Times New Roman" panose="02020603050405020304" pitchFamily="18" charset="0"/>
                <a:ea typeface="仿宋_GB2312" pitchFamily="49" charset="-122"/>
              </a:rPr>
              <a:t>C</a:t>
            </a:r>
            <a:r>
              <a:rPr lang="zh-CN" altLang="en-US" sz="3000" b="1">
                <a:latin typeface="Times New Roman" panose="02020603050405020304" pitchFamily="18" charset="0"/>
                <a:ea typeface="仿宋_GB2312" pitchFamily="49" charset="-122"/>
              </a:rPr>
              <a:t>的位置。</a:t>
            </a:r>
          </a:p>
        </p:txBody>
      </p:sp>
      <p:sp>
        <p:nvSpPr>
          <p:cNvPr id="363523" name="Rectangle 3">
            <a:extLst>
              <a:ext uri="{FF2B5EF4-FFF2-40B4-BE49-F238E27FC236}">
                <a16:creationId xmlns:a16="http://schemas.microsoft.com/office/drawing/2014/main" id="{CDFBBB01-9C0E-4A38-BBD0-EDEA052BB2BC}"/>
              </a:ext>
            </a:extLst>
          </p:cNvPr>
          <p:cNvSpPr>
            <a:spLocks noGrp="1" noChangeArrowheads="1"/>
          </p:cNvSpPr>
          <p:nvPr>
            <p:ph type="title"/>
          </p:nvPr>
        </p:nvSpPr>
        <p:spPr>
          <a:xfrm>
            <a:off x="457200" y="1733550"/>
            <a:ext cx="8229600" cy="1371600"/>
          </a:xfrm>
        </p:spPr>
        <p:txBody>
          <a:bodyPr/>
          <a:lstStyle/>
          <a:p>
            <a:r>
              <a:rPr lang="zh-CN" altLang="en-US" sz="4000" b="1">
                <a:solidFill>
                  <a:schemeClr val="tx2"/>
                </a:solidFill>
                <a:latin typeface="华文新魏" panose="02010800040101010101" pitchFamily="2" charset="-122"/>
                <a:ea typeface="华文新魏" panose="02010800040101010101" pitchFamily="2" charset="-122"/>
              </a:rPr>
              <a:t>先右后左双旋转 </a:t>
            </a:r>
            <a:r>
              <a:rPr lang="en-US" altLang="zh-CN" sz="4000" b="1">
                <a:solidFill>
                  <a:schemeClr val="tx2"/>
                </a:solidFill>
                <a:latin typeface="华文新魏" panose="02010800040101010101" pitchFamily="2" charset="-122"/>
                <a:ea typeface="华文新魏" panose="02010800040101010101" pitchFamily="2" charset="-122"/>
              </a:rPr>
              <a:t>(RotationRightLeft)</a:t>
            </a:r>
          </a:p>
        </p:txBody>
      </p:sp>
    </p:spTree>
  </p:cSld>
  <p:clrMapOvr>
    <a:masterClrMapping/>
  </p:clrMapOvr>
  <p:transition>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4">
            <a:extLst>
              <a:ext uri="{FF2B5EF4-FFF2-40B4-BE49-F238E27FC236}">
                <a16:creationId xmlns:a16="http://schemas.microsoft.com/office/drawing/2014/main" id="{0183E50E-9946-4E87-8E43-955AE21C4B00}"/>
              </a:ext>
            </a:extLst>
          </p:cNvPr>
          <p:cNvSpPr>
            <a:spLocks noGrp="1"/>
          </p:cNvSpPr>
          <p:nvPr>
            <p:ph type="sldNum" sz="quarter" idx="11"/>
          </p:nvPr>
        </p:nvSpPr>
        <p:spPr/>
        <p:txBody>
          <a:bodyPr/>
          <a:lstStyle/>
          <a:p>
            <a:fld id="{A3674AAC-1B88-44F6-ABE4-86260141D6ED}" type="slidenum">
              <a:rPr lang="en-US" altLang="zh-CN"/>
              <a:pPr/>
              <a:t>91</a:t>
            </a:fld>
            <a:endParaRPr lang="en-US" altLang="zh-CN"/>
          </a:p>
        </p:txBody>
      </p:sp>
      <p:grpSp>
        <p:nvGrpSpPr>
          <p:cNvPr id="282628" name="Group 4">
            <a:extLst>
              <a:ext uri="{FF2B5EF4-FFF2-40B4-BE49-F238E27FC236}">
                <a16:creationId xmlns:a16="http://schemas.microsoft.com/office/drawing/2014/main" id="{E6168B1E-5300-4419-8073-7E2BC088FDFE}"/>
              </a:ext>
            </a:extLst>
          </p:cNvPr>
          <p:cNvGrpSpPr>
            <a:grpSpLocks/>
          </p:cNvGrpSpPr>
          <p:nvPr/>
        </p:nvGrpSpPr>
        <p:grpSpPr bwMode="auto">
          <a:xfrm>
            <a:off x="1008063" y="577850"/>
            <a:ext cx="3314700" cy="3133725"/>
            <a:chOff x="700" y="2014"/>
            <a:chExt cx="2088" cy="1974"/>
          </a:xfrm>
        </p:grpSpPr>
        <p:sp>
          <p:nvSpPr>
            <p:cNvPr id="282629" name="AutoShape 5">
              <a:extLst>
                <a:ext uri="{FF2B5EF4-FFF2-40B4-BE49-F238E27FC236}">
                  <a16:creationId xmlns:a16="http://schemas.microsoft.com/office/drawing/2014/main" id="{A69974E0-8C1B-47E0-92AF-0AA4B1F7E3C4}"/>
                </a:ext>
              </a:extLst>
            </p:cNvPr>
            <p:cNvSpPr>
              <a:spLocks noChangeArrowheads="1"/>
            </p:cNvSpPr>
            <p:nvPr/>
          </p:nvSpPr>
          <p:spPr bwMode="auto">
            <a:xfrm flipV="1">
              <a:off x="2244" y="2251"/>
              <a:ext cx="528" cy="288"/>
            </a:xfrm>
            <a:prstGeom prst="wedgeRoundRectCallout">
              <a:avLst>
                <a:gd name="adj1" fmla="val -108338"/>
                <a:gd name="adj2" fmla="val -376042"/>
                <a:gd name="adj3" fmla="val 16667"/>
              </a:avLst>
            </a:prstGeom>
            <a:solidFill>
              <a:srgbClr val="FFFFCC"/>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en-US" altLang="en-US" sz="2400">
                <a:latin typeface="Times New Roman" panose="02020603050405020304" pitchFamily="18" charset="0"/>
              </a:endParaRPr>
            </a:p>
          </p:txBody>
        </p:sp>
        <p:sp>
          <p:nvSpPr>
            <p:cNvPr id="282630" name="Text Box 6">
              <a:extLst>
                <a:ext uri="{FF2B5EF4-FFF2-40B4-BE49-F238E27FC236}">
                  <a16:creationId xmlns:a16="http://schemas.microsoft.com/office/drawing/2014/main" id="{4663A0CD-EA86-4CEE-AB2B-1423A3C0EC28}"/>
                </a:ext>
              </a:extLst>
            </p:cNvPr>
            <p:cNvSpPr txBox="1">
              <a:spLocks noChangeArrowheads="1"/>
            </p:cNvSpPr>
            <p:nvPr/>
          </p:nvSpPr>
          <p:spPr bwMode="auto">
            <a:xfrm>
              <a:off x="2254" y="2235"/>
              <a:ext cx="53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600" b="1">
                  <a:solidFill>
                    <a:schemeClr val="tx2"/>
                  </a:solidFill>
                  <a:latin typeface="Times New Roman" panose="02020603050405020304" pitchFamily="18" charset="0"/>
                  <a:ea typeface="仿宋_GB2312" pitchFamily="49" charset="-122"/>
                </a:rPr>
                <a:t>插入</a:t>
              </a:r>
              <a:endParaRPr lang="zh-CN" altLang="en-US" sz="2600">
                <a:latin typeface="Times New Roman" panose="02020603050405020304" pitchFamily="18" charset="0"/>
              </a:endParaRPr>
            </a:p>
          </p:txBody>
        </p:sp>
        <p:grpSp>
          <p:nvGrpSpPr>
            <p:cNvPr id="282631" name="Group 7">
              <a:extLst>
                <a:ext uri="{FF2B5EF4-FFF2-40B4-BE49-F238E27FC236}">
                  <a16:creationId xmlns:a16="http://schemas.microsoft.com/office/drawing/2014/main" id="{C1DA6708-A8DA-4F26-8881-4269AB7D1C65}"/>
                </a:ext>
              </a:extLst>
            </p:cNvPr>
            <p:cNvGrpSpPr>
              <a:grpSpLocks/>
            </p:cNvGrpSpPr>
            <p:nvPr/>
          </p:nvGrpSpPr>
          <p:grpSpPr bwMode="auto">
            <a:xfrm>
              <a:off x="700" y="2014"/>
              <a:ext cx="1869" cy="1974"/>
              <a:chOff x="736" y="1614"/>
              <a:chExt cx="1869" cy="1974"/>
            </a:xfrm>
          </p:grpSpPr>
          <p:grpSp>
            <p:nvGrpSpPr>
              <p:cNvPr id="282632" name="Group 8">
                <a:extLst>
                  <a:ext uri="{FF2B5EF4-FFF2-40B4-BE49-F238E27FC236}">
                    <a16:creationId xmlns:a16="http://schemas.microsoft.com/office/drawing/2014/main" id="{F9644B8D-4D85-4423-861D-147AE714517B}"/>
                  </a:ext>
                </a:extLst>
              </p:cNvPr>
              <p:cNvGrpSpPr>
                <a:grpSpLocks/>
              </p:cNvGrpSpPr>
              <p:nvPr/>
            </p:nvGrpSpPr>
            <p:grpSpPr bwMode="auto">
              <a:xfrm>
                <a:off x="907" y="1854"/>
                <a:ext cx="1584" cy="1734"/>
                <a:chOff x="907" y="1854"/>
                <a:chExt cx="1584" cy="1734"/>
              </a:xfrm>
            </p:grpSpPr>
            <p:sp>
              <p:nvSpPr>
                <p:cNvPr id="282633" name="Line 9">
                  <a:extLst>
                    <a:ext uri="{FF2B5EF4-FFF2-40B4-BE49-F238E27FC236}">
                      <a16:creationId xmlns:a16="http://schemas.microsoft.com/office/drawing/2014/main" id="{D9BF1EAF-130B-4CE2-A3CD-98DBA23C901B}"/>
                    </a:ext>
                  </a:extLst>
                </p:cNvPr>
                <p:cNvSpPr>
                  <a:spLocks noChangeShapeType="1"/>
                </p:cNvSpPr>
                <p:nvPr/>
              </p:nvSpPr>
              <p:spPr bwMode="auto">
                <a:xfrm flipH="1">
                  <a:off x="1387" y="2718"/>
                  <a:ext cx="192" cy="288"/>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34" name="Line 10">
                  <a:extLst>
                    <a:ext uri="{FF2B5EF4-FFF2-40B4-BE49-F238E27FC236}">
                      <a16:creationId xmlns:a16="http://schemas.microsoft.com/office/drawing/2014/main" id="{61EE099A-B19F-4F3E-9E12-4A879BB50BFE}"/>
                    </a:ext>
                  </a:extLst>
                </p:cNvPr>
                <p:cNvSpPr>
                  <a:spLocks noChangeShapeType="1"/>
                </p:cNvSpPr>
                <p:nvPr/>
              </p:nvSpPr>
              <p:spPr bwMode="auto">
                <a:xfrm>
                  <a:off x="1627" y="2766"/>
                  <a:ext cx="192" cy="240"/>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35" name="Line 11">
                  <a:extLst>
                    <a:ext uri="{FF2B5EF4-FFF2-40B4-BE49-F238E27FC236}">
                      <a16:creationId xmlns:a16="http://schemas.microsoft.com/office/drawing/2014/main" id="{D68E7B58-956D-4AE9-91B6-B4FAF4566F7A}"/>
                    </a:ext>
                  </a:extLst>
                </p:cNvPr>
                <p:cNvSpPr>
                  <a:spLocks noChangeShapeType="1"/>
                </p:cNvSpPr>
                <p:nvPr/>
              </p:nvSpPr>
              <p:spPr bwMode="auto">
                <a:xfrm flipH="1">
                  <a:off x="1003" y="2046"/>
                  <a:ext cx="432" cy="43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36" name="Line 12">
                  <a:extLst>
                    <a:ext uri="{FF2B5EF4-FFF2-40B4-BE49-F238E27FC236}">
                      <a16:creationId xmlns:a16="http://schemas.microsoft.com/office/drawing/2014/main" id="{FDDD6727-E928-4C85-B25C-2582E1F5AE0A}"/>
                    </a:ext>
                  </a:extLst>
                </p:cNvPr>
                <p:cNvSpPr>
                  <a:spLocks noChangeShapeType="1"/>
                </p:cNvSpPr>
                <p:nvPr/>
              </p:nvSpPr>
              <p:spPr bwMode="auto">
                <a:xfrm>
                  <a:off x="1579" y="2046"/>
                  <a:ext cx="672" cy="768"/>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37" name="Rectangle 13">
                  <a:extLst>
                    <a:ext uri="{FF2B5EF4-FFF2-40B4-BE49-F238E27FC236}">
                      <a16:creationId xmlns:a16="http://schemas.microsoft.com/office/drawing/2014/main" id="{1C567AD4-67C8-4788-AE8E-D6C4926E1BBD}"/>
                    </a:ext>
                  </a:extLst>
                </p:cNvPr>
                <p:cNvSpPr>
                  <a:spLocks noChangeArrowheads="1"/>
                </p:cNvSpPr>
                <p:nvPr/>
              </p:nvSpPr>
              <p:spPr bwMode="auto">
                <a:xfrm>
                  <a:off x="907" y="2382"/>
                  <a:ext cx="240" cy="665"/>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chemeClr val="hlink"/>
                      </a:solidFill>
                      <a:latin typeface="Times New Roman" panose="02020603050405020304" pitchFamily="18" charset="0"/>
                    </a:rPr>
                    <a:t>h</a:t>
                  </a:r>
                </a:p>
              </p:txBody>
            </p:sp>
            <p:sp>
              <p:nvSpPr>
                <p:cNvPr id="282638" name="Line 14">
                  <a:extLst>
                    <a:ext uri="{FF2B5EF4-FFF2-40B4-BE49-F238E27FC236}">
                      <a16:creationId xmlns:a16="http://schemas.microsoft.com/office/drawing/2014/main" id="{010B3295-F311-471B-9D1E-776DF2DA56DC}"/>
                    </a:ext>
                  </a:extLst>
                </p:cNvPr>
                <p:cNvSpPr>
                  <a:spLocks noChangeShapeType="1"/>
                </p:cNvSpPr>
                <p:nvPr/>
              </p:nvSpPr>
              <p:spPr bwMode="auto">
                <a:xfrm flipH="1">
                  <a:off x="1579" y="2430"/>
                  <a:ext cx="205" cy="288"/>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39" name="Oval 15">
                  <a:extLst>
                    <a:ext uri="{FF2B5EF4-FFF2-40B4-BE49-F238E27FC236}">
                      <a16:creationId xmlns:a16="http://schemas.microsoft.com/office/drawing/2014/main" id="{C1725490-C077-436B-89DB-CDBFC7F9B55E}"/>
                    </a:ext>
                  </a:extLst>
                </p:cNvPr>
                <p:cNvSpPr>
                  <a:spLocks noChangeArrowheads="1"/>
                </p:cNvSpPr>
                <p:nvPr/>
              </p:nvSpPr>
              <p:spPr bwMode="auto">
                <a:xfrm>
                  <a:off x="1723" y="2238"/>
                  <a:ext cx="240" cy="24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40" name="Oval 16">
                  <a:extLst>
                    <a:ext uri="{FF2B5EF4-FFF2-40B4-BE49-F238E27FC236}">
                      <a16:creationId xmlns:a16="http://schemas.microsoft.com/office/drawing/2014/main" id="{EEE8F3E4-0731-4214-B751-3C860B066E07}"/>
                    </a:ext>
                  </a:extLst>
                </p:cNvPr>
                <p:cNvSpPr>
                  <a:spLocks noChangeArrowheads="1"/>
                </p:cNvSpPr>
                <p:nvPr/>
              </p:nvSpPr>
              <p:spPr bwMode="auto">
                <a:xfrm>
                  <a:off x="1400" y="1854"/>
                  <a:ext cx="240" cy="24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41" name="Rectangle 17">
                  <a:extLst>
                    <a:ext uri="{FF2B5EF4-FFF2-40B4-BE49-F238E27FC236}">
                      <a16:creationId xmlns:a16="http://schemas.microsoft.com/office/drawing/2014/main" id="{559E99C1-949D-4877-AAF5-0470E84AF200}"/>
                    </a:ext>
                  </a:extLst>
                </p:cNvPr>
                <p:cNvSpPr>
                  <a:spLocks noChangeArrowheads="1"/>
                </p:cNvSpPr>
                <p:nvPr/>
              </p:nvSpPr>
              <p:spPr bwMode="auto">
                <a:xfrm>
                  <a:off x="2251" y="2838"/>
                  <a:ext cx="240" cy="740"/>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3200" b="1">
                      <a:solidFill>
                        <a:schemeClr val="hlink"/>
                      </a:solidFill>
                      <a:latin typeface="Times New Roman" panose="02020603050405020304" pitchFamily="18" charset="0"/>
                    </a:rPr>
                    <a:t>h</a:t>
                  </a:r>
                </a:p>
              </p:txBody>
            </p:sp>
            <p:sp>
              <p:nvSpPr>
                <p:cNvPr id="282642" name="Rectangle 18">
                  <a:extLst>
                    <a:ext uri="{FF2B5EF4-FFF2-40B4-BE49-F238E27FC236}">
                      <a16:creationId xmlns:a16="http://schemas.microsoft.com/office/drawing/2014/main" id="{1C3B1176-3928-48A2-839A-E37CCB66724E}"/>
                    </a:ext>
                  </a:extLst>
                </p:cNvPr>
                <p:cNvSpPr>
                  <a:spLocks noChangeArrowheads="1"/>
                </p:cNvSpPr>
                <p:nvPr/>
              </p:nvSpPr>
              <p:spPr bwMode="auto">
                <a:xfrm>
                  <a:off x="1243" y="3006"/>
                  <a:ext cx="240" cy="582"/>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82643" name="Rectangle 19">
                  <a:extLst>
                    <a:ext uri="{FF2B5EF4-FFF2-40B4-BE49-F238E27FC236}">
                      <a16:creationId xmlns:a16="http://schemas.microsoft.com/office/drawing/2014/main" id="{E70D63C5-50BB-43F6-A437-AB849E4801B8}"/>
                    </a:ext>
                  </a:extLst>
                </p:cNvPr>
                <p:cNvSpPr>
                  <a:spLocks noChangeArrowheads="1"/>
                </p:cNvSpPr>
                <p:nvPr/>
              </p:nvSpPr>
              <p:spPr bwMode="auto">
                <a:xfrm>
                  <a:off x="1723" y="3006"/>
                  <a:ext cx="240" cy="574"/>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en-US" altLang="en-US" sz="3200" b="1" i="1">
                    <a:solidFill>
                      <a:schemeClr val="bg2"/>
                    </a:solidFill>
                    <a:latin typeface="Times New Roman" panose="02020603050405020304" pitchFamily="18" charset="0"/>
                  </a:endParaRPr>
                </a:p>
              </p:txBody>
            </p:sp>
            <p:sp>
              <p:nvSpPr>
                <p:cNvPr id="282644" name="Text Box 20">
                  <a:extLst>
                    <a:ext uri="{FF2B5EF4-FFF2-40B4-BE49-F238E27FC236}">
                      <a16:creationId xmlns:a16="http://schemas.microsoft.com/office/drawing/2014/main" id="{A2DA5E76-D279-47FD-83D5-1E8368B7788F}"/>
                    </a:ext>
                  </a:extLst>
                </p:cNvPr>
                <p:cNvSpPr txBox="1">
                  <a:spLocks noChangeArrowheads="1"/>
                </p:cNvSpPr>
                <p:nvPr/>
              </p:nvSpPr>
              <p:spPr bwMode="auto">
                <a:xfrm>
                  <a:off x="1732" y="3025"/>
                  <a:ext cx="4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282645" name="Text Box 21">
                  <a:extLst>
                    <a:ext uri="{FF2B5EF4-FFF2-40B4-BE49-F238E27FC236}">
                      <a16:creationId xmlns:a16="http://schemas.microsoft.com/office/drawing/2014/main" id="{267A1B45-A384-4A8F-BA24-242E0E143B62}"/>
                    </a:ext>
                  </a:extLst>
                </p:cNvPr>
                <p:cNvSpPr txBox="1">
                  <a:spLocks noChangeArrowheads="1"/>
                </p:cNvSpPr>
                <p:nvPr/>
              </p:nvSpPr>
              <p:spPr bwMode="auto">
                <a:xfrm>
                  <a:off x="1195" y="3025"/>
                  <a:ext cx="4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282646" name="Oval 22">
                  <a:extLst>
                    <a:ext uri="{FF2B5EF4-FFF2-40B4-BE49-F238E27FC236}">
                      <a16:creationId xmlns:a16="http://schemas.microsoft.com/office/drawing/2014/main" id="{EC8B1C72-2912-46A5-8878-856AB6D3E91E}"/>
                    </a:ext>
                  </a:extLst>
                </p:cNvPr>
                <p:cNvSpPr>
                  <a:spLocks noChangeArrowheads="1"/>
                </p:cNvSpPr>
                <p:nvPr/>
              </p:nvSpPr>
              <p:spPr bwMode="auto">
                <a:xfrm>
                  <a:off x="1483" y="2574"/>
                  <a:ext cx="240" cy="24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2647" name="Text Box 23">
                <a:extLst>
                  <a:ext uri="{FF2B5EF4-FFF2-40B4-BE49-F238E27FC236}">
                    <a16:creationId xmlns:a16="http://schemas.microsoft.com/office/drawing/2014/main" id="{F1D871AC-CD8D-4DEF-858F-47460E855B77}"/>
                  </a:ext>
                </a:extLst>
              </p:cNvPr>
              <p:cNvSpPr txBox="1">
                <a:spLocks noChangeArrowheads="1"/>
              </p:cNvSpPr>
              <p:nvPr/>
            </p:nvSpPr>
            <p:spPr bwMode="auto">
              <a:xfrm>
                <a:off x="1614" y="1614"/>
                <a:ext cx="301"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282648" name="Text Box 24">
                <a:extLst>
                  <a:ext uri="{FF2B5EF4-FFF2-40B4-BE49-F238E27FC236}">
                    <a16:creationId xmlns:a16="http://schemas.microsoft.com/office/drawing/2014/main" id="{594B2B37-B25D-4064-9000-D704E4C3659F}"/>
                  </a:ext>
                </a:extLst>
              </p:cNvPr>
              <p:cNvSpPr txBox="1">
                <a:spLocks noChangeArrowheads="1"/>
              </p:cNvSpPr>
              <p:nvPr/>
            </p:nvSpPr>
            <p:spPr bwMode="auto">
              <a:xfrm>
                <a:off x="1950" y="2046"/>
                <a:ext cx="301"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282649" name="Text Box 25">
                <a:extLst>
                  <a:ext uri="{FF2B5EF4-FFF2-40B4-BE49-F238E27FC236}">
                    <a16:creationId xmlns:a16="http://schemas.microsoft.com/office/drawing/2014/main" id="{4F748C35-AF86-42E2-A2EC-239EB3F47C67}"/>
                  </a:ext>
                </a:extLst>
              </p:cNvPr>
              <p:cNvSpPr txBox="1">
                <a:spLocks noChangeArrowheads="1"/>
              </p:cNvSpPr>
              <p:nvPr/>
            </p:nvSpPr>
            <p:spPr bwMode="auto">
              <a:xfrm>
                <a:off x="2318" y="2467"/>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282650" name="Text Box 26">
                <a:extLst>
                  <a:ext uri="{FF2B5EF4-FFF2-40B4-BE49-F238E27FC236}">
                    <a16:creationId xmlns:a16="http://schemas.microsoft.com/office/drawing/2014/main" id="{28AC7FDB-B2FD-4DF4-AB39-0E49DB0D0D63}"/>
                  </a:ext>
                </a:extLst>
              </p:cNvPr>
              <p:cNvSpPr txBox="1">
                <a:spLocks noChangeArrowheads="1"/>
              </p:cNvSpPr>
              <p:nvPr/>
            </p:nvSpPr>
            <p:spPr bwMode="auto">
              <a:xfrm>
                <a:off x="1284" y="2335"/>
                <a:ext cx="301"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282651" name="Text Box 27">
                <a:extLst>
                  <a:ext uri="{FF2B5EF4-FFF2-40B4-BE49-F238E27FC236}">
                    <a16:creationId xmlns:a16="http://schemas.microsoft.com/office/drawing/2014/main" id="{41D2558D-2BCC-4D5E-887F-394CA01E87A6}"/>
                  </a:ext>
                </a:extLst>
              </p:cNvPr>
              <p:cNvSpPr txBox="1">
                <a:spLocks noChangeArrowheads="1"/>
              </p:cNvSpPr>
              <p:nvPr/>
            </p:nvSpPr>
            <p:spPr bwMode="auto">
              <a:xfrm>
                <a:off x="736" y="2046"/>
                <a:ext cx="287"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282652" name="Text Box 28">
                <a:extLst>
                  <a:ext uri="{FF2B5EF4-FFF2-40B4-BE49-F238E27FC236}">
                    <a16:creationId xmlns:a16="http://schemas.microsoft.com/office/drawing/2014/main" id="{A9FE786F-1EC9-47CA-996E-E1EC4A1E58A6}"/>
                  </a:ext>
                </a:extLst>
              </p:cNvPr>
              <p:cNvSpPr txBox="1">
                <a:spLocks noChangeArrowheads="1"/>
              </p:cNvSpPr>
              <p:nvPr/>
            </p:nvSpPr>
            <p:spPr bwMode="auto">
              <a:xfrm>
                <a:off x="1208" y="2670"/>
                <a:ext cx="272"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sp>
            <p:nvSpPr>
              <p:cNvPr id="282653" name="Text Box 29">
                <a:extLst>
                  <a:ext uri="{FF2B5EF4-FFF2-40B4-BE49-F238E27FC236}">
                    <a16:creationId xmlns:a16="http://schemas.microsoft.com/office/drawing/2014/main" id="{A045DFC6-54D6-4C31-B075-42FF77C0E49F}"/>
                  </a:ext>
                </a:extLst>
              </p:cNvPr>
              <p:cNvSpPr txBox="1">
                <a:spLocks noChangeArrowheads="1"/>
              </p:cNvSpPr>
              <p:nvPr/>
            </p:nvSpPr>
            <p:spPr bwMode="auto">
              <a:xfrm>
                <a:off x="1771" y="2670"/>
                <a:ext cx="315"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282654" name="Text Box 30">
                <a:extLst>
                  <a:ext uri="{FF2B5EF4-FFF2-40B4-BE49-F238E27FC236}">
                    <a16:creationId xmlns:a16="http://schemas.microsoft.com/office/drawing/2014/main" id="{62BE28AD-BC39-4059-8B27-87FE7E3641BF}"/>
                  </a:ext>
                </a:extLst>
              </p:cNvPr>
              <p:cNvSpPr txBox="1">
                <a:spLocks noChangeArrowheads="1"/>
              </p:cNvSpPr>
              <p:nvPr/>
            </p:nvSpPr>
            <p:spPr bwMode="auto">
              <a:xfrm>
                <a:off x="1411" y="181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1</a:t>
                </a:r>
              </a:p>
            </p:txBody>
          </p:sp>
          <p:sp>
            <p:nvSpPr>
              <p:cNvPr id="282655" name="Text Box 31">
                <a:extLst>
                  <a:ext uri="{FF2B5EF4-FFF2-40B4-BE49-F238E27FC236}">
                    <a16:creationId xmlns:a16="http://schemas.microsoft.com/office/drawing/2014/main" id="{864CE8C1-259F-412C-875C-63C41F222E7E}"/>
                  </a:ext>
                </a:extLst>
              </p:cNvPr>
              <p:cNvSpPr txBox="1">
                <a:spLocks noChangeArrowheads="1"/>
              </p:cNvSpPr>
              <p:nvPr/>
            </p:nvSpPr>
            <p:spPr bwMode="auto">
              <a:xfrm>
                <a:off x="1734" y="22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82656" name="Text Box 32">
                <a:extLst>
                  <a:ext uri="{FF2B5EF4-FFF2-40B4-BE49-F238E27FC236}">
                    <a16:creationId xmlns:a16="http://schemas.microsoft.com/office/drawing/2014/main" id="{4FEC6E1E-B5F5-45F4-B820-9972BDA62F8F}"/>
                  </a:ext>
                </a:extLst>
              </p:cNvPr>
              <p:cNvSpPr txBox="1">
                <a:spLocks noChangeArrowheads="1"/>
              </p:cNvSpPr>
              <p:nvPr/>
            </p:nvSpPr>
            <p:spPr bwMode="auto">
              <a:xfrm>
                <a:off x="1500" y="255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grpSp>
      </p:grpSp>
      <p:grpSp>
        <p:nvGrpSpPr>
          <p:cNvPr id="282691" name="Group 67">
            <a:extLst>
              <a:ext uri="{FF2B5EF4-FFF2-40B4-BE49-F238E27FC236}">
                <a16:creationId xmlns:a16="http://schemas.microsoft.com/office/drawing/2014/main" id="{49FC90CF-56E1-4ACD-8AD1-0B3A42A58F39}"/>
              </a:ext>
            </a:extLst>
          </p:cNvPr>
          <p:cNvGrpSpPr>
            <a:grpSpLocks/>
          </p:cNvGrpSpPr>
          <p:nvPr/>
        </p:nvGrpSpPr>
        <p:grpSpPr bwMode="auto">
          <a:xfrm>
            <a:off x="4467225" y="542925"/>
            <a:ext cx="3509963" cy="3390900"/>
            <a:chOff x="2814" y="342"/>
            <a:chExt cx="2211" cy="2136"/>
          </a:xfrm>
        </p:grpSpPr>
        <p:sp>
          <p:nvSpPr>
            <p:cNvPr id="282658" name="Line 34">
              <a:extLst>
                <a:ext uri="{FF2B5EF4-FFF2-40B4-BE49-F238E27FC236}">
                  <a16:creationId xmlns:a16="http://schemas.microsoft.com/office/drawing/2014/main" id="{CF30F4F2-1E88-4E83-9C4E-51F9480E5375}"/>
                </a:ext>
              </a:extLst>
            </p:cNvPr>
            <p:cNvSpPr>
              <a:spLocks noChangeShapeType="1"/>
            </p:cNvSpPr>
            <p:nvPr/>
          </p:nvSpPr>
          <p:spPr bwMode="auto">
            <a:xfrm>
              <a:off x="3795" y="1508"/>
              <a:ext cx="192" cy="240"/>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59" name="AutoShape 35">
              <a:extLst>
                <a:ext uri="{FF2B5EF4-FFF2-40B4-BE49-F238E27FC236}">
                  <a16:creationId xmlns:a16="http://schemas.microsoft.com/office/drawing/2014/main" id="{C80D2891-8366-462A-8922-76421FE6B358}"/>
                </a:ext>
              </a:extLst>
            </p:cNvPr>
            <p:cNvSpPr>
              <a:spLocks noChangeArrowheads="1"/>
            </p:cNvSpPr>
            <p:nvPr/>
          </p:nvSpPr>
          <p:spPr bwMode="auto">
            <a:xfrm rot="5400000" flipV="1">
              <a:off x="4406" y="594"/>
              <a:ext cx="864" cy="360"/>
            </a:xfrm>
            <a:prstGeom prst="wedgeRoundRectCallout">
              <a:avLst>
                <a:gd name="adj1" fmla="val 66894"/>
                <a:gd name="adj2" fmla="val -266394"/>
                <a:gd name="adj3" fmla="val 16667"/>
              </a:avLst>
            </a:prstGeom>
            <a:solidFill>
              <a:srgbClr val="FFFFCC"/>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2400">
                <a:latin typeface="Times New Roman" panose="02020603050405020304" pitchFamily="18" charset="0"/>
              </a:endParaRPr>
            </a:p>
          </p:txBody>
        </p:sp>
        <p:sp>
          <p:nvSpPr>
            <p:cNvPr id="282660" name="Text Box 36">
              <a:extLst>
                <a:ext uri="{FF2B5EF4-FFF2-40B4-BE49-F238E27FC236}">
                  <a16:creationId xmlns:a16="http://schemas.microsoft.com/office/drawing/2014/main" id="{277A889B-7F5B-4245-A40D-D7FDD2B0153A}"/>
                </a:ext>
              </a:extLst>
            </p:cNvPr>
            <p:cNvSpPr txBox="1">
              <a:spLocks noChangeArrowheads="1"/>
            </p:cNvSpPr>
            <p:nvPr/>
          </p:nvSpPr>
          <p:spPr bwMode="auto">
            <a:xfrm>
              <a:off x="4679" y="363"/>
              <a:ext cx="346" cy="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a:r>
                <a:rPr lang="zh-CN" altLang="en-US" sz="2400" b="1">
                  <a:solidFill>
                    <a:schemeClr val="tx2"/>
                  </a:solidFill>
                  <a:latin typeface="Times New Roman" panose="02020603050405020304" pitchFamily="18" charset="0"/>
                  <a:ea typeface="仿宋_GB2312" pitchFamily="49" charset="-122"/>
                </a:rPr>
                <a:t>右单旋转</a:t>
              </a:r>
              <a:endParaRPr lang="zh-CN" altLang="en-US" sz="2400">
                <a:latin typeface="Times New Roman" panose="02020603050405020304" pitchFamily="18" charset="0"/>
              </a:endParaRPr>
            </a:p>
          </p:txBody>
        </p:sp>
        <p:sp>
          <p:nvSpPr>
            <p:cNvPr id="282661" name="Text Box 37">
              <a:extLst>
                <a:ext uri="{FF2B5EF4-FFF2-40B4-BE49-F238E27FC236}">
                  <a16:creationId xmlns:a16="http://schemas.microsoft.com/office/drawing/2014/main" id="{8AB9D220-4C82-4937-B7DB-8BD24419A1EA}"/>
                </a:ext>
              </a:extLst>
            </p:cNvPr>
            <p:cNvSpPr txBox="1">
              <a:spLocks noChangeArrowheads="1"/>
            </p:cNvSpPr>
            <p:nvPr/>
          </p:nvSpPr>
          <p:spPr bwMode="auto">
            <a:xfrm>
              <a:off x="3755" y="351"/>
              <a:ext cx="301"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282662" name="Text Box 38">
              <a:extLst>
                <a:ext uri="{FF2B5EF4-FFF2-40B4-BE49-F238E27FC236}">
                  <a16:creationId xmlns:a16="http://schemas.microsoft.com/office/drawing/2014/main" id="{15180566-09AF-489E-A3AC-3C773BE934D4}"/>
                </a:ext>
              </a:extLst>
            </p:cNvPr>
            <p:cNvSpPr txBox="1">
              <a:spLocks noChangeArrowheads="1"/>
            </p:cNvSpPr>
            <p:nvPr/>
          </p:nvSpPr>
          <p:spPr bwMode="auto">
            <a:xfrm>
              <a:off x="4091" y="783"/>
              <a:ext cx="301"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282663" name="Text Box 39">
              <a:extLst>
                <a:ext uri="{FF2B5EF4-FFF2-40B4-BE49-F238E27FC236}">
                  <a16:creationId xmlns:a16="http://schemas.microsoft.com/office/drawing/2014/main" id="{CC6FACDB-E36C-4F78-8E59-DA4727773BB2}"/>
                </a:ext>
              </a:extLst>
            </p:cNvPr>
            <p:cNvSpPr txBox="1">
              <a:spLocks noChangeArrowheads="1"/>
            </p:cNvSpPr>
            <p:nvPr/>
          </p:nvSpPr>
          <p:spPr bwMode="auto">
            <a:xfrm>
              <a:off x="4432" y="1197"/>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282664" name="Text Box 40">
              <a:extLst>
                <a:ext uri="{FF2B5EF4-FFF2-40B4-BE49-F238E27FC236}">
                  <a16:creationId xmlns:a16="http://schemas.microsoft.com/office/drawing/2014/main" id="{729B397E-6A75-4324-8C15-90E6D464CE3D}"/>
                </a:ext>
              </a:extLst>
            </p:cNvPr>
            <p:cNvSpPr txBox="1">
              <a:spLocks noChangeArrowheads="1"/>
            </p:cNvSpPr>
            <p:nvPr/>
          </p:nvSpPr>
          <p:spPr bwMode="auto">
            <a:xfrm>
              <a:off x="2814" y="801"/>
              <a:ext cx="287"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282665" name="Text Box 41">
              <a:extLst>
                <a:ext uri="{FF2B5EF4-FFF2-40B4-BE49-F238E27FC236}">
                  <a16:creationId xmlns:a16="http://schemas.microsoft.com/office/drawing/2014/main" id="{61CF5DA9-0F07-4FF9-9631-7FAD49F01FE5}"/>
                </a:ext>
              </a:extLst>
            </p:cNvPr>
            <p:cNvSpPr txBox="1">
              <a:spLocks noChangeArrowheads="1"/>
            </p:cNvSpPr>
            <p:nvPr/>
          </p:nvSpPr>
          <p:spPr bwMode="auto">
            <a:xfrm>
              <a:off x="3349" y="1407"/>
              <a:ext cx="272"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sp>
          <p:nvSpPr>
            <p:cNvPr id="282666" name="Text Box 42">
              <a:extLst>
                <a:ext uri="{FF2B5EF4-FFF2-40B4-BE49-F238E27FC236}">
                  <a16:creationId xmlns:a16="http://schemas.microsoft.com/office/drawing/2014/main" id="{F132A53E-E880-423E-9A21-064468EC5EED}"/>
                </a:ext>
              </a:extLst>
            </p:cNvPr>
            <p:cNvSpPr txBox="1">
              <a:spLocks noChangeArrowheads="1"/>
            </p:cNvSpPr>
            <p:nvPr/>
          </p:nvSpPr>
          <p:spPr bwMode="auto">
            <a:xfrm>
              <a:off x="3912" y="1407"/>
              <a:ext cx="315"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282667" name="Text Box 43">
              <a:extLst>
                <a:ext uri="{FF2B5EF4-FFF2-40B4-BE49-F238E27FC236}">
                  <a16:creationId xmlns:a16="http://schemas.microsoft.com/office/drawing/2014/main" id="{4FEAFED2-CDD0-4D71-B199-151FE0F0DDBA}"/>
                </a:ext>
              </a:extLst>
            </p:cNvPr>
            <p:cNvSpPr txBox="1">
              <a:spLocks noChangeArrowheads="1"/>
            </p:cNvSpPr>
            <p:nvPr/>
          </p:nvSpPr>
          <p:spPr bwMode="auto">
            <a:xfrm>
              <a:off x="3416" y="1062"/>
              <a:ext cx="301"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grpSp>
          <p:nvGrpSpPr>
            <p:cNvPr id="282689" name="Group 65">
              <a:extLst>
                <a:ext uri="{FF2B5EF4-FFF2-40B4-BE49-F238E27FC236}">
                  <a16:creationId xmlns:a16="http://schemas.microsoft.com/office/drawing/2014/main" id="{916BF6F2-D588-4A8C-80E4-2EE54A825BCD}"/>
                </a:ext>
              </a:extLst>
            </p:cNvPr>
            <p:cNvGrpSpPr>
              <a:grpSpLocks/>
            </p:cNvGrpSpPr>
            <p:nvPr/>
          </p:nvGrpSpPr>
          <p:grpSpPr bwMode="auto">
            <a:xfrm>
              <a:off x="3057" y="591"/>
              <a:ext cx="1494" cy="1887"/>
              <a:chOff x="3203" y="2187"/>
              <a:chExt cx="1494" cy="1887"/>
            </a:xfrm>
          </p:grpSpPr>
          <p:sp>
            <p:nvSpPr>
              <p:cNvPr id="282669" name="Line 45">
                <a:extLst>
                  <a:ext uri="{FF2B5EF4-FFF2-40B4-BE49-F238E27FC236}">
                    <a16:creationId xmlns:a16="http://schemas.microsoft.com/office/drawing/2014/main" id="{D83E3AEF-4F9C-422D-A02A-E18EDA489AB9}"/>
                  </a:ext>
                </a:extLst>
              </p:cNvPr>
              <p:cNvSpPr>
                <a:spLocks noChangeShapeType="1"/>
              </p:cNvSpPr>
              <p:nvPr/>
            </p:nvSpPr>
            <p:spPr bwMode="auto">
              <a:xfrm flipH="1">
                <a:off x="3626" y="3051"/>
                <a:ext cx="240" cy="336"/>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0" name="Line 46">
                <a:extLst>
                  <a:ext uri="{FF2B5EF4-FFF2-40B4-BE49-F238E27FC236}">
                    <a16:creationId xmlns:a16="http://schemas.microsoft.com/office/drawing/2014/main" id="{7ADEFAA2-51E8-46D9-BC60-CC10269AB0ED}"/>
                  </a:ext>
                </a:extLst>
              </p:cNvPr>
              <p:cNvSpPr>
                <a:spLocks noChangeShapeType="1"/>
              </p:cNvSpPr>
              <p:nvPr/>
            </p:nvSpPr>
            <p:spPr bwMode="auto">
              <a:xfrm flipH="1">
                <a:off x="3290" y="2379"/>
                <a:ext cx="432" cy="43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1" name="Line 47">
                <a:extLst>
                  <a:ext uri="{FF2B5EF4-FFF2-40B4-BE49-F238E27FC236}">
                    <a16:creationId xmlns:a16="http://schemas.microsoft.com/office/drawing/2014/main" id="{E0194F55-EDF1-41B2-91F1-6D2F8B77AB52}"/>
                  </a:ext>
                </a:extLst>
              </p:cNvPr>
              <p:cNvSpPr>
                <a:spLocks noChangeShapeType="1"/>
              </p:cNvSpPr>
              <p:nvPr/>
            </p:nvSpPr>
            <p:spPr bwMode="auto">
              <a:xfrm>
                <a:off x="3866" y="2379"/>
                <a:ext cx="672" cy="768"/>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2" name="Rectangle 48">
                <a:extLst>
                  <a:ext uri="{FF2B5EF4-FFF2-40B4-BE49-F238E27FC236}">
                    <a16:creationId xmlns:a16="http://schemas.microsoft.com/office/drawing/2014/main" id="{7F8DE6F9-48B6-49BE-B2BA-D3AEBD1D303B}"/>
                  </a:ext>
                </a:extLst>
              </p:cNvPr>
              <p:cNvSpPr>
                <a:spLocks noChangeArrowheads="1"/>
              </p:cNvSpPr>
              <p:nvPr/>
            </p:nvSpPr>
            <p:spPr bwMode="auto">
              <a:xfrm>
                <a:off x="3203" y="2715"/>
                <a:ext cx="240" cy="720"/>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chemeClr val="hlink"/>
                    </a:solidFill>
                    <a:latin typeface="Times New Roman" panose="02020603050405020304" pitchFamily="18" charset="0"/>
                  </a:rPr>
                  <a:t>h</a:t>
                </a:r>
              </a:p>
            </p:txBody>
          </p:sp>
          <p:sp>
            <p:nvSpPr>
              <p:cNvPr id="282673" name="Line 49">
                <a:extLst>
                  <a:ext uri="{FF2B5EF4-FFF2-40B4-BE49-F238E27FC236}">
                    <a16:creationId xmlns:a16="http://schemas.microsoft.com/office/drawing/2014/main" id="{534DE007-F76C-4FED-BDE4-8BF669D322D8}"/>
                  </a:ext>
                </a:extLst>
              </p:cNvPr>
              <p:cNvSpPr>
                <a:spLocks noChangeShapeType="1"/>
              </p:cNvSpPr>
              <p:nvPr/>
            </p:nvSpPr>
            <p:spPr bwMode="auto">
              <a:xfrm flipH="1">
                <a:off x="3866" y="2763"/>
                <a:ext cx="205" cy="288"/>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4" name="Oval 50">
                <a:extLst>
                  <a:ext uri="{FF2B5EF4-FFF2-40B4-BE49-F238E27FC236}">
                    <a16:creationId xmlns:a16="http://schemas.microsoft.com/office/drawing/2014/main" id="{EA167824-06D9-4349-BFD5-5E2FA27CA0FF}"/>
                  </a:ext>
                </a:extLst>
              </p:cNvPr>
              <p:cNvSpPr>
                <a:spLocks noChangeArrowheads="1"/>
              </p:cNvSpPr>
              <p:nvPr/>
            </p:nvSpPr>
            <p:spPr bwMode="auto">
              <a:xfrm>
                <a:off x="4019" y="2571"/>
                <a:ext cx="240" cy="24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5" name="Oval 51">
                <a:extLst>
                  <a:ext uri="{FF2B5EF4-FFF2-40B4-BE49-F238E27FC236}">
                    <a16:creationId xmlns:a16="http://schemas.microsoft.com/office/drawing/2014/main" id="{6C09BA28-6175-4DB5-A787-7267274BDAA5}"/>
                  </a:ext>
                </a:extLst>
              </p:cNvPr>
              <p:cNvSpPr>
                <a:spLocks noChangeArrowheads="1"/>
              </p:cNvSpPr>
              <p:nvPr/>
            </p:nvSpPr>
            <p:spPr bwMode="auto">
              <a:xfrm>
                <a:off x="3696" y="2187"/>
                <a:ext cx="240" cy="24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6" name="Rectangle 52">
                <a:extLst>
                  <a:ext uri="{FF2B5EF4-FFF2-40B4-BE49-F238E27FC236}">
                    <a16:creationId xmlns:a16="http://schemas.microsoft.com/office/drawing/2014/main" id="{E13F1E9C-008E-4F62-9BC3-9A962401EA65}"/>
                  </a:ext>
                </a:extLst>
              </p:cNvPr>
              <p:cNvSpPr>
                <a:spLocks noChangeArrowheads="1"/>
              </p:cNvSpPr>
              <p:nvPr/>
            </p:nvSpPr>
            <p:spPr bwMode="auto">
              <a:xfrm>
                <a:off x="4457" y="3153"/>
                <a:ext cx="240" cy="768"/>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3200" b="1">
                    <a:solidFill>
                      <a:schemeClr val="hlink"/>
                    </a:solidFill>
                    <a:latin typeface="Times New Roman" panose="02020603050405020304" pitchFamily="18" charset="0"/>
                  </a:rPr>
                  <a:t>h</a:t>
                </a:r>
              </a:p>
            </p:txBody>
          </p:sp>
          <p:sp>
            <p:nvSpPr>
              <p:cNvPr id="282677" name="Rectangle 53">
                <a:extLst>
                  <a:ext uri="{FF2B5EF4-FFF2-40B4-BE49-F238E27FC236}">
                    <a16:creationId xmlns:a16="http://schemas.microsoft.com/office/drawing/2014/main" id="{A4EF4B59-8669-4A11-91EE-7E09C5C5CD5D}"/>
                  </a:ext>
                </a:extLst>
              </p:cNvPr>
              <p:cNvSpPr>
                <a:spLocks noChangeArrowheads="1"/>
              </p:cNvSpPr>
              <p:nvPr/>
            </p:nvSpPr>
            <p:spPr bwMode="auto">
              <a:xfrm>
                <a:off x="3539" y="3339"/>
                <a:ext cx="240" cy="573"/>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82678" name="Rectangle 54">
                <a:extLst>
                  <a:ext uri="{FF2B5EF4-FFF2-40B4-BE49-F238E27FC236}">
                    <a16:creationId xmlns:a16="http://schemas.microsoft.com/office/drawing/2014/main" id="{131A947D-40C9-470D-9462-A2DE3370C912}"/>
                  </a:ext>
                </a:extLst>
              </p:cNvPr>
              <p:cNvSpPr>
                <a:spLocks noChangeArrowheads="1"/>
              </p:cNvSpPr>
              <p:nvPr/>
            </p:nvSpPr>
            <p:spPr bwMode="auto">
              <a:xfrm>
                <a:off x="4019" y="3339"/>
                <a:ext cx="240" cy="576"/>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en-US" altLang="en-US" sz="3200" b="1" i="1">
                  <a:solidFill>
                    <a:schemeClr val="bg2"/>
                  </a:solidFill>
                  <a:latin typeface="Times New Roman" panose="02020603050405020304" pitchFamily="18" charset="0"/>
                </a:endParaRPr>
              </a:p>
            </p:txBody>
          </p:sp>
          <p:sp>
            <p:nvSpPr>
              <p:cNvPr id="282679" name="Text Box 55">
                <a:extLst>
                  <a:ext uri="{FF2B5EF4-FFF2-40B4-BE49-F238E27FC236}">
                    <a16:creationId xmlns:a16="http://schemas.microsoft.com/office/drawing/2014/main" id="{23EB6630-F27E-4F74-B94C-A1CCFE500EF9}"/>
                  </a:ext>
                </a:extLst>
              </p:cNvPr>
              <p:cNvSpPr txBox="1">
                <a:spLocks noChangeArrowheads="1"/>
              </p:cNvSpPr>
              <p:nvPr/>
            </p:nvSpPr>
            <p:spPr bwMode="auto">
              <a:xfrm>
                <a:off x="4028" y="3367"/>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a:t>
                </a:r>
                <a:endParaRPr kumimoji="1" lang="en-US" altLang="zh-CN" sz="2400">
                  <a:solidFill>
                    <a:schemeClr val="hlink"/>
                  </a:solidFill>
                  <a:latin typeface="Times New Roman" panose="02020603050405020304" pitchFamily="18" charset="0"/>
                </a:endParaRPr>
              </a:p>
            </p:txBody>
          </p:sp>
          <p:sp>
            <p:nvSpPr>
              <p:cNvPr id="282680" name="Text Box 56">
                <a:extLst>
                  <a:ext uri="{FF2B5EF4-FFF2-40B4-BE49-F238E27FC236}">
                    <a16:creationId xmlns:a16="http://schemas.microsoft.com/office/drawing/2014/main" id="{D5E8A746-A85F-48C5-8E3D-4D3E059B1215}"/>
                  </a:ext>
                </a:extLst>
              </p:cNvPr>
              <p:cNvSpPr txBox="1">
                <a:spLocks noChangeArrowheads="1"/>
              </p:cNvSpPr>
              <p:nvPr/>
            </p:nvSpPr>
            <p:spPr bwMode="auto">
              <a:xfrm>
                <a:off x="3509" y="3358"/>
                <a:ext cx="4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h-1</a:t>
                </a:r>
                <a:endParaRPr kumimoji="1" lang="en-US" altLang="zh-CN" sz="2400" b="1">
                  <a:solidFill>
                    <a:schemeClr val="hlink"/>
                  </a:solidFill>
                  <a:latin typeface="Times New Roman" panose="02020603050405020304" pitchFamily="18" charset="0"/>
                </a:endParaRPr>
              </a:p>
            </p:txBody>
          </p:sp>
          <p:sp>
            <p:nvSpPr>
              <p:cNvPr id="282681" name="Oval 57">
                <a:extLst>
                  <a:ext uri="{FF2B5EF4-FFF2-40B4-BE49-F238E27FC236}">
                    <a16:creationId xmlns:a16="http://schemas.microsoft.com/office/drawing/2014/main" id="{7D666147-82E0-49DD-9F9F-7CA32FD64B53}"/>
                  </a:ext>
                </a:extLst>
              </p:cNvPr>
              <p:cNvSpPr>
                <a:spLocks noChangeArrowheads="1"/>
              </p:cNvSpPr>
              <p:nvPr/>
            </p:nvSpPr>
            <p:spPr bwMode="auto">
              <a:xfrm>
                <a:off x="3770" y="2907"/>
                <a:ext cx="240" cy="240"/>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rgbClr val="FF7C80"/>
                  </a:solidFill>
                  <a:latin typeface="Times New Roman" panose="02020603050405020304" pitchFamily="18" charset="0"/>
                </a:endParaRPr>
              </a:p>
            </p:txBody>
          </p:sp>
          <p:sp>
            <p:nvSpPr>
              <p:cNvPr id="282682" name="Rectangle 58">
                <a:extLst>
                  <a:ext uri="{FF2B5EF4-FFF2-40B4-BE49-F238E27FC236}">
                    <a16:creationId xmlns:a16="http://schemas.microsoft.com/office/drawing/2014/main" id="{ED824A18-3C4B-46FE-8771-4062A479C548}"/>
                  </a:ext>
                </a:extLst>
              </p:cNvPr>
              <p:cNvSpPr>
                <a:spLocks noChangeArrowheads="1"/>
              </p:cNvSpPr>
              <p:nvPr/>
            </p:nvSpPr>
            <p:spPr bwMode="auto">
              <a:xfrm>
                <a:off x="4023" y="3919"/>
                <a:ext cx="240" cy="155"/>
              </a:xfrm>
              <a:prstGeom prst="rect">
                <a:avLst/>
              </a:prstGeom>
              <a:solidFill>
                <a:schemeClr va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en-US" altLang="en-US" sz="3200" b="1" i="1">
                  <a:solidFill>
                    <a:schemeClr val="hlink"/>
                  </a:solidFill>
                  <a:latin typeface="Times New Roman" panose="02020603050405020304" pitchFamily="18" charset="0"/>
                </a:endParaRPr>
              </a:p>
            </p:txBody>
          </p:sp>
        </p:grpSp>
        <p:sp>
          <p:nvSpPr>
            <p:cNvPr id="282683" name="Text Box 59">
              <a:extLst>
                <a:ext uri="{FF2B5EF4-FFF2-40B4-BE49-F238E27FC236}">
                  <a16:creationId xmlns:a16="http://schemas.microsoft.com/office/drawing/2014/main" id="{367E518E-C1EF-4ED9-A90C-92FAF0FD2E2B}"/>
                </a:ext>
              </a:extLst>
            </p:cNvPr>
            <p:cNvSpPr txBox="1">
              <a:spLocks noChangeArrowheads="1"/>
            </p:cNvSpPr>
            <p:nvPr/>
          </p:nvSpPr>
          <p:spPr bwMode="auto">
            <a:xfrm>
              <a:off x="3891" y="9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1</a:t>
              </a:r>
            </a:p>
          </p:txBody>
        </p:sp>
        <p:sp>
          <p:nvSpPr>
            <p:cNvPr id="282684" name="Text Box 60">
              <a:extLst>
                <a:ext uri="{FF2B5EF4-FFF2-40B4-BE49-F238E27FC236}">
                  <a16:creationId xmlns:a16="http://schemas.microsoft.com/office/drawing/2014/main" id="{037FF337-1ED9-45D3-BC56-FB9601840FC1}"/>
                </a:ext>
              </a:extLst>
            </p:cNvPr>
            <p:cNvSpPr txBox="1">
              <a:spLocks noChangeArrowheads="1"/>
            </p:cNvSpPr>
            <p:nvPr/>
          </p:nvSpPr>
          <p:spPr bwMode="auto">
            <a:xfrm>
              <a:off x="3640" y="12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chemeClr val="hlink"/>
                  </a:solidFill>
                  <a:effectLst>
                    <a:outerShdw blurRad="38100" dist="38100" dir="2700000" algn="tl">
                      <a:srgbClr val="C0C0C0"/>
                    </a:outerShdw>
                  </a:effectLst>
                  <a:latin typeface="Times New Roman" panose="02020603050405020304" pitchFamily="18" charset="0"/>
                </a:rPr>
                <a:t>0</a:t>
              </a:r>
            </a:p>
          </p:txBody>
        </p:sp>
        <p:sp>
          <p:nvSpPr>
            <p:cNvPr id="282685" name="Text Box 61">
              <a:extLst>
                <a:ext uri="{FF2B5EF4-FFF2-40B4-BE49-F238E27FC236}">
                  <a16:creationId xmlns:a16="http://schemas.microsoft.com/office/drawing/2014/main" id="{09EA3C1D-1143-4531-93FF-210E86E1F091}"/>
                </a:ext>
              </a:extLst>
            </p:cNvPr>
            <p:cNvSpPr txBox="1">
              <a:spLocks noChangeArrowheads="1"/>
            </p:cNvSpPr>
            <p:nvPr/>
          </p:nvSpPr>
          <p:spPr bwMode="auto">
            <a:xfrm>
              <a:off x="3570" y="55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2</a:t>
              </a:r>
            </a:p>
          </p:txBody>
        </p:sp>
      </p:grpSp>
      <p:sp>
        <p:nvSpPr>
          <p:cNvPr id="282686" name="Freeform 62">
            <a:extLst>
              <a:ext uri="{FF2B5EF4-FFF2-40B4-BE49-F238E27FC236}">
                <a16:creationId xmlns:a16="http://schemas.microsoft.com/office/drawing/2014/main" id="{1B1BA85D-027D-4A5A-9AF2-541B395286CC}"/>
              </a:ext>
            </a:extLst>
          </p:cNvPr>
          <p:cNvSpPr>
            <a:spLocks/>
          </p:cNvSpPr>
          <p:nvPr/>
        </p:nvSpPr>
        <p:spPr bwMode="auto">
          <a:xfrm flipH="1">
            <a:off x="6210300" y="2090738"/>
            <a:ext cx="406400" cy="119062"/>
          </a:xfrm>
          <a:custGeom>
            <a:avLst/>
            <a:gdLst>
              <a:gd name="T0" fmla="*/ 256 w 256"/>
              <a:gd name="T1" fmla="*/ 75 h 75"/>
              <a:gd name="T2" fmla="*/ 210 w 256"/>
              <a:gd name="T3" fmla="*/ 20 h 75"/>
              <a:gd name="T4" fmla="*/ 137 w 256"/>
              <a:gd name="T5" fmla="*/ 2 h 75"/>
              <a:gd name="T6" fmla="*/ 64 w 256"/>
              <a:gd name="T7" fmla="*/ 11 h 75"/>
              <a:gd name="T8" fmla="*/ 0 w 256"/>
              <a:gd name="T9" fmla="*/ 66 h 75"/>
            </a:gdLst>
            <a:ahLst/>
            <a:cxnLst>
              <a:cxn ang="0">
                <a:pos x="T0" y="T1"/>
              </a:cxn>
              <a:cxn ang="0">
                <a:pos x="T2" y="T3"/>
              </a:cxn>
              <a:cxn ang="0">
                <a:pos x="T4" y="T5"/>
              </a:cxn>
              <a:cxn ang="0">
                <a:pos x="T6" y="T7"/>
              </a:cxn>
              <a:cxn ang="0">
                <a:pos x="T8" y="T9"/>
              </a:cxn>
            </a:cxnLst>
            <a:rect l="0" t="0" r="r" b="b"/>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cmpd="sng">
            <a:solidFill>
              <a:schemeClr val="tx2"/>
            </a:solidFill>
            <a:prstDash val="sysDot"/>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2687" name="Rectangle 63">
            <a:extLst>
              <a:ext uri="{FF2B5EF4-FFF2-40B4-BE49-F238E27FC236}">
                <a16:creationId xmlns:a16="http://schemas.microsoft.com/office/drawing/2014/main" id="{DE6DFFBE-FDE4-4855-B03F-ABA72C2A0333}"/>
              </a:ext>
            </a:extLst>
          </p:cNvPr>
          <p:cNvSpPr>
            <a:spLocks noGrp="1" noChangeArrowheads="1"/>
          </p:cNvSpPr>
          <p:nvPr>
            <p:ph type="body" idx="1"/>
          </p:nvPr>
        </p:nvSpPr>
        <p:spPr>
          <a:xfrm>
            <a:off x="555625" y="4076700"/>
            <a:ext cx="8229600" cy="2444750"/>
          </a:xfrm>
        </p:spPr>
        <p:txBody>
          <a:bodyPr/>
          <a:lstStyle/>
          <a:p>
            <a:pPr>
              <a:lnSpc>
                <a:spcPct val="110000"/>
              </a:lnSpc>
              <a:spcBef>
                <a:spcPct val="10000"/>
              </a:spcBef>
              <a:buClr>
                <a:srgbClr val="800080"/>
              </a:buClr>
              <a:buSzPct val="50000"/>
            </a:pPr>
            <a:r>
              <a:rPr kumimoji="1" lang="zh-CN" altLang="en-US" sz="3000" b="1">
                <a:latin typeface="Times New Roman" panose="02020603050405020304" pitchFamily="18" charset="0"/>
                <a:ea typeface="仿宋_GB2312" pitchFamily="49" charset="-122"/>
              </a:rPr>
              <a:t>再以结点</a:t>
            </a:r>
            <a:r>
              <a:rPr kumimoji="1" lang="en-US" altLang="zh-CN" sz="3000" b="1">
                <a:latin typeface="Times New Roman" panose="02020603050405020304" pitchFamily="18" charset="0"/>
                <a:ea typeface="仿宋_GB2312" pitchFamily="49" charset="-122"/>
              </a:rPr>
              <a:t>D</a:t>
            </a:r>
            <a:r>
              <a:rPr kumimoji="1" lang="zh-CN" altLang="en-US" sz="3000" b="1">
                <a:latin typeface="Times New Roman" panose="02020603050405020304" pitchFamily="18" charset="0"/>
                <a:ea typeface="仿宋_GB2312" pitchFamily="49" charset="-122"/>
              </a:rPr>
              <a:t>为旋转轴，将结点</a:t>
            </a:r>
            <a:r>
              <a:rPr kumimoji="1" lang="en-US" altLang="zh-CN" sz="3000" b="1">
                <a:latin typeface="Times New Roman" panose="02020603050405020304" pitchFamily="18" charset="0"/>
                <a:ea typeface="仿宋_GB2312" pitchFamily="49" charset="-122"/>
              </a:rPr>
              <a:t>A</a:t>
            </a:r>
            <a:r>
              <a:rPr kumimoji="1" lang="zh-CN" altLang="en-US" sz="3000" b="1">
                <a:latin typeface="Times New Roman" panose="02020603050405020304" pitchFamily="18" charset="0"/>
                <a:ea typeface="仿宋_GB2312" pitchFamily="49" charset="-122"/>
              </a:rPr>
              <a:t>反时针旋转，   恢复树的平衡。</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2686"/>
                                        </p:tgtEl>
                                        <p:attrNameLst>
                                          <p:attrName>style.visibility</p:attrName>
                                        </p:attrNameLst>
                                      </p:cBhvr>
                                      <p:to>
                                        <p:strVal val="visible"/>
                                      </p:to>
                                    </p:set>
                                    <p:animEffect transition="in" filter="wipe(left)">
                                      <p:cBhvr>
                                        <p:cTn id="7" dur="500"/>
                                        <p:tgtEl>
                                          <p:spTgt spid="282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4">
            <a:extLst>
              <a:ext uri="{FF2B5EF4-FFF2-40B4-BE49-F238E27FC236}">
                <a16:creationId xmlns:a16="http://schemas.microsoft.com/office/drawing/2014/main" id="{4EEF5398-3CB7-4E03-B5A1-89A85A077D61}"/>
              </a:ext>
            </a:extLst>
          </p:cNvPr>
          <p:cNvSpPr>
            <a:spLocks noGrp="1"/>
          </p:cNvSpPr>
          <p:nvPr>
            <p:ph type="sldNum" sz="quarter" idx="11"/>
          </p:nvPr>
        </p:nvSpPr>
        <p:spPr/>
        <p:txBody>
          <a:bodyPr/>
          <a:lstStyle/>
          <a:p>
            <a:fld id="{7E7F8BCC-4FC6-4AB8-9878-1F10978C4BA9}" type="slidenum">
              <a:rPr lang="en-US" altLang="zh-CN"/>
              <a:pPr/>
              <a:t>92</a:t>
            </a:fld>
            <a:endParaRPr lang="en-US" altLang="zh-CN"/>
          </a:p>
        </p:txBody>
      </p:sp>
      <p:sp>
        <p:nvSpPr>
          <p:cNvPr id="283652" name="Text Box 4">
            <a:extLst>
              <a:ext uri="{FF2B5EF4-FFF2-40B4-BE49-F238E27FC236}">
                <a16:creationId xmlns:a16="http://schemas.microsoft.com/office/drawing/2014/main" id="{48F4A468-6A6F-428E-9EDD-0B2765B61B19}"/>
              </a:ext>
            </a:extLst>
          </p:cNvPr>
          <p:cNvSpPr txBox="1">
            <a:spLocks noChangeArrowheads="1"/>
          </p:cNvSpPr>
          <p:nvPr/>
        </p:nvSpPr>
        <p:spPr bwMode="auto">
          <a:xfrm>
            <a:off x="5284788" y="1255713"/>
            <a:ext cx="477837" cy="57943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283653" name="Text Box 5">
            <a:extLst>
              <a:ext uri="{FF2B5EF4-FFF2-40B4-BE49-F238E27FC236}">
                <a16:creationId xmlns:a16="http://schemas.microsoft.com/office/drawing/2014/main" id="{D08D71C6-692F-4D83-B836-73C1E401F133}"/>
              </a:ext>
            </a:extLst>
          </p:cNvPr>
          <p:cNvSpPr txBox="1">
            <a:spLocks noChangeArrowheads="1"/>
          </p:cNvSpPr>
          <p:nvPr/>
        </p:nvSpPr>
        <p:spPr bwMode="auto">
          <a:xfrm>
            <a:off x="7245350" y="1331913"/>
            <a:ext cx="477838" cy="57943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283654" name="Text Box 6">
            <a:extLst>
              <a:ext uri="{FF2B5EF4-FFF2-40B4-BE49-F238E27FC236}">
                <a16:creationId xmlns:a16="http://schemas.microsoft.com/office/drawing/2014/main" id="{E33E29C5-F277-4D16-AAF8-7C76744BA3A8}"/>
              </a:ext>
            </a:extLst>
          </p:cNvPr>
          <p:cNvSpPr txBox="1">
            <a:spLocks noChangeArrowheads="1"/>
          </p:cNvSpPr>
          <p:nvPr/>
        </p:nvSpPr>
        <p:spPr bwMode="auto">
          <a:xfrm>
            <a:off x="7658100" y="1789113"/>
            <a:ext cx="455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283655" name="Text Box 7">
            <a:extLst>
              <a:ext uri="{FF2B5EF4-FFF2-40B4-BE49-F238E27FC236}">
                <a16:creationId xmlns:a16="http://schemas.microsoft.com/office/drawing/2014/main" id="{3BE0AF45-4F03-4FF7-BFD7-7794E1C2BB77}"/>
              </a:ext>
            </a:extLst>
          </p:cNvPr>
          <p:cNvSpPr txBox="1">
            <a:spLocks noChangeArrowheads="1"/>
          </p:cNvSpPr>
          <p:nvPr/>
        </p:nvSpPr>
        <p:spPr bwMode="auto">
          <a:xfrm>
            <a:off x="5894388" y="569913"/>
            <a:ext cx="477837" cy="57943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283656" name="Text Box 8">
            <a:extLst>
              <a:ext uri="{FF2B5EF4-FFF2-40B4-BE49-F238E27FC236}">
                <a16:creationId xmlns:a16="http://schemas.microsoft.com/office/drawing/2014/main" id="{96ED2918-A1DF-443A-9B72-5812B7256CCB}"/>
              </a:ext>
            </a:extLst>
          </p:cNvPr>
          <p:cNvSpPr txBox="1">
            <a:spLocks noChangeArrowheads="1"/>
          </p:cNvSpPr>
          <p:nvPr/>
        </p:nvSpPr>
        <p:spPr bwMode="auto">
          <a:xfrm>
            <a:off x="4852988" y="1789113"/>
            <a:ext cx="455612" cy="57943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283657" name="Text Box 9">
            <a:extLst>
              <a:ext uri="{FF2B5EF4-FFF2-40B4-BE49-F238E27FC236}">
                <a16:creationId xmlns:a16="http://schemas.microsoft.com/office/drawing/2014/main" id="{7C25E94C-E5DE-4A72-AC1B-A4D99952EA0E}"/>
              </a:ext>
            </a:extLst>
          </p:cNvPr>
          <p:cNvSpPr txBox="1">
            <a:spLocks noChangeArrowheads="1"/>
          </p:cNvSpPr>
          <p:nvPr/>
        </p:nvSpPr>
        <p:spPr bwMode="auto">
          <a:xfrm>
            <a:off x="6148388" y="1819275"/>
            <a:ext cx="431800" cy="5794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sp>
        <p:nvSpPr>
          <p:cNvPr id="283658" name="Text Box 10">
            <a:extLst>
              <a:ext uri="{FF2B5EF4-FFF2-40B4-BE49-F238E27FC236}">
                <a16:creationId xmlns:a16="http://schemas.microsoft.com/office/drawing/2014/main" id="{99D0ACFA-4086-428C-B1CD-3B03EFF33368}"/>
              </a:ext>
            </a:extLst>
          </p:cNvPr>
          <p:cNvSpPr txBox="1">
            <a:spLocks noChangeArrowheads="1"/>
          </p:cNvSpPr>
          <p:nvPr/>
        </p:nvSpPr>
        <p:spPr bwMode="auto">
          <a:xfrm>
            <a:off x="6427788" y="1819275"/>
            <a:ext cx="500062" cy="5794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grpSp>
        <p:nvGrpSpPr>
          <p:cNvPr id="283659" name="Group 11">
            <a:extLst>
              <a:ext uri="{FF2B5EF4-FFF2-40B4-BE49-F238E27FC236}">
                <a16:creationId xmlns:a16="http://schemas.microsoft.com/office/drawing/2014/main" id="{2BE082AE-FBBB-48B3-A734-1073AE4D90EE}"/>
              </a:ext>
            </a:extLst>
          </p:cNvPr>
          <p:cNvGrpSpPr>
            <a:grpSpLocks/>
          </p:cNvGrpSpPr>
          <p:nvPr/>
        </p:nvGrpSpPr>
        <p:grpSpPr bwMode="auto">
          <a:xfrm>
            <a:off x="5132388" y="950913"/>
            <a:ext cx="2743200" cy="2590800"/>
            <a:chOff x="3233" y="1982"/>
            <a:chExt cx="1728" cy="1632"/>
          </a:xfrm>
        </p:grpSpPr>
        <p:sp>
          <p:nvSpPr>
            <p:cNvPr id="283660" name="Line 12">
              <a:extLst>
                <a:ext uri="{FF2B5EF4-FFF2-40B4-BE49-F238E27FC236}">
                  <a16:creationId xmlns:a16="http://schemas.microsoft.com/office/drawing/2014/main" id="{B22A5346-D735-44C4-BF94-3CCF4284DB49}"/>
                </a:ext>
              </a:extLst>
            </p:cNvPr>
            <p:cNvSpPr>
              <a:spLocks noChangeShapeType="1"/>
            </p:cNvSpPr>
            <p:nvPr/>
          </p:nvSpPr>
          <p:spPr bwMode="auto">
            <a:xfrm flipH="1">
              <a:off x="4289" y="2558"/>
              <a:ext cx="144" cy="384"/>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61" name="Line 13">
              <a:extLst>
                <a:ext uri="{FF2B5EF4-FFF2-40B4-BE49-F238E27FC236}">
                  <a16:creationId xmlns:a16="http://schemas.microsoft.com/office/drawing/2014/main" id="{A1E92290-AC25-413D-BC5E-2964CE7E4964}"/>
                </a:ext>
              </a:extLst>
            </p:cNvPr>
            <p:cNvSpPr>
              <a:spLocks noChangeShapeType="1"/>
            </p:cNvSpPr>
            <p:nvPr/>
          </p:nvSpPr>
          <p:spPr bwMode="auto">
            <a:xfrm>
              <a:off x="4145" y="2174"/>
              <a:ext cx="672" cy="67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62" name="Line 14">
              <a:extLst>
                <a:ext uri="{FF2B5EF4-FFF2-40B4-BE49-F238E27FC236}">
                  <a16:creationId xmlns:a16="http://schemas.microsoft.com/office/drawing/2014/main" id="{5874C0D8-B1F7-4415-BA62-0B2FF4773120}"/>
                </a:ext>
              </a:extLst>
            </p:cNvPr>
            <p:cNvSpPr>
              <a:spLocks noChangeShapeType="1"/>
            </p:cNvSpPr>
            <p:nvPr/>
          </p:nvSpPr>
          <p:spPr bwMode="auto">
            <a:xfrm flipH="1">
              <a:off x="3329" y="2174"/>
              <a:ext cx="672" cy="768"/>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63" name="Rectangle 15">
              <a:extLst>
                <a:ext uri="{FF2B5EF4-FFF2-40B4-BE49-F238E27FC236}">
                  <a16:creationId xmlns:a16="http://schemas.microsoft.com/office/drawing/2014/main" id="{25DC15E9-A24A-4144-8C65-AB155A8F5964}"/>
                </a:ext>
              </a:extLst>
            </p:cNvPr>
            <p:cNvSpPr>
              <a:spLocks noChangeArrowheads="1"/>
            </p:cNvSpPr>
            <p:nvPr/>
          </p:nvSpPr>
          <p:spPr bwMode="auto">
            <a:xfrm>
              <a:off x="4721" y="2846"/>
              <a:ext cx="240" cy="768"/>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chemeClr val="hlink"/>
                  </a:solidFill>
                  <a:latin typeface="Times New Roman" panose="02020603050405020304" pitchFamily="18" charset="0"/>
                </a:rPr>
                <a:t>h</a:t>
              </a:r>
            </a:p>
          </p:txBody>
        </p:sp>
        <p:sp>
          <p:nvSpPr>
            <p:cNvPr id="283664" name="Line 16">
              <a:extLst>
                <a:ext uri="{FF2B5EF4-FFF2-40B4-BE49-F238E27FC236}">
                  <a16:creationId xmlns:a16="http://schemas.microsoft.com/office/drawing/2014/main" id="{E9132D4E-FB2A-4555-8F93-42373C33D8BE}"/>
                </a:ext>
              </a:extLst>
            </p:cNvPr>
            <p:cNvSpPr>
              <a:spLocks noChangeShapeType="1"/>
            </p:cNvSpPr>
            <p:nvPr/>
          </p:nvSpPr>
          <p:spPr bwMode="auto">
            <a:xfrm>
              <a:off x="3761" y="2558"/>
              <a:ext cx="192" cy="336"/>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65" name="Oval 17">
              <a:extLst>
                <a:ext uri="{FF2B5EF4-FFF2-40B4-BE49-F238E27FC236}">
                  <a16:creationId xmlns:a16="http://schemas.microsoft.com/office/drawing/2014/main" id="{700A967E-CC07-4AC3-9027-37C54AE7610B}"/>
                </a:ext>
              </a:extLst>
            </p:cNvPr>
            <p:cNvSpPr>
              <a:spLocks noChangeArrowheads="1"/>
            </p:cNvSpPr>
            <p:nvPr/>
          </p:nvSpPr>
          <p:spPr bwMode="auto">
            <a:xfrm>
              <a:off x="3617" y="2366"/>
              <a:ext cx="240" cy="24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66" name="Oval 18">
              <a:extLst>
                <a:ext uri="{FF2B5EF4-FFF2-40B4-BE49-F238E27FC236}">
                  <a16:creationId xmlns:a16="http://schemas.microsoft.com/office/drawing/2014/main" id="{B3E8A456-62D2-43ED-B519-0884094ED971}"/>
                </a:ext>
              </a:extLst>
            </p:cNvPr>
            <p:cNvSpPr>
              <a:spLocks noChangeArrowheads="1"/>
            </p:cNvSpPr>
            <p:nvPr/>
          </p:nvSpPr>
          <p:spPr bwMode="auto">
            <a:xfrm>
              <a:off x="3953" y="1982"/>
              <a:ext cx="240" cy="24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67" name="Rectangle 19">
              <a:extLst>
                <a:ext uri="{FF2B5EF4-FFF2-40B4-BE49-F238E27FC236}">
                  <a16:creationId xmlns:a16="http://schemas.microsoft.com/office/drawing/2014/main" id="{B402867D-C392-4CA7-8969-C5B7AE6E5AE5}"/>
                </a:ext>
              </a:extLst>
            </p:cNvPr>
            <p:cNvSpPr>
              <a:spLocks noChangeArrowheads="1"/>
            </p:cNvSpPr>
            <p:nvPr/>
          </p:nvSpPr>
          <p:spPr bwMode="auto">
            <a:xfrm>
              <a:off x="3233" y="2846"/>
              <a:ext cx="240" cy="768"/>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3200" b="1">
                  <a:solidFill>
                    <a:schemeClr val="hlink"/>
                  </a:solidFill>
                  <a:latin typeface="Times New Roman" panose="02020603050405020304" pitchFamily="18" charset="0"/>
                </a:rPr>
                <a:t>h</a:t>
              </a:r>
            </a:p>
          </p:txBody>
        </p:sp>
        <p:sp>
          <p:nvSpPr>
            <p:cNvPr id="283668" name="Rectangle 20">
              <a:extLst>
                <a:ext uri="{FF2B5EF4-FFF2-40B4-BE49-F238E27FC236}">
                  <a16:creationId xmlns:a16="http://schemas.microsoft.com/office/drawing/2014/main" id="{01C8066E-38C3-41F7-950E-0CE8E8B72544}"/>
                </a:ext>
              </a:extLst>
            </p:cNvPr>
            <p:cNvSpPr>
              <a:spLocks noChangeArrowheads="1"/>
            </p:cNvSpPr>
            <p:nvPr/>
          </p:nvSpPr>
          <p:spPr bwMode="auto">
            <a:xfrm>
              <a:off x="4193" y="2846"/>
              <a:ext cx="240" cy="621"/>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83669" name="Oval 21">
              <a:extLst>
                <a:ext uri="{FF2B5EF4-FFF2-40B4-BE49-F238E27FC236}">
                  <a16:creationId xmlns:a16="http://schemas.microsoft.com/office/drawing/2014/main" id="{7D12B3F1-AB5F-4789-8C33-41737B034888}"/>
                </a:ext>
              </a:extLst>
            </p:cNvPr>
            <p:cNvSpPr>
              <a:spLocks noChangeArrowheads="1"/>
            </p:cNvSpPr>
            <p:nvPr/>
          </p:nvSpPr>
          <p:spPr bwMode="auto">
            <a:xfrm>
              <a:off x="4337" y="2366"/>
              <a:ext cx="240" cy="24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70" name="Rectangle 22">
              <a:extLst>
                <a:ext uri="{FF2B5EF4-FFF2-40B4-BE49-F238E27FC236}">
                  <a16:creationId xmlns:a16="http://schemas.microsoft.com/office/drawing/2014/main" id="{C2AA512D-871C-4FCD-B478-494E82A2A212}"/>
                </a:ext>
              </a:extLst>
            </p:cNvPr>
            <p:cNvSpPr>
              <a:spLocks noChangeArrowheads="1"/>
            </p:cNvSpPr>
            <p:nvPr/>
          </p:nvSpPr>
          <p:spPr bwMode="auto">
            <a:xfrm>
              <a:off x="3809" y="2846"/>
              <a:ext cx="240" cy="528"/>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en-US" altLang="en-US" sz="3200" b="1" i="1">
                <a:solidFill>
                  <a:schemeClr val="bg2"/>
                </a:solidFill>
                <a:latin typeface="Times New Roman" panose="02020603050405020304" pitchFamily="18" charset="0"/>
              </a:endParaRPr>
            </a:p>
          </p:txBody>
        </p:sp>
        <p:sp>
          <p:nvSpPr>
            <p:cNvPr id="283671" name="Text Box 23">
              <a:extLst>
                <a:ext uri="{FF2B5EF4-FFF2-40B4-BE49-F238E27FC236}">
                  <a16:creationId xmlns:a16="http://schemas.microsoft.com/office/drawing/2014/main" id="{9C38717F-0141-40A2-A0A7-9EF3F90ED2F5}"/>
                </a:ext>
              </a:extLst>
            </p:cNvPr>
            <p:cNvSpPr txBox="1">
              <a:spLocks noChangeArrowheads="1"/>
            </p:cNvSpPr>
            <p:nvPr/>
          </p:nvSpPr>
          <p:spPr bwMode="auto">
            <a:xfrm>
              <a:off x="3617" y="2942"/>
              <a:ext cx="4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283672" name="Text Box 24">
              <a:extLst>
                <a:ext uri="{FF2B5EF4-FFF2-40B4-BE49-F238E27FC236}">
                  <a16:creationId xmlns:a16="http://schemas.microsoft.com/office/drawing/2014/main" id="{7B281E65-5E23-4CA4-8543-3BB0F472CD7E}"/>
                </a:ext>
              </a:extLst>
            </p:cNvPr>
            <p:cNvSpPr txBox="1">
              <a:spLocks noChangeArrowheads="1"/>
            </p:cNvSpPr>
            <p:nvPr/>
          </p:nvSpPr>
          <p:spPr bwMode="auto">
            <a:xfrm>
              <a:off x="4193" y="296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a:t>
              </a:r>
              <a:endParaRPr kumimoji="1" lang="en-US" altLang="zh-CN" sz="2400">
                <a:solidFill>
                  <a:schemeClr val="hlink"/>
                </a:solidFill>
                <a:latin typeface="Times New Roman" panose="02020603050405020304" pitchFamily="18" charset="0"/>
              </a:endParaRPr>
            </a:p>
          </p:txBody>
        </p:sp>
        <p:sp>
          <p:nvSpPr>
            <p:cNvPr id="283673" name="Rectangle 25">
              <a:extLst>
                <a:ext uri="{FF2B5EF4-FFF2-40B4-BE49-F238E27FC236}">
                  <a16:creationId xmlns:a16="http://schemas.microsoft.com/office/drawing/2014/main" id="{27390DAD-5A19-43FB-B2B8-0879C374D860}"/>
                </a:ext>
              </a:extLst>
            </p:cNvPr>
            <p:cNvSpPr>
              <a:spLocks noChangeArrowheads="1"/>
            </p:cNvSpPr>
            <p:nvPr/>
          </p:nvSpPr>
          <p:spPr bwMode="auto">
            <a:xfrm>
              <a:off x="4198" y="3463"/>
              <a:ext cx="240" cy="136"/>
            </a:xfrm>
            <a:prstGeom prst="rect">
              <a:avLst/>
            </a:prstGeom>
            <a:solidFill>
              <a:schemeClr va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grpSp>
      <p:sp>
        <p:nvSpPr>
          <p:cNvPr id="283674" name="Text Box 26">
            <a:extLst>
              <a:ext uri="{FF2B5EF4-FFF2-40B4-BE49-F238E27FC236}">
                <a16:creationId xmlns:a16="http://schemas.microsoft.com/office/drawing/2014/main" id="{22EA5F00-C772-4044-B752-47DB453044BC}"/>
              </a:ext>
            </a:extLst>
          </p:cNvPr>
          <p:cNvSpPr txBox="1">
            <a:spLocks noChangeArrowheads="1"/>
          </p:cNvSpPr>
          <p:nvPr/>
        </p:nvSpPr>
        <p:spPr bwMode="auto">
          <a:xfrm>
            <a:off x="6900863" y="15097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83675" name="Text Box 27">
            <a:extLst>
              <a:ext uri="{FF2B5EF4-FFF2-40B4-BE49-F238E27FC236}">
                <a16:creationId xmlns:a16="http://schemas.microsoft.com/office/drawing/2014/main" id="{46828238-F9DC-4652-BF59-7FC827723F28}"/>
              </a:ext>
            </a:extLst>
          </p:cNvPr>
          <p:cNvSpPr txBox="1">
            <a:spLocks noChangeArrowheads="1"/>
          </p:cNvSpPr>
          <p:nvPr/>
        </p:nvSpPr>
        <p:spPr bwMode="auto">
          <a:xfrm>
            <a:off x="6289675" y="901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7C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chemeClr val="tx2"/>
                </a:solidFill>
                <a:effectLst>
                  <a:outerShdw blurRad="38100" dist="38100" dir="2700000" algn="tl">
                    <a:srgbClr val="C0C0C0"/>
                  </a:outerShdw>
                </a:effectLst>
                <a:latin typeface="Times New Roman" panose="02020603050405020304" pitchFamily="18" charset="0"/>
              </a:rPr>
              <a:t>0</a:t>
            </a:r>
            <a:endParaRPr lang="en-US" altLang="zh-CN" sz="2400">
              <a:solidFill>
                <a:schemeClr val="tx2"/>
              </a:solidFill>
              <a:latin typeface="Times New Roman" panose="02020603050405020304" pitchFamily="18" charset="0"/>
            </a:endParaRPr>
          </a:p>
        </p:txBody>
      </p:sp>
      <p:sp>
        <p:nvSpPr>
          <p:cNvPr id="283676" name="Text Box 28">
            <a:extLst>
              <a:ext uri="{FF2B5EF4-FFF2-40B4-BE49-F238E27FC236}">
                <a16:creationId xmlns:a16="http://schemas.microsoft.com/office/drawing/2014/main" id="{A43E17D6-F49E-4105-A412-8BF27693FD0E}"/>
              </a:ext>
            </a:extLst>
          </p:cNvPr>
          <p:cNvSpPr txBox="1">
            <a:spLocks noChangeArrowheads="1"/>
          </p:cNvSpPr>
          <p:nvPr/>
        </p:nvSpPr>
        <p:spPr bwMode="auto">
          <a:xfrm>
            <a:off x="5684838" y="15033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a:t>
            </a:r>
            <a:r>
              <a:rPr lang="en-US" altLang="zh-CN" sz="2400" b="1">
                <a:solidFill>
                  <a:srgbClr val="FF3300"/>
                </a:solidFill>
                <a:effectLst>
                  <a:outerShdw blurRad="38100" dist="38100" dir="2700000" algn="tl">
                    <a:srgbClr val="C0C0C0"/>
                  </a:outerShdw>
                </a:effectLst>
                <a:latin typeface="Times New Roman" panose="02020603050405020304" pitchFamily="18" charset="0"/>
              </a:rPr>
              <a:t>1</a:t>
            </a:r>
            <a:endParaRPr lang="en-US" altLang="zh-CN" sz="2400">
              <a:latin typeface="Times New Roman" panose="02020603050405020304" pitchFamily="18" charset="0"/>
            </a:endParaRPr>
          </a:p>
        </p:txBody>
      </p:sp>
      <p:grpSp>
        <p:nvGrpSpPr>
          <p:cNvPr id="283711" name="Group 63">
            <a:extLst>
              <a:ext uri="{FF2B5EF4-FFF2-40B4-BE49-F238E27FC236}">
                <a16:creationId xmlns:a16="http://schemas.microsoft.com/office/drawing/2014/main" id="{1698D9AF-13DE-4B42-92B7-697740CE4B7B}"/>
              </a:ext>
            </a:extLst>
          </p:cNvPr>
          <p:cNvGrpSpPr>
            <a:grpSpLocks/>
          </p:cNvGrpSpPr>
          <p:nvPr/>
        </p:nvGrpSpPr>
        <p:grpSpPr bwMode="auto">
          <a:xfrm>
            <a:off x="1136650" y="528638"/>
            <a:ext cx="3773488" cy="3368675"/>
            <a:chOff x="716" y="333"/>
            <a:chExt cx="2377" cy="2122"/>
          </a:xfrm>
        </p:grpSpPr>
        <p:grpSp>
          <p:nvGrpSpPr>
            <p:cNvPr id="283678" name="Group 30">
              <a:extLst>
                <a:ext uri="{FF2B5EF4-FFF2-40B4-BE49-F238E27FC236}">
                  <a16:creationId xmlns:a16="http://schemas.microsoft.com/office/drawing/2014/main" id="{29497B6C-A94D-4F8C-B89A-6329CEEDD425}"/>
                </a:ext>
              </a:extLst>
            </p:cNvPr>
            <p:cNvGrpSpPr>
              <a:grpSpLocks/>
            </p:cNvGrpSpPr>
            <p:nvPr/>
          </p:nvGrpSpPr>
          <p:grpSpPr bwMode="auto">
            <a:xfrm>
              <a:off x="908" y="545"/>
              <a:ext cx="1680" cy="1910"/>
              <a:chOff x="737" y="1982"/>
              <a:chExt cx="1680" cy="1910"/>
            </a:xfrm>
          </p:grpSpPr>
          <p:sp>
            <p:nvSpPr>
              <p:cNvPr id="283679" name="Line 31">
                <a:extLst>
                  <a:ext uri="{FF2B5EF4-FFF2-40B4-BE49-F238E27FC236}">
                    <a16:creationId xmlns:a16="http://schemas.microsoft.com/office/drawing/2014/main" id="{53B5E797-BD90-4DB4-8A28-5DEC87B44A62}"/>
                  </a:ext>
                </a:extLst>
              </p:cNvPr>
              <p:cNvSpPr>
                <a:spLocks noChangeShapeType="1"/>
              </p:cNvSpPr>
              <p:nvPr/>
            </p:nvSpPr>
            <p:spPr bwMode="auto">
              <a:xfrm flipH="1">
                <a:off x="1697" y="2894"/>
                <a:ext cx="192" cy="336"/>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80" name="Line 32">
                <a:extLst>
                  <a:ext uri="{FF2B5EF4-FFF2-40B4-BE49-F238E27FC236}">
                    <a16:creationId xmlns:a16="http://schemas.microsoft.com/office/drawing/2014/main" id="{4E821862-1D08-4239-BB89-682F37D246F0}"/>
                  </a:ext>
                </a:extLst>
              </p:cNvPr>
              <p:cNvSpPr>
                <a:spLocks noChangeShapeType="1"/>
              </p:cNvSpPr>
              <p:nvPr/>
            </p:nvSpPr>
            <p:spPr bwMode="auto">
              <a:xfrm flipH="1">
                <a:off x="785" y="2174"/>
                <a:ext cx="432" cy="43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81" name="Line 33">
                <a:extLst>
                  <a:ext uri="{FF2B5EF4-FFF2-40B4-BE49-F238E27FC236}">
                    <a16:creationId xmlns:a16="http://schemas.microsoft.com/office/drawing/2014/main" id="{6B874C88-8088-4AF8-8085-14FB25B683F0}"/>
                  </a:ext>
                </a:extLst>
              </p:cNvPr>
              <p:cNvSpPr>
                <a:spLocks noChangeShapeType="1"/>
              </p:cNvSpPr>
              <p:nvPr/>
            </p:nvSpPr>
            <p:spPr bwMode="auto">
              <a:xfrm>
                <a:off x="1313" y="2174"/>
                <a:ext cx="912" cy="1008"/>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82" name="Rectangle 34">
                <a:extLst>
                  <a:ext uri="{FF2B5EF4-FFF2-40B4-BE49-F238E27FC236}">
                    <a16:creationId xmlns:a16="http://schemas.microsoft.com/office/drawing/2014/main" id="{E3D36391-FB27-48C7-9D8C-C64FADE42DDC}"/>
                  </a:ext>
                </a:extLst>
              </p:cNvPr>
              <p:cNvSpPr>
                <a:spLocks noChangeArrowheads="1"/>
              </p:cNvSpPr>
              <p:nvPr/>
            </p:nvSpPr>
            <p:spPr bwMode="auto">
              <a:xfrm>
                <a:off x="2177" y="3182"/>
                <a:ext cx="240" cy="710"/>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b="1">
                    <a:solidFill>
                      <a:schemeClr val="hlink"/>
                    </a:solidFill>
                    <a:latin typeface="Times New Roman" panose="02020603050405020304" pitchFamily="18" charset="0"/>
                  </a:rPr>
                  <a:t>h</a:t>
                </a:r>
              </a:p>
            </p:txBody>
          </p:sp>
          <p:sp>
            <p:nvSpPr>
              <p:cNvPr id="283683" name="Line 35">
                <a:extLst>
                  <a:ext uri="{FF2B5EF4-FFF2-40B4-BE49-F238E27FC236}">
                    <a16:creationId xmlns:a16="http://schemas.microsoft.com/office/drawing/2014/main" id="{017A0020-A20A-4712-AE3B-840945B5340F}"/>
                  </a:ext>
                </a:extLst>
              </p:cNvPr>
              <p:cNvSpPr>
                <a:spLocks noChangeShapeType="1"/>
              </p:cNvSpPr>
              <p:nvPr/>
            </p:nvSpPr>
            <p:spPr bwMode="auto">
              <a:xfrm flipH="1">
                <a:off x="1313" y="2558"/>
                <a:ext cx="240" cy="336"/>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84" name="Oval 36">
                <a:extLst>
                  <a:ext uri="{FF2B5EF4-FFF2-40B4-BE49-F238E27FC236}">
                    <a16:creationId xmlns:a16="http://schemas.microsoft.com/office/drawing/2014/main" id="{46DB942B-A3DB-4764-91EF-960F365387B9}"/>
                  </a:ext>
                </a:extLst>
              </p:cNvPr>
              <p:cNvSpPr>
                <a:spLocks noChangeArrowheads="1"/>
              </p:cNvSpPr>
              <p:nvPr/>
            </p:nvSpPr>
            <p:spPr bwMode="auto">
              <a:xfrm>
                <a:off x="1505" y="2366"/>
                <a:ext cx="240" cy="240"/>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85" name="Oval 37">
                <a:extLst>
                  <a:ext uri="{FF2B5EF4-FFF2-40B4-BE49-F238E27FC236}">
                    <a16:creationId xmlns:a16="http://schemas.microsoft.com/office/drawing/2014/main" id="{403E38C3-928E-4B8A-8D47-F4A67FA16DEA}"/>
                  </a:ext>
                </a:extLst>
              </p:cNvPr>
              <p:cNvSpPr>
                <a:spLocks noChangeArrowheads="1"/>
              </p:cNvSpPr>
              <p:nvPr/>
            </p:nvSpPr>
            <p:spPr bwMode="auto">
              <a:xfrm>
                <a:off x="1169" y="1982"/>
                <a:ext cx="240" cy="24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86" name="Rectangle 38">
                <a:extLst>
                  <a:ext uri="{FF2B5EF4-FFF2-40B4-BE49-F238E27FC236}">
                    <a16:creationId xmlns:a16="http://schemas.microsoft.com/office/drawing/2014/main" id="{A031A0A6-F955-4408-B39E-FAA73819005E}"/>
                  </a:ext>
                </a:extLst>
              </p:cNvPr>
              <p:cNvSpPr>
                <a:spLocks noChangeArrowheads="1"/>
              </p:cNvSpPr>
              <p:nvPr/>
            </p:nvSpPr>
            <p:spPr bwMode="auto">
              <a:xfrm>
                <a:off x="737" y="2510"/>
                <a:ext cx="240" cy="720"/>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3200" b="1">
                    <a:solidFill>
                      <a:schemeClr val="hlink"/>
                    </a:solidFill>
                    <a:latin typeface="Times New Roman" panose="02020603050405020304" pitchFamily="18" charset="0"/>
                  </a:rPr>
                  <a:t>h</a:t>
                </a:r>
              </a:p>
            </p:txBody>
          </p:sp>
          <p:sp>
            <p:nvSpPr>
              <p:cNvPr id="283687" name="Rectangle 39">
                <a:extLst>
                  <a:ext uri="{FF2B5EF4-FFF2-40B4-BE49-F238E27FC236}">
                    <a16:creationId xmlns:a16="http://schemas.microsoft.com/office/drawing/2014/main" id="{8A4D4D20-4312-4479-BE74-DEB41056518C}"/>
                  </a:ext>
                </a:extLst>
              </p:cNvPr>
              <p:cNvSpPr>
                <a:spLocks noChangeArrowheads="1"/>
              </p:cNvSpPr>
              <p:nvPr/>
            </p:nvSpPr>
            <p:spPr bwMode="auto">
              <a:xfrm>
                <a:off x="1601" y="3182"/>
                <a:ext cx="240" cy="556"/>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sp>
            <p:nvSpPr>
              <p:cNvPr id="283688" name="Oval 40">
                <a:extLst>
                  <a:ext uri="{FF2B5EF4-FFF2-40B4-BE49-F238E27FC236}">
                    <a16:creationId xmlns:a16="http://schemas.microsoft.com/office/drawing/2014/main" id="{CD4EA70D-BF4B-43E6-954A-5BD95D7244C4}"/>
                  </a:ext>
                </a:extLst>
              </p:cNvPr>
              <p:cNvSpPr>
                <a:spLocks noChangeArrowheads="1"/>
              </p:cNvSpPr>
              <p:nvPr/>
            </p:nvSpPr>
            <p:spPr bwMode="auto">
              <a:xfrm>
                <a:off x="1793" y="2750"/>
                <a:ext cx="240" cy="240"/>
              </a:xfrm>
              <a:prstGeom prst="ellipse">
                <a:avLst/>
              </a:prstGeom>
              <a:solidFill>
                <a:srgbClr val="66FF66"/>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89" name="Rectangle 41">
                <a:extLst>
                  <a:ext uri="{FF2B5EF4-FFF2-40B4-BE49-F238E27FC236}">
                    <a16:creationId xmlns:a16="http://schemas.microsoft.com/office/drawing/2014/main" id="{3F7A8E65-156F-48D9-A467-201977711CAD}"/>
                  </a:ext>
                </a:extLst>
              </p:cNvPr>
              <p:cNvSpPr>
                <a:spLocks noChangeArrowheads="1"/>
              </p:cNvSpPr>
              <p:nvPr/>
            </p:nvSpPr>
            <p:spPr bwMode="auto">
              <a:xfrm>
                <a:off x="1217" y="2846"/>
                <a:ext cx="240" cy="528"/>
              </a:xfrm>
              <a:prstGeom prst="rect">
                <a:avLst/>
              </a:prstGeom>
              <a:solidFill>
                <a:srgbClr val="66FF66"/>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en-US" altLang="en-US" sz="3200" b="1" i="1">
                  <a:solidFill>
                    <a:schemeClr val="bg2"/>
                  </a:solidFill>
                  <a:latin typeface="Times New Roman" panose="02020603050405020304" pitchFamily="18" charset="0"/>
                </a:endParaRPr>
              </a:p>
            </p:txBody>
          </p:sp>
          <p:sp>
            <p:nvSpPr>
              <p:cNvPr id="283690" name="Text Box 42">
                <a:extLst>
                  <a:ext uri="{FF2B5EF4-FFF2-40B4-BE49-F238E27FC236}">
                    <a16:creationId xmlns:a16="http://schemas.microsoft.com/office/drawing/2014/main" id="{7E3E54AD-36FE-44B1-A71A-CAFB8DB615C9}"/>
                  </a:ext>
                </a:extLst>
              </p:cNvPr>
              <p:cNvSpPr txBox="1">
                <a:spLocks noChangeArrowheads="1"/>
              </p:cNvSpPr>
              <p:nvPr/>
            </p:nvSpPr>
            <p:spPr bwMode="auto">
              <a:xfrm>
                <a:off x="1034" y="2894"/>
                <a:ext cx="4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283691" name="Text Box 43">
                <a:extLst>
                  <a:ext uri="{FF2B5EF4-FFF2-40B4-BE49-F238E27FC236}">
                    <a16:creationId xmlns:a16="http://schemas.microsoft.com/office/drawing/2014/main" id="{DFA24FA6-4155-420E-9046-B250093F95BA}"/>
                  </a:ext>
                </a:extLst>
              </p:cNvPr>
              <p:cNvSpPr txBox="1">
                <a:spLocks noChangeArrowheads="1"/>
              </p:cNvSpPr>
              <p:nvPr/>
            </p:nvSpPr>
            <p:spPr bwMode="auto">
              <a:xfrm>
                <a:off x="1601" y="326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3200" b="1">
                    <a:solidFill>
                      <a:schemeClr val="hlink"/>
                    </a:solidFill>
                    <a:latin typeface="Times New Roman" panose="02020603050405020304" pitchFamily="18" charset="0"/>
                  </a:rPr>
                  <a:t>h</a:t>
                </a:r>
                <a:endParaRPr kumimoji="1" lang="en-US" altLang="zh-CN" sz="2400">
                  <a:solidFill>
                    <a:schemeClr val="hlink"/>
                  </a:solidFill>
                  <a:latin typeface="Times New Roman" panose="02020603050405020304" pitchFamily="18" charset="0"/>
                </a:endParaRPr>
              </a:p>
            </p:txBody>
          </p:sp>
          <p:sp>
            <p:nvSpPr>
              <p:cNvPr id="283692" name="Rectangle 44">
                <a:extLst>
                  <a:ext uri="{FF2B5EF4-FFF2-40B4-BE49-F238E27FC236}">
                    <a16:creationId xmlns:a16="http://schemas.microsoft.com/office/drawing/2014/main" id="{33FA7E71-34A7-493C-90BC-68B785211FCC}"/>
                  </a:ext>
                </a:extLst>
              </p:cNvPr>
              <p:cNvSpPr>
                <a:spLocks noChangeArrowheads="1"/>
              </p:cNvSpPr>
              <p:nvPr/>
            </p:nvSpPr>
            <p:spPr bwMode="auto">
              <a:xfrm>
                <a:off x="1596" y="3737"/>
                <a:ext cx="240" cy="140"/>
              </a:xfrm>
              <a:prstGeom prst="rect">
                <a:avLst/>
              </a:prstGeom>
              <a:solidFill>
                <a:schemeClr va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3200" b="1" i="1">
                  <a:solidFill>
                    <a:schemeClr val="bg2"/>
                  </a:solidFill>
                  <a:latin typeface="Times New Roman" panose="02020603050405020304" pitchFamily="18" charset="0"/>
                </a:endParaRPr>
              </a:p>
            </p:txBody>
          </p:sp>
        </p:grpSp>
        <p:sp>
          <p:nvSpPr>
            <p:cNvPr id="283693" name="AutoShape 45">
              <a:extLst>
                <a:ext uri="{FF2B5EF4-FFF2-40B4-BE49-F238E27FC236}">
                  <a16:creationId xmlns:a16="http://schemas.microsoft.com/office/drawing/2014/main" id="{7BF1C540-F67F-401B-8667-EA0683D47227}"/>
                </a:ext>
              </a:extLst>
            </p:cNvPr>
            <p:cNvSpPr>
              <a:spLocks noChangeArrowheads="1"/>
            </p:cNvSpPr>
            <p:nvPr/>
          </p:nvSpPr>
          <p:spPr bwMode="auto">
            <a:xfrm flipH="1">
              <a:off x="2494" y="459"/>
              <a:ext cx="576" cy="528"/>
            </a:xfrm>
            <a:prstGeom prst="wedgeRoundRectCallout">
              <a:avLst>
                <a:gd name="adj1" fmla="val 151213"/>
                <a:gd name="adj2" fmla="val 63444"/>
                <a:gd name="adj3" fmla="val 16667"/>
              </a:avLst>
            </a:prstGeom>
            <a:solidFill>
              <a:srgbClr val="FFFFCC"/>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solidFill>
                  <a:schemeClr val="tx2"/>
                </a:solidFill>
                <a:latin typeface="Times New Roman" panose="02020603050405020304" pitchFamily="18" charset="0"/>
              </a:endParaRPr>
            </a:p>
          </p:txBody>
        </p:sp>
        <p:sp>
          <p:nvSpPr>
            <p:cNvPr id="283694" name="Text Box 46">
              <a:extLst>
                <a:ext uri="{FF2B5EF4-FFF2-40B4-BE49-F238E27FC236}">
                  <a16:creationId xmlns:a16="http://schemas.microsoft.com/office/drawing/2014/main" id="{2D6D9F2D-0EE1-46BB-AAD2-980225174008}"/>
                </a:ext>
              </a:extLst>
            </p:cNvPr>
            <p:cNvSpPr txBox="1">
              <a:spLocks noChangeArrowheads="1"/>
            </p:cNvSpPr>
            <p:nvPr/>
          </p:nvSpPr>
          <p:spPr bwMode="auto">
            <a:xfrm>
              <a:off x="2517" y="459"/>
              <a:ext cx="57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左单</a:t>
              </a:r>
            </a:p>
            <a:p>
              <a:pPr algn="l"/>
              <a:r>
                <a:rPr lang="zh-CN" altLang="en-US" sz="24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旋转</a:t>
              </a:r>
              <a:endParaRPr lang="zh-CN" altLang="en-US" sz="2400">
                <a:solidFill>
                  <a:schemeClr val="bg2"/>
                </a:solidFill>
                <a:latin typeface="Times New Roman" panose="02020603050405020304" pitchFamily="18" charset="0"/>
              </a:endParaRPr>
            </a:p>
          </p:txBody>
        </p:sp>
        <p:sp>
          <p:nvSpPr>
            <p:cNvPr id="283695" name="Text Box 47">
              <a:extLst>
                <a:ext uri="{FF2B5EF4-FFF2-40B4-BE49-F238E27FC236}">
                  <a16:creationId xmlns:a16="http://schemas.microsoft.com/office/drawing/2014/main" id="{308A3141-D0A4-48BE-91D3-4ADFF5665FE5}"/>
                </a:ext>
              </a:extLst>
            </p:cNvPr>
            <p:cNvSpPr txBox="1">
              <a:spLocks noChangeArrowheads="1"/>
            </p:cNvSpPr>
            <p:nvPr/>
          </p:nvSpPr>
          <p:spPr bwMode="auto">
            <a:xfrm>
              <a:off x="1567" y="333"/>
              <a:ext cx="301"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283696" name="Text Box 48">
              <a:extLst>
                <a:ext uri="{FF2B5EF4-FFF2-40B4-BE49-F238E27FC236}">
                  <a16:creationId xmlns:a16="http://schemas.microsoft.com/office/drawing/2014/main" id="{288A3199-3A7A-43D9-BFFE-7487EB38BF5A}"/>
                </a:ext>
              </a:extLst>
            </p:cNvPr>
            <p:cNvSpPr txBox="1">
              <a:spLocks noChangeArrowheads="1"/>
            </p:cNvSpPr>
            <p:nvPr/>
          </p:nvSpPr>
          <p:spPr bwMode="auto">
            <a:xfrm>
              <a:off x="2143" y="1130"/>
              <a:ext cx="301"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283697" name="Text Box 49">
              <a:extLst>
                <a:ext uri="{FF2B5EF4-FFF2-40B4-BE49-F238E27FC236}">
                  <a16:creationId xmlns:a16="http://schemas.microsoft.com/office/drawing/2014/main" id="{DCFEBDA1-6D0D-4746-B4B3-F8295E58A4EF}"/>
                </a:ext>
              </a:extLst>
            </p:cNvPr>
            <p:cNvSpPr txBox="1">
              <a:spLocks noChangeArrowheads="1"/>
            </p:cNvSpPr>
            <p:nvPr/>
          </p:nvSpPr>
          <p:spPr bwMode="auto">
            <a:xfrm>
              <a:off x="2396" y="1418"/>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283698" name="Text Box 50">
              <a:extLst>
                <a:ext uri="{FF2B5EF4-FFF2-40B4-BE49-F238E27FC236}">
                  <a16:creationId xmlns:a16="http://schemas.microsoft.com/office/drawing/2014/main" id="{E7F28FDD-4EDB-47B5-85D7-AEC7ED1CB864}"/>
                </a:ext>
              </a:extLst>
            </p:cNvPr>
            <p:cNvSpPr txBox="1">
              <a:spLocks noChangeArrowheads="1"/>
            </p:cNvSpPr>
            <p:nvPr/>
          </p:nvSpPr>
          <p:spPr bwMode="auto">
            <a:xfrm>
              <a:off x="716" y="746"/>
              <a:ext cx="287"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283699" name="Text Box 51">
              <a:extLst>
                <a:ext uri="{FF2B5EF4-FFF2-40B4-BE49-F238E27FC236}">
                  <a16:creationId xmlns:a16="http://schemas.microsoft.com/office/drawing/2014/main" id="{CE08E097-2944-4D32-82A6-E00001CE872E}"/>
                </a:ext>
              </a:extLst>
            </p:cNvPr>
            <p:cNvSpPr txBox="1">
              <a:spLocks noChangeArrowheads="1"/>
            </p:cNvSpPr>
            <p:nvPr/>
          </p:nvSpPr>
          <p:spPr bwMode="auto">
            <a:xfrm>
              <a:off x="1148" y="1178"/>
              <a:ext cx="272"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sp>
          <p:nvSpPr>
            <p:cNvPr id="283700" name="Text Box 52">
              <a:extLst>
                <a:ext uri="{FF2B5EF4-FFF2-40B4-BE49-F238E27FC236}">
                  <a16:creationId xmlns:a16="http://schemas.microsoft.com/office/drawing/2014/main" id="{ADB93883-E07F-49FC-89EA-8CFE63B6C0EA}"/>
                </a:ext>
              </a:extLst>
            </p:cNvPr>
            <p:cNvSpPr txBox="1">
              <a:spLocks noChangeArrowheads="1"/>
            </p:cNvSpPr>
            <p:nvPr/>
          </p:nvSpPr>
          <p:spPr bwMode="auto">
            <a:xfrm>
              <a:off x="1676" y="1418"/>
              <a:ext cx="315"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283701" name="Text Box 53">
              <a:extLst>
                <a:ext uri="{FF2B5EF4-FFF2-40B4-BE49-F238E27FC236}">
                  <a16:creationId xmlns:a16="http://schemas.microsoft.com/office/drawing/2014/main" id="{8B468EF1-1669-494A-B50F-DAE7546BA685}"/>
                </a:ext>
              </a:extLst>
            </p:cNvPr>
            <p:cNvSpPr txBox="1">
              <a:spLocks noChangeArrowheads="1"/>
            </p:cNvSpPr>
            <p:nvPr/>
          </p:nvSpPr>
          <p:spPr bwMode="auto">
            <a:xfrm>
              <a:off x="1868" y="746"/>
              <a:ext cx="301" cy="3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283702" name="Text Box 54">
              <a:extLst>
                <a:ext uri="{FF2B5EF4-FFF2-40B4-BE49-F238E27FC236}">
                  <a16:creationId xmlns:a16="http://schemas.microsoft.com/office/drawing/2014/main" id="{1E0D75F2-B998-45D4-9B62-AC0E80C2669B}"/>
                </a:ext>
              </a:extLst>
            </p:cNvPr>
            <p:cNvSpPr txBox="1">
              <a:spLocks noChangeArrowheads="1"/>
            </p:cNvSpPr>
            <p:nvPr/>
          </p:nvSpPr>
          <p:spPr bwMode="auto">
            <a:xfrm>
              <a:off x="1966" y="128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83703" name="Text Box 55">
              <a:extLst>
                <a:ext uri="{FF2B5EF4-FFF2-40B4-BE49-F238E27FC236}">
                  <a16:creationId xmlns:a16="http://schemas.microsoft.com/office/drawing/2014/main" id="{AE373041-F227-4969-8E6E-4BBFBF41FD9E}"/>
                </a:ext>
              </a:extLst>
            </p:cNvPr>
            <p:cNvSpPr txBox="1">
              <a:spLocks noChangeArrowheads="1"/>
            </p:cNvSpPr>
            <p:nvPr/>
          </p:nvSpPr>
          <p:spPr bwMode="auto">
            <a:xfrm>
              <a:off x="1364" y="51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3300"/>
                  </a:solidFill>
                  <a:effectLst>
                    <a:outerShdw blurRad="38100" dist="38100" dir="2700000" algn="tl">
                      <a:srgbClr val="C0C0C0"/>
                    </a:outerShdw>
                  </a:effectLst>
                  <a:latin typeface="Times New Roman" panose="02020603050405020304" pitchFamily="18" charset="0"/>
                </a:rPr>
                <a:t>2</a:t>
              </a:r>
              <a:endParaRPr lang="en-US" altLang="zh-CN" sz="2400">
                <a:latin typeface="Times New Roman" panose="02020603050405020304" pitchFamily="18" charset="0"/>
              </a:endParaRPr>
            </a:p>
          </p:txBody>
        </p:sp>
        <p:sp>
          <p:nvSpPr>
            <p:cNvPr id="283704" name="Text Box 56">
              <a:extLst>
                <a:ext uri="{FF2B5EF4-FFF2-40B4-BE49-F238E27FC236}">
                  <a16:creationId xmlns:a16="http://schemas.microsoft.com/office/drawing/2014/main" id="{4A429A49-F2DD-48DE-9965-DC99266D5618}"/>
                </a:ext>
              </a:extLst>
            </p:cNvPr>
            <p:cNvSpPr txBox="1">
              <a:spLocks noChangeArrowheads="1"/>
            </p:cNvSpPr>
            <p:nvPr/>
          </p:nvSpPr>
          <p:spPr bwMode="auto">
            <a:xfrm>
              <a:off x="1692" y="888"/>
              <a:ext cx="212"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chemeClr val="hlink"/>
                  </a:solidFill>
                  <a:effectLst>
                    <a:outerShdw blurRad="38100" dist="38100" dir="2700000" algn="tl">
                      <a:srgbClr val="C0C0C0"/>
                    </a:outerShdw>
                  </a:effectLst>
                  <a:latin typeface="Times New Roman" panose="02020603050405020304" pitchFamily="18" charset="0"/>
                </a:rPr>
                <a:t>2</a:t>
              </a:r>
            </a:p>
          </p:txBody>
        </p:sp>
      </p:grpSp>
      <p:sp>
        <p:nvSpPr>
          <p:cNvPr id="283705" name="Freeform 57">
            <a:extLst>
              <a:ext uri="{FF2B5EF4-FFF2-40B4-BE49-F238E27FC236}">
                <a16:creationId xmlns:a16="http://schemas.microsoft.com/office/drawing/2014/main" id="{1B96EE43-1494-4608-9FE2-A9721EF8D993}"/>
              </a:ext>
            </a:extLst>
          </p:cNvPr>
          <p:cNvSpPr>
            <a:spLocks/>
          </p:cNvSpPr>
          <p:nvPr/>
        </p:nvSpPr>
        <p:spPr bwMode="auto">
          <a:xfrm>
            <a:off x="2084388" y="1398588"/>
            <a:ext cx="406400" cy="119062"/>
          </a:xfrm>
          <a:custGeom>
            <a:avLst/>
            <a:gdLst>
              <a:gd name="T0" fmla="*/ 256 w 256"/>
              <a:gd name="T1" fmla="*/ 75 h 75"/>
              <a:gd name="T2" fmla="*/ 210 w 256"/>
              <a:gd name="T3" fmla="*/ 20 h 75"/>
              <a:gd name="T4" fmla="*/ 137 w 256"/>
              <a:gd name="T5" fmla="*/ 2 h 75"/>
              <a:gd name="T6" fmla="*/ 64 w 256"/>
              <a:gd name="T7" fmla="*/ 11 h 75"/>
              <a:gd name="T8" fmla="*/ 0 w 256"/>
              <a:gd name="T9" fmla="*/ 66 h 75"/>
            </a:gdLst>
            <a:ahLst/>
            <a:cxnLst>
              <a:cxn ang="0">
                <a:pos x="T0" y="T1"/>
              </a:cxn>
              <a:cxn ang="0">
                <a:pos x="T2" y="T3"/>
              </a:cxn>
              <a:cxn ang="0">
                <a:pos x="T4" y="T5"/>
              </a:cxn>
              <a:cxn ang="0">
                <a:pos x="T6" y="T7"/>
              </a:cxn>
              <a:cxn ang="0">
                <a:pos x="T8" y="T9"/>
              </a:cxn>
            </a:cxnLst>
            <a:rect l="0" t="0" r="r" b="b"/>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cmpd="sng">
            <a:solidFill>
              <a:schemeClr val="tx2"/>
            </a:solidFill>
            <a:prstDash val="sysDot"/>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708" name="Rectangle 60">
            <a:extLst>
              <a:ext uri="{FF2B5EF4-FFF2-40B4-BE49-F238E27FC236}">
                <a16:creationId xmlns:a16="http://schemas.microsoft.com/office/drawing/2014/main" id="{F0E16A3F-CA2E-4E27-8968-ACF59904D6D7}"/>
              </a:ext>
            </a:extLst>
          </p:cNvPr>
          <p:cNvSpPr>
            <a:spLocks noGrp="1" noChangeArrowheads="1"/>
          </p:cNvSpPr>
          <p:nvPr>
            <p:ph type="body" idx="1"/>
          </p:nvPr>
        </p:nvSpPr>
        <p:spPr>
          <a:xfrm>
            <a:off x="590550" y="4184650"/>
            <a:ext cx="8229600" cy="2303463"/>
          </a:xfrm>
        </p:spPr>
        <p:txBody>
          <a:bodyPr/>
          <a:lstStyle/>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AVLTree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lnSpc>
                <a:spcPct val="105000"/>
              </a:lnSpc>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RotateRL (AVLNode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ptr)</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a:latin typeface="Times New Roman" panose="02020603050405020304" pitchFamily="18" charset="0"/>
              </a:rPr>
              <a:t>    AVLNode</a:t>
            </a:r>
            <a:r>
              <a:rPr lang="en-US" altLang="zh-CN" sz="2800" b="1">
                <a:latin typeface="Times New Roman" panose="02020603050405020304" pitchFamily="18" charset="0"/>
              </a:rPr>
              <a:t>&lt;</a:t>
            </a:r>
            <a:r>
              <a:rPr lang="en-US" altLang="zh-CN" sz="2800">
                <a:latin typeface="Times New Roman" panose="02020603050405020304" pitchFamily="18" charset="0"/>
              </a:rPr>
              <a:t>E</a:t>
            </a:r>
            <a:r>
              <a:rPr lang="en-US" altLang="zh-CN" sz="2800" b="1">
                <a:latin typeface="Times New Roman" panose="02020603050405020304" pitchFamily="18" charset="0"/>
              </a:rPr>
              <a:t>, </a:t>
            </a:r>
            <a:r>
              <a:rPr lang="en-US" altLang="zh-CN" sz="2800">
                <a:latin typeface="Times New Roman" panose="02020603050405020304" pitchFamily="18" charset="0"/>
              </a:rPr>
              <a:t>K</a:t>
            </a:r>
            <a:r>
              <a:rPr lang="en-US" altLang="zh-CN" sz="2800" b="1">
                <a:latin typeface="Times New Roman" panose="02020603050405020304" pitchFamily="18" charset="0"/>
              </a:rPr>
              <a:t>&gt; </a:t>
            </a:r>
            <a:r>
              <a:rPr lang="en-US" altLang="zh-CN" sz="2800">
                <a:latin typeface="Times New Roman" panose="02020603050405020304" pitchFamily="18" charset="0"/>
              </a:rPr>
              <a:t>*subL = ptr</a:t>
            </a:r>
            <a:r>
              <a:rPr lang="en-US" altLang="zh-CN" sz="2800" b="1">
                <a:latin typeface="Times New Roman" panose="02020603050405020304" pitchFamily="18"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83705"/>
                                        </p:tgtEl>
                                        <p:attrNameLst>
                                          <p:attrName>style.visibility</p:attrName>
                                        </p:attrNameLst>
                                      </p:cBhvr>
                                      <p:to>
                                        <p:strVal val="visible"/>
                                      </p:to>
                                    </p:set>
                                    <p:animEffect transition="in" filter="wipe(right)">
                                      <p:cBhvr>
                                        <p:cTn id="7" dur="500"/>
                                        <p:tgtEl>
                                          <p:spTgt spid="283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CABD1A9-672F-4F84-B54A-6BF9A1570C05}"/>
              </a:ext>
            </a:extLst>
          </p:cNvPr>
          <p:cNvSpPr>
            <a:spLocks noGrp="1"/>
          </p:cNvSpPr>
          <p:nvPr>
            <p:ph type="sldNum" sz="quarter" idx="11"/>
          </p:nvPr>
        </p:nvSpPr>
        <p:spPr/>
        <p:txBody>
          <a:bodyPr/>
          <a:lstStyle/>
          <a:p>
            <a:fld id="{1C354489-2A90-406E-A170-0DAC5ACA83DF}" type="slidenum">
              <a:rPr lang="en-US" altLang="zh-CN"/>
              <a:pPr/>
              <a:t>93</a:t>
            </a:fld>
            <a:endParaRPr lang="en-US" altLang="zh-CN"/>
          </a:p>
        </p:txBody>
      </p:sp>
      <p:sp>
        <p:nvSpPr>
          <p:cNvPr id="365626" name="Rectangle 58">
            <a:extLst>
              <a:ext uri="{FF2B5EF4-FFF2-40B4-BE49-F238E27FC236}">
                <a16:creationId xmlns:a16="http://schemas.microsoft.com/office/drawing/2014/main" id="{7AEDAC9C-15D1-4BB8-B174-193F7496512A}"/>
              </a:ext>
            </a:extLst>
          </p:cNvPr>
          <p:cNvSpPr>
            <a:spLocks noGrp="1" noChangeArrowheads="1"/>
          </p:cNvSpPr>
          <p:nvPr>
            <p:ph type="body" idx="1"/>
          </p:nvPr>
        </p:nvSpPr>
        <p:spPr>
          <a:xfrm>
            <a:off x="590550" y="657225"/>
            <a:ext cx="8229600" cy="5832475"/>
          </a:xfrm>
        </p:spPr>
        <p:txBody>
          <a:bodyPr/>
          <a:lstStyle/>
          <a:p>
            <a:pPr>
              <a:lnSpc>
                <a:spcPct val="105000"/>
              </a:lnSpc>
              <a:spcBef>
                <a:spcPct val="0"/>
              </a:spcBef>
              <a:buFont typeface="Wingdings" panose="05000000000000000000" pitchFamily="2" charset="2"/>
              <a:buNone/>
            </a:pPr>
            <a:r>
              <a:rPr lang="en-US" altLang="zh-CN" sz="2800">
                <a:latin typeface="Times New Roman" panose="02020603050405020304" pitchFamily="18" charset="0"/>
              </a:rPr>
              <a:t>    AVLNode</a:t>
            </a:r>
            <a:r>
              <a:rPr lang="en-US" altLang="zh-CN" sz="2800" b="1">
                <a:latin typeface="Times New Roman" panose="02020603050405020304" pitchFamily="18" charset="0"/>
              </a:rPr>
              <a:t>&lt;</a:t>
            </a:r>
            <a:r>
              <a:rPr lang="en-US" altLang="zh-CN" sz="2800">
                <a:latin typeface="Times New Roman" panose="02020603050405020304" pitchFamily="18" charset="0"/>
              </a:rPr>
              <a:t>E</a:t>
            </a:r>
            <a:r>
              <a:rPr lang="en-US" altLang="zh-CN" sz="2800" b="1">
                <a:latin typeface="Times New Roman" panose="02020603050405020304" pitchFamily="18" charset="0"/>
              </a:rPr>
              <a:t>, </a:t>
            </a:r>
            <a:r>
              <a:rPr lang="en-US" altLang="zh-CN" sz="2800">
                <a:latin typeface="Times New Roman" panose="02020603050405020304" pitchFamily="18" charset="0"/>
              </a:rPr>
              <a:t>K</a:t>
            </a:r>
            <a:r>
              <a:rPr lang="en-US" altLang="zh-CN" sz="2800" b="1">
                <a:latin typeface="Times New Roman" panose="02020603050405020304" pitchFamily="18" charset="0"/>
              </a:rPr>
              <a:t>&gt; *</a:t>
            </a:r>
            <a:r>
              <a:rPr lang="en-US" altLang="zh-CN" sz="2800">
                <a:latin typeface="Times New Roman" panose="02020603050405020304" pitchFamily="18" charset="0"/>
              </a:rPr>
              <a:t>subR = subL</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rPr>
              <a:t>right</a:t>
            </a:r>
            <a:r>
              <a:rPr lang="en-US" altLang="zh-CN" sz="2800" b="1">
                <a:latin typeface="Times New Roman" panose="02020603050405020304" pitchFamily="18" charset="0"/>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ptr = subR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left</a:t>
            </a:r>
            <a:r>
              <a:rPr lang="en-US" altLang="zh-CN" sz="2800" b="1">
                <a:latin typeface="Times New Roman" panose="02020603050405020304" pitchFamily="18" charset="0"/>
                <a:ea typeface="仿宋_GB2312"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subR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left =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right</a:t>
            </a:r>
            <a:r>
              <a:rPr lang="en-US" altLang="zh-CN" sz="2800" b="1">
                <a:latin typeface="Times New Roman" panose="02020603050405020304" pitchFamily="18" charset="0"/>
                <a:ea typeface="仿宋_GB2312" pitchFamily="49" charset="-122"/>
              </a:rPr>
              <a:t>; </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仿宋_GB2312" pitchFamily="49" charset="-122"/>
              </a:rPr>
              <a:t>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right = subR</a:t>
            </a:r>
            <a:r>
              <a:rPr lang="en-US" altLang="zh-CN" sz="2800" b="1">
                <a:latin typeface="Times New Roman" panose="02020603050405020304" pitchFamily="18" charset="0"/>
                <a:ea typeface="仿宋_GB2312"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仿宋_GB2312" pitchFamily="49" charset="-122"/>
              </a:rPr>
              <a:t>    if </a:t>
            </a:r>
            <a:r>
              <a:rPr lang="en-US" altLang="zh-CN" sz="2800">
                <a:latin typeface="Times New Roman" panose="02020603050405020304" pitchFamily="18" charset="0"/>
                <a:ea typeface="仿宋_GB2312" pitchFamily="49" charset="-122"/>
              </a:rPr>
              <a:t>(ptr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bf &gt;= 0) subR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bf = 0</a:t>
            </a:r>
            <a:r>
              <a:rPr lang="en-US" altLang="zh-CN" sz="2800" b="1">
                <a:latin typeface="Times New Roman" panose="02020603050405020304" pitchFamily="18" charset="0"/>
                <a:ea typeface="仿宋_GB2312"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仿宋_GB2312" pitchFamily="49" charset="-122"/>
              </a:rPr>
              <a:t>    else</a:t>
            </a:r>
            <a:r>
              <a:rPr lang="en-US" altLang="zh-CN" sz="2800">
                <a:latin typeface="Times New Roman" panose="02020603050405020304" pitchFamily="18" charset="0"/>
                <a:ea typeface="仿宋_GB2312" pitchFamily="49" charset="-122"/>
              </a:rPr>
              <a:t> subR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bf = 1</a:t>
            </a:r>
            <a:r>
              <a:rPr lang="en-US" altLang="zh-CN" sz="2800" b="1">
                <a:latin typeface="Times New Roman" panose="02020603050405020304" pitchFamily="18" charset="0"/>
                <a:ea typeface="仿宋_GB2312" pitchFamily="49" charset="-122"/>
              </a:rPr>
              <a:t>;</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仿宋_GB2312" pitchFamily="49" charset="-122"/>
              </a:rPr>
              <a:t>    subL</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right =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left</a:t>
            </a:r>
            <a:r>
              <a:rPr lang="en-US" altLang="zh-CN" sz="2800" b="1">
                <a:latin typeface="Times New Roman" panose="02020603050405020304" pitchFamily="18" charset="0"/>
                <a:ea typeface="仿宋_GB2312"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left = subL</a:t>
            </a:r>
            <a:r>
              <a:rPr lang="en-US" altLang="zh-CN" sz="2800" b="1">
                <a:latin typeface="Times New Roman" panose="02020603050405020304" pitchFamily="18" charset="0"/>
                <a:ea typeface="仿宋_GB2312"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仿宋_GB2312" pitchFamily="49" charset="-122"/>
              </a:rPr>
              <a:t>    if</a:t>
            </a:r>
            <a:r>
              <a:rPr lang="en-US" altLang="zh-CN" sz="2800">
                <a:latin typeface="Times New Roman" panose="02020603050405020304" pitchFamily="18" charset="0"/>
                <a:ea typeface="仿宋_GB2312" pitchFamily="49" charset="-122"/>
              </a:rPr>
              <a:t>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bf </a:t>
            </a:r>
            <a:r>
              <a:rPr lang="en-US" altLang="zh-CN" sz="2800" i="1">
                <a:latin typeface="Times New Roman" panose="02020603050405020304" pitchFamily="18" charset="0"/>
                <a:ea typeface="仿宋_GB2312" pitchFamily="49" charset="-122"/>
              </a:rPr>
              <a:t>==</a:t>
            </a:r>
            <a:r>
              <a:rPr lang="en-US" altLang="zh-CN" sz="2800">
                <a:latin typeface="Times New Roman" panose="02020603050405020304" pitchFamily="18" charset="0"/>
                <a:ea typeface="仿宋_GB2312" pitchFamily="49" charset="-122"/>
              </a:rPr>
              <a:t> 1) subL</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bf = </a:t>
            </a:r>
            <a:r>
              <a:rPr lang="en-US" altLang="zh-CN" sz="2800">
                <a:latin typeface="Courier New" panose="02070309020205020404" pitchFamily="49" charset="0"/>
                <a:ea typeface="仿宋_GB2312" pitchFamily="49" charset="-122"/>
              </a:rPr>
              <a:t>-</a:t>
            </a:r>
            <a:r>
              <a:rPr lang="en-US" altLang="zh-CN" sz="2800">
                <a:latin typeface="Times New Roman" panose="02020603050405020304" pitchFamily="18" charset="0"/>
                <a:ea typeface="仿宋_GB2312" pitchFamily="49" charset="-122"/>
              </a:rPr>
              <a:t>1</a:t>
            </a:r>
            <a:r>
              <a:rPr lang="en-US" altLang="zh-CN" sz="2800" b="1">
                <a:latin typeface="Times New Roman" panose="02020603050405020304" pitchFamily="18" charset="0"/>
                <a:ea typeface="仿宋_GB2312"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仿宋_GB2312" pitchFamily="49" charset="-122"/>
              </a:rPr>
              <a:t>    else</a:t>
            </a:r>
            <a:r>
              <a:rPr lang="en-US" altLang="zh-CN" sz="2800">
                <a:latin typeface="Times New Roman" panose="02020603050405020304" pitchFamily="18" charset="0"/>
                <a:ea typeface="仿宋_GB2312" pitchFamily="49" charset="-122"/>
              </a:rPr>
              <a:t> subL</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bf = 0</a:t>
            </a:r>
            <a:r>
              <a:rPr lang="en-US" altLang="zh-CN" sz="2800" b="1">
                <a:latin typeface="Times New Roman" panose="02020603050405020304" pitchFamily="18" charset="0"/>
                <a:ea typeface="仿宋_GB2312" pitchFamily="49" charset="-122"/>
              </a:rPr>
              <a:t>;</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仿宋_GB2312" pitchFamily="49" charset="-122"/>
              </a:rPr>
              <a:t>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仿宋_GB2312" pitchFamily="49" charset="-122"/>
              </a:rPr>
              <a:t>bf = 0</a:t>
            </a:r>
            <a:r>
              <a:rPr lang="en-US" altLang="zh-CN" sz="2800" b="1">
                <a:latin typeface="Times New Roman" panose="02020603050405020304" pitchFamily="18" charset="0"/>
                <a:ea typeface="仿宋_GB2312"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仿宋_GB2312" pitchFamily="49" charset="-122"/>
              </a:rPr>
              <a:t>};</a:t>
            </a:r>
            <a:r>
              <a:rPr lang="en-US" altLang="zh-CN" sz="2800">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4724CD9-781B-4202-9309-F27B5CC014AD}"/>
              </a:ext>
            </a:extLst>
          </p:cNvPr>
          <p:cNvSpPr>
            <a:spLocks noGrp="1"/>
          </p:cNvSpPr>
          <p:nvPr>
            <p:ph type="sldNum" sz="quarter" idx="11"/>
          </p:nvPr>
        </p:nvSpPr>
        <p:spPr/>
        <p:txBody>
          <a:bodyPr/>
          <a:lstStyle/>
          <a:p>
            <a:fld id="{5AE9B102-D3FB-4907-99D4-AA04C7C81E85}" type="slidenum">
              <a:rPr lang="en-US" altLang="zh-CN"/>
              <a:pPr/>
              <a:t>94</a:t>
            </a:fld>
            <a:endParaRPr lang="en-US" altLang="zh-CN"/>
          </a:p>
        </p:txBody>
      </p:sp>
      <p:sp>
        <p:nvSpPr>
          <p:cNvPr id="286722" name="Rectangle 2">
            <a:extLst>
              <a:ext uri="{FF2B5EF4-FFF2-40B4-BE49-F238E27FC236}">
                <a16:creationId xmlns:a16="http://schemas.microsoft.com/office/drawing/2014/main" id="{672226C9-3FAD-4B5A-98A0-A80E3C4B6A04}"/>
              </a:ext>
            </a:extLst>
          </p:cNvPr>
          <p:cNvSpPr>
            <a:spLocks noGrp="1" noChangeArrowheads="1"/>
          </p:cNvSpPr>
          <p:nvPr>
            <p:ph type="title"/>
          </p:nvPr>
        </p:nvSpPr>
        <p:spPr>
          <a:xfrm>
            <a:off x="1655763" y="404813"/>
            <a:ext cx="5410200" cy="1009650"/>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AVL</a:t>
            </a:r>
            <a:r>
              <a:rPr lang="zh-CN" altLang="en-US" sz="4000" b="1">
                <a:solidFill>
                  <a:schemeClr val="tx2"/>
                </a:solidFill>
                <a:latin typeface="华文新魏" panose="02010800040101010101" pitchFamily="2" charset="-122"/>
                <a:ea typeface="华文新魏" panose="02010800040101010101" pitchFamily="2" charset="-122"/>
              </a:rPr>
              <a:t>树的插入</a:t>
            </a:r>
            <a:endParaRPr lang="zh-CN" altLang="en-US" sz="4000">
              <a:solidFill>
                <a:schemeClr val="tx2"/>
              </a:solidFill>
              <a:latin typeface="华文新魏" panose="02010800040101010101" pitchFamily="2" charset="-122"/>
              <a:ea typeface="华文新魏" panose="02010800040101010101" pitchFamily="2" charset="-122"/>
            </a:endParaRPr>
          </a:p>
        </p:txBody>
      </p:sp>
      <p:sp>
        <p:nvSpPr>
          <p:cNvPr id="286723" name="Rectangle 3">
            <a:extLst>
              <a:ext uri="{FF2B5EF4-FFF2-40B4-BE49-F238E27FC236}">
                <a16:creationId xmlns:a16="http://schemas.microsoft.com/office/drawing/2014/main" id="{1DFCFA86-7121-4EB4-9760-432CBEF25293}"/>
              </a:ext>
            </a:extLst>
          </p:cNvPr>
          <p:cNvSpPr>
            <a:spLocks noGrp="1" noChangeArrowheads="1"/>
          </p:cNvSpPr>
          <p:nvPr>
            <p:ph type="body" idx="1"/>
          </p:nvPr>
        </p:nvSpPr>
        <p:spPr>
          <a:xfrm>
            <a:off x="593725" y="1266825"/>
            <a:ext cx="7974013" cy="5257800"/>
          </a:xfrm>
        </p:spPr>
        <p:txBody>
          <a:bodyPr/>
          <a:lstStyle/>
          <a:p>
            <a:pPr algn="just">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在向一棵本来是高度平衡的</a:t>
            </a: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树中插入一个新结点时，如果树中某个结点的平衡因子的绝对值 </a:t>
            </a:r>
            <a:r>
              <a:rPr lang="en-US" altLang="zh-CN" sz="3000" b="1">
                <a:latin typeface="Times New Roman" panose="02020603050405020304" pitchFamily="18" charset="0"/>
                <a:ea typeface="仿宋_GB2312" pitchFamily="49" charset="-122"/>
              </a:rPr>
              <a:t>|bf| &gt; 1</a:t>
            </a:r>
            <a:r>
              <a:rPr lang="zh-CN" altLang="en-US" sz="3000" b="1">
                <a:latin typeface="Times New Roman" panose="02020603050405020304" pitchFamily="18" charset="0"/>
                <a:ea typeface="仿宋_GB2312" pitchFamily="49" charset="-122"/>
              </a:rPr>
              <a:t>，则出现了不平衡，需要做平衡化处理。</a:t>
            </a:r>
          </a:p>
          <a:p>
            <a:pPr>
              <a:lnSpc>
                <a:spcPct val="105000"/>
              </a:lnSpc>
              <a:spcBef>
                <a:spcPct val="10000"/>
              </a:spcBef>
              <a:buClr>
                <a:srgbClr val="800080"/>
              </a:buClr>
              <a:buSzPct val="50000"/>
            </a:pP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树的插入算法从一棵空树开始，通过输入一系列对象关键码，逐步建立</a:t>
            </a: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在插入新结点后，需从插入结点沿通向根的路径向上回溯，如果发现有不平衡的结点，需从这个结点出发，使用平衡旋转方法进行平衡化处理。</a:t>
            </a:r>
          </a:p>
        </p:txBody>
      </p:sp>
    </p:spTree>
  </p:cSld>
  <p:clrMapOvr>
    <a:masterClrMapping/>
  </p:clrMapOvr>
  <p:transition>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a:extLst>
              <a:ext uri="{FF2B5EF4-FFF2-40B4-BE49-F238E27FC236}">
                <a16:creationId xmlns:a16="http://schemas.microsoft.com/office/drawing/2014/main" id="{C25116B2-5ABD-4BFA-A7D9-132CF32B09CD}"/>
              </a:ext>
            </a:extLst>
          </p:cNvPr>
          <p:cNvSpPr>
            <a:spLocks noGrp="1"/>
          </p:cNvSpPr>
          <p:nvPr>
            <p:ph type="sldNum" sz="quarter" idx="11"/>
          </p:nvPr>
        </p:nvSpPr>
        <p:spPr/>
        <p:txBody>
          <a:bodyPr/>
          <a:lstStyle/>
          <a:p>
            <a:fld id="{C7C25538-C715-4CE9-A113-B4CEC8DD9450}" type="slidenum">
              <a:rPr lang="en-US" altLang="zh-CN"/>
              <a:pPr/>
              <a:t>95</a:t>
            </a:fld>
            <a:endParaRPr lang="en-US" altLang="zh-CN"/>
          </a:p>
        </p:txBody>
      </p:sp>
      <p:sp>
        <p:nvSpPr>
          <p:cNvPr id="367619" name="Rectangle 3">
            <a:extLst>
              <a:ext uri="{FF2B5EF4-FFF2-40B4-BE49-F238E27FC236}">
                <a16:creationId xmlns:a16="http://schemas.microsoft.com/office/drawing/2014/main" id="{B27E9D0D-2D9F-4975-9F2D-2B277FD8CF43}"/>
              </a:ext>
            </a:extLst>
          </p:cNvPr>
          <p:cNvSpPr>
            <a:spLocks noGrp="1" noChangeArrowheads="1"/>
          </p:cNvSpPr>
          <p:nvPr>
            <p:ph type="body" idx="1"/>
          </p:nvPr>
        </p:nvSpPr>
        <p:spPr>
          <a:xfrm>
            <a:off x="519113" y="657225"/>
            <a:ext cx="8266112" cy="5653088"/>
          </a:xfrm>
        </p:spPr>
        <p:txBody>
          <a:bodyPr/>
          <a:lstStyle/>
          <a:p>
            <a:pPr marL="609600" indent="-609600">
              <a:buClr>
                <a:srgbClr val="800080"/>
              </a:buClr>
              <a:buSzPct val="50000"/>
            </a:pPr>
            <a:r>
              <a:rPr lang="zh-CN" altLang="en-US" sz="3000" b="1">
                <a:latin typeface="Times New Roman" panose="02020603050405020304" pitchFamily="18" charset="0"/>
                <a:ea typeface="仿宋_GB2312" pitchFamily="49" charset="-122"/>
              </a:rPr>
              <a:t>设新结点</a:t>
            </a:r>
            <a:r>
              <a:rPr lang="en-US" altLang="zh-CN" sz="3000" b="1">
                <a:latin typeface="Times New Roman" panose="02020603050405020304" pitchFamily="18" charset="0"/>
                <a:ea typeface="仿宋_GB2312" pitchFamily="49" charset="-122"/>
              </a:rPr>
              <a:t>p</a:t>
            </a:r>
            <a:r>
              <a:rPr lang="zh-CN" altLang="en-US" sz="3000" b="1">
                <a:latin typeface="Times New Roman" panose="02020603050405020304" pitchFamily="18" charset="0"/>
                <a:ea typeface="仿宋_GB2312" pitchFamily="49" charset="-122"/>
              </a:rPr>
              <a:t>的平衡因子为</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，其父结点为</a:t>
            </a:r>
            <a:r>
              <a:rPr lang="en-US" altLang="zh-CN" sz="3000" b="1">
                <a:latin typeface="Times New Roman" panose="02020603050405020304" pitchFamily="18" charset="0"/>
                <a:ea typeface="仿宋_GB2312" pitchFamily="49" charset="-122"/>
              </a:rPr>
              <a:t>pr</a:t>
            </a:r>
            <a:r>
              <a:rPr lang="zh-CN" altLang="en-US" sz="3000" b="1">
                <a:latin typeface="Times New Roman" panose="02020603050405020304" pitchFamily="18" charset="0"/>
                <a:ea typeface="仿宋_GB2312" pitchFamily="49" charset="-122"/>
              </a:rPr>
              <a:t>。插入新结点后</a:t>
            </a:r>
            <a:r>
              <a:rPr lang="en-US" altLang="zh-CN" sz="3000" b="1">
                <a:latin typeface="Times New Roman" panose="02020603050405020304" pitchFamily="18" charset="0"/>
                <a:ea typeface="仿宋_GB2312" pitchFamily="49" charset="-122"/>
              </a:rPr>
              <a:t>pr</a:t>
            </a:r>
            <a:r>
              <a:rPr lang="zh-CN" altLang="en-US" sz="3000" b="1">
                <a:latin typeface="Times New Roman" panose="02020603050405020304" pitchFamily="18" charset="0"/>
                <a:ea typeface="仿宋_GB2312" pitchFamily="49" charset="-122"/>
              </a:rPr>
              <a:t>的平衡因子值有三种情况：</a:t>
            </a:r>
          </a:p>
          <a:p>
            <a:pPr marL="609600" indent="-609600">
              <a:buClr>
                <a:schemeClr val="tx2"/>
              </a:buClr>
              <a:buSzTx/>
              <a:buFont typeface="Wingdings" panose="05000000000000000000" pitchFamily="2" charset="2"/>
              <a:buAutoNum type="arabicPeriod"/>
            </a:pPr>
            <a:r>
              <a:rPr lang="zh-CN" altLang="en-US" sz="3000" b="1">
                <a:solidFill>
                  <a:schemeClr val="tx2"/>
                </a:solidFill>
                <a:latin typeface="Times New Roman" panose="02020603050405020304" pitchFamily="18" charset="0"/>
                <a:ea typeface="仿宋_GB2312" pitchFamily="49" charset="-122"/>
              </a:rPr>
              <a:t>结点</a:t>
            </a:r>
            <a:r>
              <a:rPr lang="en-US" altLang="zh-CN" sz="3000" b="1">
                <a:solidFill>
                  <a:schemeClr val="tx2"/>
                </a:solidFill>
                <a:latin typeface="Times New Roman" panose="02020603050405020304" pitchFamily="18" charset="0"/>
                <a:ea typeface="仿宋_GB2312" pitchFamily="49" charset="-122"/>
              </a:rPr>
              <a:t>pr</a:t>
            </a:r>
            <a:r>
              <a:rPr lang="zh-CN" altLang="en-US" sz="3000" b="1">
                <a:solidFill>
                  <a:schemeClr val="tx2"/>
                </a:solidFill>
                <a:latin typeface="Times New Roman" panose="02020603050405020304" pitchFamily="18" charset="0"/>
                <a:ea typeface="仿宋_GB2312" pitchFamily="49" charset="-122"/>
              </a:rPr>
              <a:t>的平衡因子为</a:t>
            </a:r>
            <a:r>
              <a:rPr lang="en-US" altLang="zh-CN" sz="3000" b="1">
                <a:solidFill>
                  <a:schemeClr val="tx2"/>
                </a:solidFill>
                <a:latin typeface="Times New Roman" panose="02020603050405020304" pitchFamily="18" charset="0"/>
                <a:ea typeface="仿宋_GB2312" pitchFamily="49" charset="-122"/>
              </a:rPr>
              <a:t>0</a:t>
            </a:r>
            <a:r>
              <a:rPr lang="zh-CN" altLang="en-US"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说明刚才是在</a:t>
            </a:r>
            <a:r>
              <a:rPr lang="en-US" altLang="zh-CN" sz="3000" b="1">
                <a:latin typeface="Times New Roman" panose="02020603050405020304" pitchFamily="18" charset="0"/>
                <a:ea typeface="仿宋_GB2312" pitchFamily="49" charset="-122"/>
              </a:rPr>
              <a:t>pr</a:t>
            </a:r>
            <a:r>
              <a:rPr lang="zh-CN" altLang="en-US" sz="3000" b="1">
                <a:latin typeface="Times New Roman" panose="02020603050405020304" pitchFamily="18" charset="0"/>
                <a:ea typeface="仿宋_GB2312" pitchFamily="49" charset="-122"/>
              </a:rPr>
              <a:t>的较矮的子树上插入了新结点，此时不需做平衡化处理，返回主程序。子树的高度不变。</a:t>
            </a:r>
          </a:p>
          <a:p>
            <a:pPr marL="609600" indent="-609600">
              <a:buClr>
                <a:schemeClr val="tx2"/>
              </a:buClr>
              <a:buSzTx/>
              <a:buFont typeface="Wingdings" panose="05000000000000000000" pitchFamily="2" charset="2"/>
              <a:buAutoNum type="arabicPeriod"/>
            </a:pPr>
            <a:endParaRPr lang="zh-CN" altLang="en-US" sz="3000" b="1">
              <a:latin typeface="Times New Roman" panose="02020603050405020304" pitchFamily="18" charset="0"/>
              <a:ea typeface="仿宋_GB2312" pitchFamily="49" charset="-122"/>
            </a:endParaRPr>
          </a:p>
          <a:p>
            <a:pPr marL="609600" indent="-609600">
              <a:buClr>
                <a:schemeClr val="tx2"/>
              </a:buClr>
              <a:buSzTx/>
              <a:buFont typeface="Wingdings" panose="05000000000000000000" pitchFamily="2" charset="2"/>
              <a:buAutoNum type="arabicPeriod"/>
            </a:pPr>
            <a:endParaRPr lang="zh-CN" altLang="en-US" sz="3000" b="1">
              <a:latin typeface="Times New Roman" panose="02020603050405020304" pitchFamily="18" charset="0"/>
              <a:ea typeface="仿宋_GB2312" pitchFamily="49" charset="-122"/>
            </a:endParaRPr>
          </a:p>
          <a:p>
            <a:pPr marL="609600" indent="-609600">
              <a:buClr>
                <a:schemeClr val="tx2"/>
              </a:buClr>
              <a:buSzTx/>
              <a:buFont typeface="Wingdings" panose="05000000000000000000" pitchFamily="2" charset="2"/>
              <a:buAutoNum type="arabicPeriod"/>
            </a:pPr>
            <a:endParaRPr lang="zh-CN" altLang="en-US" sz="3000" b="1">
              <a:latin typeface="Times New Roman" panose="02020603050405020304" pitchFamily="18" charset="0"/>
              <a:ea typeface="仿宋_GB2312" pitchFamily="49" charset="-122"/>
            </a:endParaRPr>
          </a:p>
          <a:p>
            <a:pPr marL="609600" indent="-609600">
              <a:buClr>
                <a:schemeClr val="tx2"/>
              </a:buClr>
              <a:buSzTx/>
              <a:buFont typeface="Wingdings" panose="05000000000000000000" pitchFamily="2" charset="2"/>
              <a:buAutoNum type="arabicPeriod"/>
            </a:pPr>
            <a:r>
              <a:rPr lang="zh-CN" altLang="en-US" sz="3000" b="1">
                <a:solidFill>
                  <a:schemeClr val="tx2"/>
                </a:solidFill>
                <a:latin typeface="Times New Roman" panose="02020603050405020304" pitchFamily="18" charset="0"/>
                <a:ea typeface="仿宋_GB2312" pitchFamily="49" charset="-122"/>
              </a:rPr>
              <a:t>结点</a:t>
            </a:r>
            <a:r>
              <a:rPr lang="en-US" altLang="zh-CN" sz="3000" b="1">
                <a:solidFill>
                  <a:schemeClr val="tx2"/>
                </a:solidFill>
                <a:latin typeface="Times New Roman" panose="02020603050405020304" pitchFamily="18" charset="0"/>
                <a:ea typeface="仿宋_GB2312" pitchFamily="49" charset="-122"/>
              </a:rPr>
              <a:t>pr</a:t>
            </a:r>
            <a:r>
              <a:rPr lang="zh-CN" altLang="en-US" sz="3000" b="1">
                <a:solidFill>
                  <a:schemeClr val="tx2"/>
                </a:solidFill>
                <a:latin typeface="Times New Roman" panose="02020603050405020304" pitchFamily="18" charset="0"/>
                <a:ea typeface="仿宋_GB2312" pitchFamily="49" charset="-122"/>
              </a:rPr>
              <a:t>的平衡因子的绝对值</a:t>
            </a:r>
            <a:r>
              <a:rPr lang="en-US" altLang="zh-CN" sz="3000" b="1">
                <a:solidFill>
                  <a:schemeClr val="tx2"/>
                </a:solidFill>
                <a:latin typeface="Times New Roman" panose="02020603050405020304" pitchFamily="18" charset="0"/>
                <a:ea typeface="仿宋_GB2312" pitchFamily="49" charset="-122"/>
              </a:rPr>
              <a:t>|bf| = 1</a:t>
            </a:r>
            <a:r>
              <a:rPr lang="zh-CN" altLang="en-US"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说明插入前</a:t>
            </a:r>
            <a:r>
              <a:rPr lang="en-US" altLang="zh-CN" sz="3000" b="1">
                <a:latin typeface="Times New Roman" panose="02020603050405020304" pitchFamily="18" charset="0"/>
                <a:ea typeface="仿宋_GB2312" pitchFamily="49" charset="-122"/>
              </a:rPr>
              <a:t>pr</a:t>
            </a:r>
            <a:r>
              <a:rPr lang="zh-CN" altLang="en-US" sz="3000" b="1">
                <a:latin typeface="Times New Roman" panose="02020603050405020304" pitchFamily="18" charset="0"/>
                <a:ea typeface="仿宋_GB2312" pitchFamily="49" charset="-122"/>
              </a:rPr>
              <a:t>的平衡因子是</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，插入新结点后，以</a:t>
            </a:r>
            <a:r>
              <a:rPr lang="en-US" altLang="zh-CN" sz="3000" b="1">
                <a:latin typeface="Times New Roman" panose="02020603050405020304" pitchFamily="18" charset="0"/>
                <a:ea typeface="仿宋_GB2312" pitchFamily="49" charset="-122"/>
              </a:rPr>
              <a:t>pr</a:t>
            </a:r>
            <a:r>
              <a:rPr lang="zh-CN" altLang="en-US" sz="3000" b="1">
                <a:latin typeface="Times New Roman" panose="02020603050405020304" pitchFamily="18" charset="0"/>
                <a:ea typeface="仿宋_GB2312" pitchFamily="49" charset="-122"/>
              </a:rPr>
              <a:t>为根的子树不需平衡化旋转。但该子树高度</a:t>
            </a:r>
          </a:p>
        </p:txBody>
      </p:sp>
      <p:grpSp>
        <p:nvGrpSpPr>
          <p:cNvPr id="367641" name="Group 25">
            <a:extLst>
              <a:ext uri="{FF2B5EF4-FFF2-40B4-BE49-F238E27FC236}">
                <a16:creationId xmlns:a16="http://schemas.microsoft.com/office/drawing/2014/main" id="{38B48D46-C93F-4D5B-8D1E-A380F50355AE}"/>
              </a:ext>
            </a:extLst>
          </p:cNvPr>
          <p:cNvGrpSpPr>
            <a:grpSpLocks/>
          </p:cNvGrpSpPr>
          <p:nvPr/>
        </p:nvGrpSpPr>
        <p:grpSpPr bwMode="auto">
          <a:xfrm>
            <a:off x="2341563" y="3068638"/>
            <a:ext cx="4425950" cy="1476375"/>
            <a:chOff x="1475" y="1933"/>
            <a:chExt cx="2788" cy="930"/>
          </a:xfrm>
        </p:grpSpPr>
        <p:grpSp>
          <p:nvGrpSpPr>
            <p:cNvPr id="367638" name="Group 22">
              <a:extLst>
                <a:ext uri="{FF2B5EF4-FFF2-40B4-BE49-F238E27FC236}">
                  <a16:creationId xmlns:a16="http://schemas.microsoft.com/office/drawing/2014/main" id="{74844EE7-448B-4DA5-A22D-18352EB5BD93}"/>
                </a:ext>
              </a:extLst>
            </p:cNvPr>
            <p:cNvGrpSpPr>
              <a:grpSpLocks/>
            </p:cNvGrpSpPr>
            <p:nvPr/>
          </p:nvGrpSpPr>
          <p:grpSpPr bwMode="auto">
            <a:xfrm>
              <a:off x="1475" y="2092"/>
              <a:ext cx="566" cy="771"/>
              <a:chOff x="1475" y="2092"/>
              <a:chExt cx="566" cy="771"/>
            </a:xfrm>
          </p:grpSpPr>
          <p:sp>
            <p:nvSpPr>
              <p:cNvPr id="367624" name="Line 8">
                <a:extLst>
                  <a:ext uri="{FF2B5EF4-FFF2-40B4-BE49-F238E27FC236}">
                    <a16:creationId xmlns:a16="http://schemas.microsoft.com/office/drawing/2014/main" id="{AFF13289-4A30-480D-823B-A1E0C7382070}"/>
                  </a:ext>
                </a:extLst>
              </p:cNvPr>
              <p:cNvSpPr>
                <a:spLocks noChangeShapeType="1"/>
              </p:cNvSpPr>
              <p:nvPr/>
            </p:nvSpPr>
            <p:spPr bwMode="auto">
              <a:xfrm>
                <a:off x="1644" y="2318"/>
                <a:ext cx="204" cy="3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621" name="Oval 5">
                <a:extLst>
                  <a:ext uri="{FF2B5EF4-FFF2-40B4-BE49-F238E27FC236}">
                    <a16:creationId xmlns:a16="http://schemas.microsoft.com/office/drawing/2014/main" id="{2241D5CB-4223-4EA1-A41F-B5E23F96BE43}"/>
                  </a:ext>
                </a:extLst>
              </p:cNvPr>
              <p:cNvSpPr>
                <a:spLocks noChangeArrowheads="1"/>
              </p:cNvSpPr>
              <p:nvPr/>
            </p:nvSpPr>
            <p:spPr bwMode="auto">
              <a:xfrm>
                <a:off x="1475" y="2114"/>
                <a:ext cx="283"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67622" name="Text Box 6">
                <a:extLst>
                  <a:ext uri="{FF2B5EF4-FFF2-40B4-BE49-F238E27FC236}">
                    <a16:creationId xmlns:a16="http://schemas.microsoft.com/office/drawing/2014/main" id="{CE09BA8B-93F8-40BA-8260-0CC8B1381FC4}"/>
                  </a:ext>
                </a:extLst>
              </p:cNvPr>
              <p:cNvSpPr txBox="1">
                <a:spLocks noChangeArrowheads="1"/>
              </p:cNvSpPr>
              <p:nvPr/>
            </p:nvSpPr>
            <p:spPr bwMode="auto">
              <a:xfrm>
                <a:off x="1519" y="2092"/>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a:solidFill>
                      <a:schemeClr val="tx2"/>
                    </a:solidFill>
                    <a:latin typeface="Times New Roman" panose="02020603050405020304" pitchFamily="18" charset="0"/>
                  </a:rPr>
                  <a:t>1</a:t>
                </a:r>
              </a:p>
            </p:txBody>
          </p:sp>
          <p:sp>
            <p:nvSpPr>
              <p:cNvPr id="367623" name="Oval 7">
                <a:extLst>
                  <a:ext uri="{FF2B5EF4-FFF2-40B4-BE49-F238E27FC236}">
                    <a16:creationId xmlns:a16="http://schemas.microsoft.com/office/drawing/2014/main" id="{01D34256-5A6D-4C52-9E6B-B5C85C6D7B58}"/>
                  </a:ext>
                </a:extLst>
              </p:cNvPr>
              <p:cNvSpPr>
                <a:spLocks noChangeArrowheads="1"/>
              </p:cNvSpPr>
              <p:nvPr/>
            </p:nvSpPr>
            <p:spPr bwMode="auto">
              <a:xfrm>
                <a:off x="1758" y="2575"/>
                <a:ext cx="283"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grpSp>
        <p:grpSp>
          <p:nvGrpSpPr>
            <p:cNvPr id="367635" name="Group 19">
              <a:extLst>
                <a:ext uri="{FF2B5EF4-FFF2-40B4-BE49-F238E27FC236}">
                  <a16:creationId xmlns:a16="http://schemas.microsoft.com/office/drawing/2014/main" id="{3AB0A0E7-FFE5-4E32-9B3D-94BBAA44416C}"/>
                </a:ext>
              </a:extLst>
            </p:cNvPr>
            <p:cNvGrpSpPr>
              <a:grpSpLocks/>
            </p:cNvGrpSpPr>
            <p:nvPr/>
          </p:nvGrpSpPr>
          <p:grpSpPr bwMode="auto">
            <a:xfrm>
              <a:off x="3380" y="2092"/>
              <a:ext cx="883" cy="764"/>
              <a:chOff x="3119" y="2183"/>
              <a:chExt cx="883" cy="764"/>
            </a:xfrm>
          </p:grpSpPr>
          <p:sp>
            <p:nvSpPr>
              <p:cNvPr id="367631" name="Line 15">
                <a:extLst>
                  <a:ext uri="{FF2B5EF4-FFF2-40B4-BE49-F238E27FC236}">
                    <a16:creationId xmlns:a16="http://schemas.microsoft.com/office/drawing/2014/main" id="{B1E8CE8A-B8E1-4A09-8920-712F553491CC}"/>
                  </a:ext>
                </a:extLst>
              </p:cNvPr>
              <p:cNvSpPr>
                <a:spLocks noChangeShapeType="1"/>
              </p:cNvSpPr>
              <p:nvPr/>
            </p:nvSpPr>
            <p:spPr bwMode="auto">
              <a:xfrm flipH="1">
                <a:off x="3288" y="2432"/>
                <a:ext cx="227" cy="3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7634" name="Group 18">
                <a:extLst>
                  <a:ext uri="{FF2B5EF4-FFF2-40B4-BE49-F238E27FC236}">
                    <a16:creationId xmlns:a16="http://schemas.microsoft.com/office/drawing/2014/main" id="{72227644-F339-4D07-9E6E-329B3803ADA8}"/>
                  </a:ext>
                </a:extLst>
              </p:cNvPr>
              <p:cNvGrpSpPr>
                <a:grpSpLocks/>
              </p:cNvGrpSpPr>
              <p:nvPr/>
            </p:nvGrpSpPr>
            <p:grpSpPr bwMode="auto">
              <a:xfrm>
                <a:off x="3436" y="2183"/>
                <a:ext cx="566" cy="759"/>
                <a:chOff x="3436" y="2183"/>
                <a:chExt cx="566" cy="759"/>
              </a:xfrm>
            </p:grpSpPr>
            <p:sp>
              <p:nvSpPr>
                <p:cNvPr id="367627" name="Line 11">
                  <a:extLst>
                    <a:ext uri="{FF2B5EF4-FFF2-40B4-BE49-F238E27FC236}">
                      <a16:creationId xmlns:a16="http://schemas.microsoft.com/office/drawing/2014/main" id="{D6DE3ED8-7AE1-4DF4-8DFC-B69F133D2FD5}"/>
                    </a:ext>
                  </a:extLst>
                </p:cNvPr>
                <p:cNvSpPr>
                  <a:spLocks noChangeShapeType="1"/>
                </p:cNvSpPr>
                <p:nvPr/>
              </p:nvSpPr>
              <p:spPr bwMode="auto">
                <a:xfrm>
                  <a:off x="3605" y="2397"/>
                  <a:ext cx="228" cy="33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628" name="Oval 12">
                  <a:extLst>
                    <a:ext uri="{FF2B5EF4-FFF2-40B4-BE49-F238E27FC236}">
                      <a16:creationId xmlns:a16="http://schemas.microsoft.com/office/drawing/2014/main" id="{D9AFE9DA-73E6-4C20-AEAB-8CE27DB65DDF}"/>
                    </a:ext>
                  </a:extLst>
                </p:cNvPr>
                <p:cNvSpPr>
                  <a:spLocks noChangeArrowheads="1"/>
                </p:cNvSpPr>
                <p:nvPr/>
              </p:nvSpPr>
              <p:spPr bwMode="auto">
                <a:xfrm>
                  <a:off x="3436" y="2193"/>
                  <a:ext cx="283"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67629" name="Text Box 13">
                  <a:extLst>
                    <a:ext uri="{FF2B5EF4-FFF2-40B4-BE49-F238E27FC236}">
                      <a16:creationId xmlns:a16="http://schemas.microsoft.com/office/drawing/2014/main" id="{43ACE5FD-373D-4034-AD97-65A6A6FF6066}"/>
                    </a:ext>
                  </a:extLst>
                </p:cNvPr>
                <p:cNvSpPr txBox="1">
                  <a:spLocks noChangeArrowheads="1"/>
                </p:cNvSpPr>
                <p:nvPr/>
              </p:nvSpPr>
              <p:spPr bwMode="auto">
                <a:xfrm>
                  <a:off x="3470" y="2183"/>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a:solidFill>
                        <a:schemeClr val="tx2"/>
                      </a:solidFill>
                      <a:latin typeface="Times New Roman" panose="02020603050405020304" pitchFamily="18" charset="0"/>
                    </a:rPr>
                    <a:t>0</a:t>
                  </a:r>
                </a:p>
              </p:txBody>
            </p:sp>
            <p:sp>
              <p:nvSpPr>
                <p:cNvPr id="367630" name="Oval 14">
                  <a:extLst>
                    <a:ext uri="{FF2B5EF4-FFF2-40B4-BE49-F238E27FC236}">
                      <a16:creationId xmlns:a16="http://schemas.microsoft.com/office/drawing/2014/main" id="{CBD43EFD-D83F-4FF4-918C-0CC4CD7F0E0A}"/>
                    </a:ext>
                  </a:extLst>
                </p:cNvPr>
                <p:cNvSpPr>
                  <a:spLocks noChangeArrowheads="1"/>
                </p:cNvSpPr>
                <p:nvPr/>
              </p:nvSpPr>
              <p:spPr bwMode="auto">
                <a:xfrm>
                  <a:off x="3719" y="2654"/>
                  <a:ext cx="283"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grpSp>
          <p:sp>
            <p:nvSpPr>
              <p:cNvPr id="367632" name="Oval 16">
                <a:extLst>
                  <a:ext uri="{FF2B5EF4-FFF2-40B4-BE49-F238E27FC236}">
                    <a16:creationId xmlns:a16="http://schemas.microsoft.com/office/drawing/2014/main" id="{21B28BA8-5478-4731-9063-212EE9E75E54}"/>
                  </a:ext>
                </a:extLst>
              </p:cNvPr>
              <p:cNvSpPr>
                <a:spLocks noChangeArrowheads="1"/>
              </p:cNvSpPr>
              <p:nvPr/>
            </p:nvSpPr>
            <p:spPr bwMode="auto">
              <a:xfrm>
                <a:off x="3119" y="2659"/>
                <a:ext cx="283" cy="288"/>
              </a:xfrm>
              <a:prstGeom prst="ellipse">
                <a:avLst/>
              </a:prstGeom>
              <a:solidFill>
                <a:srgbClr val="CCFF66"/>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grpSp>
        <p:sp>
          <p:nvSpPr>
            <p:cNvPr id="367636" name="AutoShape 20">
              <a:extLst>
                <a:ext uri="{FF2B5EF4-FFF2-40B4-BE49-F238E27FC236}">
                  <a16:creationId xmlns:a16="http://schemas.microsoft.com/office/drawing/2014/main" id="{E0A3840A-7AA9-41CE-AD83-6F5EB36C253A}"/>
                </a:ext>
              </a:extLst>
            </p:cNvPr>
            <p:cNvSpPr>
              <a:spLocks noChangeArrowheads="1"/>
            </p:cNvSpPr>
            <p:nvPr/>
          </p:nvSpPr>
          <p:spPr bwMode="auto">
            <a:xfrm>
              <a:off x="2438" y="2500"/>
              <a:ext cx="681" cy="91"/>
            </a:xfrm>
            <a:prstGeom prst="rightArrow">
              <a:avLst>
                <a:gd name="adj1" fmla="val 50000"/>
                <a:gd name="adj2" fmla="val 18708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37" name="Text Box 21">
              <a:extLst>
                <a:ext uri="{FF2B5EF4-FFF2-40B4-BE49-F238E27FC236}">
                  <a16:creationId xmlns:a16="http://schemas.microsoft.com/office/drawing/2014/main" id="{CA933392-48F4-42FE-8BE8-216D175EFAFA}"/>
                </a:ext>
              </a:extLst>
            </p:cNvPr>
            <p:cNvSpPr txBox="1">
              <a:spLocks noChangeArrowheads="1"/>
            </p:cNvSpPr>
            <p:nvPr/>
          </p:nvSpPr>
          <p:spPr bwMode="auto">
            <a:xfrm>
              <a:off x="2412" y="2183"/>
              <a:ext cx="74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600">
                  <a:ea typeface="隶书" panose="02010509060101010101" pitchFamily="49" charset="-122"/>
                </a:rPr>
                <a:t>插入后</a:t>
              </a:r>
            </a:p>
          </p:txBody>
        </p:sp>
        <p:sp>
          <p:nvSpPr>
            <p:cNvPr id="367639" name="Text Box 23">
              <a:extLst>
                <a:ext uri="{FF2B5EF4-FFF2-40B4-BE49-F238E27FC236}">
                  <a16:creationId xmlns:a16="http://schemas.microsoft.com/office/drawing/2014/main" id="{AC9DAB26-4EEE-476C-863E-5951777EB896}"/>
                </a:ext>
              </a:extLst>
            </p:cNvPr>
            <p:cNvSpPr txBox="1">
              <a:spLocks noChangeArrowheads="1"/>
            </p:cNvSpPr>
            <p:nvPr/>
          </p:nvSpPr>
          <p:spPr bwMode="auto">
            <a:xfrm>
              <a:off x="3457" y="193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pr</a:t>
              </a:r>
            </a:p>
          </p:txBody>
        </p:sp>
        <p:sp>
          <p:nvSpPr>
            <p:cNvPr id="367640" name="Rectangle 24">
              <a:extLst>
                <a:ext uri="{FF2B5EF4-FFF2-40B4-BE49-F238E27FC236}">
                  <a16:creationId xmlns:a16="http://schemas.microsoft.com/office/drawing/2014/main" id="{EB9707E6-598C-4F8C-A309-634EC1931C3A}"/>
                </a:ext>
              </a:extLst>
            </p:cNvPr>
            <p:cNvSpPr>
              <a:spLocks noChangeArrowheads="1"/>
            </p:cNvSpPr>
            <p:nvPr/>
          </p:nvSpPr>
          <p:spPr bwMode="auto">
            <a:xfrm>
              <a:off x="3208" y="238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p</a:t>
              </a:r>
            </a:p>
          </p:txBody>
        </p:sp>
      </p:grpSp>
    </p:spTree>
  </p:cSld>
  <p:clrMapOvr>
    <a:masterClrMapping/>
  </p:clrMapOvr>
  <p:transition>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a:extLst>
              <a:ext uri="{FF2B5EF4-FFF2-40B4-BE49-F238E27FC236}">
                <a16:creationId xmlns:a16="http://schemas.microsoft.com/office/drawing/2014/main" id="{9E66A663-67C7-4DFA-9486-DBDBE80A9A5E}"/>
              </a:ext>
            </a:extLst>
          </p:cNvPr>
          <p:cNvSpPr>
            <a:spLocks noGrp="1"/>
          </p:cNvSpPr>
          <p:nvPr>
            <p:ph type="sldNum" sz="quarter" idx="11"/>
          </p:nvPr>
        </p:nvSpPr>
        <p:spPr/>
        <p:txBody>
          <a:bodyPr/>
          <a:lstStyle/>
          <a:p>
            <a:fld id="{B842C336-5746-45EE-BE3B-FA3C108289AE}" type="slidenum">
              <a:rPr lang="en-US" altLang="zh-CN"/>
              <a:pPr/>
              <a:t>96</a:t>
            </a:fld>
            <a:endParaRPr lang="en-US" altLang="zh-CN"/>
          </a:p>
        </p:txBody>
      </p:sp>
      <p:sp>
        <p:nvSpPr>
          <p:cNvPr id="368642" name="Rectangle 2">
            <a:extLst>
              <a:ext uri="{FF2B5EF4-FFF2-40B4-BE49-F238E27FC236}">
                <a16:creationId xmlns:a16="http://schemas.microsoft.com/office/drawing/2014/main" id="{01CA6771-2611-4CA1-978D-73E1993193A3}"/>
              </a:ext>
            </a:extLst>
          </p:cNvPr>
          <p:cNvSpPr>
            <a:spLocks noGrp="1" noChangeArrowheads="1"/>
          </p:cNvSpPr>
          <p:nvPr>
            <p:ph type="body" idx="1"/>
          </p:nvPr>
        </p:nvSpPr>
        <p:spPr>
          <a:xfrm>
            <a:off x="519113" y="692150"/>
            <a:ext cx="8193087" cy="5653088"/>
          </a:xfrm>
        </p:spPr>
        <p:txBody>
          <a:bodyPr/>
          <a:lstStyle/>
          <a:p>
            <a:pPr marL="609600" indent="-609600">
              <a:lnSpc>
                <a:spcPct val="105000"/>
              </a:lnSpc>
              <a:spcBef>
                <a:spcPct val="10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增加，还需从结点</a:t>
            </a:r>
            <a:r>
              <a:rPr lang="en-US" altLang="zh-CN" sz="3000" b="1">
                <a:latin typeface="Times New Roman" panose="02020603050405020304" pitchFamily="18" charset="0"/>
                <a:ea typeface="仿宋_GB2312" pitchFamily="49" charset="-122"/>
              </a:rPr>
              <a:t>pr</a:t>
            </a:r>
            <a:r>
              <a:rPr lang="zh-CN" altLang="en-US" sz="3000" b="1">
                <a:latin typeface="Times New Roman" panose="02020603050405020304" pitchFamily="18" charset="0"/>
                <a:ea typeface="仿宋_GB2312" pitchFamily="49" charset="-122"/>
              </a:rPr>
              <a:t>向根方向回溯，继续考查结点</a:t>
            </a:r>
            <a:r>
              <a:rPr lang="en-US" altLang="zh-CN" sz="3000" b="1">
                <a:latin typeface="Times New Roman" panose="02020603050405020304" pitchFamily="18" charset="0"/>
                <a:ea typeface="仿宋_GB2312" pitchFamily="49" charset="-122"/>
              </a:rPr>
              <a:t>pr</a:t>
            </a:r>
            <a:r>
              <a:rPr lang="zh-CN" altLang="en-US" sz="3000" b="1">
                <a:latin typeface="Times New Roman" panose="02020603050405020304" pitchFamily="18" charset="0"/>
                <a:ea typeface="仿宋_GB2312" pitchFamily="49" charset="-122"/>
              </a:rPr>
              <a:t>双亲</a:t>
            </a:r>
            <a:r>
              <a:rPr lang="en-US" altLang="zh-CN" sz="3000" b="1">
                <a:latin typeface="Times New Roman" panose="02020603050405020304" pitchFamily="18" charset="0"/>
                <a:ea typeface="仿宋_GB2312" pitchFamily="49" charset="-122"/>
              </a:rPr>
              <a:t>(pr = Parent(pr))</a:t>
            </a:r>
            <a:r>
              <a:rPr lang="zh-CN" altLang="en-US" sz="3000" b="1">
                <a:latin typeface="Times New Roman" panose="02020603050405020304" pitchFamily="18" charset="0"/>
                <a:ea typeface="仿宋_GB2312" pitchFamily="49" charset="-122"/>
              </a:rPr>
              <a:t>的平衡状态。</a:t>
            </a:r>
          </a:p>
          <a:p>
            <a:pPr marL="609600" indent="-609600">
              <a:lnSpc>
                <a:spcPct val="105000"/>
              </a:lnSpc>
              <a:spcBef>
                <a:spcPct val="10000"/>
              </a:spcBef>
              <a:buClr>
                <a:srgbClr val="800080"/>
              </a:buClr>
              <a:buSzPct val="50000"/>
            </a:pPr>
            <a:endParaRPr lang="zh-CN" altLang="en-US" sz="3000" b="1">
              <a:latin typeface="Times New Roman" panose="02020603050405020304" pitchFamily="18" charset="0"/>
              <a:ea typeface="仿宋_GB2312" pitchFamily="49" charset="-122"/>
            </a:endParaRPr>
          </a:p>
          <a:p>
            <a:pPr marL="609600" indent="-609600">
              <a:lnSpc>
                <a:spcPct val="105000"/>
              </a:lnSpc>
              <a:spcBef>
                <a:spcPct val="10000"/>
              </a:spcBef>
              <a:buClr>
                <a:srgbClr val="800080"/>
              </a:buClr>
              <a:buSzPct val="50000"/>
            </a:pPr>
            <a:endParaRPr lang="zh-CN" altLang="en-US" sz="3000" b="1">
              <a:latin typeface="Times New Roman" panose="02020603050405020304" pitchFamily="18" charset="0"/>
              <a:ea typeface="仿宋_GB2312" pitchFamily="49" charset="-122"/>
            </a:endParaRPr>
          </a:p>
          <a:p>
            <a:pPr marL="609600" indent="-609600">
              <a:lnSpc>
                <a:spcPct val="105000"/>
              </a:lnSpc>
              <a:spcBef>
                <a:spcPct val="10000"/>
              </a:spcBef>
              <a:buClr>
                <a:srgbClr val="800080"/>
              </a:buClr>
              <a:buSzPct val="50000"/>
            </a:pPr>
            <a:endParaRPr lang="zh-CN" altLang="en-US" sz="3000" b="1">
              <a:latin typeface="Times New Roman" panose="02020603050405020304" pitchFamily="18" charset="0"/>
              <a:ea typeface="仿宋_GB2312" pitchFamily="49" charset="-122"/>
            </a:endParaRPr>
          </a:p>
          <a:p>
            <a:pPr marL="609600" indent="-609600">
              <a:lnSpc>
                <a:spcPct val="105000"/>
              </a:lnSpc>
              <a:spcBef>
                <a:spcPct val="10000"/>
              </a:spcBef>
              <a:buClr>
                <a:schemeClr val="tx2"/>
              </a:buClr>
              <a:buSzTx/>
              <a:buFont typeface="Wingdings" panose="05000000000000000000" pitchFamily="2" charset="2"/>
              <a:buAutoNum type="arabicPeriod" startAt="3"/>
            </a:pPr>
            <a:r>
              <a:rPr lang="zh-CN" altLang="en-US" sz="3000" b="1">
                <a:solidFill>
                  <a:schemeClr val="tx2"/>
                </a:solidFill>
                <a:latin typeface="Times New Roman" panose="02020603050405020304" pitchFamily="18" charset="0"/>
                <a:ea typeface="仿宋_GB2312" pitchFamily="49" charset="-122"/>
              </a:rPr>
              <a:t>结点</a:t>
            </a:r>
            <a:r>
              <a:rPr lang="en-US" altLang="zh-CN" sz="3000" b="1">
                <a:solidFill>
                  <a:schemeClr val="tx2"/>
                </a:solidFill>
                <a:latin typeface="Times New Roman" panose="02020603050405020304" pitchFamily="18" charset="0"/>
                <a:ea typeface="仿宋_GB2312" pitchFamily="49" charset="-122"/>
              </a:rPr>
              <a:t>pr</a:t>
            </a:r>
            <a:r>
              <a:rPr lang="zh-CN" altLang="en-US" sz="3000" b="1">
                <a:solidFill>
                  <a:schemeClr val="tx2"/>
                </a:solidFill>
                <a:latin typeface="Times New Roman" panose="02020603050405020304" pitchFamily="18" charset="0"/>
                <a:ea typeface="仿宋_GB2312" pitchFamily="49" charset="-122"/>
              </a:rPr>
              <a:t>的平衡因子的绝对值</a:t>
            </a:r>
            <a:r>
              <a:rPr lang="en-US" altLang="zh-CN" sz="3000" b="1">
                <a:solidFill>
                  <a:schemeClr val="tx2"/>
                </a:solidFill>
                <a:latin typeface="Times New Roman" panose="02020603050405020304" pitchFamily="18" charset="0"/>
                <a:ea typeface="仿宋_GB2312" pitchFamily="49" charset="-122"/>
              </a:rPr>
              <a:t>|bf| = 2</a:t>
            </a:r>
            <a:r>
              <a:rPr lang="zh-CN" altLang="en-US"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说明新结点在较高的子树上插入，造成了不平衡，需要做平衡化旋转。此时可进一步分</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种情况讨论：</a:t>
            </a:r>
          </a:p>
          <a:p>
            <a:pPr marL="990600" lvl="1" indent="-533400">
              <a:lnSpc>
                <a:spcPct val="105000"/>
              </a:lnSpc>
              <a:spcBef>
                <a:spcPct val="10000"/>
              </a:spcBef>
              <a:buClr>
                <a:srgbClr val="800080"/>
              </a:buClr>
              <a:buSzTx/>
              <a:buFont typeface="Wingdings" panose="05000000000000000000" pitchFamily="2" charset="2"/>
              <a:buChar char=""/>
            </a:pPr>
            <a:r>
              <a:rPr lang="zh-CN" altLang="en-US" sz="3000" b="1">
                <a:solidFill>
                  <a:schemeClr val="tx2"/>
                </a:solidFill>
                <a:latin typeface="Times New Roman" panose="02020603050405020304" pitchFamily="18" charset="0"/>
                <a:ea typeface="仿宋_GB2312" pitchFamily="49" charset="-122"/>
              </a:rPr>
              <a:t>若结点</a:t>
            </a:r>
            <a:r>
              <a:rPr lang="en-US" altLang="zh-CN" sz="3000" b="1">
                <a:solidFill>
                  <a:schemeClr val="tx2"/>
                </a:solidFill>
                <a:latin typeface="Times New Roman" panose="02020603050405020304" pitchFamily="18" charset="0"/>
                <a:ea typeface="仿宋_GB2312" pitchFamily="49" charset="-122"/>
              </a:rPr>
              <a:t>pr</a:t>
            </a:r>
            <a:r>
              <a:rPr lang="zh-CN" altLang="en-US" sz="3000" b="1">
                <a:solidFill>
                  <a:schemeClr val="tx2"/>
                </a:solidFill>
                <a:latin typeface="Times New Roman" panose="02020603050405020304" pitchFamily="18" charset="0"/>
                <a:ea typeface="仿宋_GB2312" pitchFamily="49" charset="-122"/>
              </a:rPr>
              <a:t>的</a:t>
            </a:r>
            <a:r>
              <a:rPr lang="en-US" altLang="zh-CN" sz="3000" b="1">
                <a:solidFill>
                  <a:schemeClr val="tx2"/>
                </a:solidFill>
                <a:latin typeface="Times New Roman" panose="02020603050405020304" pitchFamily="18" charset="0"/>
                <a:ea typeface="仿宋_GB2312" pitchFamily="49" charset="-122"/>
              </a:rPr>
              <a:t>bf = 2</a:t>
            </a:r>
            <a:r>
              <a:rPr lang="zh-CN" altLang="en-US" sz="3000" b="1">
                <a:latin typeface="Times New Roman" panose="02020603050405020304" pitchFamily="18" charset="0"/>
                <a:ea typeface="仿宋_GB2312" pitchFamily="49" charset="-122"/>
              </a:rPr>
              <a:t>，说明右子树高，结合其右子女</a:t>
            </a:r>
            <a:r>
              <a:rPr lang="en-US" altLang="zh-CN" sz="3000" b="1">
                <a:solidFill>
                  <a:schemeClr val="tx2"/>
                </a:solidFill>
                <a:latin typeface="Times New Roman" panose="02020603050405020304" pitchFamily="18" charset="0"/>
                <a:ea typeface="仿宋_GB2312" pitchFamily="49" charset="-122"/>
              </a:rPr>
              <a:t>q </a:t>
            </a:r>
            <a:r>
              <a:rPr lang="zh-CN" altLang="en-US" sz="3000" b="1">
                <a:latin typeface="Times New Roman" panose="02020603050405020304" pitchFamily="18" charset="0"/>
                <a:ea typeface="仿宋_GB2312" pitchFamily="49" charset="-122"/>
              </a:rPr>
              <a:t>的</a:t>
            </a:r>
            <a:r>
              <a:rPr lang="en-US" altLang="zh-CN" sz="3000" b="1">
                <a:latin typeface="Times New Roman" panose="02020603050405020304" pitchFamily="18" charset="0"/>
                <a:ea typeface="仿宋_GB2312" pitchFamily="49" charset="-122"/>
              </a:rPr>
              <a:t>bf</a:t>
            </a:r>
            <a:r>
              <a:rPr lang="zh-CN" altLang="en-US" sz="3000" b="1">
                <a:latin typeface="Times New Roman" panose="02020603050405020304" pitchFamily="18" charset="0"/>
                <a:ea typeface="仿宋_GB2312" pitchFamily="49" charset="-122"/>
              </a:rPr>
              <a:t>分别处理：</a:t>
            </a:r>
            <a:endParaRPr lang="zh-CN" altLang="en-US" sz="2600" b="1">
              <a:latin typeface="Times New Roman" panose="02020603050405020304" pitchFamily="18" charset="0"/>
              <a:ea typeface="仿宋_GB2312" pitchFamily="49" charset="-122"/>
            </a:endParaRPr>
          </a:p>
        </p:txBody>
      </p:sp>
      <p:grpSp>
        <p:nvGrpSpPr>
          <p:cNvPr id="368667" name="Group 27">
            <a:extLst>
              <a:ext uri="{FF2B5EF4-FFF2-40B4-BE49-F238E27FC236}">
                <a16:creationId xmlns:a16="http://schemas.microsoft.com/office/drawing/2014/main" id="{6C0D31BE-0765-4BF5-8C3A-C8734CB9F0CF}"/>
              </a:ext>
            </a:extLst>
          </p:cNvPr>
          <p:cNvGrpSpPr>
            <a:grpSpLocks/>
          </p:cNvGrpSpPr>
          <p:nvPr/>
        </p:nvGrpSpPr>
        <p:grpSpPr bwMode="auto">
          <a:xfrm>
            <a:off x="2341563" y="1665288"/>
            <a:ext cx="4010025" cy="1430337"/>
            <a:chOff x="1475" y="1350"/>
            <a:chExt cx="2526" cy="901"/>
          </a:xfrm>
        </p:grpSpPr>
        <p:grpSp>
          <p:nvGrpSpPr>
            <p:cNvPr id="368660" name="Group 20">
              <a:extLst>
                <a:ext uri="{FF2B5EF4-FFF2-40B4-BE49-F238E27FC236}">
                  <a16:creationId xmlns:a16="http://schemas.microsoft.com/office/drawing/2014/main" id="{C98EC9F8-7C72-46A3-8161-6C621D0C0BD0}"/>
                </a:ext>
              </a:extLst>
            </p:cNvPr>
            <p:cNvGrpSpPr>
              <a:grpSpLocks/>
            </p:cNvGrpSpPr>
            <p:nvPr/>
          </p:nvGrpSpPr>
          <p:grpSpPr bwMode="auto">
            <a:xfrm>
              <a:off x="1475" y="1496"/>
              <a:ext cx="283" cy="308"/>
              <a:chOff x="1475" y="1217"/>
              <a:chExt cx="283" cy="308"/>
            </a:xfrm>
          </p:grpSpPr>
          <p:sp>
            <p:nvSpPr>
              <p:cNvPr id="368645" name="Oval 5">
                <a:extLst>
                  <a:ext uri="{FF2B5EF4-FFF2-40B4-BE49-F238E27FC236}">
                    <a16:creationId xmlns:a16="http://schemas.microsoft.com/office/drawing/2014/main" id="{7950F06F-4929-4373-B99C-CFAAE0F70F15}"/>
                  </a:ext>
                </a:extLst>
              </p:cNvPr>
              <p:cNvSpPr>
                <a:spLocks noChangeArrowheads="1"/>
              </p:cNvSpPr>
              <p:nvPr/>
            </p:nvSpPr>
            <p:spPr bwMode="auto">
              <a:xfrm>
                <a:off x="1475" y="1230"/>
                <a:ext cx="283"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68646" name="Text Box 6">
                <a:extLst>
                  <a:ext uri="{FF2B5EF4-FFF2-40B4-BE49-F238E27FC236}">
                    <a16:creationId xmlns:a16="http://schemas.microsoft.com/office/drawing/2014/main" id="{12316139-68B7-4F7A-B42C-DC4639D4ED92}"/>
                  </a:ext>
                </a:extLst>
              </p:cNvPr>
              <p:cNvSpPr txBox="1">
                <a:spLocks noChangeArrowheads="1"/>
              </p:cNvSpPr>
              <p:nvPr/>
            </p:nvSpPr>
            <p:spPr bwMode="auto">
              <a:xfrm>
                <a:off x="1511" y="1217"/>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a:solidFill>
                      <a:schemeClr val="tx2"/>
                    </a:solidFill>
                    <a:latin typeface="Times New Roman" panose="02020603050405020304" pitchFamily="18" charset="0"/>
                  </a:rPr>
                  <a:t>0</a:t>
                </a:r>
              </a:p>
            </p:txBody>
          </p:sp>
        </p:grpSp>
        <p:grpSp>
          <p:nvGrpSpPr>
            <p:cNvPr id="368663" name="Group 23">
              <a:extLst>
                <a:ext uri="{FF2B5EF4-FFF2-40B4-BE49-F238E27FC236}">
                  <a16:creationId xmlns:a16="http://schemas.microsoft.com/office/drawing/2014/main" id="{0AEFE9C6-28D7-4CA3-8474-5760468F9159}"/>
                </a:ext>
              </a:extLst>
            </p:cNvPr>
            <p:cNvGrpSpPr>
              <a:grpSpLocks/>
            </p:cNvGrpSpPr>
            <p:nvPr/>
          </p:nvGrpSpPr>
          <p:grpSpPr bwMode="auto">
            <a:xfrm>
              <a:off x="3380" y="1493"/>
              <a:ext cx="621" cy="758"/>
              <a:chOff x="3380" y="1169"/>
              <a:chExt cx="621" cy="758"/>
            </a:xfrm>
          </p:grpSpPr>
          <p:sp>
            <p:nvSpPr>
              <p:cNvPr id="368649" name="Line 9">
                <a:extLst>
                  <a:ext uri="{FF2B5EF4-FFF2-40B4-BE49-F238E27FC236}">
                    <a16:creationId xmlns:a16="http://schemas.microsoft.com/office/drawing/2014/main" id="{89EFE78A-F7A4-4ED9-A35E-35649FB997D7}"/>
                  </a:ext>
                </a:extLst>
              </p:cNvPr>
              <p:cNvSpPr>
                <a:spLocks noChangeShapeType="1"/>
              </p:cNvSpPr>
              <p:nvPr/>
            </p:nvSpPr>
            <p:spPr bwMode="auto">
              <a:xfrm flipH="1">
                <a:off x="3549" y="1412"/>
                <a:ext cx="227" cy="3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8662" name="Group 22">
                <a:extLst>
                  <a:ext uri="{FF2B5EF4-FFF2-40B4-BE49-F238E27FC236}">
                    <a16:creationId xmlns:a16="http://schemas.microsoft.com/office/drawing/2014/main" id="{EEC86ACF-0BD5-4DE0-A112-EEA6DC7E3044}"/>
                  </a:ext>
                </a:extLst>
              </p:cNvPr>
              <p:cNvGrpSpPr>
                <a:grpSpLocks/>
              </p:cNvGrpSpPr>
              <p:nvPr/>
            </p:nvGrpSpPr>
            <p:grpSpPr bwMode="auto">
              <a:xfrm>
                <a:off x="3674" y="1169"/>
                <a:ext cx="327" cy="292"/>
                <a:chOff x="3674" y="1169"/>
                <a:chExt cx="327" cy="292"/>
              </a:xfrm>
            </p:grpSpPr>
            <p:sp>
              <p:nvSpPr>
                <p:cNvPr id="368652" name="Oval 12">
                  <a:extLst>
                    <a:ext uri="{FF2B5EF4-FFF2-40B4-BE49-F238E27FC236}">
                      <a16:creationId xmlns:a16="http://schemas.microsoft.com/office/drawing/2014/main" id="{27EE1174-4060-4ED5-9233-C3667D63AA52}"/>
                    </a:ext>
                  </a:extLst>
                </p:cNvPr>
                <p:cNvSpPr>
                  <a:spLocks noChangeArrowheads="1"/>
                </p:cNvSpPr>
                <p:nvPr/>
              </p:nvSpPr>
              <p:spPr bwMode="auto">
                <a:xfrm>
                  <a:off x="3697" y="1173"/>
                  <a:ext cx="283"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68653" name="Text Box 13">
                  <a:extLst>
                    <a:ext uri="{FF2B5EF4-FFF2-40B4-BE49-F238E27FC236}">
                      <a16:creationId xmlns:a16="http://schemas.microsoft.com/office/drawing/2014/main" id="{960672AD-B64B-4449-91FA-C4140E47E9B6}"/>
                    </a:ext>
                  </a:extLst>
                </p:cNvPr>
                <p:cNvSpPr txBox="1">
                  <a:spLocks noChangeArrowheads="1"/>
                </p:cNvSpPr>
                <p:nvPr/>
              </p:nvSpPr>
              <p:spPr bwMode="auto">
                <a:xfrm>
                  <a:off x="3674" y="1169"/>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chemeClr val="tx2"/>
                      </a:solidFill>
                      <a:latin typeface="Courier New" panose="02070309020205020404" pitchFamily="49" charset="0"/>
                    </a:rPr>
                    <a:t>-</a:t>
                  </a:r>
                  <a:r>
                    <a:rPr lang="en-US" altLang="zh-CN" sz="2400" b="1">
                      <a:solidFill>
                        <a:schemeClr val="tx2"/>
                      </a:solidFill>
                      <a:latin typeface="Times New Roman" panose="02020603050405020304" pitchFamily="18" charset="0"/>
                    </a:rPr>
                    <a:t>1</a:t>
                  </a:r>
                </a:p>
              </p:txBody>
            </p:sp>
          </p:grpSp>
          <p:sp>
            <p:nvSpPr>
              <p:cNvPr id="368655" name="Oval 15">
                <a:extLst>
                  <a:ext uri="{FF2B5EF4-FFF2-40B4-BE49-F238E27FC236}">
                    <a16:creationId xmlns:a16="http://schemas.microsoft.com/office/drawing/2014/main" id="{9917A6F8-94F7-4EDA-849E-DADC98EC3FC5}"/>
                  </a:ext>
                </a:extLst>
              </p:cNvPr>
              <p:cNvSpPr>
                <a:spLocks noChangeArrowheads="1"/>
              </p:cNvSpPr>
              <p:nvPr/>
            </p:nvSpPr>
            <p:spPr bwMode="auto">
              <a:xfrm>
                <a:off x="3380" y="1639"/>
                <a:ext cx="283" cy="288"/>
              </a:xfrm>
              <a:prstGeom prst="ellipse">
                <a:avLst/>
              </a:prstGeom>
              <a:solidFill>
                <a:srgbClr val="CCFF66"/>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grpSp>
        <p:sp>
          <p:nvSpPr>
            <p:cNvPr id="368656" name="AutoShape 16">
              <a:extLst>
                <a:ext uri="{FF2B5EF4-FFF2-40B4-BE49-F238E27FC236}">
                  <a16:creationId xmlns:a16="http://schemas.microsoft.com/office/drawing/2014/main" id="{381AFF8D-1D74-4E72-8F83-132244C6B477}"/>
                </a:ext>
              </a:extLst>
            </p:cNvPr>
            <p:cNvSpPr>
              <a:spLocks noChangeArrowheads="1"/>
            </p:cNvSpPr>
            <p:nvPr/>
          </p:nvSpPr>
          <p:spPr bwMode="auto">
            <a:xfrm>
              <a:off x="2335" y="1749"/>
              <a:ext cx="681" cy="91"/>
            </a:xfrm>
            <a:prstGeom prst="rightArrow">
              <a:avLst>
                <a:gd name="adj1" fmla="val 50000"/>
                <a:gd name="adj2" fmla="val 18708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                            </a:t>
              </a:r>
            </a:p>
          </p:txBody>
        </p:sp>
        <p:sp>
          <p:nvSpPr>
            <p:cNvPr id="368657" name="Text Box 17">
              <a:extLst>
                <a:ext uri="{FF2B5EF4-FFF2-40B4-BE49-F238E27FC236}">
                  <a16:creationId xmlns:a16="http://schemas.microsoft.com/office/drawing/2014/main" id="{05387F59-885E-48EC-965B-6B2625C5E6A5}"/>
                </a:ext>
              </a:extLst>
            </p:cNvPr>
            <p:cNvSpPr txBox="1">
              <a:spLocks noChangeArrowheads="1"/>
            </p:cNvSpPr>
            <p:nvPr/>
          </p:nvSpPr>
          <p:spPr bwMode="auto">
            <a:xfrm>
              <a:off x="2299" y="1418"/>
              <a:ext cx="74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600">
                  <a:ea typeface="隶书" panose="02010509060101010101" pitchFamily="49" charset="-122"/>
                </a:rPr>
                <a:t>插入后</a:t>
              </a:r>
            </a:p>
          </p:txBody>
        </p:sp>
        <p:sp>
          <p:nvSpPr>
            <p:cNvPr id="368664" name="Text Box 24">
              <a:extLst>
                <a:ext uri="{FF2B5EF4-FFF2-40B4-BE49-F238E27FC236}">
                  <a16:creationId xmlns:a16="http://schemas.microsoft.com/office/drawing/2014/main" id="{591A098A-1007-42A2-A9AC-BAF90050E00D}"/>
                </a:ext>
              </a:extLst>
            </p:cNvPr>
            <p:cNvSpPr txBox="1">
              <a:spLocks noChangeArrowheads="1"/>
            </p:cNvSpPr>
            <p:nvPr/>
          </p:nvSpPr>
          <p:spPr bwMode="auto">
            <a:xfrm>
              <a:off x="3447" y="135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pr</a:t>
              </a:r>
            </a:p>
          </p:txBody>
        </p:sp>
        <p:sp>
          <p:nvSpPr>
            <p:cNvPr id="368665" name="Rectangle 25">
              <a:extLst>
                <a:ext uri="{FF2B5EF4-FFF2-40B4-BE49-F238E27FC236}">
                  <a16:creationId xmlns:a16="http://schemas.microsoft.com/office/drawing/2014/main" id="{1B8796A5-F4F9-45DB-B1C2-5CE2EBAD257C}"/>
                </a:ext>
              </a:extLst>
            </p:cNvPr>
            <p:cNvSpPr>
              <a:spLocks noChangeArrowheads="1"/>
            </p:cNvSpPr>
            <p:nvPr/>
          </p:nvSpPr>
          <p:spPr bwMode="auto">
            <a:xfrm>
              <a:off x="3198" y="180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p</a:t>
              </a:r>
            </a:p>
          </p:txBody>
        </p:sp>
      </p:grpSp>
    </p:spTree>
  </p:cSld>
  <p:clrMapOvr>
    <a:masterClrMapping/>
  </p:clrMapOvr>
  <p:transition>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a:extLst>
              <a:ext uri="{FF2B5EF4-FFF2-40B4-BE49-F238E27FC236}">
                <a16:creationId xmlns:a16="http://schemas.microsoft.com/office/drawing/2014/main" id="{DE2A2075-BC37-437B-8556-72220F08F026}"/>
              </a:ext>
            </a:extLst>
          </p:cNvPr>
          <p:cNvSpPr>
            <a:spLocks noGrp="1"/>
          </p:cNvSpPr>
          <p:nvPr>
            <p:ph type="sldNum" sz="quarter" idx="11"/>
          </p:nvPr>
        </p:nvSpPr>
        <p:spPr/>
        <p:txBody>
          <a:bodyPr/>
          <a:lstStyle/>
          <a:p>
            <a:fld id="{E33E6B36-2328-472C-8C0B-8A2DC0BAC113}" type="slidenum">
              <a:rPr lang="en-US" altLang="zh-CN"/>
              <a:pPr/>
              <a:t>97</a:t>
            </a:fld>
            <a:endParaRPr lang="en-US" altLang="zh-CN"/>
          </a:p>
        </p:txBody>
      </p:sp>
      <p:sp>
        <p:nvSpPr>
          <p:cNvPr id="369667" name="Rectangle 3">
            <a:extLst>
              <a:ext uri="{FF2B5EF4-FFF2-40B4-BE49-F238E27FC236}">
                <a16:creationId xmlns:a16="http://schemas.microsoft.com/office/drawing/2014/main" id="{BE9B439D-00E0-416B-97F5-8F273A833EFD}"/>
              </a:ext>
            </a:extLst>
          </p:cNvPr>
          <p:cNvSpPr>
            <a:spLocks noGrp="1" noChangeArrowheads="1"/>
          </p:cNvSpPr>
          <p:nvPr>
            <p:ph type="body" idx="1"/>
          </p:nvPr>
        </p:nvSpPr>
        <p:spPr>
          <a:xfrm>
            <a:off x="647700" y="620713"/>
            <a:ext cx="7869238" cy="5581650"/>
          </a:xfrm>
        </p:spPr>
        <p:txBody>
          <a:bodyPr/>
          <a:lstStyle/>
          <a:p>
            <a:pPr lvl="1">
              <a:lnSpc>
                <a:spcPct val="110000"/>
              </a:lnSpc>
              <a:spcBef>
                <a:spcPct val="10000"/>
              </a:spcBef>
              <a:buClr>
                <a:srgbClr val="339933"/>
              </a:buClr>
              <a:buFont typeface="Times New Roman" panose="02020603050405020304" pitchFamily="18" charset="0"/>
              <a:buChar char="─"/>
            </a:pPr>
            <a:r>
              <a:rPr lang="zh-CN" altLang="en-US" sz="3000" b="1">
                <a:latin typeface="Times New Roman" panose="02020603050405020304" pitchFamily="18" charset="0"/>
                <a:ea typeface="仿宋_GB2312" pitchFamily="49" charset="-122"/>
              </a:rPr>
              <a:t>若</a:t>
            </a:r>
            <a:r>
              <a:rPr lang="en-US" altLang="zh-CN" sz="3000" b="1">
                <a:solidFill>
                  <a:schemeClr val="tx2"/>
                </a:solidFill>
                <a:latin typeface="Times New Roman" panose="02020603050405020304" pitchFamily="18" charset="0"/>
                <a:ea typeface="仿宋_GB2312" pitchFamily="49" charset="-122"/>
              </a:rPr>
              <a:t>q</a:t>
            </a:r>
            <a:r>
              <a:rPr lang="zh-CN" altLang="en-US" sz="3000" b="1">
                <a:latin typeface="Times New Roman" panose="02020603050405020304" pitchFamily="18" charset="0"/>
                <a:ea typeface="仿宋_GB2312" pitchFamily="49" charset="-122"/>
              </a:rPr>
              <a:t>的</a:t>
            </a:r>
            <a:r>
              <a:rPr lang="en-US" altLang="zh-CN" sz="3000" b="1">
                <a:latin typeface="Times New Roman" panose="02020603050405020304" pitchFamily="18" charset="0"/>
                <a:ea typeface="仿宋_GB2312" pitchFamily="49" charset="-122"/>
              </a:rPr>
              <a:t>bf</a:t>
            </a:r>
            <a:r>
              <a:rPr lang="zh-CN" altLang="en-US" sz="3000" b="1">
                <a:latin typeface="Times New Roman" panose="02020603050405020304" pitchFamily="18" charset="0"/>
                <a:ea typeface="仿宋_GB2312" pitchFamily="49" charset="-122"/>
              </a:rPr>
              <a:t>为</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，执行左单旋转。</a:t>
            </a:r>
          </a:p>
          <a:p>
            <a:pPr lvl="1">
              <a:lnSpc>
                <a:spcPct val="110000"/>
              </a:lnSpc>
              <a:spcBef>
                <a:spcPct val="10000"/>
              </a:spcBef>
              <a:buClr>
                <a:srgbClr val="339933"/>
              </a:buClr>
              <a:buFont typeface="Times New Roman" panose="02020603050405020304" pitchFamily="18" charset="0"/>
              <a:buChar char="─"/>
            </a:pPr>
            <a:endParaRPr lang="zh-CN" altLang="en-US" sz="3000" b="1">
              <a:latin typeface="Times New Roman" panose="02020603050405020304" pitchFamily="18" charset="0"/>
              <a:ea typeface="仿宋_GB2312" pitchFamily="49" charset="-122"/>
            </a:endParaRPr>
          </a:p>
          <a:p>
            <a:pPr lvl="1">
              <a:lnSpc>
                <a:spcPct val="110000"/>
              </a:lnSpc>
              <a:spcBef>
                <a:spcPct val="10000"/>
              </a:spcBef>
              <a:buClr>
                <a:srgbClr val="339933"/>
              </a:buClr>
              <a:buFont typeface="Times New Roman" panose="02020603050405020304" pitchFamily="18" charset="0"/>
              <a:buChar char="─"/>
            </a:pPr>
            <a:endParaRPr lang="zh-CN" altLang="en-US" sz="3000" b="1">
              <a:latin typeface="Times New Roman" panose="02020603050405020304" pitchFamily="18" charset="0"/>
              <a:ea typeface="仿宋_GB2312" pitchFamily="49" charset="-122"/>
            </a:endParaRPr>
          </a:p>
          <a:p>
            <a:pPr lvl="1">
              <a:lnSpc>
                <a:spcPct val="110000"/>
              </a:lnSpc>
              <a:spcBef>
                <a:spcPct val="10000"/>
              </a:spcBef>
              <a:buClr>
                <a:srgbClr val="339933"/>
              </a:buClr>
              <a:buFont typeface="Times New Roman" panose="02020603050405020304" pitchFamily="18" charset="0"/>
              <a:buChar char="─"/>
            </a:pPr>
            <a:endParaRPr lang="zh-CN" altLang="en-US" sz="3000" b="1">
              <a:latin typeface="Times New Roman" panose="02020603050405020304" pitchFamily="18" charset="0"/>
              <a:ea typeface="仿宋_GB2312" pitchFamily="49" charset="-122"/>
            </a:endParaRPr>
          </a:p>
          <a:p>
            <a:pPr lvl="1">
              <a:lnSpc>
                <a:spcPct val="110000"/>
              </a:lnSpc>
              <a:spcBef>
                <a:spcPct val="10000"/>
              </a:spcBef>
              <a:buClr>
                <a:srgbClr val="339933"/>
              </a:buClr>
              <a:buFont typeface="Times New Roman" panose="02020603050405020304" pitchFamily="18" charset="0"/>
              <a:buChar char="─"/>
            </a:pPr>
            <a:endParaRPr lang="zh-CN" altLang="en-US" sz="3000" b="1">
              <a:latin typeface="Times New Roman" panose="02020603050405020304" pitchFamily="18" charset="0"/>
              <a:ea typeface="仿宋_GB2312" pitchFamily="49" charset="-122"/>
            </a:endParaRPr>
          </a:p>
          <a:p>
            <a:pPr lvl="1">
              <a:lnSpc>
                <a:spcPct val="110000"/>
              </a:lnSpc>
              <a:spcBef>
                <a:spcPct val="10000"/>
              </a:spcBef>
              <a:buClr>
                <a:srgbClr val="339933"/>
              </a:buClr>
              <a:buFont typeface="Times New Roman" panose="02020603050405020304" pitchFamily="18" charset="0"/>
              <a:buChar char="─"/>
            </a:pPr>
            <a:r>
              <a:rPr lang="zh-CN" altLang="en-US" sz="3000" b="1">
                <a:latin typeface="Times New Roman" panose="02020603050405020304" pitchFamily="18" charset="0"/>
                <a:ea typeface="仿宋_GB2312" pitchFamily="49" charset="-122"/>
              </a:rPr>
              <a:t>若</a:t>
            </a:r>
            <a:r>
              <a:rPr lang="en-US" altLang="zh-CN" sz="3000" b="1">
                <a:solidFill>
                  <a:schemeClr val="tx2"/>
                </a:solidFill>
                <a:latin typeface="Times New Roman" panose="02020603050405020304" pitchFamily="18" charset="0"/>
                <a:ea typeface="仿宋_GB2312" pitchFamily="49" charset="-122"/>
              </a:rPr>
              <a:t>q</a:t>
            </a:r>
            <a:r>
              <a:rPr lang="zh-CN" altLang="en-US" sz="3000" b="1">
                <a:latin typeface="Times New Roman" panose="02020603050405020304" pitchFamily="18" charset="0"/>
                <a:ea typeface="仿宋_GB2312" pitchFamily="49" charset="-122"/>
              </a:rPr>
              <a:t>的</a:t>
            </a:r>
            <a:r>
              <a:rPr lang="en-US" altLang="zh-CN" sz="3000" b="1">
                <a:latin typeface="Times New Roman" panose="02020603050405020304" pitchFamily="18" charset="0"/>
                <a:ea typeface="仿宋_GB2312" pitchFamily="49" charset="-122"/>
              </a:rPr>
              <a:t>bf</a:t>
            </a:r>
            <a:r>
              <a:rPr lang="zh-CN" altLang="en-US" sz="3000" b="1">
                <a:latin typeface="Times New Roman" panose="02020603050405020304" pitchFamily="18" charset="0"/>
                <a:ea typeface="仿宋_GB2312" pitchFamily="49" charset="-122"/>
              </a:rPr>
              <a:t>为</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，执行先右后左双旋转。</a:t>
            </a:r>
          </a:p>
        </p:txBody>
      </p:sp>
      <p:sp>
        <p:nvSpPr>
          <p:cNvPr id="369681" name="AutoShape 17">
            <a:extLst>
              <a:ext uri="{FF2B5EF4-FFF2-40B4-BE49-F238E27FC236}">
                <a16:creationId xmlns:a16="http://schemas.microsoft.com/office/drawing/2014/main" id="{1369B3A0-D78E-4138-A8C9-39E257D23196}"/>
              </a:ext>
            </a:extLst>
          </p:cNvPr>
          <p:cNvSpPr>
            <a:spLocks noChangeArrowheads="1"/>
          </p:cNvSpPr>
          <p:nvPr/>
        </p:nvSpPr>
        <p:spPr bwMode="auto">
          <a:xfrm>
            <a:off x="4211638" y="2333625"/>
            <a:ext cx="1081087" cy="144463"/>
          </a:xfrm>
          <a:prstGeom prst="rightArrow">
            <a:avLst>
              <a:gd name="adj1" fmla="val 50000"/>
              <a:gd name="adj2" fmla="val 1870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82" name="Text Box 18">
            <a:extLst>
              <a:ext uri="{FF2B5EF4-FFF2-40B4-BE49-F238E27FC236}">
                <a16:creationId xmlns:a16="http://schemas.microsoft.com/office/drawing/2014/main" id="{5A7E3243-7CA7-4EAB-BDC6-32E8F7C9880B}"/>
              </a:ext>
            </a:extLst>
          </p:cNvPr>
          <p:cNvSpPr txBox="1">
            <a:spLocks noChangeArrowheads="1"/>
          </p:cNvSpPr>
          <p:nvPr/>
        </p:nvSpPr>
        <p:spPr bwMode="auto">
          <a:xfrm>
            <a:off x="4032250" y="1860550"/>
            <a:ext cx="15049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600">
                <a:ea typeface="隶书" panose="02010509060101010101" pitchFamily="49" charset="-122"/>
              </a:rPr>
              <a:t>左单旋转</a:t>
            </a:r>
          </a:p>
        </p:txBody>
      </p:sp>
      <p:sp>
        <p:nvSpPr>
          <p:cNvPr id="369688" name="AutoShape 24">
            <a:extLst>
              <a:ext uri="{FF2B5EF4-FFF2-40B4-BE49-F238E27FC236}">
                <a16:creationId xmlns:a16="http://schemas.microsoft.com/office/drawing/2014/main" id="{A76F3F68-92A5-4A16-AB03-9E685AC6F5E9}"/>
              </a:ext>
            </a:extLst>
          </p:cNvPr>
          <p:cNvSpPr>
            <a:spLocks noChangeArrowheads="1"/>
          </p:cNvSpPr>
          <p:nvPr/>
        </p:nvSpPr>
        <p:spPr bwMode="auto">
          <a:xfrm>
            <a:off x="1273175" y="2386013"/>
            <a:ext cx="1081088" cy="144462"/>
          </a:xfrm>
          <a:prstGeom prst="rightArrow">
            <a:avLst>
              <a:gd name="adj1" fmla="val 50000"/>
              <a:gd name="adj2" fmla="val 18708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89" name="Text Box 25">
            <a:extLst>
              <a:ext uri="{FF2B5EF4-FFF2-40B4-BE49-F238E27FC236}">
                <a16:creationId xmlns:a16="http://schemas.microsoft.com/office/drawing/2014/main" id="{1A999F49-4961-4AE9-B097-4F5714EF82F5}"/>
              </a:ext>
            </a:extLst>
          </p:cNvPr>
          <p:cNvSpPr txBox="1">
            <a:spLocks noChangeArrowheads="1"/>
          </p:cNvSpPr>
          <p:nvPr/>
        </p:nvSpPr>
        <p:spPr bwMode="auto">
          <a:xfrm>
            <a:off x="1201738" y="1881188"/>
            <a:ext cx="1174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600">
                <a:ea typeface="隶书" panose="02010509060101010101" pitchFamily="49" charset="-122"/>
              </a:rPr>
              <a:t>插入后</a:t>
            </a:r>
          </a:p>
        </p:txBody>
      </p:sp>
      <p:grpSp>
        <p:nvGrpSpPr>
          <p:cNvPr id="369700" name="Group 36">
            <a:extLst>
              <a:ext uri="{FF2B5EF4-FFF2-40B4-BE49-F238E27FC236}">
                <a16:creationId xmlns:a16="http://schemas.microsoft.com/office/drawing/2014/main" id="{421BA776-CE28-4981-9790-BD8296E1E97C}"/>
              </a:ext>
            </a:extLst>
          </p:cNvPr>
          <p:cNvGrpSpPr>
            <a:grpSpLocks/>
          </p:cNvGrpSpPr>
          <p:nvPr/>
        </p:nvGrpSpPr>
        <p:grpSpPr bwMode="auto">
          <a:xfrm>
            <a:off x="2520950" y="1125538"/>
            <a:ext cx="1649413" cy="2114550"/>
            <a:chOff x="1588" y="709"/>
            <a:chExt cx="1039" cy="1332"/>
          </a:xfrm>
        </p:grpSpPr>
        <p:sp>
          <p:nvSpPr>
            <p:cNvPr id="369687" name="Line 23">
              <a:extLst>
                <a:ext uri="{FF2B5EF4-FFF2-40B4-BE49-F238E27FC236}">
                  <a16:creationId xmlns:a16="http://schemas.microsoft.com/office/drawing/2014/main" id="{A9B74835-9051-414C-93FF-3D8AD7543FC4}"/>
                </a:ext>
              </a:extLst>
            </p:cNvPr>
            <p:cNvSpPr>
              <a:spLocks noChangeShapeType="1"/>
            </p:cNvSpPr>
            <p:nvPr/>
          </p:nvSpPr>
          <p:spPr bwMode="auto">
            <a:xfrm>
              <a:off x="1995" y="1452"/>
              <a:ext cx="216" cy="341"/>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669" name="Line 5">
              <a:extLst>
                <a:ext uri="{FF2B5EF4-FFF2-40B4-BE49-F238E27FC236}">
                  <a16:creationId xmlns:a16="http://schemas.microsoft.com/office/drawing/2014/main" id="{CD13BEBF-6DDF-411F-BE91-BC60421D124B}"/>
                </a:ext>
              </a:extLst>
            </p:cNvPr>
            <p:cNvSpPr>
              <a:spLocks noChangeShapeType="1"/>
            </p:cNvSpPr>
            <p:nvPr/>
          </p:nvSpPr>
          <p:spPr bwMode="auto">
            <a:xfrm>
              <a:off x="1757" y="1043"/>
              <a:ext cx="215" cy="3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670" name="Oval 6">
              <a:extLst>
                <a:ext uri="{FF2B5EF4-FFF2-40B4-BE49-F238E27FC236}">
                  <a16:creationId xmlns:a16="http://schemas.microsoft.com/office/drawing/2014/main" id="{AC3A92F0-04D6-49DA-90E3-A4F21CCF06B5}"/>
                </a:ext>
              </a:extLst>
            </p:cNvPr>
            <p:cNvSpPr>
              <a:spLocks noChangeArrowheads="1"/>
            </p:cNvSpPr>
            <p:nvPr/>
          </p:nvSpPr>
          <p:spPr bwMode="auto">
            <a:xfrm>
              <a:off x="1588" y="839"/>
              <a:ext cx="283"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69671" name="Text Box 7">
              <a:extLst>
                <a:ext uri="{FF2B5EF4-FFF2-40B4-BE49-F238E27FC236}">
                  <a16:creationId xmlns:a16="http://schemas.microsoft.com/office/drawing/2014/main" id="{19E7A67E-658B-4D5B-9F37-41FC78AABF80}"/>
                </a:ext>
              </a:extLst>
            </p:cNvPr>
            <p:cNvSpPr txBox="1">
              <a:spLocks noChangeArrowheads="1"/>
            </p:cNvSpPr>
            <p:nvPr/>
          </p:nvSpPr>
          <p:spPr bwMode="auto">
            <a:xfrm>
              <a:off x="1633" y="816"/>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a:solidFill>
                    <a:schemeClr val="tx2"/>
                  </a:solidFill>
                  <a:latin typeface="Times New Roman" panose="02020603050405020304" pitchFamily="18" charset="0"/>
                </a:rPr>
                <a:t>2</a:t>
              </a:r>
            </a:p>
          </p:txBody>
        </p:sp>
        <p:sp>
          <p:nvSpPr>
            <p:cNvPr id="369672" name="Oval 8">
              <a:extLst>
                <a:ext uri="{FF2B5EF4-FFF2-40B4-BE49-F238E27FC236}">
                  <a16:creationId xmlns:a16="http://schemas.microsoft.com/office/drawing/2014/main" id="{AAA3E1EF-0303-45D6-A5ED-C2F1A633EC8C}"/>
                </a:ext>
              </a:extLst>
            </p:cNvPr>
            <p:cNvSpPr>
              <a:spLocks noChangeArrowheads="1"/>
            </p:cNvSpPr>
            <p:nvPr/>
          </p:nvSpPr>
          <p:spPr bwMode="auto">
            <a:xfrm>
              <a:off x="1837" y="1248"/>
              <a:ext cx="283" cy="288"/>
            </a:xfrm>
            <a:prstGeom prst="ellipse">
              <a:avLst/>
            </a:prstGeom>
            <a:solidFill>
              <a:srgbClr val="66FFFF"/>
            </a:solidFill>
            <a:ln w="2857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69684" name="Rectangle 20">
              <a:extLst>
                <a:ext uri="{FF2B5EF4-FFF2-40B4-BE49-F238E27FC236}">
                  <a16:creationId xmlns:a16="http://schemas.microsoft.com/office/drawing/2014/main" id="{D96D8917-F59B-46C3-AEA6-119EE8505F70}"/>
                </a:ext>
              </a:extLst>
            </p:cNvPr>
            <p:cNvSpPr>
              <a:spLocks noChangeArrowheads="1"/>
            </p:cNvSpPr>
            <p:nvPr/>
          </p:nvSpPr>
          <p:spPr bwMode="auto">
            <a:xfrm>
              <a:off x="2064" y="106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q</a:t>
              </a:r>
            </a:p>
          </p:txBody>
        </p:sp>
        <p:sp>
          <p:nvSpPr>
            <p:cNvPr id="369686" name="Text Box 22">
              <a:extLst>
                <a:ext uri="{FF2B5EF4-FFF2-40B4-BE49-F238E27FC236}">
                  <a16:creationId xmlns:a16="http://schemas.microsoft.com/office/drawing/2014/main" id="{16C0DD6A-D898-4FFB-B01F-2D81B58483D3}"/>
                </a:ext>
              </a:extLst>
            </p:cNvPr>
            <p:cNvSpPr txBox="1">
              <a:spLocks noChangeArrowheads="1"/>
            </p:cNvSpPr>
            <p:nvPr/>
          </p:nvSpPr>
          <p:spPr bwMode="auto">
            <a:xfrm>
              <a:off x="1866" y="1224"/>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a:solidFill>
                    <a:schemeClr val="tx2"/>
                  </a:solidFill>
                  <a:latin typeface="Times New Roman" panose="02020603050405020304" pitchFamily="18" charset="0"/>
                </a:rPr>
                <a:t>1</a:t>
              </a:r>
            </a:p>
          </p:txBody>
        </p:sp>
        <p:sp>
          <p:nvSpPr>
            <p:cNvPr id="369690" name="Text Box 26">
              <a:extLst>
                <a:ext uri="{FF2B5EF4-FFF2-40B4-BE49-F238E27FC236}">
                  <a16:creationId xmlns:a16="http://schemas.microsoft.com/office/drawing/2014/main" id="{DA7CE9F2-4B51-4F10-A9AB-AC3FBAFAD819}"/>
                </a:ext>
              </a:extLst>
            </p:cNvPr>
            <p:cNvSpPr txBox="1">
              <a:spLocks noChangeArrowheads="1"/>
            </p:cNvSpPr>
            <p:nvPr/>
          </p:nvSpPr>
          <p:spPr bwMode="auto">
            <a:xfrm>
              <a:off x="1859" y="709"/>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pr</a:t>
              </a:r>
            </a:p>
          </p:txBody>
        </p:sp>
        <p:sp>
          <p:nvSpPr>
            <p:cNvPr id="369691" name="Rectangle 27">
              <a:extLst>
                <a:ext uri="{FF2B5EF4-FFF2-40B4-BE49-F238E27FC236}">
                  <a16:creationId xmlns:a16="http://schemas.microsoft.com/office/drawing/2014/main" id="{66BC6FB2-876C-44B3-9FC4-C82DCA948FB5}"/>
                </a:ext>
              </a:extLst>
            </p:cNvPr>
            <p:cNvSpPr>
              <a:spLocks noChangeArrowheads="1"/>
            </p:cNvSpPr>
            <p:nvPr/>
          </p:nvSpPr>
          <p:spPr bwMode="auto">
            <a:xfrm>
              <a:off x="2404" y="175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p</a:t>
              </a:r>
            </a:p>
          </p:txBody>
        </p:sp>
        <p:sp>
          <p:nvSpPr>
            <p:cNvPr id="369692" name="Rectangle 28">
              <a:extLst>
                <a:ext uri="{FF2B5EF4-FFF2-40B4-BE49-F238E27FC236}">
                  <a16:creationId xmlns:a16="http://schemas.microsoft.com/office/drawing/2014/main" id="{C2825037-BB2E-4EEA-B789-1856C911F3EF}"/>
                </a:ext>
              </a:extLst>
            </p:cNvPr>
            <p:cNvSpPr>
              <a:spLocks noChangeArrowheads="1"/>
            </p:cNvSpPr>
            <p:nvPr/>
          </p:nvSpPr>
          <p:spPr bwMode="auto">
            <a:xfrm>
              <a:off x="2132" y="1678"/>
              <a:ext cx="249" cy="363"/>
            </a:xfrm>
            <a:prstGeom prst="rect">
              <a:avLst/>
            </a:prstGeom>
            <a:solidFill>
              <a:srgbClr val="CC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9699" name="Group 35">
            <a:extLst>
              <a:ext uri="{FF2B5EF4-FFF2-40B4-BE49-F238E27FC236}">
                <a16:creationId xmlns:a16="http://schemas.microsoft.com/office/drawing/2014/main" id="{D1ABE714-7EC9-417F-8FBE-37DB1B972202}"/>
              </a:ext>
            </a:extLst>
          </p:cNvPr>
          <p:cNvGrpSpPr>
            <a:grpSpLocks/>
          </p:cNvGrpSpPr>
          <p:nvPr/>
        </p:nvGrpSpPr>
        <p:grpSpPr bwMode="auto">
          <a:xfrm>
            <a:off x="5614988" y="1125538"/>
            <a:ext cx="1981200" cy="1644650"/>
            <a:chOff x="3492" y="709"/>
            <a:chExt cx="1248" cy="1036"/>
          </a:xfrm>
        </p:grpSpPr>
        <p:sp>
          <p:nvSpPr>
            <p:cNvPr id="369674" name="Line 10">
              <a:extLst>
                <a:ext uri="{FF2B5EF4-FFF2-40B4-BE49-F238E27FC236}">
                  <a16:creationId xmlns:a16="http://schemas.microsoft.com/office/drawing/2014/main" id="{C5A1CB06-D951-422C-A86D-EFE4555F5067}"/>
                </a:ext>
              </a:extLst>
            </p:cNvPr>
            <p:cNvSpPr>
              <a:spLocks noChangeShapeType="1"/>
            </p:cNvSpPr>
            <p:nvPr/>
          </p:nvSpPr>
          <p:spPr bwMode="auto">
            <a:xfrm flipH="1">
              <a:off x="3775" y="1101"/>
              <a:ext cx="227" cy="3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676" name="Line 12">
              <a:extLst>
                <a:ext uri="{FF2B5EF4-FFF2-40B4-BE49-F238E27FC236}">
                  <a16:creationId xmlns:a16="http://schemas.microsoft.com/office/drawing/2014/main" id="{C1BFA0DD-F6DC-4D63-BB17-F730EE609A31}"/>
                </a:ext>
              </a:extLst>
            </p:cNvPr>
            <p:cNvSpPr>
              <a:spLocks noChangeShapeType="1"/>
            </p:cNvSpPr>
            <p:nvPr/>
          </p:nvSpPr>
          <p:spPr bwMode="auto">
            <a:xfrm>
              <a:off x="4092" y="1066"/>
              <a:ext cx="228" cy="33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677" name="Oval 13">
              <a:extLst>
                <a:ext uri="{FF2B5EF4-FFF2-40B4-BE49-F238E27FC236}">
                  <a16:creationId xmlns:a16="http://schemas.microsoft.com/office/drawing/2014/main" id="{BF5D5DC4-811F-462C-8369-EE1B8C1D5E60}"/>
                </a:ext>
              </a:extLst>
            </p:cNvPr>
            <p:cNvSpPr>
              <a:spLocks noChangeArrowheads="1"/>
            </p:cNvSpPr>
            <p:nvPr/>
          </p:nvSpPr>
          <p:spPr bwMode="auto">
            <a:xfrm>
              <a:off x="3923" y="862"/>
              <a:ext cx="283" cy="288"/>
            </a:xfrm>
            <a:prstGeom prst="ellipse">
              <a:avLst/>
            </a:prstGeom>
            <a:solidFill>
              <a:srgbClr val="66FFFF"/>
            </a:solidFill>
            <a:ln w="2857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69678" name="Text Box 14">
              <a:extLst>
                <a:ext uri="{FF2B5EF4-FFF2-40B4-BE49-F238E27FC236}">
                  <a16:creationId xmlns:a16="http://schemas.microsoft.com/office/drawing/2014/main" id="{7490BCA7-4D9A-4034-A38E-F63A1D949712}"/>
                </a:ext>
              </a:extLst>
            </p:cNvPr>
            <p:cNvSpPr txBox="1">
              <a:spLocks noChangeArrowheads="1"/>
            </p:cNvSpPr>
            <p:nvPr/>
          </p:nvSpPr>
          <p:spPr bwMode="auto">
            <a:xfrm>
              <a:off x="3957" y="852"/>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a:solidFill>
                    <a:schemeClr val="tx2"/>
                  </a:solidFill>
                  <a:latin typeface="Times New Roman" panose="02020603050405020304" pitchFamily="18" charset="0"/>
                </a:rPr>
                <a:t>0</a:t>
              </a:r>
            </a:p>
          </p:txBody>
        </p:sp>
        <p:sp>
          <p:nvSpPr>
            <p:cNvPr id="369680" name="Oval 16">
              <a:extLst>
                <a:ext uri="{FF2B5EF4-FFF2-40B4-BE49-F238E27FC236}">
                  <a16:creationId xmlns:a16="http://schemas.microsoft.com/office/drawing/2014/main" id="{B52C3D80-D38B-4463-9C98-33FD9590FBF9}"/>
                </a:ext>
              </a:extLst>
            </p:cNvPr>
            <p:cNvSpPr>
              <a:spLocks noChangeArrowheads="1"/>
            </p:cNvSpPr>
            <p:nvPr/>
          </p:nvSpPr>
          <p:spPr bwMode="auto">
            <a:xfrm>
              <a:off x="3606" y="1328"/>
              <a:ext cx="283"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69683" name="Text Box 19">
              <a:extLst>
                <a:ext uri="{FF2B5EF4-FFF2-40B4-BE49-F238E27FC236}">
                  <a16:creationId xmlns:a16="http://schemas.microsoft.com/office/drawing/2014/main" id="{B36A3F61-A5BE-482D-AB45-BDAC332B1FCE}"/>
                </a:ext>
              </a:extLst>
            </p:cNvPr>
            <p:cNvSpPr txBox="1">
              <a:spLocks noChangeArrowheads="1"/>
            </p:cNvSpPr>
            <p:nvPr/>
          </p:nvSpPr>
          <p:spPr bwMode="auto">
            <a:xfrm>
              <a:off x="3492" y="105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pr</a:t>
              </a:r>
            </a:p>
          </p:txBody>
        </p:sp>
        <p:sp>
          <p:nvSpPr>
            <p:cNvPr id="369694" name="Text Box 30">
              <a:extLst>
                <a:ext uri="{FF2B5EF4-FFF2-40B4-BE49-F238E27FC236}">
                  <a16:creationId xmlns:a16="http://schemas.microsoft.com/office/drawing/2014/main" id="{5B2F1622-DC53-4CE7-8A3D-99948A55B2EC}"/>
                </a:ext>
              </a:extLst>
            </p:cNvPr>
            <p:cNvSpPr txBox="1">
              <a:spLocks noChangeArrowheads="1"/>
            </p:cNvSpPr>
            <p:nvPr/>
          </p:nvSpPr>
          <p:spPr bwMode="auto">
            <a:xfrm>
              <a:off x="3635" y="1308"/>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a:solidFill>
                    <a:schemeClr val="tx2"/>
                  </a:solidFill>
                  <a:latin typeface="Times New Roman" panose="02020603050405020304" pitchFamily="18" charset="0"/>
                </a:rPr>
                <a:t>0</a:t>
              </a:r>
            </a:p>
          </p:txBody>
        </p:sp>
        <p:sp>
          <p:nvSpPr>
            <p:cNvPr id="369696" name="Rectangle 32">
              <a:extLst>
                <a:ext uri="{FF2B5EF4-FFF2-40B4-BE49-F238E27FC236}">
                  <a16:creationId xmlns:a16="http://schemas.microsoft.com/office/drawing/2014/main" id="{3F89C5E6-9616-43A2-A97B-95D76246D198}"/>
                </a:ext>
              </a:extLst>
            </p:cNvPr>
            <p:cNvSpPr>
              <a:spLocks noChangeArrowheads="1"/>
            </p:cNvSpPr>
            <p:nvPr/>
          </p:nvSpPr>
          <p:spPr bwMode="auto">
            <a:xfrm>
              <a:off x="4264" y="1366"/>
              <a:ext cx="249" cy="363"/>
            </a:xfrm>
            <a:prstGeom prst="rect">
              <a:avLst/>
            </a:prstGeom>
            <a:solidFill>
              <a:srgbClr val="CC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97" name="Rectangle 33">
              <a:extLst>
                <a:ext uri="{FF2B5EF4-FFF2-40B4-BE49-F238E27FC236}">
                  <a16:creationId xmlns:a16="http://schemas.microsoft.com/office/drawing/2014/main" id="{A169ADD3-ADEA-4FEF-B5BB-F4113C9DE04E}"/>
                </a:ext>
              </a:extLst>
            </p:cNvPr>
            <p:cNvSpPr>
              <a:spLocks noChangeArrowheads="1"/>
            </p:cNvSpPr>
            <p:nvPr/>
          </p:nvSpPr>
          <p:spPr bwMode="auto">
            <a:xfrm>
              <a:off x="4517" y="145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p</a:t>
              </a:r>
            </a:p>
          </p:txBody>
        </p:sp>
        <p:sp>
          <p:nvSpPr>
            <p:cNvPr id="369698" name="Text Box 34">
              <a:extLst>
                <a:ext uri="{FF2B5EF4-FFF2-40B4-BE49-F238E27FC236}">
                  <a16:creationId xmlns:a16="http://schemas.microsoft.com/office/drawing/2014/main" id="{E4DE8E99-C6D6-4F91-A4B9-C3D6233CC0E6}"/>
                </a:ext>
              </a:extLst>
            </p:cNvPr>
            <p:cNvSpPr txBox="1">
              <a:spLocks noChangeArrowheads="1"/>
            </p:cNvSpPr>
            <p:nvPr/>
          </p:nvSpPr>
          <p:spPr bwMode="auto">
            <a:xfrm>
              <a:off x="4193" y="709"/>
              <a:ext cx="5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pr=q</a:t>
              </a:r>
            </a:p>
          </p:txBody>
        </p:sp>
      </p:grpSp>
      <p:sp>
        <p:nvSpPr>
          <p:cNvPr id="369701" name="AutoShape 37">
            <a:extLst>
              <a:ext uri="{FF2B5EF4-FFF2-40B4-BE49-F238E27FC236}">
                <a16:creationId xmlns:a16="http://schemas.microsoft.com/office/drawing/2014/main" id="{A12FF119-4366-472C-B13D-A5D05ABAC5A4}"/>
              </a:ext>
            </a:extLst>
          </p:cNvPr>
          <p:cNvSpPr>
            <a:spLocks noChangeArrowheads="1"/>
          </p:cNvSpPr>
          <p:nvPr/>
        </p:nvSpPr>
        <p:spPr bwMode="auto">
          <a:xfrm>
            <a:off x="4103688" y="5068888"/>
            <a:ext cx="1081087" cy="144462"/>
          </a:xfrm>
          <a:prstGeom prst="rightArrow">
            <a:avLst>
              <a:gd name="adj1" fmla="val 50000"/>
              <a:gd name="adj2" fmla="val 18708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02" name="Text Box 38">
            <a:extLst>
              <a:ext uri="{FF2B5EF4-FFF2-40B4-BE49-F238E27FC236}">
                <a16:creationId xmlns:a16="http://schemas.microsoft.com/office/drawing/2014/main" id="{A3D3D5A6-C235-4BDC-95D7-4913F39F229E}"/>
              </a:ext>
            </a:extLst>
          </p:cNvPr>
          <p:cNvSpPr txBox="1">
            <a:spLocks noChangeArrowheads="1"/>
          </p:cNvSpPr>
          <p:nvPr/>
        </p:nvSpPr>
        <p:spPr bwMode="auto">
          <a:xfrm>
            <a:off x="3779838" y="4595813"/>
            <a:ext cx="1835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600">
                <a:ea typeface="隶书" panose="02010509060101010101" pitchFamily="49" charset="-122"/>
              </a:rPr>
              <a:t>右左双旋转</a:t>
            </a:r>
          </a:p>
        </p:txBody>
      </p:sp>
      <p:sp>
        <p:nvSpPr>
          <p:cNvPr id="369703" name="AutoShape 39">
            <a:extLst>
              <a:ext uri="{FF2B5EF4-FFF2-40B4-BE49-F238E27FC236}">
                <a16:creationId xmlns:a16="http://schemas.microsoft.com/office/drawing/2014/main" id="{AF04A787-91B4-4690-BCD5-48A778EE3DE2}"/>
              </a:ext>
            </a:extLst>
          </p:cNvPr>
          <p:cNvSpPr>
            <a:spLocks noChangeArrowheads="1"/>
          </p:cNvSpPr>
          <p:nvPr/>
        </p:nvSpPr>
        <p:spPr bwMode="auto">
          <a:xfrm>
            <a:off x="1273175" y="5121275"/>
            <a:ext cx="1081088" cy="144463"/>
          </a:xfrm>
          <a:prstGeom prst="rightArrow">
            <a:avLst>
              <a:gd name="adj1" fmla="val 50000"/>
              <a:gd name="adj2" fmla="val 1870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04" name="Text Box 40">
            <a:extLst>
              <a:ext uri="{FF2B5EF4-FFF2-40B4-BE49-F238E27FC236}">
                <a16:creationId xmlns:a16="http://schemas.microsoft.com/office/drawing/2014/main" id="{22467681-A727-4A22-A038-50E43AB53E11}"/>
              </a:ext>
            </a:extLst>
          </p:cNvPr>
          <p:cNvSpPr txBox="1">
            <a:spLocks noChangeArrowheads="1"/>
          </p:cNvSpPr>
          <p:nvPr/>
        </p:nvSpPr>
        <p:spPr bwMode="auto">
          <a:xfrm>
            <a:off x="1201738" y="4616450"/>
            <a:ext cx="1174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600">
                <a:ea typeface="隶书" panose="02010509060101010101" pitchFamily="49" charset="-122"/>
              </a:rPr>
              <a:t>插入后</a:t>
            </a:r>
          </a:p>
        </p:txBody>
      </p:sp>
      <p:grpSp>
        <p:nvGrpSpPr>
          <p:cNvPr id="369727" name="Group 63">
            <a:extLst>
              <a:ext uri="{FF2B5EF4-FFF2-40B4-BE49-F238E27FC236}">
                <a16:creationId xmlns:a16="http://schemas.microsoft.com/office/drawing/2014/main" id="{99B4DE97-2910-41A8-9B8B-129D11EDDE1A}"/>
              </a:ext>
            </a:extLst>
          </p:cNvPr>
          <p:cNvGrpSpPr>
            <a:grpSpLocks/>
          </p:cNvGrpSpPr>
          <p:nvPr/>
        </p:nvGrpSpPr>
        <p:grpSpPr bwMode="auto">
          <a:xfrm>
            <a:off x="2520950" y="3860800"/>
            <a:ext cx="1109663" cy="2124075"/>
            <a:chOff x="1588" y="2432"/>
            <a:chExt cx="699" cy="1338"/>
          </a:xfrm>
        </p:grpSpPr>
        <p:sp>
          <p:nvSpPr>
            <p:cNvPr id="369706" name="Line 42">
              <a:extLst>
                <a:ext uri="{FF2B5EF4-FFF2-40B4-BE49-F238E27FC236}">
                  <a16:creationId xmlns:a16="http://schemas.microsoft.com/office/drawing/2014/main" id="{1ABA4CC2-D379-4BFA-BD8A-6E36F87705E5}"/>
                </a:ext>
              </a:extLst>
            </p:cNvPr>
            <p:cNvSpPr>
              <a:spLocks noChangeShapeType="1"/>
            </p:cNvSpPr>
            <p:nvPr/>
          </p:nvSpPr>
          <p:spPr bwMode="auto">
            <a:xfrm flipH="1">
              <a:off x="1746" y="3175"/>
              <a:ext cx="216" cy="341"/>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07" name="Line 43">
              <a:extLst>
                <a:ext uri="{FF2B5EF4-FFF2-40B4-BE49-F238E27FC236}">
                  <a16:creationId xmlns:a16="http://schemas.microsoft.com/office/drawing/2014/main" id="{DB847CCB-4193-416A-AAA0-CB9FA5B7ABD4}"/>
                </a:ext>
              </a:extLst>
            </p:cNvPr>
            <p:cNvSpPr>
              <a:spLocks noChangeShapeType="1"/>
            </p:cNvSpPr>
            <p:nvPr/>
          </p:nvSpPr>
          <p:spPr bwMode="auto">
            <a:xfrm>
              <a:off x="1757" y="2766"/>
              <a:ext cx="215" cy="3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08" name="Oval 44">
              <a:extLst>
                <a:ext uri="{FF2B5EF4-FFF2-40B4-BE49-F238E27FC236}">
                  <a16:creationId xmlns:a16="http://schemas.microsoft.com/office/drawing/2014/main" id="{0F80C0AB-28D0-4A17-B096-AEB44B9A91CC}"/>
                </a:ext>
              </a:extLst>
            </p:cNvPr>
            <p:cNvSpPr>
              <a:spLocks noChangeArrowheads="1"/>
            </p:cNvSpPr>
            <p:nvPr/>
          </p:nvSpPr>
          <p:spPr bwMode="auto">
            <a:xfrm>
              <a:off x="1588" y="2562"/>
              <a:ext cx="283"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69709" name="Text Box 45">
              <a:extLst>
                <a:ext uri="{FF2B5EF4-FFF2-40B4-BE49-F238E27FC236}">
                  <a16:creationId xmlns:a16="http://schemas.microsoft.com/office/drawing/2014/main" id="{27CBF622-AA66-46FF-ACFD-079D20D32C6A}"/>
                </a:ext>
              </a:extLst>
            </p:cNvPr>
            <p:cNvSpPr txBox="1">
              <a:spLocks noChangeArrowheads="1"/>
            </p:cNvSpPr>
            <p:nvPr/>
          </p:nvSpPr>
          <p:spPr bwMode="auto">
            <a:xfrm>
              <a:off x="1633" y="2539"/>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a:solidFill>
                    <a:schemeClr val="tx2"/>
                  </a:solidFill>
                  <a:latin typeface="Times New Roman" panose="02020603050405020304" pitchFamily="18" charset="0"/>
                </a:rPr>
                <a:t>2</a:t>
              </a:r>
            </a:p>
          </p:txBody>
        </p:sp>
        <p:sp>
          <p:nvSpPr>
            <p:cNvPr id="369710" name="Oval 46">
              <a:extLst>
                <a:ext uri="{FF2B5EF4-FFF2-40B4-BE49-F238E27FC236}">
                  <a16:creationId xmlns:a16="http://schemas.microsoft.com/office/drawing/2014/main" id="{08F63F12-E88C-436F-9DE8-E5CF89B9D105}"/>
                </a:ext>
              </a:extLst>
            </p:cNvPr>
            <p:cNvSpPr>
              <a:spLocks noChangeArrowheads="1"/>
            </p:cNvSpPr>
            <p:nvPr/>
          </p:nvSpPr>
          <p:spPr bwMode="auto">
            <a:xfrm>
              <a:off x="1837" y="2971"/>
              <a:ext cx="283" cy="288"/>
            </a:xfrm>
            <a:prstGeom prst="ellipse">
              <a:avLst/>
            </a:prstGeom>
            <a:solidFill>
              <a:srgbClr val="66FFFF"/>
            </a:solidFill>
            <a:ln w="2857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69711" name="Rectangle 47">
              <a:extLst>
                <a:ext uri="{FF2B5EF4-FFF2-40B4-BE49-F238E27FC236}">
                  <a16:creationId xmlns:a16="http://schemas.microsoft.com/office/drawing/2014/main" id="{BFF57AEA-F9FF-4E8F-922D-8508C817E430}"/>
                </a:ext>
              </a:extLst>
            </p:cNvPr>
            <p:cNvSpPr>
              <a:spLocks noChangeArrowheads="1"/>
            </p:cNvSpPr>
            <p:nvPr/>
          </p:nvSpPr>
          <p:spPr bwMode="auto">
            <a:xfrm>
              <a:off x="2064" y="278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q</a:t>
              </a:r>
            </a:p>
          </p:txBody>
        </p:sp>
        <p:sp>
          <p:nvSpPr>
            <p:cNvPr id="369712" name="Text Box 48">
              <a:extLst>
                <a:ext uri="{FF2B5EF4-FFF2-40B4-BE49-F238E27FC236}">
                  <a16:creationId xmlns:a16="http://schemas.microsoft.com/office/drawing/2014/main" id="{532F5D4E-EAAE-45CE-8BD5-727E4AAC7E36}"/>
                </a:ext>
              </a:extLst>
            </p:cNvPr>
            <p:cNvSpPr txBox="1">
              <a:spLocks noChangeArrowheads="1"/>
            </p:cNvSpPr>
            <p:nvPr/>
          </p:nvSpPr>
          <p:spPr bwMode="auto">
            <a:xfrm>
              <a:off x="1814" y="2961"/>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chemeClr val="tx2"/>
                  </a:solidFill>
                  <a:latin typeface="Courier New" panose="02070309020205020404" pitchFamily="49" charset="0"/>
                </a:rPr>
                <a:t>-</a:t>
              </a:r>
              <a:r>
                <a:rPr lang="en-US" altLang="zh-CN" sz="2400" b="1">
                  <a:solidFill>
                    <a:schemeClr val="tx2"/>
                  </a:solidFill>
                  <a:latin typeface="Times New Roman" panose="02020603050405020304" pitchFamily="18" charset="0"/>
                </a:rPr>
                <a:t>1</a:t>
              </a:r>
            </a:p>
          </p:txBody>
        </p:sp>
        <p:sp>
          <p:nvSpPr>
            <p:cNvPr id="369713" name="Text Box 49">
              <a:extLst>
                <a:ext uri="{FF2B5EF4-FFF2-40B4-BE49-F238E27FC236}">
                  <a16:creationId xmlns:a16="http://schemas.microsoft.com/office/drawing/2014/main" id="{BF06A65A-0A08-4F1E-8EE2-24BB71D80E6F}"/>
                </a:ext>
              </a:extLst>
            </p:cNvPr>
            <p:cNvSpPr txBox="1">
              <a:spLocks noChangeArrowheads="1"/>
            </p:cNvSpPr>
            <p:nvPr/>
          </p:nvSpPr>
          <p:spPr bwMode="auto">
            <a:xfrm>
              <a:off x="1859" y="243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pr</a:t>
              </a:r>
            </a:p>
          </p:txBody>
        </p:sp>
        <p:sp>
          <p:nvSpPr>
            <p:cNvPr id="369714" name="Rectangle 50">
              <a:extLst>
                <a:ext uri="{FF2B5EF4-FFF2-40B4-BE49-F238E27FC236}">
                  <a16:creationId xmlns:a16="http://schemas.microsoft.com/office/drawing/2014/main" id="{0EE9F5D4-E4FC-4D2D-87F8-F420B0EEC30B}"/>
                </a:ext>
              </a:extLst>
            </p:cNvPr>
            <p:cNvSpPr>
              <a:spLocks noChangeArrowheads="1"/>
            </p:cNvSpPr>
            <p:nvPr/>
          </p:nvSpPr>
          <p:spPr bwMode="auto">
            <a:xfrm>
              <a:off x="1859" y="348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p</a:t>
              </a:r>
            </a:p>
          </p:txBody>
        </p:sp>
        <p:sp>
          <p:nvSpPr>
            <p:cNvPr id="369715" name="Rectangle 51">
              <a:extLst>
                <a:ext uri="{FF2B5EF4-FFF2-40B4-BE49-F238E27FC236}">
                  <a16:creationId xmlns:a16="http://schemas.microsoft.com/office/drawing/2014/main" id="{E8790B80-F0B1-4244-BB1D-43BA80A1303D}"/>
                </a:ext>
              </a:extLst>
            </p:cNvPr>
            <p:cNvSpPr>
              <a:spLocks noChangeArrowheads="1"/>
            </p:cNvSpPr>
            <p:nvPr/>
          </p:nvSpPr>
          <p:spPr bwMode="auto">
            <a:xfrm flipH="1">
              <a:off x="1588" y="3401"/>
              <a:ext cx="249" cy="363"/>
            </a:xfrm>
            <a:prstGeom prst="rect">
              <a:avLst/>
            </a:prstGeom>
            <a:solidFill>
              <a:srgbClr val="CC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9729" name="Group 65">
            <a:extLst>
              <a:ext uri="{FF2B5EF4-FFF2-40B4-BE49-F238E27FC236}">
                <a16:creationId xmlns:a16="http://schemas.microsoft.com/office/drawing/2014/main" id="{D0D34440-46F1-4228-868B-6788DDFCF22B}"/>
              </a:ext>
            </a:extLst>
          </p:cNvPr>
          <p:cNvGrpSpPr>
            <a:grpSpLocks/>
          </p:cNvGrpSpPr>
          <p:nvPr/>
        </p:nvGrpSpPr>
        <p:grpSpPr bwMode="auto">
          <a:xfrm>
            <a:off x="5611813" y="3922713"/>
            <a:ext cx="1984375" cy="1522412"/>
            <a:chOff x="3447" y="2462"/>
            <a:chExt cx="1250" cy="959"/>
          </a:xfrm>
        </p:grpSpPr>
        <p:sp>
          <p:nvSpPr>
            <p:cNvPr id="369717" name="Line 53">
              <a:extLst>
                <a:ext uri="{FF2B5EF4-FFF2-40B4-BE49-F238E27FC236}">
                  <a16:creationId xmlns:a16="http://schemas.microsoft.com/office/drawing/2014/main" id="{A8C9636E-F78D-42F0-A0FC-0634A9585585}"/>
                </a:ext>
              </a:extLst>
            </p:cNvPr>
            <p:cNvSpPr>
              <a:spLocks noChangeShapeType="1"/>
            </p:cNvSpPr>
            <p:nvPr/>
          </p:nvSpPr>
          <p:spPr bwMode="auto">
            <a:xfrm flipH="1">
              <a:off x="3775" y="2824"/>
              <a:ext cx="227" cy="3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18" name="Line 54">
              <a:extLst>
                <a:ext uri="{FF2B5EF4-FFF2-40B4-BE49-F238E27FC236}">
                  <a16:creationId xmlns:a16="http://schemas.microsoft.com/office/drawing/2014/main" id="{CA72AE06-881A-469E-86A9-13B015009899}"/>
                </a:ext>
              </a:extLst>
            </p:cNvPr>
            <p:cNvSpPr>
              <a:spLocks noChangeShapeType="1"/>
            </p:cNvSpPr>
            <p:nvPr/>
          </p:nvSpPr>
          <p:spPr bwMode="auto">
            <a:xfrm>
              <a:off x="4092" y="2828"/>
              <a:ext cx="228" cy="33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9728" name="Group 64">
              <a:extLst>
                <a:ext uri="{FF2B5EF4-FFF2-40B4-BE49-F238E27FC236}">
                  <a16:creationId xmlns:a16="http://schemas.microsoft.com/office/drawing/2014/main" id="{7E0CC30A-DAA2-4602-AF9B-B0BDC0B02498}"/>
                </a:ext>
              </a:extLst>
            </p:cNvPr>
            <p:cNvGrpSpPr>
              <a:grpSpLocks/>
            </p:cNvGrpSpPr>
            <p:nvPr/>
          </p:nvGrpSpPr>
          <p:grpSpPr bwMode="auto">
            <a:xfrm>
              <a:off x="4218" y="3113"/>
              <a:ext cx="283" cy="308"/>
              <a:chOff x="3923" y="2575"/>
              <a:chExt cx="283" cy="308"/>
            </a:xfrm>
          </p:grpSpPr>
          <p:sp>
            <p:nvSpPr>
              <p:cNvPr id="369719" name="Oval 55">
                <a:extLst>
                  <a:ext uri="{FF2B5EF4-FFF2-40B4-BE49-F238E27FC236}">
                    <a16:creationId xmlns:a16="http://schemas.microsoft.com/office/drawing/2014/main" id="{2E194E86-247C-4DD4-876E-73DDDC8A317B}"/>
                  </a:ext>
                </a:extLst>
              </p:cNvPr>
              <p:cNvSpPr>
                <a:spLocks noChangeArrowheads="1"/>
              </p:cNvSpPr>
              <p:nvPr/>
            </p:nvSpPr>
            <p:spPr bwMode="auto">
              <a:xfrm>
                <a:off x="3923" y="2585"/>
                <a:ext cx="283" cy="288"/>
              </a:xfrm>
              <a:prstGeom prst="ellipse">
                <a:avLst/>
              </a:prstGeom>
              <a:solidFill>
                <a:srgbClr val="66FFFF"/>
              </a:solidFill>
              <a:ln w="2857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69720" name="Text Box 56">
                <a:extLst>
                  <a:ext uri="{FF2B5EF4-FFF2-40B4-BE49-F238E27FC236}">
                    <a16:creationId xmlns:a16="http://schemas.microsoft.com/office/drawing/2014/main" id="{EE015DC7-7BF1-4321-B19E-E8277806C81B}"/>
                  </a:ext>
                </a:extLst>
              </p:cNvPr>
              <p:cNvSpPr txBox="1">
                <a:spLocks noChangeArrowheads="1"/>
              </p:cNvSpPr>
              <p:nvPr/>
            </p:nvSpPr>
            <p:spPr bwMode="auto">
              <a:xfrm>
                <a:off x="3957" y="2575"/>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a:solidFill>
                      <a:schemeClr val="tx2"/>
                    </a:solidFill>
                    <a:latin typeface="Times New Roman" panose="02020603050405020304" pitchFamily="18" charset="0"/>
                  </a:rPr>
                  <a:t>0</a:t>
                </a:r>
              </a:p>
            </p:txBody>
          </p:sp>
        </p:grpSp>
        <p:sp>
          <p:nvSpPr>
            <p:cNvPr id="369721" name="Oval 57">
              <a:extLst>
                <a:ext uri="{FF2B5EF4-FFF2-40B4-BE49-F238E27FC236}">
                  <a16:creationId xmlns:a16="http://schemas.microsoft.com/office/drawing/2014/main" id="{25CA0CBD-EEFE-49C1-8159-BD9EB694E728}"/>
                </a:ext>
              </a:extLst>
            </p:cNvPr>
            <p:cNvSpPr>
              <a:spLocks noChangeArrowheads="1"/>
            </p:cNvSpPr>
            <p:nvPr/>
          </p:nvSpPr>
          <p:spPr bwMode="auto">
            <a:xfrm>
              <a:off x="3583" y="3113"/>
              <a:ext cx="283"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69722" name="Text Box 58">
              <a:extLst>
                <a:ext uri="{FF2B5EF4-FFF2-40B4-BE49-F238E27FC236}">
                  <a16:creationId xmlns:a16="http://schemas.microsoft.com/office/drawing/2014/main" id="{4196D107-C410-4133-ACAE-1D73196E767C}"/>
                </a:ext>
              </a:extLst>
            </p:cNvPr>
            <p:cNvSpPr txBox="1">
              <a:spLocks noChangeArrowheads="1"/>
            </p:cNvSpPr>
            <p:nvPr/>
          </p:nvSpPr>
          <p:spPr bwMode="auto">
            <a:xfrm>
              <a:off x="3447" y="286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pr</a:t>
              </a:r>
            </a:p>
          </p:txBody>
        </p:sp>
        <p:sp>
          <p:nvSpPr>
            <p:cNvPr id="369723" name="Text Box 59">
              <a:extLst>
                <a:ext uri="{FF2B5EF4-FFF2-40B4-BE49-F238E27FC236}">
                  <a16:creationId xmlns:a16="http://schemas.microsoft.com/office/drawing/2014/main" id="{739D7771-070A-423D-BE39-A0764A24E79A}"/>
                </a:ext>
              </a:extLst>
            </p:cNvPr>
            <p:cNvSpPr txBox="1">
              <a:spLocks noChangeArrowheads="1"/>
            </p:cNvSpPr>
            <p:nvPr/>
          </p:nvSpPr>
          <p:spPr bwMode="auto">
            <a:xfrm>
              <a:off x="3613" y="3090"/>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a:solidFill>
                    <a:schemeClr val="tx2"/>
                  </a:solidFill>
                  <a:latin typeface="Times New Roman" panose="02020603050405020304" pitchFamily="18" charset="0"/>
                </a:rPr>
                <a:t>0</a:t>
              </a:r>
            </a:p>
          </p:txBody>
        </p:sp>
        <p:sp>
          <p:nvSpPr>
            <p:cNvPr id="369724" name="Rectangle 60">
              <a:extLst>
                <a:ext uri="{FF2B5EF4-FFF2-40B4-BE49-F238E27FC236}">
                  <a16:creationId xmlns:a16="http://schemas.microsoft.com/office/drawing/2014/main" id="{54400F0F-7481-4119-B1CE-5EDCCFC43F57}"/>
                </a:ext>
              </a:extLst>
            </p:cNvPr>
            <p:cNvSpPr>
              <a:spLocks noChangeArrowheads="1"/>
            </p:cNvSpPr>
            <p:nvPr/>
          </p:nvSpPr>
          <p:spPr bwMode="auto">
            <a:xfrm>
              <a:off x="3923" y="2568"/>
              <a:ext cx="249" cy="363"/>
            </a:xfrm>
            <a:prstGeom prst="rect">
              <a:avLst/>
            </a:prstGeom>
            <a:solidFill>
              <a:srgbClr val="CC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25" name="Rectangle 61">
              <a:extLst>
                <a:ext uri="{FF2B5EF4-FFF2-40B4-BE49-F238E27FC236}">
                  <a16:creationId xmlns:a16="http://schemas.microsoft.com/office/drawing/2014/main" id="{8B83ABD4-3156-494B-8D07-EC6AD03DAE95}"/>
                </a:ext>
              </a:extLst>
            </p:cNvPr>
            <p:cNvSpPr>
              <a:spLocks noChangeArrowheads="1"/>
            </p:cNvSpPr>
            <p:nvPr/>
          </p:nvSpPr>
          <p:spPr bwMode="auto">
            <a:xfrm>
              <a:off x="4422" y="2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q</a:t>
              </a:r>
            </a:p>
          </p:txBody>
        </p:sp>
        <p:sp>
          <p:nvSpPr>
            <p:cNvPr id="369726" name="Text Box 62">
              <a:extLst>
                <a:ext uri="{FF2B5EF4-FFF2-40B4-BE49-F238E27FC236}">
                  <a16:creationId xmlns:a16="http://schemas.microsoft.com/office/drawing/2014/main" id="{13B43652-A69A-419E-9AFB-93BB1D5924BC}"/>
                </a:ext>
              </a:extLst>
            </p:cNvPr>
            <p:cNvSpPr txBox="1">
              <a:spLocks noChangeArrowheads="1"/>
            </p:cNvSpPr>
            <p:nvPr/>
          </p:nvSpPr>
          <p:spPr bwMode="auto">
            <a:xfrm>
              <a:off x="4173" y="2462"/>
              <a:ext cx="5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pr=p</a:t>
              </a:r>
            </a:p>
          </p:txBody>
        </p:sp>
      </p:grpSp>
    </p:spTree>
  </p:cSld>
  <p:clrMapOvr>
    <a:masterClrMapping/>
  </p:clrMapOvr>
  <p:transition>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a:extLst>
              <a:ext uri="{FF2B5EF4-FFF2-40B4-BE49-F238E27FC236}">
                <a16:creationId xmlns:a16="http://schemas.microsoft.com/office/drawing/2014/main" id="{B36FED60-1E75-46A1-89EA-49423B623654}"/>
              </a:ext>
            </a:extLst>
          </p:cNvPr>
          <p:cNvSpPr>
            <a:spLocks noGrp="1"/>
          </p:cNvSpPr>
          <p:nvPr>
            <p:ph type="sldNum" sz="quarter" idx="11"/>
          </p:nvPr>
        </p:nvSpPr>
        <p:spPr/>
        <p:txBody>
          <a:bodyPr/>
          <a:lstStyle/>
          <a:p>
            <a:fld id="{7D8346EC-DEF1-4B1E-8B3F-4068BDEE5C42}" type="slidenum">
              <a:rPr lang="en-US" altLang="zh-CN"/>
              <a:pPr/>
              <a:t>98</a:t>
            </a:fld>
            <a:endParaRPr lang="en-US" altLang="zh-CN"/>
          </a:p>
        </p:txBody>
      </p:sp>
      <p:sp>
        <p:nvSpPr>
          <p:cNvPr id="370691" name="Rectangle 3">
            <a:extLst>
              <a:ext uri="{FF2B5EF4-FFF2-40B4-BE49-F238E27FC236}">
                <a16:creationId xmlns:a16="http://schemas.microsoft.com/office/drawing/2014/main" id="{8D9757BA-AF94-4A0F-BB5F-C87E48067BED}"/>
              </a:ext>
            </a:extLst>
          </p:cNvPr>
          <p:cNvSpPr>
            <a:spLocks noGrp="1" noChangeArrowheads="1"/>
          </p:cNvSpPr>
          <p:nvPr>
            <p:ph type="body" idx="1"/>
          </p:nvPr>
        </p:nvSpPr>
        <p:spPr>
          <a:xfrm>
            <a:off x="457200" y="695325"/>
            <a:ext cx="8229600" cy="5649913"/>
          </a:xfrm>
        </p:spPr>
        <p:txBody>
          <a:bodyPr/>
          <a:lstStyle/>
          <a:p>
            <a:pPr marL="990600" lvl="1" indent="-533400">
              <a:lnSpc>
                <a:spcPct val="105000"/>
              </a:lnSpc>
              <a:spcBef>
                <a:spcPct val="10000"/>
              </a:spcBef>
              <a:buClr>
                <a:srgbClr val="800080"/>
              </a:buClr>
              <a:buSzTx/>
              <a:buFont typeface="Wingdings" panose="05000000000000000000" pitchFamily="2" charset="2"/>
              <a:buChar char=""/>
            </a:pPr>
            <a:r>
              <a:rPr lang="zh-CN" altLang="en-US" sz="3000" b="1">
                <a:solidFill>
                  <a:schemeClr val="tx2"/>
                </a:solidFill>
                <a:latin typeface="Times New Roman" panose="02020603050405020304" pitchFamily="18" charset="0"/>
                <a:ea typeface="仿宋_GB2312" pitchFamily="49" charset="-122"/>
              </a:rPr>
              <a:t>若结点</a:t>
            </a:r>
            <a:r>
              <a:rPr lang="en-US" altLang="zh-CN" sz="3000" b="1">
                <a:solidFill>
                  <a:schemeClr val="tx2"/>
                </a:solidFill>
                <a:latin typeface="Times New Roman" panose="02020603050405020304" pitchFamily="18" charset="0"/>
                <a:ea typeface="仿宋_GB2312" pitchFamily="49" charset="-122"/>
              </a:rPr>
              <a:t>pr</a:t>
            </a:r>
            <a:r>
              <a:rPr lang="zh-CN" altLang="en-US" sz="3000" b="1">
                <a:solidFill>
                  <a:schemeClr val="tx2"/>
                </a:solidFill>
                <a:latin typeface="Times New Roman" panose="02020603050405020304" pitchFamily="18" charset="0"/>
                <a:ea typeface="仿宋_GB2312" pitchFamily="49" charset="-122"/>
              </a:rPr>
              <a:t>的</a:t>
            </a:r>
            <a:r>
              <a:rPr lang="en-US" altLang="zh-CN" sz="3000" b="1">
                <a:solidFill>
                  <a:schemeClr val="tx2"/>
                </a:solidFill>
                <a:latin typeface="Times New Roman" panose="02020603050405020304" pitchFamily="18" charset="0"/>
                <a:ea typeface="仿宋_GB2312" pitchFamily="49" charset="-122"/>
              </a:rPr>
              <a:t>bf = </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，说明左子树高，结合其左子女</a:t>
            </a:r>
            <a:r>
              <a:rPr lang="en-US" altLang="zh-CN" sz="3000" b="1">
                <a:solidFill>
                  <a:schemeClr val="tx2"/>
                </a:solidFill>
                <a:latin typeface="Times New Roman" panose="02020603050405020304" pitchFamily="18" charset="0"/>
                <a:ea typeface="仿宋_GB2312" pitchFamily="49" charset="-122"/>
              </a:rPr>
              <a:t>q </a:t>
            </a:r>
            <a:r>
              <a:rPr lang="zh-CN" altLang="en-US" sz="3000" b="1">
                <a:latin typeface="Times New Roman" panose="02020603050405020304" pitchFamily="18" charset="0"/>
                <a:ea typeface="仿宋_GB2312" pitchFamily="49" charset="-122"/>
              </a:rPr>
              <a:t>的</a:t>
            </a:r>
            <a:r>
              <a:rPr lang="en-US" altLang="zh-CN" sz="3000" b="1">
                <a:latin typeface="Times New Roman" panose="02020603050405020304" pitchFamily="18" charset="0"/>
                <a:ea typeface="仿宋_GB2312" pitchFamily="49" charset="-122"/>
              </a:rPr>
              <a:t>bf</a:t>
            </a:r>
            <a:r>
              <a:rPr lang="zh-CN" altLang="en-US" sz="3000" b="1">
                <a:latin typeface="Times New Roman" panose="02020603050405020304" pitchFamily="18" charset="0"/>
                <a:ea typeface="仿宋_GB2312" pitchFamily="49" charset="-122"/>
              </a:rPr>
              <a:t>分别处理：</a:t>
            </a:r>
          </a:p>
          <a:p>
            <a:pPr marL="1371600" lvl="2" indent="-457200">
              <a:buClr>
                <a:srgbClr val="339933"/>
              </a:buClr>
              <a:buSzPct val="80000"/>
              <a:buFont typeface="Arial" panose="020B0604020202020204" pitchFamily="34" charset="0"/>
              <a:buChar char="─"/>
            </a:pPr>
            <a:r>
              <a:rPr lang="zh-CN" altLang="en-US" sz="3000" b="1">
                <a:latin typeface="Times New Roman" panose="02020603050405020304" pitchFamily="18" charset="0"/>
                <a:ea typeface="仿宋_GB2312" pitchFamily="49" charset="-122"/>
              </a:rPr>
              <a:t>若</a:t>
            </a:r>
            <a:r>
              <a:rPr lang="en-US" altLang="zh-CN" sz="3000" b="1">
                <a:solidFill>
                  <a:schemeClr val="tx2"/>
                </a:solidFill>
                <a:latin typeface="Times New Roman" panose="02020603050405020304" pitchFamily="18" charset="0"/>
                <a:ea typeface="仿宋_GB2312" pitchFamily="49" charset="-122"/>
              </a:rPr>
              <a:t>q</a:t>
            </a:r>
            <a:r>
              <a:rPr lang="zh-CN" altLang="en-US" sz="3000" b="1">
                <a:latin typeface="Times New Roman" panose="02020603050405020304" pitchFamily="18" charset="0"/>
                <a:ea typeface="仿宋_GB2312" pitchFamily="49" charset="-122"/>
              </a:rPr>
              <a:t>的</a:t>
            </a:r>
            <a:r>
              <a:rPr lang="en-US" altLang="zh-CN" sz="3000" b="1">
                <a:latin typeface="Times New Roman" panose="02020603050405020304" pitchFamily="18" charset="0"/>
                <a:ea typeface="仿宋_GB2312" pitchFamily="49" charset="-122"/>
              </a:rPr>
              <a:t>bf</a:t>
            </a:r>
            <a:r>
              <a:rPr lang="zh-CN" altLang="en-US" sz="3000" b="1">
                <a:latin typeface="Times New Roman" panose="02020603050405020304" pitchFamily="18" charset="0"/>
                <a:ea typeface="仿宋_GB2312" pitchFamily="49" charset="-122"/>
              </a:rPr>
              <a:t>为</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，执行右单旋转；</a:t>
            </a:r>
          </a:p>
          <a:p>
            <a:pPr marL="1371600" lvl="2" indent="-457200">
              <a:buClr>
                <a:srgbClr val="339933"/>
              </a:buClr>
              <a:buSzPct val="80000"/>
              <a:buFont typeface="Arial" panose="020B0604020202020204" pitchFamily="34" charset="0"/>
              <a:buChar char="─"/>
            </a:pPr>
            <a:r>
              <a:rPr lang="zh-CN" altLang="en-US" sz="3000" b="1">
                <a:latin typeface="Times New Roman" panose="02020603050405020304" pitchFamily="18" charset="0"/>
                <a:ea typeface="仿宋_GB2312" pitchFamily="49" charset="-122"/>
              </a:rPr>
              <a:t>若</a:t>
            </a:r>
            <a:r>
              <a:rPr lang="en-US" altLang="zh-CN" sz="3000" b="1">
                <a:solidFill>
                  <a:schemeClr val="tx2"/>
                </a:solidFill>
                <a:latin typeface="Times New Roman" panose="02020603050405020304" pitchFamily="18" charset="0"/>
                <a:ea typeface="仿宋_GB2312" pitchFamily="49" charset="-122"/>
              </a:rPr>
              <a:t>q</a:t>
            </a:r>
            <a:r>
              <a:rPr lang="zh-CN" altLang="en-US" sz="3000" b="1">
                <a:latin typeface="Times New Roman" panose="02020603050405020304" pitchFamily="18" charset="0"/>
                <a:ea typeface="仿宋_GB2312" pitchFamily="49" charset="-122"/>
              </a:rPr>
              <a:t>的</a:t>
            </a:r>
            <a:r>
              <a:rPr lang="en-US" altLang="zh-CN" sz="3000" b="1">
                <a:latin typeface="Times New Roman" panose="02020603050405020304" pitchFamily="18" charset="0"/>
                <a:ea typeface="仿宋_GB2312" pitchFamily="49" charset="-122"/>
              </a:rPr>
              <a:t>bf</a:t>
            </a:r>
            <a:r>
              <a:rPr lang="zh-CN" altLang="en-US" sz="3000" b="1">
                <a:latin typeface="Times New Roman" panose="02020603050405020304" pitchFamily="18" charset="0"/>
                <a:ea typeface="仿宋_GB2312" pitchFamily="49" charset="-122"/>
              </a:rPr>
              <a:t>为</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，执行先左后右双旋转。</a:t>
            </a:r>
          </a:p>
          <a:p>
            <a:pPr marL="1371600" lvl="2" indent="-457200">
              <a:buClr>
                <a:srgbClr val="339933"/>
              </a:buClr>
              <a:buSzPct val="80000"/>
              <a:buFont typeface="Arial" panose="020B0604020202020204" pitchFamily="34" charset="0"/>
              <a:buChar char="─"/>
            </a:pPr>
            <a:endParaRPr lang="zh-CN" altLang="en-US" sz="3000" b="1">
              <a:latin typeface="Times New Roman" panose="02020603050405020304" pitchFamily="18" charset="0"/>
              <a:ea typeface="仿宋_GB2312" pitchFamily="49" charset="-122"/>
            </a:endParaRPr>
          </a:p>
          <a:p>
            <a:pPr marL="1371600" lvl="2" indent="-457200">
              <a:buClr>
                <a:srgbClr val="339933"/>
              </a:buClr>
              <a:buSzPct val="80000"/>
              <a:buFont typeface="Arial" panose="020B0604020202020204" pitchFamily="34" charset="0"/>
              <a:buChar char="─"/>
            </a:pPr>
            <a:endParaRPr lang="zh-CN" altLang="en-US" sz="3000" b="1">
              <a:latin typeface="Times New Roman" panose="02020603050405020304" pitchFamily="18" charset="0"/>
              <a:ea typeface="仿宋_GB2312" pitchFamily="49" charset="-122"/>
            </a:endParaRPr>
          </a:p>
          <a:p>
            <a:pPr marL="1371600" lvl="2" indent="-457200">
              <a:buClr>
                <a:srgbClr val="339933"/>
              </a:buClr>
              <a:buSzPct val="80000"/>
              <a:buFont typeface="Arial" panose="020B0604020202020204" pitchFamily="34" charset="0"/>
              <a:buChar char="─"/>
            </a:pPr>
            <a:endParaRPr lang="zh-CN" altLang="en-US" sz="3000" b="1">
              <a:latin typeface="Times New Roman" panose="02020603050405020304" pitchFamily="18" charset="0"/>
              <a:ea typeface="仿宋_GB2312" pitchFamily="49" charset="-122"/>
            </a:endParaRPr>
          </a:p>
          <a:p>
            <a:pPr marL="1371600" lvl="2" indent="-457200">
              <a:buClr>
                <a:srgbClr val="339933"/>
              </a:buClr>
              <a:buSzPct val="80000"/>
              <a:buFont typeface="Arial" panose="020B0604020202020204" pitchFamily="34" charset="0"/>
              <a:buChar char="─"/>
            </a:pPr>
            <a:endParaRPr lang="zh-CN" altLang="en-US" sz="3000" b="1">
              <a:latin typeface="Times New Roman" panose="02020603050405020304" pitchFamily="18" charset="0"/>
              <a:ea typeface="仿宋_GB2312" pitchFamily="49" charset="-122"/>
            </a:endParaRPr>
          </a:p>
          <a:p>
            <a:pPr marL="1371600" lvl="2" indent="-457200">
              <a:buClr>
                <a:srgbClr val="339933"/>
              </a:buClr>
              <a:buSzPct val="80000"/>
              <a:buFont typeface="Arial" panose="020B0604020202020204" pitchFamily="34" charset="0"/>
              <a:buChar char="─"/>
            </a:pPr>
            <a:endParaRPr lang="zh-CN" altLang="en-US" sz="3000" b="1">
              <a:latin typeface="Times New Roman" panose="02020603050405020304" pitchFamily="18" charset="0"/>
              <a:ea typeface="仿宋_GB2312" pitchFamily="49" charset="-122"/>
            </a:endParaRPr>
          </a:p>
          <a:p>
            <a:pPr marL="609600" indent="-609600">
              <a:buClr>
                <a:srgbClr val="800080"/>
              </a:buClr>
              <a:buSzPct val="50000"/>
            </a:pPr>
            <a:r>
              <a:rPr lang="zh-CN" altLang="en-US" sz="3000" b="1">
                <a:latin typeface="Times New Roman" panose="02020603050405020304" pitchFamily="18" charset="0"/>
                <a:ea typeface="仿宋_GB2312" pitchFamily="49" charset="-122"/>
              </a:rPr>
              <a:t>下面举例说明在</a:t>
            </a: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树上的插入过程。</a:t>
            </a:r>
            <a:endParaRPr lang="zh-CN" altLang="en-US" sz="3000">
              <a:latin typeface="Times New Roman" panose="02020603050405020304" pitchFamily="18" charset="0"/>
              <a:ea typeface="仿宋_GB2312" pitchFamily="49" charset="-122"/>
            </a:endParaRPr>
          </a:p>
        </p:txBody>
      </p:sp>
      <p:grpSp>
        <p:nvGrpSpPr>
          <p:cNvPr id="370714" name="Group 26">
            <a:extLst>
              <a:ext uri="{FF2B5EF4-FFF2-40B4-BE49-F238E27FC236}">
                <a16:creationId xmlns:a16="http://schemas.microsoft.com/office/drawing/2014/main" id="{E1E7AF33-2819-484D-B809-742907D9B1CF}"/>
              </a:ext>
            </a:extLst>
          </p:cNvPr>
          <p:cNvGrpSpPr>
            <a:grpSpLocks/>
          </p:cNvGrpSpPr>
          <p:nvPr/>
        </p:nvGrpSpPr>
        <p:grpSpPr bwMode="auto">
          <a:xfrm>
            <a:off x="2160588" y="2889250"/>
            <a:ext cx="1727200" cy="2114550"/>
            <a:chOff x="1384" y="1820"/>
            <a:chExt cx="1088" cy="1332"/>
          </a:xfrm>
        </p:grpSpPr>
        <p:sp>
          <p:nvSpPr>
            <p:cNvPr id="370693" name="Line 5">
              <a:extLst>
                <a:ext uri="{FF2B5EF4-FFF2-40B4-BE49-F238E27FC236}">
                  <a16:creationId xmlns:a16="http://schemas.microsoft.com/office/drawing/2014/main" id="{04270AA7-9C1E-4D95-AE6E-1793262717C7}"/>
                </a:ext>
              </a:extLst>
            </p:cNvPr>
            <p:cNvSpPr>
              <a:spLocks noChangeShapeType="1"/>
            </p:cNvSpPr>
            <p:nvPr/>
          </p:nvSpPr>
          <p:spPr bwMode="auto">
            <a:xfrm flipH="1">
              <a:off x="1554" y="2563"/>
              <a:ext cx="216" cy="341"/>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0694" name="Line 6">
              <a:extLst>
                <a:ext uri="{FF2B5EF4-FFF2-40B4-BE49-F238E27FC236}">
                  <a16:creationId xmlns:a16="http://schemas.microsoft.com/office/drawing/2014/main" id="{413F034E-5161-404A-B39D-193BBDDF1D90}"/>
                </a:ext>
              </a:extLst>
            </p:cNvPr>
            <p:cNvSpPr>
              <a:spLocks noChangeShapeType="1"/>
            </p:cNvSpPr>
            <p:nvPr/>
          </p:nvSpPr>
          <p:spPr bwMode="auto">
            <a:xfrm flipH="1">
              <a:off x="1793" y="2154"/>
              <a:ext cx="215" cy="3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0695" name="Oval 7">
              <a:extLst>
                <a:ext uri="{FF2B5EF4-FFF2-40B4-BE49-F238E27FC236}">
                  <a16:creationId xmlns:a16="http://schemas.microsoft.com/office/drawing/2014/main" id="{0E6C11F4-4471-4E34-912A-312F4EF49996}"/>
                </a:ext>
              </a:extLst>
            </p:cNvPr>
            <p:cNvSpPr>
              <a:spLocks noChangeArrowheads="1"/>
            </p:cNvSpPr>
            <p:nvPr/>
          </p:nvSpPr>
          <p:spPr bwMode="auto">
            <a:xfrm flipH="1">
              <a:off x="1894" y="1950"/>
              <a:ext cx="283"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70696" name="Text Box 8">
              <a:extLst>
                <a:ext uri="{FF2B5EF4-FFF2-40B4-BE49-F238E27FC236}">
                  <a16:creationId xmlns:a16="http://schemas.microsoft.com/office/drawing/2014/main" id="{A4BAC31D-CB88-4D0F-961A-48D077B08446}"/>
                </a:ext>
              </a:extLst>
            </p:cNvPr>
            <p:cNvSpPr txBox="1">
              <a:spLocks noChangeArrowheads="1"/>
            </p:cNvSpPr>
            <p:nvPr/>
          </p:nvSpPr>
          <p:spPr bwMode="auto">
            <a:xfrm flipH="1">
              <a:off x="1873" y="1940"/>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chemeClr val="tx2"/>
                  </a:solidFill>
                  <a:latin typeface="Courier New" panose="02070309020205020404" pitchFamily="49" charset="0"/>
                </a:rPr>
                <a:t>-</a:t>
              </a:r>
              <a:r>
                <a:rPr lang="en-US" altLang="zh-CN" sz="2400" b="1">
                  <a:solidFill>
                    <a:schemeClr val="tx2"/>
                  </a:solidFill>
                  <a:latin typeface="Times New Roman" panose="02020603050405020304" pitchFamily="18" charset="0"/>
                </a:rPr>
                <a:t>2</a:t>
              </a:r>
            </a:p>
          </p:txBody>
        </p:sp>
        <p:sp>
          <p:nvSpPr>
            <p:cNvPr id="370697" name="Oval 9">
              <a:extLst>
                <a:ext uri="{FF2B5EF4-FFF2-40B4-BE49-F238E27FC236}">
                  <a16:creationId xmlns:a16="http://schemas.microsoft.com/office/drawing/2014/main" id="{4FE4F595-C7A1-4A63-87D3-E16A6139E9D7}"/>
                </a:ext>
              </a:extLst>
            </p:cNvPr>
            <p:cNvSpPr>
              <a:spLocks noChangeArrowheads="1"/>
            </p:cNvSpPr>
            <p:nvPr/>
          </p:nvSpPr>
          <p:spPr bwMode="auto">
            <a:xfrm flipH="1">
              <a:off x="1645" y="2359"/>
              <a:ext cx="283" cy="288"/>
            </a:xfrm>
            <a:prstGeom prst="ellipse">
              <a:avLst/>
            </a:prstGeom>
            <a:solidFill>
              <a:srgbClr val="66FFFF"/>
            </a:solidFill>
            <a:ln w="2857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70698" name="Rectangle 10">
              <a:extLst>
                <a:ext uri="{FF2B5EF4-FFF2-40B4-BE49-F238E27FC236}">
                  <a16:creationId xmlns:a16="http://schemas.microsoft.com/office/drawing/2014/main" id="{73126AD7-716D-4F69-B3B1-FB60CD9487BC}"/>
                </a:ext>
              </a:extLst>
            </p:cNvPr>
            <p:cNvSpPr>
              <a:spLocks noChangeArrowheads="1"/>
            </p:cNvSpPr>
            <p:nvPr/>
          </p:nvSpPr>
          <p:spPr bwMode="auto">
            <a:xfrm flipH="1">
              <a:off x="1905" y="225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q</a:t>
              </a:r>
            </a:p>
          </p:txBody>
        </p:sp>
        <p:sp>
          <p:nvSpPr>
            <p:cNvPr id="370699" name="Text Box 11">
              <a:extLst>
                <a:ext uri="{FF2B5EF4-FFF2-40B4-BE49-F238E27FC236}">
                  <a16:creationId xmlns:a16="http://schemas.microsoft.com/office/drawing/2014/main" id="{8774CEAC-9191-43A1-AD63-90CE1BA7B4A7}"/>
                </a:ext>
              </a:extLst>
            </p:cNvPr>
            <p:cNvSpPr txBox="1">
              <a:spLocks noChangeArrowheads="1"/>
            </p:cNvSpPr>
            <p:nvPr/>
          </p:nvSpPr>
          <p:spPr bwMode="auto">
            <a:xfrm flipH="1">
              <a:off x="1623" y="23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chemeClr val="tx2"/>
                  </a:solidFill>
                  <a:latin typeface="Courier New" panose="02070309020205020404" pitchFamily="49" charset="0"/>
                </a:rPr>
                <a:t>-</a:t>
              </a:r>
              <a:r>
                <a:rPr lang="en-US" altLang="zh-CN" sz="2400" b="1">
                  <a:solidFill>
                    <a:schemeClr val="tx2"/>
                  </a:solidFill>
                  <a:latin typeface="Times New Roman" panose="02020603050405020304" pitchFamily="18" charset="0"/>
                </a:rPr>
                <a:t>1</a:t>
              </a:r>
            </a:p>
          </p:txBody>
        </p:sp>
        <p:sp>
          <p:nvSpPr>
            <p:cNvPr id="370700" name="Text Box 12">
              <a:extLst>
                <a:ext uri="{FF2B5EF4-FFF2-40B4-BE49-F238E27FC236}">
                  <a16:creationId xmlns:a16="http://schemas.microsoft.com/office/drawing/2014/main" id="{EC8A7378-CC3C-41A7-A316-7A62A27B1D92}"/>
                </a:ext>
              </a:extLst>
            </p:cNvPr>
            <p:cNvSpPr txBox="1">
              <a:spLocks noChangeArrowheads="1"/>
            </p:cNvSpPr>
            <p:nvPr/>
          </p:nvSpPr>
          <p:spPr bwMode="auto">
            <a:xfrm flipH="1">
              <a:off x="2164" y="18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pr</a:t>
              </a:r>
            </a:p>
          </p:txBody>
        </p:sp>
        <p:sp>
          <p:nvSpPr>
            <p:cNvPr id="370701" name="Rectangle 13">
              <a:extLst>
                <a:ext uri="{FF2B5EF4-FFF2-40B4-BE49-F238E27FC236}">
                  <a16:creationId xmlns:a16="http://schemas.microsoft.com/office/drawing/2014/main" id="{F1123BD4-C69E-473F-BCB7-C85925C16E51}"/>
                </a:ext>
              </a:extLst>
            </p:cNvPr>
            <p:cNvSpPr>
              <a:spLocks noChangeArrowheads="1"/>
            </p:cNvSpPr>
            <p:nvPr/>
          </p:nvSpPr>
          <p:spPr bwMode="auto">
            <a:xfrm flipH="1">
              <a:off x="1659" y="286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p</a:t>
              </a:r>
            </a:p>
          </p:txBody>
        </p:sp>
        <p:sp>
          <p:nvSpPr>
            <p:cNvPr id="370702" name="Rectangle 14">
              <a:extLst>
                <a:ext uri="{FF2B5EF4-FFF2-40B4-BE49-F238E27FC236}">
                  <a16:creationId xmlns:a16="http://schemas.microsoft.com/office/drawing/2014/main" id="{D37D242E-C225-46C0-A064-5AB53620DC40}"/>
                </a:ext>
              </a:extLst>
            </p:cNvPr>
            <p:cNvSpPr>
              <a:spLocks noChangeArrowheads="1"/>
            </p:cNvSpPr>
            <p:nvPr/>
          </p:nvSpPr>
          <p:spPr bwMode="auto">
            <a:xfrm flipH="1">
              <a:off x="1384" y="2789"/>
              <a:ext cx="249" cy="363"/>
            </a:xfrm>
            <a:prstGeom prst="rect">
              <a:avLst/>
            </a:prstGeom>
            <a:solidFill>
              <a:srgbClr val="CC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70716" name="Group 28">
            <a:extLst>
              <a:ext uri="{FF2B5EF4-FFF2-40B4-BE49-F238E27FC236}">
                <a16:creationId xmlns:a16="http://schemas.microsoft.com/office/drawing/2014/main" id="{144466CA-6D88-4383-8DFE-89544F512A6E}"/>
              </a:ext>
            </a:extLst>
          </p:cNvPr>
          <p:cNvGrpSpPr>
            <a:grpSpLocks/>
          </p:cNvGrpSpPr>
          <p:nvPr/>
        </p:nvGrpSpPr>
        <p:grpSpPr bwMode="auto">
          <a:xfrm>
            <a:off x="5845175" y="2925763"/>
            <a:ext cx="1355725" cy="2124075"/>
            <a:chOff x="3682" y="1843"/>
            <a:chExt cx="854" cy="1338"/>
          </a:xfrm>
        </p:grpSpPr>
        <p:sp>
          <p:nvSpPr>
            <p:cNvPr id="370704" name="Line 16">
              <a:extLst>
                <a:ext uri="{FF2B5EF4-FFF2-40B4-BE49-F238E27FC236}">
                  <a16:creationId xmlns:a16="http://schemas.microsoft.com/office/drawing/2014/main" id="{15806F41-EE47-4703-98B7-29DDD5216E66}"/>
                </a:ext>
              </a:extLst>
            </p:cNvPr>
            <p:cNvSpPr>
              <a:spLocks noChangeShapeType="1"/>
            </p:cNvSpPr>
            <p:nvPr/>
          </p:nvSpPr>
          <p:spPr bwMode="auto">
            <a:xfrm>
              <a:off x="3840" y="2586"/>
              <a:ext cx="216" cy="341"/>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0705" name="Line 17">
              <a:extLst>
                <a:ext uri="{FF2B5EF4-FFF2-40B4-BE49-F238E27FC236}">
                  <a16:creationId xmlns:a16="http://schemas.microsoft.com/office/drawing/2014/main" id="{20AFD4CA-A019-4946-9F5C-B0F54625918D}"/>
                </a:ext>
              </a:extLst>
            </p:cNvPr>
            <p:cNvSpPr>
              <a:spLocks noChangeShapeType="1"/>
            </p:cNvSpPr>
            <p:nvPr/>
          </p:nvSpPr>
          <p:spPr bwMode="auto">
            <a:xfrm flipH="1">
              <a:off x="3830" y="2177"/>
              <a:ext cx="215" cy="3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0706" name="Oval 18">
              <a:extLst>
                <a:ext uri="{FF2B5EF4-FFF2-40B4-BE49-F238E27FC236}">
                  <a16:creationId xmlns:a16="http://schemas.microsoft.com/office/drawing/2014/main" id="{E2D573C9-9871-444C-845E-545B73DA118A}"/>
                </a:ext>
              </a:extLst>
            </p:cNvPr>
            <p:cNvSpPr>
              <a:spLocks noChangeArrowheads="1"/>
            </p:cNvSpPr>
            <p:nvPr/>
          </p:nvSpPr>
          <p:spPr bwMode="auto">
            <a:xfrm flipH="1">
              <a:off x="3931" y="1973"/>
              <a:ext cx="283" cy="28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70707" name="Text Box 19">
              <a:extLst>
                <a:ext uri="{FF2B5EF4-FFF2-40B4-BE49-F238E27FC236}">
                  <a16:creationId xmlns:a16="http://schemas.microsoft.com/office/drawing/2014/main" id="{8D4F83AC-C209-466C-AA4C-A5D3E8A260B1}"/>
                </a:ext>
              </a:extLst>
            </p:cNvPr>
            <p:cNvSpPr txBox="1">
              <a:spLocks noChangeArrowheads="1"/>
            </p:cNvSpPr>
            <p:nvPr/>
          </p:nvSpPr>
          <p:spPr bwMode="auto">
            <a:xfrm flipH="1">
              <a:off x="3901" y="1963"/>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chemeClr val="tx2"/>
                  </a:solidFill>
                  <a:latin typeface="Courier New" panose="02070309020205020404" pitchFamily="49" charset="0"/>
                </a:rPr>
                <a:t>-</a:t>
              </a:r>
              <a:r>
                <a:rPr lang="en-US" altLang="zh-CN" sz="2400" b="1">
                  <a:solidFill>
                    <a:schemeClr val="tx2"/>
                  </a:solidFill>
                  <a:latin typeface="Times New Roman" panose="02020603050405020304" pitchFamily="18" charset="0"/>
                </a:rPr>
                <a:t>2</a:t>
              </a:r>
            </a:p>
          </p:txBody>
        </p:sp>
        <p:sp>
          <p:nvSpPr>
            <p:cNvPr id="370708" name="Oval 20">
              <a:extLst>
                <a:ext uri="{FF2B5EF4-FFF2-40B4-BE49-F238E27FC236}">
                  <a16:creationId xmlns:a16="http://schemas.microsoft.com/office/drawing/2014/main" id="{65E11D28-A847-4A3B-BF17-3F0D898DE56E}"/>
                </a:ext>
              </a:extLst>
            </p:cNvPr>
            <p:cNvSpPr>
              <a:spLocks noChangeArrowheads="1"/>
            </p:cNvSpPr>
            <p:nvPr/>
          </p:nvSpPr>
          <p:spPr bwMode="auto">
            <a:xfrm flipH="1">
              <a:off x="3682" y="2382"/>
              <a:ext cx="283" cy="288"/>
            </a:xfrm>
            <a:prstGeom prst="ellipse">
              <a:avLst/>
            </a:prstGeom>
            <a:solidFill>
              <a:srgbClr val="66FFFF"/>
            </a:solidFill>
            <a:ln w="2857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70709" name="Rectangle 21">
              <a:extLst>
                <a:ext uri="{FF2B5EF4-FFF2-40B4-BE49-F238E27FC236}">
                  <a16:creationId xmlns:a16="http://schemas.microsoft.com/office/drawing/2014/main" id="{06AFAB31-84F8-4AAD-9716-101A93C5505D}"/>
                </a:ext>
              </a:extLst>
            </p:cNvPr>
            <p:cNvSpPr>
              <a:spLocks noChangeArrowheads="1"/>
            </p:cNvSpPr>
            <p:nvPr/>
          </p:nvSpPr>
          <p:spPr bwMode="auto">
            <a:xfrm flipH="1">
              <a:off x="3950" y="225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q</a:t>
              </a:r>
            </a:p>
          </p:txBody>
        </p:sp>
        <p:sp>
          <p:nvSpPr>
            <p:cNvPr id="370710" name="Text Box 22">
              <a:extLst>
                <a:ext uri="{FF2B5EF4-FFF2-40B4-BE49-F238E27FC236}">
                  <a16:creationId xmlns:a16="http://schemas.microsoft.com/office/drawing/2014/main" id="{C1005153-65D3-426A-8AEF-046E46A7F415}"/>
                </a:ext>
              </a:extLst>
            </p:cNvPr>
            <p:cNvSpPr txBox="1">
              <a:spLocks noChangeArrowheads="1"/>
            </p:cNvSpPr>
            <p:nvPr/>
          </p:nvSpPr>
          <p:spPr bwMode="auto">
            <a:xfrm flipH="1">
              <a:off x="3719" y="2351"/>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a:solidFill>
                    <a:schemeClr val="tx2"/>
                  </a:solidFill>
                  <a:latin typeface="Times New Roman" panose="02020603050405020304" pitchFamily="18" charset="0"/>
                </a:rPr>
                <a:t>1</a:t>
              </a:r>
            </a:p>
          </p:txBody>
        </p:sp>
        <p:sp>
          <p:nvSpPr>
            <p:cNvPr id="370711" name="Text Box 23">
              <a:extLst>
                <a:ext uri="{FF2B5EF4-FFF2-40B4-BE49-F238E27FC236}">
                  <a16:creationId xmlns:a16="http://schemas.microsoft.com/office/drawing/2014/main" id="{DD7F2A6B-1665-47C7-A1B6-16AA35F16D33}"/>
                </a:ext>
              </a:extLst>
            </p:cNvPr>
            <p:cNvSpPr txBox="1">
              <a:spLocks noChangeArrowheads="1"/>
            </p:cNvSpPr>
            <p:nvPr/>
          </p:nvSpPr>
          <p:spPr bwMode="auto">
            <a:xfrm flipH="1">
              <a:off x="4228" y="184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pr</a:t>
              </a:r>
            </a:p>
          </p:txBody>
        </p:sp>
        <p:sp>
          <p:nvSpPr>
            <p:cNvPr id="370712" name="Rectangle 24">
              <a:extLst>
                <a:ext uri="{FF2B5EF4-FFF2-40B4-BE49-F238E27FC236}">
                  <a16:creationId xmlns:a16="http://schemas.microsoft.com/office/drawing/2014/main" id="{47C20D59-2D9B-4C6E-B255-18158DE04F7D}"/>
                </a:ext>
              </a:extLst>
            </p:cNvPr>
            <p:cNvSpPr>
              <a:spLocks noChangeArrowheads="1"/>
            </p:cNvSpPr>
            <p:nvPr/>
          </p:nvSpPr>
          <p:spPr bwMode="auto">
            <a:xfrm flipH="1">
              <a:off x="4241" y="289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339933"/>
                  </a:solidFill>
                  <a:latin typeface="Times New Roman" panose="02020603050405020304" pitchFamily="18" charset="0"/>
                </a:rPr>
                <a:t>p</a:t>
              </a:r>
            </a:p>
          </p:txBody>
        </p:sp>
        <p:sp>
          <p:nvSpPr>
            <p:cNvPr id="370713" name="Rectangle 25">
              <a:extLst>
                <a:ext uri="{FF2B5EF4-FFF2-40B4-BE49-F238E27FC236}">
                  <a16:creationId xmlns:a16="http://schemas.microsoft.com/office/drawing/2014/main" id="{B099BD11-E189-4FCA-88D4-DD0030D93E09}"/>
                </a:ext>
              </a:extLst>
            </p:cNvPr>
            <p:cNvSpPr>
              <a:spLocks noChangeArrowheads="1"/>
            </p:cNvSpPr>
            <p:nvPr/>
          </p:nvSpPr>
          <p:spPr bwMode="auto">
            <a:xfrm>
              <a:off x="3965" y="2812"/>
              <a:ext cx="249" cy="363"/>
            </a:xfrm>
            <a:prstGeom prst="rect">
              <a:avLst/>
            </a:prstGeom>
            <a:solidFill>
              <a:srgbClr val="CC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0715" name="Text Box 27">
            <a:extLst>
              <a:ext uri="{FF2B5EF4-FFF2-40B4-BE49-F238E27FC236}">
                <a16:creationId xmlns:a16="http://schemas.microsoft.com/office/drawing/2014/main" id="{0A89EE92-81BD-43F4-B8DB-1692CB96D425}"/>
              </a:ext>
            </a:extLst>
          </p:cNvPr>
          <p:cNvSpPr txBox="1">
            <a:spLocks noChangeArrowheads="1"/>
          </p:cNvSpPr>
          <p:nvPr/>
        </p:nvSpPr>
        <p:spPr bwMode="auto">
          <a:xfrm>
            <a:off x="2130425" y="5100638"/>
            <a:ext cx="15049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600">
                <a:ea typeface="隶书" panose="02010509060101010101" pitchFamily="49" charset="-122"/>
              </a:rPr>
              <a:t>右单旋转</a:t>
            </a:r>
          </a:p>
        </p:txBody>
      </p:sp>
      <p:sp>
        <p:nvSpPr>
          <p:cNvPr id="370717" name="Text Box 29">
            <a:extLst>
              <a:ext uri="{FF2B5EF4-FFF2-40B4-BE49-F238E27FC236}">
                <a16:creationId xmlns:a16="http://schemas.microsoft.com/office/drawing/2014/main" id="{9F6E476A-A1B4-4B2E-9BC1-8683D3C6D2EE}"/>
              </a:ext>
            </a:extLst>
          </p:cNvPr>
          <p:cNvSpPr txBox="1">
            <a:spLocks noChangeArrowheads="1"/>
          </p:cNvSpPr>
          <p:nvPr/>
        </p:nvSpPr>
        <p:spPr bwMode="auto">
          <a:xfrm>
            <a:off x="5616575" y="5064125"/>
            <a:ext cx="1835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600">
                <a:ea typeface="隶书" panose="02010509060101010101" pitchFamily="49" charset="-122"/>
              </a:rPr>
              <a:t>左右双旋转</a:t>
            </a:r>
          </a:p>
        </p:txBody>
      </p:sp>
    </p:spTree>
  </p:cSld>
  <p:clrMapOvr>
    <a:masterClrMapping/>
  </p:clrMapOvr>
  <p:transition>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灯片编号占位符 4">
            <a:extLst>
              <a:ext uri="{FF2B5EF4-FFF2-40B4-BE49-F238E27FC236}">
                <a16:creationId xmlns:a16="http://schemas.microsoft.com/office/drawing/2014/main" id="{6F2E91B9-E6C3-4209-A183-93B3BDC525B1}"/>
              </a:ext>
            </a:extLst>
          </p:cNvPr>
          <p:cNvSpPr>
            <a:spLocks noGrp="1"/>
          </p:cNvSpPr>
          <p:nvPr>
            <p:ph type="sldNum" sz="quarter" idx="11"/>
          </p:nvPr>
        </p:nvSpPr>
        <p:spPr/>
        <p:txBody>
          <a:bodyPr/>
          <a:lstStyle/>
          <a:p>
            <a:fld id="{C50F74FF-2EFE-4B12-8FD5-1E6246DBF434}" type="slidenum">
              <a:rPr lang="en-US" altLang="zh-CN"/>
              <a:pPr/>
              <a:t>99</a:t>
            </a:fld>
            <a:endParaRPr lang="en-US" altLang="zh-CN"/>
          </a:p>
        </p:txBody>
      </p:sp>
      <p:sp>
        <p:nvSpPr>
          <p:cNvPr id="287829" name="Rectangle 85">
            <a:extLst>
              <a:ext uri="{FF2B5EF4-FFF2-40B4-BE49-F238E27FC236}">
                <a16:creationId xmlns:a16="http://schemas.microsoft.com/office/drawing/2014/main" id="{421A8450-BE7C-4470-8655-BE3D63C303C7}"/>
              </a:ext>
            </a:extLst>
          </p:cNvPr>
          <p:cNvSpPr>
            <a:spLocks noGrp="1" noChangeArrowheads="1"/>
          </p:cNvSpPr>
          <p:nvPr>
            <p:ph type="body" idx="1"/>
          </p:nvPr>
        </p:nvSpPr>
        <p:spPr>
          <a:xfrm>
            <a:off x="555625" y="695325"/>
            <a:ext cx="8229600" cy="1098550"/>
          </a:xfrm>
        </p:spPr>
        <p:txBody>
          <a:bodyPr/>
          <a:lstStyle/>
          <a:p>
            <a:pPr>
              <a:lnSpc>
                <a:spcPct val="105000"/>
              </a:lnSpc>
              <a:spcBef>
                <a:spcPct val="10000"/>
              </a:spcBef>
              <a:buClr>
                <a:srgbClr val="800080"/>
              </a:buClr>
              <a:buSzPct val="50000"/>
            </a:pPr>
            <a:r>
              <a:rPr kumimoji="1" lang="zh-CN" altLang="en-US" sz="3000" b="1">
                <a:latin typeface="Times New Roman" panose="02020603050405020304" pitchFamily="18" charset="0"/>
                <a:ea typeface="仿宋_GB2312" pitchFamily="49" charset="-122"/>
              </a:rPr>
              <a:t>例如，输入关键码序列为 </a:t>
            </a:r>
            <a:r>
              <a:rPr kumimoji="1" lang="en-US" altLang="zh-CN" sz="3000" b="1">
                <a:solidFill>
                  <a:srgbClr val="FF3300"/>
                </a:solidFill>
                <a:latin typeface="Times New Roman" panose="02020603050405020304" pitchFamily="18" charset="0"/>
                <a:ea typeface="仿宋_GB2312" pitchFamily="49" charset="-122"/>
              </a:rPr>
              <a:t>{ 16, 3, 7, 11, 9, 26, 18, 14, 15 }</a:t>
            </a:r>
            <a:r>
              <a:rPr kumimoji="1" lang="zh-CN" altLang="en-US" sz="3000" b="1">
                <a:solidFill>
                  <a:srgbClr val="FF3300"/>
                </a:solidFill>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插入和调整过程如下。</a:t>
            </a:r>
          </a:p>
        </p:txBody>
      </p:sp>
      <p:grpSp>
        <p:nvGrpSpPr>
          <p:cNvPr id="287832" name="Group 88">
            <a:extLst>
              <a:ext uri="{FF2B5EF4-FFF2-40B4-BE49-F238E27FC236}">
                <a16:creationId xmlns:a16="http://schemas.microsoft.com/office/drawing/2014/main" id="{39FC8C66-999A-4403-BE2D-ECA6E909C73D}"/>
              </a:ext>
            </a:extLst>
          </p:cNvPr>
          <p:cNvGrpSpPr>
            <a:grpSpLocks/>
          </p:cNvGrpSpPr>
          <p:nvPr/>
        </p:nvGrpSpPr>
        <p:grpSpPr bwMode="auto">
          <a:xfrm>
            <a:off x="593725" y="1655763"/>
            <a:ext cx="473075" cy="873125"/>
            <a:chOff x="374" y="842"/>
            <a:chExt cx="298" cy="550"/>
          </a:xfrm>
        </p:grpSpPr>
        <p:sp>
          <p:nvSpPr>
            <p:cNvPr id="287748" name="Oval 4">
              <a:extLst>
                <a:ext uri="{FF2B5EF4-FFF2-40B4-BE49-F238E27FC236}">
                  <a16:creationId xmlns:a16="http://schemas.microsoft.com/office/drawing/2014/main" id="{E0BA3557-4E12-4A17-AA2E-184825C3F8C3}"/>
                </a:ext>
              </a:extLst>
            </p:cNvPr>
            <p:cNvSpPr>
              <a:spLocks noChangeArrowheads="1"/>
            </p:cNvSpPr>
            <p:nvPr/>
          </p:nvSpPr>
          <p:spPr bwMode="auto">
            <a:xfrm>
              <a:off x="374" y="1104"/>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16</a:t>
              </a:r>
              <a:endParaRPr lang="en-US" altLang="zh-CN" sz="2400">
                <a:latin typeface="Times New Roman" panose="02020603050405020304" pitchFamily="18" charset="0"/>
              </a:endParaRPr>
            </a:p>
          </p:txBody>
        </p:sp>
        <p:sp>
          <p:nvSpPr>
            <p:cNvPr id="287750" name="Text Box 6">
              <a:extLst>
                <a:ext uri="{FF2B5EF4-FFF2-40B4-BE49-F238E27FC236}">
                  <a16:creationId xmlns:a16="http://schemas.microsoft.com/office/drawing/2014/main" id="{6FED4035-0220-4EDA-A772-F03991750C6B}"/>
                </a:ext>
              </a:extLst>
            </p:cNvPr>
            <p:cNvSpPr txBox="1">
              <a:spLocks noChangeArrowheads="1"/>
            </p:cNvSpPr>
            <p:nvPr/>
          </p:nvSpPr>
          <p:spPr bwMode="auto">
            <a:xfrm>
              <a:off x="460" y="84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0</a:t>
              </a:r>
              <a:endParaRPr lang="en-US" altLang="zh-CN" sz="2400">
                <a:latin typeface="Times New Roman" panose="02020603050405020304" pitchFamily="18" charset="0"/>
              </a:endParaRPr>
            </a:p>
          </p:txBody>
        </p:sp>
      </p:grpSp>
      <p:grpSp>
        <p:nvGrpSpPr>
          <p:cNvPr id="287831" name="Group 87">
            <a:extLst>
              <a:ext uri="{FF2B5EF4-FFF2-40B4-BE49-F238E27FC236}">
                <a16:creationId xmlns:a16="http://schemas.microsoft.com/office/drawing/2014/main" id="{F8B54E68-A069-46E4-B4E2-D4A0BD011547}"/>
              </a:ext>
            </a:extLst>
          </p:cNvPr>
          <p:cNvGrpSpPr>
            <a:grpSpLocks/>
          </p:cNvGrpSpPr>
          <p:nvPr/>
        </p:nvGrpSpPr>
        <p:grpSpPr bwMode="auto">
          <a:xfrm>
            <a:off x="1127125" y="1658938"/>
            <a:ext cx="1158875" cy="1554162"/>
            <a:chOff x="710" y="845"/>
            <a:chExt cx="730" cy="979"/>
          </a:xfrm>
        </p:grpSpPr>
        <p:sp>
          <p:nvSpPr>
            <p:cNvPr id="287747" name="Oval 3">
              <a:extLst>
                <a:ext uri="{FF2B5EF4-FFF2-40B4-BE49-F238E27FC236}">
                  <a16:creationId xmlns:a16="http://schemas.microsoft.com/office/drawing/2014/main" id="{42149F69-F383-460A-A863-0C267AFC0836}"/>
                </a:ext>
              </a:extLst>
            </p:cNvPr>
            <p:cNvSpPr>
              <a:spLocks noChangeArrowheads="1"/>
            </p:cNvSpPr>
            <p:nvPr/>
          </p:nvSpPr>
          <p:spPr bwMode="auto">
            <a:xfrm>
              <a:off x="1094" y="1104"/>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16</a:t>
              </a:r>
              <a:endParaRPr lang="en-US" altLang="zh-CN" sz="2400">
                <a:latin typeface="Times New Roman" panose="02020603050405020304" pitchFamily="18" charset="0"/>
              </a:endParaRPr>
            </a:p>
          </p:txBody>
        </p:sp>
        <p:sp>
          <p:nvSpPr>
            <p:cNvPr id="287751" name="Line 7">
              <a:extLst>
                <a:ext uri="{FF2B5EF4-FFF2-40B4-BE49-F238E27FC236}">
                  <a16:creationId xmlns:a16="http://schemas.microsoft.com/office/drawing/2014/main" id="{44F9C4C0-AD8A-4B5B-8318-2601ACD992A3}"/>
                </a:ext>
              </a:extLst>
            </p:cNvPr>
            <p:cNvSpPr>
              <a:spLocks noChangeShapeType="1"/>
            </p:cNvSpPr>
            <p:nvPr/>
          </p:nvSpPr>
          <p:spPr bwMode="auto">
            <a:xfrm flipH="1">
              <a:off x="902" y="1344"/>
              <a:ext cx="240"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52" name="Oval 8">
              <a:extLst>
                <a:ext uri="{FF2B5EF4-FFF2-40B4-BE49-F238E27FC236}">
                  <a16:creationId xmlns:a16="http://schemas.microsoft.com/office/drawing/2014/main" id="{543B4935-4D98-47CD-BF81-7D2240CD3CE7}"/>
                </a:ext>
              </a:extLst>
            </p:cNvPr>
            <p:cNvSpPr>
              <a:spLocks noChangeArrowheads="1"/>
            </p:cNvSpPr>
            <p:nvPr/>
          </p:nvSpPr>
          <p:spPr bwMode="auto">
            <a:xfrm>
              <a:off x="710" y="1536"/>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287756" name="Text Box 12">
              <a:extLst>
                <a:ext uri="{FF2B5EF4-FFF2-40B4-BE49-F238E27FC236}">
                  <a16:creationId xmlns:a16="http://schemas.microsoft.com/office/drawing/2014/main" id="{54DA0C12-3EB6-4AA4-B71D-BD9A1F9826A0}"/>
                </a:ext>
              </a:extLst>
            </p:cNvPr>
            <p:cNvSpPr txBox="1">
              <a:spLocks noChangeArrowheads="1"/>
            </p:cNvSpPr>
            <p:nvPr/>
          </p:nvSpPr>
          <p:spPr bwMode="auto">
            <a:xfrm>
              <a:off x="1132" y="845"/>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宋体" panose="02010600030101010101" pitchFamily="2" charset="-122"/>
                </a:rPr>
                <a:t>-</a:t>
              </a:r>
              <a:r>
                <a:rPr lang="en-US" altLang="zh-CN" sz="2400" b="1">
                  <a:solidFill>
                    <a:srgbClr val="008000"/>
                  </a:solidFill>
                  <a:latin typeface="Times New Roman" panose="02020603050405020304" pitchFamily="18" charset="0"/>
                </a:rPr>
                <a:t>1</a:t>
              </a:r>
              <a:endParaRPr lang="en-US" altLang="zh-CN" sz="2400">
                <a:latin typeface="Times New Roman" panose="02020603050405020304" pitchFamily="18" charset="0"/>
              </a:endParaRPr>
            </a:p>
          </p:txBody>
        </p:sp>
        <p:sp>
          <p:nvSpPr>
            <p:cNvPr id="287757" name="Text Box 13">
              <a:extLst>
                <a:ext uri="{FF2B5EF4-FFF2-40B4-BE49-F238E27FC236}">
                  <a16:creationId xmlns:a16="http://schemas.microsoft.com/office/drawing/2014/main" id="{082276D9-894C-4BCF-AA72-5D1BD4A8CD39}"/>
                </a:ext>
              </a:extLst>
            </p:cNvPr>
            <p:cNvSpPr txBox="1">
              <a:spLocks noChangeArrowheads="1"/>
            </p:cNvSpPr>
            <p:nvPr/>
          </p:nvSpPr>
          <p:spPr bwMode="auto">
            <a:xfrm>
              <a:off x="786" y="127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0</a:t>
              </a:r>
            </a:p>
          </p:txBody>
        </p:sp>
      </p:grpSp>
      <p:sp>
        <p:nvSpPr>
          <p:cNvPr id="287763" name="AutoShape 19">
            <a:extLst>
              <a:ext uri="{FF2B5EF4-FFF2-40B4-BE49-F238E27FC236}">
                <a16:creationId xmlns:a16="http://schemas.microsoft.com/office/drawing/2014/main" id="{7E138BA8-D31C-4D2D-BD05-DCCB9A035045}"/>
              </a:ext>
            </a:extLst>
          </p:cNvPr>
          <p:cNvSpPr>
            <a:spLocks noChangeArrowheads="1"/>
          </p:cNvSpPr>
          <p:nvPr/>
        </p:nvSpPr>
        <p:spPr bwMode="auto">
          <a:xfrm>
            <a:off x="3424238" y="3055938"/>
            <a:ext cx="1219200" cy="228600"/>
          </a:xfrm>
          <a:prstGeom prst="rightArrow">
            <a:avLst>
              <a:gd name="adj1" fmla="val 50000"/>
              <a:gd name="adj2" fmla="val 1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64" name="Text Box 20">
            <a:extLst>
              <a:ext uri="{FF2B5EF4-FFF2-40B4-BE49-F238E27FC236}">
                <a16:creationId xmlns:a16="http://schemas.microsoft.com/office/drawing/2014/main" id="{55A4050E-FA19-4169-9C20-10C802AAA72D}"/>
              </a:ext>
            </a:extLst>
          </p:cNvPr>
          <p:cNvSpPr txBox="1">
            <a:spLocks noChangeArrowheads="1"/>
          </p:cNvSpPr>
          <p:nvPr/>
        </p:nvSpPr>
        <p:spPr bwMode="auto">
          <a:xfrm>
            <a:off x="3348038" y="2522538"/>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effectLst>
                  <a:outerShdw blurRad="38100" dist="38100" dir="2700000" algn="tl">
                    <a:srgbClr val="C0C0C0"/>
                  </a:outerShdw>
                </a:effectLst>
                <a:latin typeface="Times New Roman" panose="02020603050405020304" pitchFamily="18" charset="0"/>
                <a:ea typeface="仿宋_GB2312" pitchFamily="49" charset="-122"/>
              </a:rPr>
              <a:t>左右双旋</a:t>
            </a:r>
            <a:endParaRPr lang="zh-CN" altLang="en-US" sz="2400">
              <a:latin typeface="Times New Roman" panose="02020603050405020304" pitchFamily="18" charset="0"/>
            </a:endParaRPr>
          </a:p>
        </p:txBody>
      </p:sp>
      <p:grpSp>
        <p:nvGrpSpPr>
          <p:cNvPr id="287833" name="Group 89">
            <a:extLst>
              <a:ext uri="{FF2B5EF4-FFF2-40B4-BE49-F238E27FC236}">
                <a16:creationId xmlns:a16="http://schemas.microsoft.com/office/drawing/2014/main" id="{0FA9875D-AFA5-43DC-BF56-9F71E7C6D0DF}"/>
              </a:ext>
            </a:extLst>
          </p:cNvPr>
          <p:cNvGrpSpPr>
            <a:grpSpLocks/>
          </p:cNvGrpSpPr>
          <p:nvPr/>
        </p:nvGrpSpPr>
        <p:grpSpPr bwMode="auto">
          <a:xfrm>
            <a:off x="4800600" y="1808163"/>
            <a:ext cx="1752600" cy="1558925"/>
            <a:chOff x="3024" y="842"/>
            <a:chExt cx="1104" cy="982"/>
          </a:xfrm>
        </p:grpSpPr>
        <p:sp>
          <p:nvSpPr>
            <p:cNvPr id="287765" name="Oval 21">
              <a:extLst>
                <a:ext uri="{FF2B5EF4-FFF2-40B4-BE49-F238E27FC236}">
                  <a16:creationId xmlns:a16="http://schemas.microsoft.com/office/drawing/2014/main" id="{3275A5DF-8094-497D-B823-D527050D8210}"/>
                </a:ext>
              </a:extLst>
            </p:cNvPr>
            <p:cNvSpPr>
              <a:spLocks noChangeArrowheads="1"/>
            </p:cNvSpPr>
            <p:nvPr/>
          </p:nvSpPr>
          <p:spPr bwMode="auto">
            <a:xfrm>
              <a:off x="3456" y="1104"/>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7</a:t>
              </a:r>
              <a:endParaRPr lang="en-US" altLang="zh-CN" sz="2400">
                <a:latin typeface="Times New Roman" panose="02020603050405020304" pitchFamily="18" charset="0"/>
              </a:endParaRPr>
            </a:p>
          </p:txBody>
        </p:sp>
        <p:sp>
          <p:nvSpPr>
            <p:cNvPr id="287766" name="Oval 22">
              <a:extLst>
                <a:ext uri="{FF2B5EF4-FFF2-40B4-BE49-F238E27FC236}">
                  <a16:creationId xmlns:a16="http://schemas.microsoft.com/office/drawing/2014/main" id="{8282807C-B4C4-4EA3-8BA2-EFBA69FAACBD}"/>
                </a:ext>
              </a:extLst>
            </p:cNvPr>
            <p:cNvSpPr>
              <a:spLocks noChangeArrowheads="1"/>
            </p:cNvSpPr>
            <p:nvPr/>
          </p:nvSpPr>
          <p:spPr bwMode="auto">
            <a:xfrm>
              <a:off x="3024" y="1536"/>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287767" name="Line 23">
              <a:extLst>
                <a:ext uri="{FF2B5EF4-FFF2-40B4-BE49-F238E27FC236}">
                  <a16:creationId xmlns:a16="http://schemas.microsoft.com/office/drawing/2014/main" id="{00683DFE-B79C-4F4D-A803-67F63FE40CBF}"/>
                </a:ext>
              </a:extLst>
            </p:cNvPr>
            <p:cNvSpPr>
              <a:spLocks noChangeShapeType="1"/>
            </p:cNvSpPr>
            <p:nvPr/>
          </p:nvSpPr>
          <p:spPr bwMode="auto">
            <a:xfrm flipH="1">
              <a:off x="3264" y="1344"/>
              <a:ext cx="240"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68" name="Line 24">
              <a:extLst>
                <a:ext uri="{FF2B5EF4-FFF2-40B4-BE49-F238E27FC236}">
                  <a16:creationId xmlns:a16="http://schemas.microsoft.com/office/drawing/2014/main" id="{4D08B128-646E-4D3E-8C95-6F6A881DCBEB}"/>
                </a:ext>
              </a:extLst>
            </p:cNvPr>
            <p:cNvSpPr>
              <a:spLocks noChangeShapeType="1"/>
            </p:cNvSpPr>
            <p:nvPr/>
          </p:nvSpPr>
          <p:spPr bwMode="auto">
            <a:xfrm>
              <a:off x="3696" y="1344"/>
              <a:ext cx="240"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69" name="Oval 25">
              <a:extLst>
                <a:ext uri="{FF2B5EF4-FFF2-40B4-BE49-F238E27FC236}">
                  <a16:creationId xmlns:a16="http://schemas.microsoft.com/office/drawing/2014/main" id="{31ECE8C3-4054-47ED-94D9-D0D9A633AC3E}"/>
                </a:ext>
              </a:extLst>
            </p:cNvPr>
            <p:cNvSpPr>
              <a:spLocks noChangeArrowheads="1"/>
            </p:cNvSpPr>
            <p:nvPr/>
          </p:nvSpPr>
          <p:spPr bwMode="auto">
            <a:xfrm>
              <a:off x="3840" y="1536"/>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16</a:t>
              </a:r>
              <a:endParaRPr lang="en-US" altLang="zh-CN" sz="2400">
                <a:latin typeface="Times New Roman" panose="02020603050405020304" pitchFamily="18" charset="0"/>
              </a:endParaRPr>
            </a:p>
          </p:txBody>
        </p:sp>
        <p:sp>
          <p:nvSpPr>
            <p:cNvPr id="287770" name="Text Box 26">
              <a:extLst>
                <a:ext uri="{FF2B5EF4-FFF2-40B4-BE49-F238E27FC236}">
                  <a16:creationId xmlns:a16="http://schemas.microsoft.com/office/drawing/2014/main" id="{F9206835-7C21-4E66-ACE5-F69DDB893ACD}"/>
                </a:ext>
              </a:extLst>
            </p:cNvPr>
            <p:cNvSpPr txBox="1">
              <a:spLocks noChangeArrowheads="1"/>
            </p:cNvSpPr>
            <p:nvPr/>
          </p:nvSpPr>
          <p:spPr bwMode="auto">
            <a:xfrm>
              <a:off x="3062" y="127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0</a:t>
              </a:r>
            </a:p>
          </p:txBody>
        </p:sp>
        <p:sp>
          <p:nvSpPr>
            <p:cNvPr id="287771" name="Text Box 27">
              <a:extLst>
                <a:ext uri="{FF2B5EF4-FFF2-40B4-BE49-F238E27FC236}">
                  <a16:creationId xmlns:a16="http://schemas.microsoft.com/office/drawing/2014/main" id="{F12B8B09-EB24-453F-A20A-2E6D2344678A}"/>
                </a:ext>
              </a:extLst>
            </p:cNvPr>
            <p:cNvSpPr txBox="1">
              <a:spLocks noChangeArrowheads="1"/>
            </p:cNvSpPr>
            <p:nvPr/>
          </p:nvSpPr>
          <p:spPr bwMode="auto">
            <a:xfrm>
              <a:off x="3878" y="127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0</a:t>
              </a:r>
            </a:p>
          </p:txBody>
        </p:sp>
        <p:sp>
          <p:nvSpPr>
            <p:cNvPr id="287772" name="Text Box 28">
              <a:extLst>
                <a:ext uri="{FF2B5EF4-FFF2-40B4-BE49-F238E27FC236}">
                  <a16:creationId xmlns:a16="http://schemas.microsoft.com/office/drawing/2014/main" id="{A915B4A7-C07C-48C4-B820-C67B4CECC5C7}"/>
                </a:ext>
              </a:extLst>
            </p:cNvPr>
            <p:cNvSpPr txBox="1">
              <a:spLocks noChangeArrowheads="1"/>
            </p:cNvSpPr>
            <p:nvPr/>
          </p:nvSpPr>
          <p:spPr bwMode="auto">
            <a:xfrm>
              <a:off x="3542" y="84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0</a:t>
              </a:r>
            </a:p>
          </p:txBody>
        </p:sp>
      </p:grpSp>
      <p:grpSp>
        <p:nvGrpSpPr>
          <p:cNvPr id="287834" name="Group 90">
            <a:extLst>
              <a:ext uri="{FF2B5EF4-FFF2-40B4-BE49-F238E27FC236}">
                <a16:creationId xmlns:a16="http://schemas.microsoft.com/office/drawing/2014/main" id="{B8F8CBA6-DB27-425C-90DA-1E09E6B4A35A}"/>
              </a:ext>
            </a:extLst>
          </p:cNvPr>
          <p:cNvGrpSpPr>
            <a:grpSpLocks/>
          </p:cNvGrpSpPr>
          <p:nvPr/>
        </p:nvGrpSpPr>
        <p:grpSpPr bwMode="auto">
          <a:xfrm>
            <a:off x="6859588" y="1797050"/>
            <a:ext cx="1997075" cy="2244725"/>
            <a:chOff x="4272" y="842"/>
            <a:chExt cx="1258" cy="1414"/>
          </a:xfrm>
        </p:grpSpPr>
        <p:sp>
          <p:nvSpPr>
            <p:cNvPr id="287773" name="Oval 29">
              <a:extLst>
                <a:ext uri="{FF2B5EF4-FFF2-40B4-BE49-F238E27FC236}">
                  <a16:creationId xmlns:a16="http://schemas.microsoft.com/office/drawing/2014/main" id="{605BBB7D-0117-4B77-AD98-6614518EEA53}"/>
                </a:ext>
              </a:extLst>
            </p:cNvPr>
            <p:cNvSpPr>
              <a:spLocks noChangeArrowheads="1"/>
            </p:cNvSpPr>
            <p:nvPr/>
          </p:nvSpPr>
          <p:spPr bwMode="auto">
            <a:xfrm>
              <a:off x="4704" y="1104"/>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7</a:t>
              </a:r>
              <a:endParaRPr lang="en-US" altLang="zh-CN" sz="2400">
                <a:latin typeface="Times New Roman" panose="02020603050405020304" pitchFamily="18" charset="0"/>
              </a:endParaRPr>
            </a:p>
          </p:txBody>
        </p:sp>
        <p:sp>
          <p:nvSpPr>
            <p:cNvPr id="287774" name="Line 30">
              <a:extLst>
                <a:ext uri="{FF2B5EF4-FFF2-40B4-BE49-F238E27FC236}">
                  <a16:creationId xmlns:a16="http://schemas.microsoft.com/office/drawing/2014/main" id="{95916DA1-4B10-49E3-9C2E-E37FC6618B2F}"/>
                </a:ext>
              </a:extLst>
            </p:cNvPr>
            <p:cNvSpPr>
              <a:spLocks noChangeShapeType="1"/>
            </p:cNvSpPr>
            <p:nvPr/>
          </p:nvSpPr>
          <p:spPr bwMode="auto">
            <a:xfrm flipH="1">
              <a:off x="4512" y="1344"/>
              <a:ext cx="240"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75" name="Oval 31">
              <a:extLst>
                <a:ext uri="{FF2B5EF4-FFF2-40B4-BE49-F238E27FC236}">
                  <a16:creationId xmlns:a16="http://schemas.microsoft.com/office/drawing/2014/main" id="{21774FDA-8A96-402F-B69F-47B88D5A3399}"/>
                </a:ext>
              </a:extLst>
            </p:cNvPr>
            <p:cNvSpPr>
              <a:spLocks noChangeArrowheads="1"/>
            </p:cNvSpPr>
            <p:nvPr/>
          </p:nvSpPr>
          <p:spPr bwMode="auto">
            <a:xfrm>
              <a:off x="4272" y="1536"/>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287776" name="Line 32">
              <a:extLst>
                <a:ext uri="{FF2B5EF4-FFF2-40B4-BE49-F238E27FC236}">
                  <a16:creationId xmlns:a16="http://schemas.microsoft.com/office/drawing/2014/main" id="{F40D0FF4-50D2-4529-875D-023FFE4C08DE}"/>
                </a:ext>
              </a:extLst>
            </p:cNvPr>
            <p:cNvSpPr>
              <a:spLocks noChangeShapeType="1"/>
            </p:cNvSpPr>
            <p:nvPr/>
          </p:nvSpPr>
          <p:spPr bwMode="auto">
            <a:xfrm>
              <a:off x="4944" y="1344"/>
              <a:ext cx="240"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77" name="Line 33">
              <a:extLst>
                <a:ext uri="{FF2B5EF4-FFF2-40B4-BE49-F238E27FC236}">
                  <a16:creationId xmlns:a16="http://schemas.microsoft.com/office/drawing/2014/main" id="{FF501697-CBD4-4AAB-B5EC-8799E20F2451}"/>
                </a:ext>
              </a:extLst>
            </p:cNvPr>
            <p:cNvSpPr>
              <a:spLocks noChangeShapeType="1"/>
            </p:cNvSpPr>
            <p:nvPr/>
          </p:nvSpPr>
          <p:spPr bwMode="auto">
            <a:xfrm flipH="1">
              <a:off x="4944" y="1776"/>
              <a:ext cx="240"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78" name="Oval 34">
              <a:extLst>
                <a:ext uri="{FF2B5EF4-FFF2-40B4-BE49-F238E27FC236}">
                  <a16:creationId xmlns:a16="http://schemas.microsoft.com/office/drawing/2014/main" id="{621DA917-C588-4DCF-8D3A-61DB5987016A}"/>
                </a:ext>
              </a:extLst>
            </p:cNvPr>
            <p:cNvSpPr>
              <a:spLocks noChangeArrowheads="1"/>
            </p:cNvSpPr>
            <p:nvPr/>
          </p:nvSpPr>
          <p:spPr bwMode="auto">
            <a:xfrm>
              <a:off x="4704" y="1968"/>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11</a:t>
              </a:r>
              <a:endParaRPr lang="en-US" altLang="zh-CN" sz="2400">
                <a:latin typeface="Times New Roman" panose="02020603050405020304" pitchFamily="18" charset="0"/>
              </a:endParaRPr>
            </a:p>
          </p:txBody>
        </p:sp>
        <p:sp>
          <p:nvSpPr>
            <p:cNvPr id="287779" name="Text Box 35">
              <a:extLst>
                <a:ext uri="{FF2B5EF4-FFF2-40B4-BE49-F238E27FC236}">
                  <a16:creationId xmlns:a16="http://schemas.microsoft.com/office/drawing/2014/main" id="{403F6262-24A1-4847-855B-B9B697067A7F}"/>
                </a:ext>
              </a:extLst>
            </p:cNvPr>
            <p:cNvSpPr txBox="1">
              <a:spLocks noChangeArrowheads="1"/>
            </p:cNvSpPr>
            <p:nvPr/>
          </p:nvSpPr>
          <p:spPr bwMode="auto">
            <a:xfrm>
              <a:off x="4742" y="17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0</a:t>
              </a:r>
            </a:p>
          </p:txBody>
        </p:sp>
        <p:sp>
          <p:nvSpPr>
            <p:cNvPr id="287780" name="Text Box 36">
              <a:extLst>
                <a:ext uri="{FF2B5EF4-FFF2-40B4-BE49-F238E27FC236}">
                  <a16:creationId xmlns:a16="http://schemas.microsoft.com/office/drawing/2014/main" id="{6B6B2C39-D2C7-4DB2-9553-592430BC7D98}"/>
                </a:ext>
              </a:extLst>
            </p:cNvPr>
            <p:cNvSpPr txBox="1">
              <a:spLocks noChangeArrowheads="1"/>
            </p:cNvSpPr>
            <p:nvPr/>
          </p:nvSpPr>
          <p:spPr bwMode="auto">
            <a:xfrm>
              <a:off x="5222" y="127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宋体" panose="02010600030101010101" pitchFamily="2" charset="-122"/>
                </a:rPr>
                <a:t>-</a:t>
              </a:r>
              <a:r>
                <a:rPr lang="en-US" altLang="zh-CN" sz="2400" b="1">
                  <a:solidFill>
                    <a:srgbClr val="008000"/>
                  </a:solidFill>
                  <a:latin typeface="Times New Roman" panose="02020603050405020304" pitchFamily="18" charset="0"/>
                </a:rPr>
                <a:t>1</a:t>
              </a:r>
            </a:p>
          </p:txBody>
        </p:sp>
        <p:sp>
          <p:nvSpPr>
            <p:cNvPr id="287781" name="Text Box 37">
              <a:extLst>
                <a:ext uri="{FF2B5EF4-FFF2-40B4-BE49-F238E27FC236}">
                  <a16:creationId xmlns:a16="http://schemas.microsoft.com/office/drawing/2014/main" id="{9B0618A0-6DFC-43B0-8449-ADFD67CB4F30}"/>
                </a:ext>
              </a:extLst>
            </p:cNvPr>
            <p:cNvSpPr txBox="1">
              <a:spLocks noChangeArrowheads="1"/>
            </p:cNvSpPr>
            <p:nvPr/>
          </p:nvSpPr>
          <p:spPr bwMode="auto">
            <a:xfrm>
              <a:off x="4790" y="84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1</a:t>
              </a:r>
            </a:p>
          </p:txBody>
        </p:sp>
        <p:sp>
          <p:nvSpPr>
            <p:cNvPr id="287787" name="Oval 43">
              <a:extLst>
                <a:ext uri="{FF2B5EF4-FFF2-40B4-BE49-F238E27FC236}">
                  <a16:creationId xmlns:a16="http://schemas.microsoft.com/office/drawing/2014/main" id="{C5CFF6C8-A8CD-46E1-AEAB-405751F7AF78}"/>
                </a:ext>
              </a:extLst>
            </p:cNvPr>
            <p:cNvSpPr>
              <a:spLocks noChangeArrowheads="1"/>
            </p:cNvSpPr>
            <p:nvPr/>
          </p:nvSpPr>
          <p:spPr bwMode="auto">
            <a:xfrm>
              <a:off x="5088" y="1536"/>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16</a:t>
              </a:r>
              <a:endParaRPr lang="en-US" altLang="zh-CN" sz="2400">
                <a:latin typeface="Times New Roman" panose="02020603050405020304" pitchFamily="18" charset="0"/>
              </a:endParaRPr>
            </a:p>
          </p:txBody>
        </p:sp>
      </p:grpSp>
      <p:sp>
        <p:nvSpPr>
          <p:cNvPr id="287795" name="AutoShape 51">
            <a:extLst>
              <a:ext uri="{FF2B5EF4-FFF2-40B4-BE49-F238E27FC236}">
                <a16:creationId xmlns:a16="http://schemas.microsoft.com/office/drawing/2014/main" id="{BFE6702E-E42F-4C02-BEFA-A22BA11C5F11}"/>
              </a:ext>
            </a:extLst>
          </p:cNvPr>
          <p:cNvSpPr>
            <a:spLocks noChangeArrowheads="1"/>
          </p:cNvSpPr>
          <p:nvPr/>
        </p:nvSpPr>
        <p:spPr bwMode="auto">
          <a:xfrm>
            <a:off x="2286000" y="5576888"/>
            <a:ext cx="1219200" cy="228600"/>
          </a:xfrm>
          <a:prstGeom prst="rightArrow">
            <a:avLst>
              <a:gd name="adj1" fmla="val 50000"/>
              <a:gd name="adj2" fmla="val 1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96" name="Text Box 52">
            <a:extLst>
              <a:ext uri="{FF2B5EF4-FFF2-40B4-BE49-F238E27FC236}">
                <a16:creationId xmlns:a16="http://schemas.microsoft.com/office/drawing/2014/main" id="{02F20440-D69A-46AB-9844-F34048CE75F9}"/>
              </a:ext>
            </a:extLst>
          </p:cNvPr>
          <p:cNvSpPr txBox="1">
            <a:spLocks noChangeArrowheads="1"/>
          </p:cNvSpPr>
          <p:nvPr/>
        </p:nvSpPr>
        <p:spPr bwMode="auto">
          <a:xfrm>
            <a:off x="2270125" y="5062538"/>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effectLst>
                  <a:outerShdw blurRad="38100" dist="38100" dir="2700000" algn="tl">
                    <a:srgbClr val="C0C0C0"/>
                  </a:outerShdw>
                </a:effectLst>
                <a:latin typeface="Times New Roman" panose="02020603050405020304" pitchFamily="18" charset="0"/>
                <a:ea typeface="仿宋_GB2312" pitchFamily="49" charset="-122"/>
              </a:rPr>
              <a:t>右单旋</a:t>
            </a:r>
            <a:endParaRPr lang="zh-CN" altLang="en-US" sz="2400">
              <a:latin typeface="Times New Roman" panose="02020603050405020304" pitchFamily="18" charset="0"/>
            </a:endParaRPr>
          </a:p>
        </p:txBody>
      </p:sp>
      <p:grpSp>
        <p:nvGrpSpPr>
          <p:cNvPr id="287837" name="Group 93">
            <a:extLst>
              <a:ext uri="{FF2B5EF4-FFF2-40B4-BE49-F238E27FC236}">
                <a16:creationId xmlns:a16="http://schemas.microsoft.com/office/drawing/2014/main" id="{0DF1110B-C5AC-43D5-B811-54599690BF7D}"/>
              </a:ext>
            </a:extLst>
          </p:cNvPr>
          <p:cNvGrpSpPr>
            <a:grpSpLocks/>
          </p:cNvGrpSpPr>
          <p:nvPr/>
        </p:nvGrpSpPr>
        <p:grpSpPr bwMode="auto">
          <a:xfrm>
            <a:off x="3505200" y="3448050"/>
            <a:ext cx="2286000" cy="2286000"/>
            <a:chOff x="2208" y="2208"/>
            <a:chExt cx="1440" cy="1440"/>
          </a:xfrm>
        </p:grpSpPr>
        <p:sp>
          <p:nvSpPr>
            <p:cNvPr id="287746" name="Line 2">
              <a:extLst>
                <a:ext uri="{FF2B5EF4-FFF2-40B4-BE49-F238E27FC236}">
                  <a16:creationId xmlns:a16="http://schemas.microsoft.com/office/drawing/2014/main" id="{2B070FFB-CB80-424D-AC81-7956563BBADB}"/>
                </a:ext>
              </a:extLst>
            </p:cNvPr>
            <p:cNvSpPr>
              <a:spLocks noChangeShapeType="1"/>
            </p:cNvSpPr>
            <p:nvPr/>
          </p:nvSpPr>
          <p:spPr bwMode="auto">
            <a:xfrm flipH="1">
              <a:off x="2400" y="2736"/>
              <a:ext cx="240"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97" name="Oval 53">
              <a:extLst>
                <a:ext uri="{FF2B5EF4-FFF2-40B4-BE49-F238E27FC236}">
                  <a16:creationId xmlns:a16="http://schemas.microsoft.com/office/drawing/2014/main" id="{5C5ACD2D-6989-4566-8E19-CFE61DC428D5}"/>
                </a:ext>
              </a:extLst>
            </p:cNvPr>
            <p:cNvSpPr>
              <a:spLocks noChangeArrowheads="1"/>
            </p:cNvSpPr>
            <p:nvPr/>
          </p:nvSpPr>
          <p:spPr bwMode="auto">
            <a:xfrm>
              <a:off x="2208" y="2928"/>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287798" name="Line 54">
              <a:extLst>
                <a:ext uri="{FF2B5EF4-FFF2-40B4-BE49-F238E27FC236}">
                  <a16:creationId xmlns:a16="http://schemas.microsoft.com/office/drawing/2014/main" id="{FD79A7F1-1D56-4FD3-BC69-F6B2B77F2E8F}"/>
                </a:ext>
              </a:extLst>
            </p:cNvPr>
            <p:cNvSpPr>
              <a:spLocks noChangeShapeType="1"/>
            </p:cNvSpPr>
            <p:nvPr/>
          </p:nvSpPr>
          <p:spPr bwMode="auto">
            <a:xfrm>
              <a:off x="2784" y="2736"/>
              <a:ext cx="240"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99" name="Oval 55">
              <a:extLst>
                <a:ext uri="{FF2B5EF4-FFF2-40B4-BE49-F238E27FC236}">
                  <a16:creationId xmlns:a16="http://schemas.microsoft.com/office/drawing/2014/main" id="{698538E6-9F18-4928-A160-913C07F259CE}"/>
                </a:ext>
              </a:extLst>
            </p:cNvPr>
            <p:cNvSpPr>
              <a:spLocks noChangeArrowheads="1"/>
            </p:cNvSpPr>
            <p:nvPr/>
          </p:nvSpPr>
          <p:spPr bwMode="auto">
            <a:xfrm>
              <a:off x="2592" y="2496"/>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7</a:t>
              </a:r>
              <a:endParaRPr lang="en-US" altLang="zh-CN" sz="2400">
                <a:latin typeface="Times New Roman" panose="02020603050405020304" pitchFamily="18" charset="0"/>
              </a:endParaRPr>
            </a:p>
          </p:txBody>
        </p:sp>
        <p:sp>
          <p:nvSpPr>
            <p:cNvPr id="287800" name="Line 56">
              <a:extLst>
                <a:ext uri="{FF2B5EF4-FFF2-40B4-BE49-F238E27FC236}">
                  <a16:creationId xmlns:a16="http://schemas.microsoft.com/office/drawing/2014/main" id="{0C502BFF-EDFB-4506-B8A5-C9322B08F10A}"/>
                </a:ext>
              </a:extLst>
            </p:cNvPr>
            <p:cNvSpPr>
              <a:spLocks noChangeShapeType="1"/>
            </p:cNvSpPr>
            <p:nvPr/>
          </p:nvSpPr>
          <p:spPr bwMode="auto">
            <a:xfrm>
              <a:off x="3168" y="3168"/>
              <a:ext cx="288"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01" name="Oval 57">
              <a:extLst>
                <a:ext uri="{FF2B5EF4-FFF2-40B4-BE49-F238E27FC236}">
                  <a16:creationId xmlns:a16="http://schemas.microsoft.com/office/drawing/2014/main" id="{D868A170-533E-4A22-9F88-B1DB0F598FA2}"/>
                </a:ext>
              </a:extLst>
            </p:cNvPr>
            <p:cNvSpPr>
              <a:spLocks noChangeArrowheads="1"/>
            </p:cNvSpPr>
            <p:nvPr/>
          </p:nvSpPr>
          <p:spPr bwMode="auto">
            <a:xfrm>
              <a:off x="3360" y="3360"/>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16</a:t>
              </a:r>
              <a:endParaRPr lang="en-US" altLang="zh-CN" sz="2400">
                <a:latin typeface="Times New Roman" panose="02020603050405020304" pitchFamily="18" charset="0"/>
              </a:endParaRPr>
            </a:p>
          </p:txBody>
        </p:sp>
        <p:sp>
          <p:nvSpPr>
            <p:cNvPr id="287802" name="Line 58">
              <a:extLst>
                <a:ext uri="{FF2B5EF4-FFF2-40B4-BE49-F238E27FC236}">
                  <a16:creationId xmlns:a16="http://schemas.microsoft.com/office/drawing/2014/main" id="{DD59D86F-B3B9-458E-AB2E-FE82D72D85F8}"/>
                </a:ext>
              </a:extLst>
            </p:cNvPr>
            <p:cNvSpPr>
              <a:spLocks noChangeShapeType="1"/>
            </p:cNvSpPr>
            <p:nvPr/>
          </p:nvSpPr>
          <p:spPr bwMode="auto">
            <a:xfrm flipH="1">
              <a:off x="2736" y="3168"/>
              <a:ext cx="288"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03" name="Oval 59">
              <a:extLst>
                <a:ext uri="{FF2B5EF4-FFF2-40B4-BE49-F238E27FC236}">
                  <a16:creationId xmlns:a16="http://schemas.microsoft.com/office/drawing/2014/main" id="{41D96F1B-8150-478D-A532-A6A3800FE130}"/>
                </a:ext>
              </a:extLst>
            </p:cNvPr>
            <p:cNvSpPr>
              <a:spLocks noChangeArrowheads="1"/>
            </p:cNvSpPr>
            <p:nvPr/>
          </p:nvSpPr>
          <p:spPr bwMode="auto">
            <a:xfrm>
              <a:off x="2592" y="3360"/>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9</a:t>
              </a:r>
              <a:endParaRPr lang="en-US" altLang="zh-CN" sz="2400">
                <a:latin typeface="Times New Roman" panose="02020603050405020304" pitchFamily="18" charset="0"/>
              </a:endParaRPr>
            </a:p>
          </p:txBody>
        </p:sp>
        <p:sp>
          <p:nvSpPr>
            <p:cNvPr id="287804" name="Text Box 60">
              <a:extLst>
                <a:ext uri="{FF2B5EF4-FFF2-40B4-BE49-F238E27FC236}">
                  <a16:creationId xmlns:a16="http://schemas.microsoft.com/office/drawing/2014/main" id="{384F01A2-3C1D-49E2-A187-F8498F46419C}"/>
                </a:ext>
              </a:extLst>
            </p:cNvPr>
            <p:cNvSpPr txBox="1">
              <a:spLocks noChangeArrowheads="1"/>
            </p:cNvSpPr>
            <p:nvPr/>
          </p:nvSpPr>
          <p:spPr bwMode="auto">
            <a:xfrm>
              <a:off x="2630" y="309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0</a:t>
              </a:r>
            </a:p>
          </p:txBody>
        </p:sp>
        <p:sp>
          <p:nvSpPr>
            <p:cNvPr id="287805" name="Text Box 61">
              <a:extLst>
                <a:ext uri="{FF2B5EF4-FFF2-40B4-BE49-F238E27FC236}">
                  <a16:creationId xmlns:a16="http://schemas.microsoft.com/office/drawing/2014/main" id="{F2D425F9-351B-43C1-9C25-823BA8FF396A}"/>
                </a:ext>
              </a:extLst>
            </p:cNvPr>
            <p:cNvSpPr txBox="1">
              <a:spLocks noChangeArrowheads="1"/>
            </p:cNvSpPr>
            <p:nvPr/>
          </p:nvSpPr>
          <p:spPr bwMode="auto">
            <a:xfrm>
              <a:off x="3398" y="309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0</a:t>
              </a:r>
            </a:p>
          </p:txBody>
        </p:sp>
        <p:sp>
          <p:nvSpPr>
            <p:cNvPr id="287806" name="Text Box 62">
              <a:extLst>
                <a:ext uri="{FF2B5EF4-FFF2-40B4-BE49-F238E27FC236}">
                  <a16:creationId xmlns:a16="http://schemas.microsoft.com/office/drawing/2014/main" id="{471248D5-494B-4834-B0B3-B78D0E1A9F84}"/>
                </a:ext>
              </a:extLst>
            </p:cNvPr>
            <p:cNvSpPr txBox="1">
              <a:spLocks noChangeArrowheads="1"/>
            </p:cNvSpPr>
            <p:nvPr/>
          </p:nvSpPr>
          <p:spPr bwMode="auto">
            <a:xfrm>
              <a:off x="3014" y="266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0</a:t>
              </a:r>
            </a:p>
          </p:txBody>
        </p:sp>
        <p:sp>
          <p:nvSpPr>
            <p:cNvPr id="287807" name="Text Box 63">
              <a:extLst>
                <a:ext uri="{FF2B5EF4-FFF2-40B4-BE49-F238E27FC236}">
                  <a16:creationId xmlns:a16="http://schemas.microsoft.com/office/drawing/2014/main" id="{B83D5E65-AAC7-466A-AC0D-12E687620691}"/>
                </a:ext>
              </a:extLst>
            </p:cNvPr>
            <p:cNvSpPr txBox="1">
              <a:spLocks noChangeArrowheads="1"/>
            </p:cNvSpPr>
            <p:nvPr/>
          </p:nvSpPr>
          <p:spPr bwMode="auto">
            <a:xfrm>
              <a:off x="2678" y="220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1</a:t>
              </a:r>
            </a:p>
          </p:txBody>
        </p:sp>
        <p:sp>
          <p:nvSpPr>
            <p:cNvPr id="287819" name="Oval 75">
              <a:extLst>
                <a:ext uri="{FF2B5EF4-FFF2-40B4-BE49-F238E27FC236}">
                  <a16:creationId xmlns:a16="http://schemas.microsoft.com/office/drawing/2014/main" id="{4AF34DC2-DCE9-408D-B44C-44B97B82A27A}"/>
                </a:ext>
              </a:extLst>
            </p:cNvPr>
            <p:cNvSpPr>
              <a:spLocks noChangeArrowheads="1"/>
            </p:cNvSpPr>
            <p:nvPr/>
          </p:nvSpPr>
          <p:spPr bwMode="auto">
            <a:xfrm>
              <a:off x="2928" y="2928"/>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11</a:t>
              </a:r>
              <a:endParaRPr lang="en-US" altLang="zh-CN" sz="2400">
                <a:latin typeface="Times New Roman" panose="02020603050405020304" pitchFamily="18" charset="0"/>
              </a:endParaRPr>
            </a:p>
          </p:txBody>
        </p:sp>
      </p:grpSp>
      <p:grpSp>
        <p:nvGrpSpPr>
          <p:cNvPr id="287830" name="Group 86">
            <a:extLst>
              <a:ext uri="{FF2B5EF4-FFF2-40B4-BE49-F238E27FC236}">
                <a16:creationId xmlns:a16="http://schemas.microsoft.com/office/drawing/2014/main" id="{EEF2747B-BB9B-4EB2-BD3D-C7AF215571C4}"/>
              </a:ext>
            </a:extLst>
          </p:cNvPr>
          <p:cNvGrpSpPr>
            <a:grpSpLocks/>
          </p:cNvGrpSpPr>
          <p:nvPr/>
        </p:nvGrpSpPr>
        <p:grpSpPr bwMode="auto">
          <a:xfrm>
            <a:off x="2051050" y="1603375"/>
            <a:ext cx="1530350" cy="2509838"/>
            <a:chOff x="1292" y="1033"/>
            <a:chExt cx="964" cy="1581"/>
          </a:xfrm>
        </p:grpSpPr>
        <p:sp>
          <p:nvSpPr>
            <p:cNvPr id="287753" name="Oval 9">
              <a:extLst>
                <a:ext uri="{FF2B5EF4-FFF2-40B4-BE49-F238E27FC236}">
                  <a16:creationId xmlns:a16="http://schemas.microsoft.com/office/drawing/2014/main" id="{8A45BF58-3F6B-4D37-8A4F-ADF203443307}"/>
                </a:ext>
              </a:extLst>
            </p:cNvPr>
            <p:cNvSpPr>
              <a:spLocks noChangeArrowheads="1"/>
            </p:cNvSpPr>
            <p:nvPr/>
          </p:nvSpPr>
          <p:spPr bwMode="auto">
            <a:xfrm>
              <a:off x="1794" y="1358"/>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bg2"/>
                  </a:solidFill>
                  <a:latin typeface="Times New Roman" panose="02020603050405020304" pitchFamily="18" charset="0"/>
                </a:rPr>
                <a:t>16</a:t>
              </a:r>
              <a:endParaRPr lang="en-US" altLang="zh-CN" sz="2400">
                <a:latin typeface="Times New Roman" panose="02020603050405020304" pitchFamily="18" charset="0"/>
              </a:endParaRPr>
            </a:p>
          </p:txBody>
        </p:sp>
        <p:sp>
          <p:nvSpPr>
            <p:cNvPr id="287754" name="Line 10">
              <a:extLst>
                <a:ext uri="{FF2B5EF4-FFF2-40B4-BE49-F238E27FC236}">
                  <a16:creationId xmlns:a16="http://schemas.microsoft.com/office/drawing/2014/main" id="{B08F686A-196D-4ECD-9010-618C0DA26CA9}"/>
                </a:ext>
              </a:extLst>
            </p:cNvPr>
            <p:cNvSpPr>
              <a:spLocks noChangeShapeType="1"/>
            </p:cNvSpPr>
            <p:nvPr/>
          </p:nvSpPr>
          <p:spPr bwMode="auto">
            <a:xfrm flipH="1">
              <a:off x="1602" y="1598"/>
              <a:ext cx="240"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55" name="Oval 11">
              <a:extLst>
                <a:ext uri="{FF2B5EF4-FFF2-40B4-BE49-F238E27FC236}">
                  <a16:creationId xmlns:a16="http://schemas.microsoft.com/office/drawing/2014/main" id="{BC7B68D4-F8CB-4B9B-BA73-F55194278DF0}"/>
                </a:ext>
              </a:extLst>
            </p:cNvPr>
            <p:cNvSpPr>
              <a:spLocks noChangeArrowheads="1"/>
            </p:cNvSpPr>
            <p:nvPr/>
          </p:nvSpPr>
          <p:spPr bwMode="auto">
            <a:xfrm>
              <a:off x="1410" y="1790"/>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bg2"/>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287758" name="Line 14">
              <a:extLst>
                <a:ext uri="{FF2B5EF4-FFF2-40B4-BE49-F238E27FC236}">
                  <a16:creationId xmlns:a16="http://schemas.microsoft.com/office/drawing/2014/main" id="{4C8FA835-7349-4801-9F35-A79F1271B0DF}"/>
                </a:ext>
              </a:extLst>
            </p:cNvPr>
            <p:cNvSpPr>
              <a:spLocks noChangeShapeType="1"/>
            </p:cNvSpPr>
            <p:nvPr/>
          </p:nvSpPr>
          <p:spPr bwMode="auto">
            <a:xfrm>
              <a:off x="1650" y="2030"/>
              <a:ext cx="240"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59" name="Oval 15">
              <a:extLst>
                <a:ext uri="{FF2B5EF4-FFF2-40B4-BE49-F238E27FC236}">
                  <a16:creationId xmlns:a16="http://schemas.microsoft.com/office/drawing/2014/main" id="{329BF4E0-32CC-4067-9F2A-06A5C731E496}"/>
                </a:ext>
              </a:extLst>
            </p:cNvPr>
            <p:cNvSpPr>
              <a:spLocks noChangeArrowheads="1"/>
            </p:cNvSpPr>
            <p:nvPr/>
          </p:nvSpPr>
          <p:spPr bwMode="auto">
            <a:xfrm>
              <a:off x="1794" y="2222"/>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bg2"/>
                  </a:solidFill>
                  <a:latin typeface="Times New Roman" panose="02020603050405020304" pitchFamily="18" charset="0"/>
                  <a:ea typeface="MS Hei" pitchFamily="49" charset="-122"/>
                </a:rPr>
                <a:t>7</a:t>
              </a:r>
              <a:endParaRPr lang="en-US" altLang="zh-CN" sz="2400">
                <a:latin typeface="Times New Roman" panose="02020603050405020304" pitchFamily="18" charset="0"/>
              </a:endParaRPr>
            </a:p>
          </p:txBody>
        </p:sp>
        <p:sp>
          <p:nvSpPr>
            <p:cNvPr id="287760" name="Text Box 16">
              <a:extLst>
                <a:ext uri="{FF2B5EF4-FFF2-40B4-BE49-F238E27FC236}">
                  <a16:creationId xmlns:a16="http://schemas.microsoft.com/office/drawing/2014/main" id="{CA6693E1-A0C9-4357-B9E5-2463EC16304E}"/>
                </a:ext>
              </a:extLst>
            </p:cNvPr>
            <p:cNvSpPr txBox="1">
              <a:spLocks noChangeArrowheads="1"/>
            </p:cNvSpPr>
            <p:nvPr/>
          </p:nvSpPr>
          <p:spPr bwMode="auto">
            <a:xfrm>
              <a:off x="1938" y="197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0</a:t>
              </a:r>
            </a:p>
          </p:txBody>
        </p:sp>
        <p:sp>
          <p:nvSpPr>
            <p:cNvPr id="287761" name="Text Box 17">
              <a:extLst>
                <a:ext uri="{FF2B5EF4-FFF2-40B4-BE49-F238E27FC236}">
                  <a16:creationId xmlns:a16="http://schemas.microsoft.com/office/drawing/2014/main" id="{A8040613-92AF-4E04-A4EA-5C48FCA76B34}"/>
                </a:ext>
              </a:extLst>
            </p:cNvPr>
            <p:cNvSpPr txBox="1">
              <a:spLocks noChangeArrowheads="1"/>
            </p:cNvSpPr>
            <p:nvPr/>
          </p:nvSpPr>
          <p:spPr bwMode="auto">
            <a:xfrm>
              <a:off x="1468" y="152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1</a:t>
              </a:r>
              <a:endParaRPr lang="en-US" altLang="zh-CN" sz="2400">
                <a:latin typeface="Times New Roman" panose="02020603050405020304" pitchFamily="18" charset="0"/>
              </a:endParaRPr>
            </a:p>
          </p:txBody>
        </p:sp>
        <p:sp>
          <p:nvSpPr>
            <p:cNvPr id="287762" name="Text Box 18">
              <a:extLst>
                <a:ext uri="{FF2B5EF4-FFF2-40B4-BE49-F238E27FC236}">
                  <a16:creationId xmlns:a16="http://schemas.microsoft.com/office/drawing/2014/main" id="{039ED87F-EA94-45ED-9CDA-6ABD6464E6BF}"/>
                </a:ext>
              </a:extLst>
            </p:cNvPr>
            <p:cNvSpPr txBox="1">
              <a:spLocks noChangeArrowheads="1"/>
            </p:cNvSpPr>
            <p:nvPr/>
          </p:nvSpPr>
          <p:spPr bwMode="auto">
            <a:xfrm>
              <a:off x="1948" y="103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effectLst>
                    <a:outerShdw blurRad="38100" dist="38100" dir="2700000" algn="tl">
                      <a:srgbClr val="C0C0C0"/>
                    </a:outerShdw>
                  </a:effectLst>
                  <a:latin typeface="宋体" panose="02010600030101010101" pitchFamily="2" charset="-122"/>
                </a:rPr>
                <a:t>-</a:t>
              </a:r>
              <a:r>
                <a:rPr lang="en-US" altLang="zh-CN" sz="2400" b="1">
                  <a:solidFill>
                    <a:srgbClr val="008000"/>
                  </a:solidFill>
                  <a:latin typeface="Times New Roman" panose="02020603050405020304" pitchFamily="18" charset="0"/>
                </a:rPr>
                <a:t>2</a:t>
              </a:r>
              <a:endParaRPr lang="en-US" altLang="zh-CN" sz="2400">
                <a:latin typeface="Times New Roman" panose="02020603050405020304" pitchFamily="18" charset="0"/>
              </a:endParaRPr>
            </a:p>
          </p:txBody>
        </p:sp>
        <p:sp>
          <p:nvSpPr>
            <p:cNvPr id="287825" name="Freeform 81">
              <a:extLst>
                <a:ext uri="{FF2B5EF4-FFF2-40B4-BE49-F238E27FC236}">
                  <a16:creationId xmlns:a16="http://schemas.microsoft.com/office/drawing/2014/main" id="{AB3DEA68-EA8F-4ED3-8F5D-860FB4EB0931}"/>
                </a:ext>
              </a:extLst>
            </p:cNvPr>
            <p:cNvSpPr>
              <a:spLocks/>
            </p:cNvSpPr>
            <p:nvPr/>
          </p:nvSpPr>
          <p:spPr bwMode="auto">
            <a:xfrm>
              <a:off x="1292" y="1230"/>
              <a:ext cx="896" cy="1384"/>
            </a:xfrm>
            <a:custGeom>
              <a:avLst/>
              <a:gdLst>
                <a:gd name="T0" fmla="*/ 512 w 896"/>
                <a:gd name="T1" fmla="*/ 80 h 1384"/>
                <a:gd name="T2" fmla="*/ 80 w 896"/>
                <a:gd name="T3" fmla="*/ 512 h 1384"/>
                <a:gd name="T4" fmla="*/ 32 w 896"/>
                <a:gd name="T5" fmla="*/ 608 h 1384"/>
                <a:gd name="T6" fmla="*/ 32 w 896"/>
                <a:gd name="T7" fmla="*/ 656 h 1384"/>
                <a:gd name="T8" fmla="*/ 32 w 896"/>
                <a:gd name="T9" fmla="*/ 752 h 1384"/>
                <a:gd name="T10" fmla="*/ 80 w 896"/>
                <a:gd name="T11" fmla="*/ 848 h 1384"/>
                <a:gd name="T12" fmla="*/ 464 w 896"/>
                <a:gd name="T13" fmla="*/ 1280 h 1384"/>
                <a:gd name="T14" fmla="*/ 656 w 896"/>
                <a:gd name="T15" fmla="*/ 1376 h 1384"/>
                <a:gd name="T16" fmla="*/ 800 w 896"/>
                <a:gd name="T17" fmla="*/ 1328 h 1384"/>
                <a:gd name="T18" fmla="*/ 896 w 896"/>
                <a:gd name="T19" fmla="*/ 1136 h 1384"/>
                <a:gd name="T20" fmla="*/ 800 w 896"/>
                <a:gd name="T21" fmla="*/ 944 h 1384"/>
                <a:gd name="T22" fmla="*/ 608 w 896"/>
                <a:gd name="T23" fmla="*/ 800 h 1384"/>
                <a:gd name="T24" fmla="*/ 560 w 896"/>
                <a:gd name="T25" fmla="*/ 704 h 1384"/>
                <a:gd name="T26" fmla="*/ 704 w 896"/>
                <a:gd name="T27" fmla="*/ 512 h 1384"/>
                <a:gd name="T28" fmla="*/ 848 w 896"/>
                <a:gd name="T29" fmla="*/ 368 h 1384"/>
                <a:gd name="T30" fmla="*/ 896 w 896"/>
                <a:gd name="T31" fmla="*/ 224 h 1384"/>
                <a:gd name="T32" fmla="*/ 848 w 896"/>
                <a:gd name="T33" fmla="*/ 80 h 1384"/>
                <a:gd name="T34" fmla="*/ 752 w 896"/>
                <a:gd name="T35" fmla="*/ 32 h 1384"/>
                <a:gd name="T36" fmla="*/ 608 w 896"/>
                <a:gd name="T37" fmla="*/ 32 h 1384"/>
                <a:gd name="T38" fmla="*/ 512 w 896"/>
                <a:gd name="T39" fmla="*/ 80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6" h="1384">
                  <a:moveTo>
                    <a:pt x="512" y="80"/>
                  </a:moveTo>
                  <a:cubicBezTo>
                    <a:pt x="424" y="160"/>
                    <a:pt x="160" y="424"/>
                    <a:pt x="80" y="512"/>
                  </a:cubicBezTo>
                  <a:cubicBezTo>
                    <a:pt x="0" y="600"/>
                    <a:pt x="40" y="584"/>
                    <a:pt x="32" y="608"/>
                  </a:cubicBezTo>
                  <a:cubicBezTo>
                    <a:pt x="24" y="632"/>
                    <a:pt x="32" y="632"/>
                    <a:pt x="32" y="656"/>
                  </a:cubicBezTo>
                  <a:cubicBezTo>
                    <a:pt x="32" y="680"/>
                    <a:pt x="24" y="720"/>
                    <a:pt x="32" y="752"/>
                  </a:cubicBezTo>
                  <a:cubicBezTo>
                    <a:pt x="40" y="784"/>
                    <a:pt x="8" y="760"/>
                    <a:pt x="80" y="848"/>
                  </a:cubicBezTo>
                  <a:cubicBezTo>
                    <a:pt x="152" y="936"/>
                    <a:pt x="368" y="1192"/>
                    <a:pt x="464" y="1280"/>
                  </a:cubicBezTo>
                  <a:cubicBezTo>
                    <a:pt x="560" y="1368"/>
                    <a:pt x="600" y="1368"/>
                    <a:pt x="656" y="1376"/>
                  </a:cubicBezTo>
                  <a:cubicBezTo>
                    <a:pt x="712" y="1384"/>
                    <a:pt x="760" y="1368"/>
                    <a:pt x="800" y="1328"/>
                  </a:cubicBezTo>
                  <a:cubicBezTo>
                    <a:pt x="840" y="1288"/>
                    <a:pt x="896" y="1200"/>
                    <a:pt x="896" y="1136"/>
                  </a:cubicBezTo>
                  <a:cubicBezTo>
                    <a:pt x="896" y="1072"/>
                    <a:pt x="848" y="1000"/>
                    <a:pt x="800" y="944"/>
                  </a:cubicBezTo>
                  <a:cubicBezTo>
                    <a:pt x="752" y="888"/>
                    <a:pt x="648" y="840"/>
                    <a:pt x="608" y="800"/>
                  </a:cubicBezTo>
                  <a:cubicBezTo>
                    <a:pt x="568" y="760"/>
                    <a:pt x="544" y="752"/>
                    <a:pt x="560" y="704"/>
                  </a:cubicBezTo>
                  <a:cubicBezTo>
                    <a:pt x="576" y="656"/>
                    <a:pt x="656" y="568"/>
                    <a:pt x="704" y="512"/>
                  </a:cubicBezTo>
                  <a:cubicBezTo>
                    <a:pt x="752" y="456"/>
                    <a:pt x="816" y="416"/>
                    <a:pt x="848" y="368"/>
                  </a:cubicBezTo>
                  <a:cubicBezTo>
                    <a:pt x="880" y="320"/>
                    <a:pt x="896" y="272"/>
                    <a:pt x="896" y="224"/>
                  </a:cubicBezTo>
                  <a:cubicBezTo>
                    <a:pt x="896" y="176"/>
                    <a:pt x="872" y="112"/>
                    <a:pt x="848" y="80"/>
                  </a:cubicBezTo>
                  <a:cubicBezTo>
                    <a:pt x="824" y="48"/>
                    <a:pt x="792" y="40"/>
                    <a:pt x="752" y="32"/>
                  </a:cubicBezTo>
                  <a:cubicBezTo>
                    <a:pt x="712" y="24"/>
                    <a:pt x="648" y="24"/>
                    <a:pt x="608" y="32"/>
                  </a:cubicBezTo>
                  <a:cubicBezTo>
                    <a:pt x="568" y="40"/>
                    <a:pt x="600" y="0"/>
                    <a:pt x="512" y="80"/>
                  </a:cubicBezTo>
                  <a:close/>
                </a:path>
              </a:pathLst>
            </a:custGeom>
            <a:noFill/>
            <a:ln w="19050" cap="flat" cmpd="sng">
              <a:solidFill>
                <a:srgbClr val="0099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836" name="Group 92">
            <a:extLst>
              <a:ext uri="{FF2B5EF4-FFF2-40B4-BE49-F238E27FC236}">
                <a16:creationId xmlns:a16="http://schemas.microsoft.com/office/drawing/2014/main" id="{84C1ABA4-8628-4016-A9BA-BE4D1C67DD0F}"/>
              </a:ext>
            </a:extLst>
          </p:cNvPr>
          <p:cNvGrpSpPr>
            <a:grpSpLocks/>
          </p:cNvGrpSpPr>
          <p:nvPr/>
        </p:nvGrpSpPr>
        <p:grpSpPr bwMode="auto">
          <a:xfrm>
            <a:off x="331788" y="3405188"/>
            <a:ext cx="2260600" cy="3048000"/>
            <a:chOff x="144" y="2208"/>
            <a:chExt cx="1424" cy="1920"/>
          </a:xfrm>
        </p:grpSpPr>
        <p:sp>
          <p:nvSpPr>
            <p:cNvPr id="287782" name="Oval 38">
              <a:extLst>
                <a:ext uri="{FF2B5EF4-FFF2-40B4-BE49-F238E27FC236}">
                  <a16:creationId xmlns:a16="http://schemas.microsoft.com/office/drawing/2014/main" id="{426EC749-91FB-46EF-88B5-5F5EF6B47A6A}"/>
                </a:ext>
              </a:extLst>
            </p:cNvPr>
            <p:cNvSpPr>
              <a:spLocks noChangeArrowheads="1"/>
            </p:cNvSpPr>
            <p:nvPr/>
          </p:nvSpPr>
          <p:spPr bwMode="auto">
            <a:xfrm>
              <a:off x="700" y="2470"/>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7</a:t>
              </a:r>
              <a:endParaRPr lang="en-US" altLang="zh-CN" sz="2400">
                <a:latin typeface="Times New Roman" panose="02020603050405020304" pitchFamily="18" charset="0"/>
              </a:endParaRPr>
            </a:p>
          </p:txBody>
        </p:sp>
        <p:sp>
          <p:nvSpPr>
            <p:cNvPr id="287783" name="Line 39">
              <a:extLst>
                <a:ext uri="{FF2B5EF4-FFF2-40B4-BE49-F238E27FC236}">
                  <a16:creationId xmlns:a16="http://schemas.microsoft.com/office/drawing/2014/main" id="{6B78A7FF-7A7B-4B89-89C9-5DA34AD43011}"/>
                </a:ext>
              </a:extLst>
            </p:cNvPr>
            <p:cNvSpPr>
              <a:spLocks noChangeShapeType="1"/>
            </p:cNvSpPr>
            <p:nvPr/>
          </p:nvSpPr>
          <p:spPr bwMode="auto">
            <a:xfrm flipH="1">
              <a:off x="508" y="2710"/>
              <a:ext cx="240"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84" name="Oval 40">
              <a:extLst>
                <a:ext uri="{FF2B5EF4-FFF2-40B4-BE49-F238E27FC236}">
                  <a16:creationId xmlns:a16="http://schemas.microsoft.com/office/drawing/2014/main" id="{39B629C4-A9BE-4CB6-801D-21A7C8912A1D}"/>
                </a:ext>
              </a:extLst>
            </p:cNvPr>
            <p:cNvSpPr>
              <a:spLocks noChangeArrowheads="1"/>
            </p:cNvSpPr>
            <p:nvPr/>
          </p:nvSpPr>
          <p:spPr bwMode="auto">
            <a:xfrm>
              <a:off x="316" y="2902"/>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287785" name="Line 41">
              <a:extLst>
                <a:ext uri="{FF2B5EF4-FFF2-40B4-BE49-F238E27FC236}">
                  <a16:creationId xmlns:a16="http://schemas.microsoft.com/office/drawing/2014/main" id="{4307F985-2235-4404-AECE-39DFC631537C}"/>
                </a:ext>
              </a:extLst>
            </p:cNvPr>
            <p:cNvSpPr>
              <a:spLocks noChangeShapeType="1"/>
            </p:cNvSpPr>
            <p:nvPr/>
          </p:nvSpPr>
          <p:spPr bwMode="auto">
            <a:xfrm>
              <a:off x="940" y="2710"/>
              <a:ext cx="240"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86" name="Oval 42">
              <a:extLst>
                <a:ext uri="{FF2B5EF4-FFF2-40B4-BE49-F238E27FC236}">
                  <a16:creationId xmlns:a16="http://schemas.microsoft.com/office/drawing/2014/main" id="{7AD5F568-01A0-47C7-92E0-7EFB3DACB813}"/>
                </a:ext>
              </a:extLst>
            </p:cNvPr>
            <p:cNvSpPr>
              <a:spLocks noChangeArrowheads="1"/>
            </p:cNvSpPr>
            <p:nvPr/>
          </p:nvSpPr>
          <p:spPr bwMode="auto">
            <a:xfrm>
              <a:off x="1132" y="2902"/>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bg2"/>
                  </a:solidFill>
                  <a:latin typeface="Times New Roman" panose="02020603050405020304" pitchFamily="18" charset="0"/>
                </a:rPr>
                <a:t>16</a:t>
              </a:r>
              <a:endParaRPr lang="en-US" altLang="zh-CN" sz="2400">
                <a:latin typeface="Times New Roman" panose="02020603050405020304" pitchFamily="18" charset="0"/>
              </a:endParaRPr>
            </a:p>
          </p:txBody>
        </p:sp>
        <p:sp>
          <p:nvSpPr>
            <p:cNvPr id="287788" name="Line 44">
              <a:extLst>
                <a:ext uri="{FF2B5EF4-FFF2-40B4-BE49-F238E27FC236}">
                  <a16:creationId xmlns:a16="http://schemas.microsoft.com/office/drawing/2014/main" id="{9F60FCC7-7FE1-4A90-85DF-DE1895F37460}"/>
                </a:ext>
              </a:extLst>
            </p:cNvPr>
            <p:cNvSpPr>
              <a:spLocks noChangeShapeType="1"/>
            </p:cNvSpPr>
            <p:nvPr/>
          </p:nvSpPr>
          <p:spPr bwMode="auto">
            <a:xfrm flipH="1">
              <a:off x="892" y="3142"/>
              <a:ext cx="288"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89" name="Oval 45">
              <a:extLst>
                <a:ext uri="{FF2B5EF4-FFF2-40B4-BE49-F238E27FC236}">
                  <a16:creationId xmlns:a16="http://schemas.microsoft.com/office/drawing/2014/main" id="{DE61FBA3-0DEB-4AEF-84CA-262C21695F66}"/>
                </a:ext>
              </a:extLst>
            </p:cNvPr>
            <p:cNvSpPr>
              <a:spLocks noChangeArrowheads="1"/>
            </p:cNvSpPr>
            <p:nvPr/>
          </p:nvSpPr>
          <p:spPr bwMode="auto">
            <a:xfrm>
              <a:off x="700" y="3334"/>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bg2"/>
                  </a:solidFill>
                  <a:latin typeface="Times New Roman" panose="02020603050405020304" pitchFamily="18" charset="0"/>
                </a:rPr>
                <a:t>11</a:t>
              </a:r>
              <a:endParaRPr lang="en-US" altLang="zh-CN" sz="2400">
                <a:latin typeface="Times New Roman" panose="02020603050405020304" pitchFamily="18" charset="0"/>
              </a:endParaRPr>
            </a:p>
          </p:txBody>
        </p:sp>
        <p:sp>
          <p:nvSpPr>
            <p:cNvPr id="287790" name="Line 46">
              <a:extLst>
                <a:ext uri="{FF2B5EF4-FFF2-40B4-BE49-F238E27FC236}">
                  <a16:creationId xmlns:a16="http://schemas.microsoft.com/office/drawing/2014/main" id="{6533E994-AC79-4482-9889-B96F76107990}"/>
                </a:ext>
              </a:extLst>
            </p:cNvPr>
            <p:cNvSpPr>
              <a:spLocks noChangeShapeType="1"/>
            </p:cNvSpPr>
            <p:nvPr/>
          </p:nvSpPr>
          <p:spPr bwMode="auto">
            <a:xfrm flipH="1">
              <a:off x="460" y="3574"/>
              <a:ext cx="288"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91" name="Oval 47">
              <a:extLst>
                <a:ext uri="{FF2B5EF4-FFF2-40B4-BE49-F238E27FC236}">
                  <a16:creationId xmlns:a16="http://schemas.microsoft.com/office/drawing/2014/main" id="{DA5742EB-EF89-4158-AD4D-F85D6DE41533}"/>
                </a:ext>
              </a:extLst>
            </p:cNvPr>
            <p:cNvSpPr>
              <a:spLocks noChangeArrowheads="1"/>
            </p:cNvSpPr>
            <p:nvPr/>
          </p:nvSpPr>
          <p:spPr bwMode="auto">
            <a:xfrm>
              <a:off x="316" y="3718"/>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bg2"/>
                  </a:solidFill>
                  <a:latin typeface="Times New Roman" panose="02020603050405020304" pitchFamily="18" charset="0"/>
                  <a:ea typeface="MS Hei" pitchFamily="49" charset="-122"/>
                </a:rPr>
                <a:t>9</a:t>
              </a:r>
              <a:endParaRPr lang="en-US" altLang="zh-CN" sz="2400">
                <a:latin typeface="Times New Roman" panose="02020603050405020304" pitchFamily="18" charset="0"/>
              </a:endParaRPr>
            </a:p>
          </p:txBody>
        </p:sp>
        <p:sp>
          <p:nvSpPr>
            <p:cNvPr id="287792" name="Text Box 48">
              <a:extLst>
                <a:ext uri="{FF2B5EF4-FFF2-40B4-BE49-F238E27FC236}">
                  <a16:creationId xmlns:a16="http://schemas.microsoft.com/office/drawing/2014/main" id="{449ABE5B-A22B-44D3-9DFA-242C1C90B019}"/>
                </a:ext>
              </a:extLst>
            </p:cNvPr>
            <p:cNvSpPr txBox="1">
              <a:spLocks noChangeArrowheads="1"/>
            </p:cNvSpPr>
            <p:nvPr/>
          </p:nvSpPr>
          <p:spPr bwMode="auto">
            <a:xfrm>
              <a:off x="354" y="345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0</a:t>
              </a:r>
            </a:p>
          </p:txBody>
        </p:sp>
        <p:sp>
          <p:nvSpPr>
            <p:cNvPr id="287793" name="Text Box 49">
              <a:extLst>
                <a:ext uri="{FF2B5EF4-FFF2-40B4-BE49-F238E27FC236}">
                  <a16:creationId xmlns:a16="http://schemas.microsoft.com/office/drawing/2014/main" id="{5AEB8FFF-FC71-4AEB-9F37-785E387ED0BD}"/>
                </a:ext>
              </a:extLst>
            </p:cNvPr>
            <p:cNvSpPr txBox="1">
              <a:spLocks noChangeArrowheads="1"/>
            </p:cNvSpPr>
            <p:nvPr/>
          </p:nvSpPr>
          <p:spPr bwMode="auto">
            <a:xfrm>
              <a:off x="738" y="307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宋体" panose="02010600030101010101" pitchFamily="2" charset="-122"/>
                </a:rPr>
                <a:t>-</a:t>
              </a:r>
              <a:r>
                <a:rPr lang="en-US" altLang="zh-CN" sz="2400" b="1">
                  <a:solidFill>
                    <a:srgbClr val="008000"/>
                  </a:solidFill>
                  <a:latin typeface="Times New Roman" panose="02020603050405020304" pitchFamily="18" charset="0"/>
                </a:rPr>
                <a:t>1</a:t>
              </a:r>
            </a:p>
          </p:txBody>
        </p:sp>
        <p:sp>
          <p:nvSpPr>
            <p:cNvPr id="287794" name="Text Box 50">
              <a:extLst>
                <a:ext uri="{FF2B5EF4-FFF2-40B4-BE49-F238E27FC236}">
                  <a16:creationId xmlns:a16="http://schemas.microsoft.com/office/drawing/2014/main" id="{CADBF982-9747-468F-A09A-2731BB8B05EE}"/>
                </a:ext>
              </a:extLst>
            </p:cNvPr>
            <p:cNvSpPr txBox="1">
              <a:spLocks noChangeArrowheads="1"/>
            </p:cNvSpPr>
            <p:nvPr/>
          </p:nvSpPr>
          <p:spPr bwMode="auto">
            <a:xfrm>
              <a:off x="1228" y="264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宋体" panose="02010600030101010101" pitchFamily="2" charset="-122"/>
                </a:rPr>
                <a:t>-</a:t>
              </a:r>
              <a:r>
                <a:rPr lang="en-US" altLang="zh-CN" sz="2400" b="1">
                  <a:solidFill>
                    <a:srgbClr val="008000"/>
                  </a:solidFill>
                  <a:latin typeface="Times New Roman" panose="02020603050405020304" pitchFamily="18" charset="0"/>
                </a:rPr>
                <a:t>2</a:t>
              </a:r>
            </a:p>
          </p:txBody>
        </p:sp>
        <p:sp>
          <p:nvSpPr>
            <p:cNvPr id="287824" name="Text Box 80">
              <a:extLst>
                <a:ext uri="{FF2B5EF4-FFF2-40B4-BE49-F238E27FC236}">
                  <a16:creationId xmlns:a16="http://schemas.microsoft.com/office/drawing/2014/main" id="{9A789C34-D724-49D4-9073-D0D09C5CFF28}"/>
                </a:ext>
              </a:extLst>
            </p:cNvPr>
            <p:cNvSpPr txBox="1">
              <a:spLocks noChangeArrowheads="1"/>
            </p:cNvSpPr>
            <p:nvPr/>
          </p:nvSpPr>
          <p:spPr bwMode="auto">
            <a:xfrm>
              <a:off x="882" y="220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2</a:t>
              </a:r>
            </a:p>
          </p:txBody>
        </p:sp>
        <p:sp>
          <p:nvSpPr>
            <p:cNvPr id="287826" name="Freeform 82">
              <a:extLst>
                <a:ext uri="{FF2B5EF4-FFF2-40B4-BE49-F238E27FC236}">
                  <a16:creationId xmlns:a16="http://schemas.microsoft.com/office/drawing/2014/main" id="{1A508ED0-3217-4EC6-B857-C353A2D931C2}"/>
                </a:ext>
              </a:extLst>
            </p:cNvPr>
            <p:cNvSpPr>
              <a:spLocks/>
            </p:cNvSpPr>
            <p:nvPr/>
          </p:nvSpPr>
          <p:spPr bwMode="auto">
            <a:xfrm>
              <a:off x="144" y="2680"/>
              <a:ext cx="1424" cy="1448"/>
            </a:xfrm>
            <a:custGeom>
              <a:avLst/>
              <a:gdLst>
                <a:gd name="T0" fmla="*/ 1008 w 1424"/>
                <a:gd name="T1" fmla="*/ 152 h 1448"/>
                <a:gd name="T2" fmla="*/ 144 w 1424"/>
                <a:gd name="T3" fmla="*/ 1016 h 1448"/>
                <a:gd name="T4" fmla="*/ 144 w 1424"/>
                <a:gd name="T5" fmla="*/ 1352 h 1448"/>
                <a:gd name="T6" fmla="*/ 336 w 1424"/>
                <a:gd name="T7" fmla="*/ 1400 h 1448"/>
                <a:gd name="T8" fmla="*/ 528 w 1424"/>
                <a:gd name="T9" fmla="*/ 1304 h 1448"/>
                <a:gd name="T10" fmla="*/ 1296 w 1424"/>
                <a:gd name="T11" fmla="*/ 536 h 1448"/>
                <a:gd name="T12" fmla="*/ 1296 w 1424"/>
                <a:gd name="T13" fmla="*/ 152 h 1448"/>
                <a:gd name="T14" fmla="*/ 1104 w 1424"/>
                <a:gd name="T15" fmla="*/ 104 h 1448"/>
                <a:gd name="T16" fmla="*/ 1008 w 1424"/>
                <a:gd name="T17" fmla="*/ 152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4" h="1448">
                  <a:moveTo>
                    <a:pt x="1008" y="152"/>
                  </a:moveTo>
                  <a:cubicBezTo>
                    <a:pt x="848" y="304"/>
                    <a:pt x="288" y="816"/>
                    <a:pt x="144" y="1016"/>
                  </a:cubicBezTo>
                  <a:cubicBezTo>
                    <a:pt x="0" y="1216"/>
                    <a:pt x="112" y="1288"/>
                    <a:pt x="144" y="1352"/>
                  </a:cubicBezTo>
                  <a:cubicBezTo>
                    <a:pt x="176" y="1416"/>
                    <a:pt x="272" y="1408"/>
                    <a:pt x="336" y="1400"/>
                  </a:cubicBezTo>
                  <a:cubicBezTo>
                    <a:pt x="400" y="1392"/>
                    <a:pt x="368" y="1448"/>
                    <a:pt x="528" y="1304"/>
                  </a:cubicBezTo>
                  <a:cubicBezTo>
                    <a:pt x="688" y="1160"/>
                    <a:pt x="1168" y="728"/>
                    <a:pt x="1296" y="536"/>
                  </a:cubicBezTo>
                  <a:cubicBezTo>
                    <a:pt x="1424" y="344"/>
                    <a:pt x="1328" y="224"/>
                    <a:pt x="1296" y="152"/>
                  </a:cubicBezTo>
                  <a:cubicBezTo>
                    <a:pt x="1264" y="80"/>
                    <a:pt x="1152" y="104"/>
                    <a:pt x="1104" y="104"/>
                  </a:cubicBezTo>
                  <a:cubicBezTo>
                    <a:pt x="1056" y="104"/>
                    <a:pt x="1168" y="0"/>
                    <a:pt x="1008" y="152"/>
                  </a:cubicBezTo>
                  <a:close/>
                </a:path>
              </a:pathLst>
            </a:custGeom>
            <a:noFill/>
            <a:ln w="19050" cap="flat" cmpd="sng">
              <a:solidFill>
                <a:schemeClr val="hlink"/>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838" name="Group 94">
            <a:extLst>
              <a:ext uri="{FF2B5EF4-FFF2-40B4-BE49-F238E27FC236}">
                <a16:creationId xmlns:a16="http://schemas.microsoft.com/office/drawing/2014/main" id="{2D800658-C295-415A-A9DF-AD5A812CFB07}"/>
              </a:ext>
            </a:extLst>
          </p:cNvPr>
          <p:cNvGrpSpPr>
            <a:grpSpLocks/>
          </p:cNvGrpSpPr>
          <p:nvPr/>
        </p:nvGrpSpPr>
        <p:grpSpPr bwMode="auto">
          <a:xfrm>
            <a:off x="5775325" y="3394075"/>
            <a:ext cx="2835275" cy="2930525"/>
            <a:chOff x="3638" y="2138"/>
            <a:chExt cx="1786" cy="1846"/>
          </a:xfrm>
        </p:grpSpPr>
        <p:sp>
          <p:nvSpPr>
            <p:cNvPr id="287808" name="Line 64">
              <a:extLst>
                <a:ext uri="{FF2B5EF4-FFF2-40B4-BE49-F238E27FC236}">
                  <a16:creationId xmlns:a16="http://schemas.microsoft.com/office/drawing/2014/main" id="{0A922ADF-0EED-4588-A50C-F80AA1C5843A}"/>
                </a:ext>
              </a:extLst>
            </p:cNvPr>
            <p:cNvSpPr>
              <a:spLocks noChangeShapeType="1"/>
            </p:cNvSpPr>
            <p:nvPr/>
          </p:nvSpPr>
          <p:spPr bwMode="auto">
            <a:xfrm flipH="1">
              <a:off x="3830" y="2640"/>
              <a:ext cx="240"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09" name="Oval 65">
              <a:extLst>
                <a:ext uri="{FF2B5EF4-FFF2-40B4-BE49-F238E27FC236}">
                  <a16:creationId xmlns:a16="http://schemas.microsoft.com/office/drawing/2014/main" id="{7B7F6AFE-6E67-4123-849A-33EA14D7667F}"/>
                </a:ext>
              </a:extLst>
            </p:cNvPr>
            <p:cNvSpPr>
              <a:spLocks noChangeArrowheads="1"/>
            </p:cNvSpPr>
            <p:nvPr/>
          </p:nvSpPr>
          <p:spPr bwMode="auto">
            <a:xfrm>
              <a:off x="3638" y="2832"/>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287810" name="Oval 66">
              <a:extLst>
                <a:ext uri="{FF2B5EF4-FFF2-40B4-BE49-F238E27FC236}">
                  <a16:creationId xmlns:a16="http://schemas.microsoft.com/office/drawing/2014/main" id="{0E558305-B250-4773-943C-472E19385CA2}"/>
                </a:ext>
              </a:extLst>
            </p:cNvPr>
            <p:cNvSpPr>
              <a:spLocks noChangeArrowheads="1"/>
            </p:cNvSpPr>
            <p:nvPr/>
          </p:nvSpPr>
          <p:spPr bwMode="auto">
            <a:xfrm>
              <a:off x="4022" y="2400"/>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bg2"/>
                  </a:solidFill>
                  <a:latin typeface="Times New Roman" panose="02020603050405020304" pitchFamily="18" charset="0"/>
                  <a:ea typeface="MS Hei" pitchFamily="49" charset="-122"/>
                </a:rPr>
                <a:t>7</a:t>
              </a:r>
              <a:endParaRPr lang="en-US" altLang="zh-CN" sz="2400">
                <a:latin typeface="Times New Roman" panose="02020603050405020304" pitchFamily="18" charset="0"/>
              </a:endParaRPr>
            </a:p>
          </p:txBody>
        </p:sp>
        <p:sp>
          <p:nvSpPr>
            <p:cNvPr id="287811" name="Line 67">
              <a:extLst>
                <a:ext uri="{FF2B5EF4-FFF2-40B4-BE49-F238E27FC236}">
                  <a16:creationId xmlns:a16="http://schemas.microsoft.com/office/drawing/2014/main" id="{799F4CFD-2CD3-4AF2-8F0C-013B3FC44F95}"/>
                </a:ext>
              </a:extLst>
            </p:cNvPr>
            <p:cNvSpPr>
              <a:spLocks noChangeShapeType="1"/>
            </p:cNvSpPr>
            <p:nvPr/>
          </p:nvSpPr>
          <p:spPr bwMode="auto">
            <a:xfrm>
              <a:off x="4262" y="2640"/>
              <a:ext cx="240"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12" name="Oval 68">
              <a:extLst>
                <a:ext uri="{FF2B5EF4-FFF2-40B4-BE49-F238E27FC236}">
                  <a16:creationId xmlns:a16="http://schemas.microsoft.com/office/drawing/2014/main" id="{01C4EDB0-B0BC-479F-950C-3CAF1A9AB276}"/>
                </a:ext>
              </a:extLst>
            </p:cNvPr>
            <p:cNvSpPr>
              <a:spLocks noChangeArrowheads="1"/>
            </p:cNvSpPr>
            <p:nvPr/>
          </p:nvSpPr>
          <p:spPr bwMode="auto">
            <a:xfrm>
              <a:off x="4406" y="2832"/>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bg2"/>
                  </a:solidFill>
                  <a:latin typeface="Times New Roman" panose="02020603050405020304" pitchFamily="18" charset="0"/>
                </a:rPr>
                <a:t>11</a:t>
              </a:r>
              <a:endParaRPr lang="en-US" altLang="zh-CN" sz="2400">
                <a:latin typeface="Times New Roman" panose="02020603050405020304" pitchFamily="18" charset="0"/>
              </a:endParaRPr>
            </a:p>
          </p:txBody>
        </p:sp>
        <p:sp>
          <p:nvSpPr>
            <p:cNvPr id="287813" name="Line 69">
              <a:extLst>
                <a:ext uri="{FF2B5EF4-FFF2-40B4-BE49-F238E27FC236}">
                  <a16:creationId xmlns:a16="http://schemas.microsoft.com/office/drawing/2014/main" id="{564C7DC1-842C-4E06-A73F-55EF32C477A6}"/>
                </a:ext>
              </a:extLst>
            </p:cNvPr>
            <p:cNvSpPr>
              <a:spLocks noChangeShapeType="1"/>
            </p:cNvSpPr>
            <p:nvPr/>
          </p:nvSpPr>
          <p:spPr bwMode="auto">
            <a:xfrm>
              <a:off x="4646" y="3072"/>
              <a:ext cx="240"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14" name="Line 70">
              <a:extLst>
                <a:ext uri="{FF2B5EF4-FFF2-40B4-BE49-F238E27FC236}">
                  <a16:creationId xmlns:a16="http://schemas.microsoft.com/office/drawing/2014/main" id="{9E63F5BC-3336-4EC1-88D9-6CB9DC6AB603}"/>
                </a:ext>
              </a:extLst>
            </p:cNvPr>
            <p:cNvSpPr>
              <a:spLocks noChangeShapeType="1"/>
            </p:cNvSpPr>
            <p:nvPr/>
          </p:nvSpPr>
          <p:spPr bwMode="auto">
            <a:xfrm>
              <a:off x="4982" y="3504"/>
              <a:ext cx="288"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15" name="Oval 71">
              <a:extLst>
                <a:ext uri="{FF2B5EF4-FFF2-40B4-BE49-F238E27FC236}">
                  <a16:creationId xmlns:a16="http://schemas.microsoft.com/office/drawing/2014/main" id="{2A419EB4-CCC4-4D82-A8AF-D9C7CE22A10B}"/>
                </a:ext>
              </a:extLst>
            </p:cNvPr>
            <p:cNvSpPr>
              <a:spLocks noChangeArrowheads="1"/>
            </p:cNvSpPr>
            <p:nvPr/>
          </p:nvSpPr>
          <p:spPr bwMode="auto">
            <a:xfrm>
              <a:off x="5126" y="3696"/>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rPr>
                <a:t>26</a:t>
              </a:r>
              <a:endParaRPr lang="en-US" altLang="zh-CN" sz="2400">
                <a:latin typeface="Times New Roman" panose="02020603050405020304" pitchFamily="18" charset="0"/>
              </a:endParaRPr>
            </a:p>
          </p:txBody>
        </p:sp>
        <p:sp>
          <p:nvSpPr>
            <p:cNvPr id="287816" name="Line 72">
              <a:extLst>
                <a:ext uri="{FF2B5EF4-FFF2-40B4-BE49-F238E27FC236}">
                  <a16:creationId xmlns:a16="http://schemas.microsoft.com/office/drawing/2014/main" id="{1D86F4DD-5844-4B0B-94AF-E8575D20C1C6}"/>
                </a:ext>
              </a:extLst>
            </p:cNvPr>
            <p:cNvSpPr>
              <a:spLocks noChangeShapeType="1"/>
            </p:cNvSpPr>
            <p:nvPr/>
          </p:nvSpPr>
          <p:spPr bwMode="auto">
            <a:xfrm flipH="1">
              <a:off x="4166" y="3072"/>
              <a:ext cx="288"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17" name="Oval 73">
              <a:extLst>
                <a:ext uri="{FF2B5EF4-FFF2-40B4-BE49-F238E27FC236}">
                  <a16:creationId xmlns:a16="http://schemas.microsoft.com/office/drawing/2014/main" id="{0F5E30A7-53D0-4D78-8D14-350B4EDB270D}"/>
                </a:ext>
              </a:extLst>
            </p:cNvPr>
            <p:cNvSpPr>
              <a:spLocks noChangeArrowheads="1"/>
            </p:cNvSpPr>
            <p:nvPr/>
          </p:nvSpPr>
          <p:spPr bwMode="auto">
            <a:xfrm>
              <a:off x="4022" y="3264"/>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CC3300"/>
                  </a:solidFill>
                  <a:latin typeface="Times New Roman" panose="02020603050405020304" pitchFamily="18" charset="0"/>
                  <a:ea typeface="MS Hei" pitchFamily="49" charset="-122"/>
                </a:rPr>
                <a:t>9</a:t>
              </a:r>
              <a:endParaRPr lang="en-US" altLang="zh-CN" sz="2400">
                <a:latin typeface="Times New Roman" panose="02020603050405020304" pitchFamily="18" charset="0"/>
              </a:endParaRPr>
            </a:p>
          </p:txBody>
        </p:sp>
        <p:sp>
          <p:nvSpPr>
            <p:cNvPr id="287818" name="Oval 74">
              <a:extLst>
                <a:ext uri="{FF2B5EF4-FFF2-40B4-BE49-F238E27FC236}">
                  <a16:creationId xmlns:a16="http://schemas.microsoft.com/office/drawing/2014/main" id="{4FE40A35-127C-466D-A3A1-62FDB364B561}"/>
                </a:ext>
              </a:extLst>
            </p:cNvPr>
            <p:cNvSpPr>
              <a:spLocks noChangeArrowheads="1"/>
            </p:cNvSpPr>
            <p:nvPr/>
          </p:nvSpPr>
          <p:spPr bwMode="auto">
            <a:xfrm>
              <a:off x="4790" y="3264"/>
              <a:ext cx="288" cy="288"/>
            </a:xfrm>
            <a:prstGeom prst="ellipse">
              <a:avLst/>
            </a:prstGeom>
            <a:solidFill>
              <a:srgbClr val="FFFFCC"/>
            </a:solidFill>
            <a:ln w="2857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chemeClr val="bg2"/>
                  </a:solidFill>
                  <a:latin typeface="Times New Roman" panose="02020603050405020304" pitchFamily="18" charset="0"/>
                </a:rPr>
                <a:t>16</a:t>
              </a:r>
              <a:endParaRPr lang="en-US" altLang="zh-CN" sz="2400">
                <a:latin typeface="Times New Roman" panose="02020603050405020304" pitchFamily="18" charset="0"/>
              </a:endParaRPr>
            </a:p>
          </p:txBody>
        </p:sp>
        <p:sp>
          <p:nvSpPr>
            <p:cNvPr id="287820" name="Text Box 76">
              <a:extLst>
                <a:ext uri="{FF2B5EF4-FFF2-40B4-BE49-F238E27FC236}">
                  <a16:creationId xmlns:a16="http://schemas.microsoft.com/office/drawing/2014/main" id="{15562440-44BD-4B17-B0B0-7153AB59FA73}"/>
                </a:ext>
              </a:extLst>
            </p:cNvPr>
            <p:cNvSpPr txBox="1">
              <a:spLocks noChangeArrowheads="1"/>
            </p:cNvSpPr>
            <p:nvPr/>
          </p:nvSpPr>
          <p:spPr bwMode="auto">
            <a:xfrm>
              <a:off x="5212" y="343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0</a:t>
              </a:r>
            </a:p>
          </p:txBody>
        </p:sp>
        <p:sp>
          <p:nvSpPr>
            <p:cNvPr id="287821" name="Text Box 77">
              <a:extLst>
                <a:ext uri="{FF2B5EF4-FFF2-40B4-BE49-F238E27FC236}">
                  <a16:creationId xmlns:a16="http://schemas.microsoft.com/office/drawing/2014/main" id="{7D2DFF02-8DF5-4C2B-BFF6-760DE43CAD5A}"/>
                </a:ext>
              </a:extLst>
            </p:cNvPr>
            <p:cNvSpPr txBox="1">
              <a:spLocks noChangeArrowheads="1"/>
            </p:cNvSpPr>
            <p:nvPr/>
          </p:nvSpPr>
          <p:spPr bwMode="auto">
            <a:xfrm>
              <a:off x="4876" y="300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1</a:t>
              </a:r>
            </a:p>
          </p:txBody>
        </p:sp>
        <p:sp>
          <p:nvSpPr>
            <p:cNvPr id="287822" name="Text Box 78">
              <a:extLst>
                <a:ext uri="{FF2B5EF4-FFF2-40B4-BE49-F238E27FC236}">
                  <a16:creationId xmlns:a16="http://schemas.microsoft.com/office/drawing/2014/main" id="{3EB76A56-C3DB-4915-8F9F-D7FC9C9BFD7B}"/>
                </a:ext>
              </a:extLst>
            </p:cNvPr>
            <p:cNvSpPr txBox="1">
              <a:spLocks noChangeArrowheads="1"/>
            </p:cNvSpPr>
            <p:nvPr/>
          </p:nvSpPr>
          <p:spPr bwMode="auto">
            <a:xfrm>
              <a:off x="4492" y="25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1</a:t>
              </a:r>
            </a:p>
          </p:txBody>
        </p:sp>
        <p:sp>
          <p:nvSpPr>
            <p:cNvPr id="287823" name="Text Box 79">
              <a:extLst>
                <a:ext uri="{FF2B5EF4-FFF2-40B4-BE49-F238E27FC236}">
                  <a16:creationId xmlns:a16="http://schemas.microsoft.com/office/drawing/2014/main" id="{B6598097-89FB-4BAB-B946-F1317507ED59}"/>
                </a:ext>
              </a:extLst>
            </p:cNvPr>
            <p:cNvSpPr txBox="1">
              <a:spLocks noChangeArrowheads="1"/>
            </p:cNvSpPr>
            <p:nvPr/>
          </p:nvSpPr>
          <p:spPr bwMode="auto">
            <a:xfrm>
              <a:off x="4108" y="213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latin typeface="Times New Roman" panose="02020603050405020304" pitchFamily="18" charset="0"/>
                </a:rPr>
                <a:t>2</a:t>
              </a:r>
            </a:p>
          </p:txBody>
        </p:sp>
        <p:sp>
          <p:nvSpPr>
            <p:cNvPr id="287827" name="Freeform 83">
              <a:extLst>
                <a:ext uri="{FF2B5EF4-FFF2-40B4-BE49-F238E27FC236}">
                  <a16:creationId xmlns:a16="http://schemas.microsoft.com/office/drawing/2014/main" id="{C94B3AB6-D898-48A9-929B-505DC9C24E6B}"/>
                </a:ext>
              </a:extLst>
            </p:cNvPr>
            <p:cNvSpPr>
              <a:spLocks/>
            </p:cNvSpPr>
            <p:nvPr/>
          </p:nvSpPr>
          <p:spPr bwMode="auto">
            <a:xfrm>
              <a:off x="3880" y="2160"/>
              <a:ext cx="1344" cy="1568"/>
            </a:xfrm>
            <a:custGeom>
              <a:avLst/>
              <a:gdLst>
                <a:gd name="T0" fmla="*/ 152 w 1344"/>
                <a:gd name="T1" fmla="*/ 528 h 1568"/>
                <a:gd name="T2" fmla="*/ 968 w 1344"/>
                <a:gd name="T3" fmla="*/ 1440 h 1568"/>
                <a:gd name="T4" fmla="*/ 1304 w 1344"/>
                <a:gd name="T5" fmla="*/ 1296 h 1568"/>
                <a:gd name="T6" fmla="*/ 1208 w 1344"/>
                <a:gd name="T7" fmla="*/ 1008 h 1568"/>
                <a:gd name="T8" fmla="*/ 968 w 1344"/>
                <a:gd name="T9" fmla="*/ 768 h 1568"/>
                <a:gd name="T10" fmla="*/ 392 w 1344"/>
                <a:gd name="T11" fmla="*/ 96 h 1568"/>
                <a:gd name="T12" fmla="*/ 56 w 1344"/>
                <a:gd name="T13" fmla="*/ 192 h 1568"/>
                <a:gd name="T14" fmla="*/ 152 w 1344"/>
                <a:gd name="T15" fmla="*/ 528 h 15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4" h="1568">
                  <a:moveTo>
                    <a:pt x="152" y="528"/>
                  </a:moveTo>
                  <a:cubicBezTo>
                    <a:pt x="304" y="736"/>
                    <a:pt x="776" y="1312"/>
                    <a:pt x="968" y="1440"/>
                  </a:cubicBezTo>
                  <a:cubicBezTo>
                    <a:pt x="1160" y="1568"/>
                    <a:pt x="1264" y="1368"/>
                    <a:pt x="1304" y="1296"/>
                  </a:cubicBezTo>
                  <a:cubicBezTo>
                    <a:pt x="1344" y="1224"/>
                    <a:pt x="1264" y="1096"/>
                    <a:pt x="1208" y="1008"/>
                  </a:cubicBezTo>
                  <a:cubicBezTo>
                    <a:pt x="1152" y="920"/>
                    <a:pt x="1104" y="920"/>
                    <a:pt x="968" y="768"/>
                  </a:cubicBezTo>
                  <a:cubicBezTo>
                    <a:pt x="832" y="616"/>
                    <a:pt x="544" y="192"/>
                    <a:pt x="392" y="96"/>
                  </a:cubicBezTo>
                  <a:cubicBezTo>
                    <a:pt x="240" y="0"/>
                    <a:pt x="96" y="120"/>
                    <a:pt x="56" y="192"/>
                  </a:cubicBezTo>
                  <a:cubicBezTo>
                    <a:pt x="16" y="264"/>
                    <a:pt x="0" y="320"/>
                    <a:pt x="152" y="528"/>
                  </a:cubicBezTo>
                  <a:close/>
                </a:path>
              </a:pathLst>
            </a:custGeom>
            <a:noFill/>
            <a:ln w="19050" cap="flat" cmpd="sng">
              <a:solidFill>
                <a:schemeClr val="tx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wipe dir="r"/>
  </p:transition>
</p:sld>
</file>

<file path=ppt/theme/theme1.xml><?xml version="1.0" encoding="utf-8"?>
<a:theme xmlns:a="http://schemas.openxmlformats.org/drawingml/2006/main" name="Pixel">
  <a:themeElements>
    <a:clrScheme name="">
      <a:dk1>
        <a:srgbClr val="000099"/>
      </a:dk1>
      <a:lt1>
        <a:srgbClr val="FFFFFF"/>
      </a:lt1>
      <a:dk2>
        <a:srgbClr val="CC0000"/>
      </a:dk2>
      <a:lt2>
        <a:srgbClr val="0000CC"/>
      </a:lt2>
      <a:accent1>
        <a:srgbClr val="CCFFCC"/>
      </a:accent1>
      <a:accent2>
        <a:srgbClr val="3366FF"/>
      </a:accent2>
      <a:accent3>
        <a:srgbClr val="FFFFFF"/>
      </a:accent3>
      <a:accent4>
        <a:srgbClr val="000082"/>
      </a:accent4>
      <a:accent5>
        <a:srgbClr val="E2FFE2"/>
      </a:accent5>
      <a:accent6>
        <a:srgbClr val="2D5CE7"/>
      </a:accent6>
      <a:hlink>
        <a:srgbClr val="800000"/>
      </a:hlink>
      <a:folHlink>
        <a:srgbClr val="E1E1E1"/>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008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rgbClr val="008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99"/>
        </a:dk1>
        <a:lt1>
          <a:srgbClr val="FFFFFF"/>
        </a:lt1>
        <a:dk2>
          <a:srgbClr val="CC0000"/>
        </a:dk2>
        <a:lt2>
          <a:srgbClr val="808080"/>
        </a:lt2>
        <a:accent1>
          <a:srgbClr val="FFCC66"/>
        </a:accent1>
        <a:accent2>
          <a:srgbClr val="CC0000"/>
        </a:accent2>
        <a:accent3>
          <a:srgbClr val="FFFFFF"/>
        </a:accent3>
        <a:accent4>
          <a:srgbClr val="000082"/>
        </a:accent4>
        <a:accent5>
          <a:srgbClr val="FFE2B8"/>
        </a:accent5>
        <a:accent6>
          <a:srgbClr val="B90000"/>
        </a:accent6>
        <a:hlink>
          <a:srgbClr val="0000CC"/>
        </a:hlink>
        <a:folHlink>
          <a:srgbClr val="00CC00"/>
        </a:folHlink>
      </a:clrScheme>
      <a:clrMap bg1="lt1" tx1="dk1" bg2="lt2" tx2="dk2" accent1="accent1" accent2="accent2" accent3="accent3" accent4="accent4" accent5="accent5" accent6="accent6" hlink="hlink" folHlink="folHlink"/>
    </a:extraClrScheme>
    <a:extraClrScheme>
      <a:clrScheme name="Pixel 14">
        <a:dk1>
          <a:srgbClr val="000099"/>
        </a:dk1>
        <a:lt1>
          <a:srgbClr val="FFFFFF"/>
        </a:lt1>
        <a:dk2>
          <a:srgbClr val="CC0000"/>
        </a:dk2>
        <a:lt2>
          <a:srgbClr val="0000CC"/>
        </a:lt2>
        <a:accent1>
          <a:srgbClr val="FFCC66"/>
        </a:accent1>
        <a:accent2>
          <a:srgbClr val="CC0000"/>
        </a:accent2>
        <a:accent3>
          <a:srgbClr val="FFFFFF"/>
        </a:accent3>
        <a:accent4>
          <a:srgbClr val="000082"/>
        </a:accent4>
        <a:accent5>
          <a:srgbClr val="FFE2B8"/>
        </a:accent5>
        <a:accent6>
          <a:srgbClr val="B90000"/>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5">
        <a:dk1>
          <a:srgbClr val="000099"/>
        </a:dk1>
        <a:lt1>
          <a:srgbClr val="FFFFFF"/>
        </a:lt1>
        <a:dk2>
          <a:srgbClr val="CC0000"/>
        </a:dk2>
        <a:lt2>
          <a:srgbClr val="0000CC"/>
        </a:lt2>
        <a:accent1>
          <a:srgbClr val="FFCC66"/>
        </a:accent1>
        <a:accent2>
          <a:srgbClr val="99FFCC"/>
        </a:accent2>
        <a:accent3>
          <a:srgbClr val="FFFFFF"/>
        </a:accent3>
        <a:accent4>
          <a:srgbClr val="000082"/>
        </a:accent4>
        <a:accent5>
          <a:srgbClr val="FFE2B8"/>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6">
        <a:dk1>
          <a:srgbClr val="000099"/>
        </a:dk1>
        <a:lt1>
          <a:srgbClr val="FFFFFF"/>
        </a:lt1>
        <a:dk2>
          <a:srgbClr val="CC0000"/>
        </a:dk2>
        <a:lt2>
          <a:srgbClr val="0000CC"/>
        </a:lt2>
        <a:accent1>
          <a:srgbClr val="99FFCC"/>
        </a:accent1>
        <a:accent2>
          <a:srgbClr val="99FFCC"/>
        </a:accent2>
        <a:accent3>
          <a:srgbClr val="FFFFFF"/>
        </a:accent3>
        <a:accent4>
          <a:srgbClr val="000082"/>
        </a:accent4>
        <a:accent5>
          <a:srgbClr val="CAFFE2"/>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3057</TotalTime>
  <Words>11060</Words>
  <Application>Microsoft Office PowerPoint</Application>
  <PresentationFormat>全屏显示(4:3)</PresentationFormat>
  <Paragraphs>2391</Paragraphs>
  <Slides>156</Slides>
  <Notes>0</Notes>
  <HiddenSlides>13</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156</vt:i4>
      </vt:variant>
    </vt:vector>
  </HeadingPairs>
  <TitlesOfParts>
    <vt:vector size="175" baseType="lpstr">
      <vt:lpstr>Arial</vt:lpstr>
      <vt:lpstr>宋体</vt:lpstr>
      <vt:lpstr>Times New Roman</vt:lpstr>
      <vt:lpstr>Wingdings</vt:lpstr>
      <vt:lpstr>华文新魏</vt:lpstr>
      <vt:lpstr>Arial Black</vt:lpstr>
      <vt:lpstr>华文彩云</vt:lpstr>
      <vt:lpstr>华文行楷</vt:lpstr>
      <vt:lpstr>仿宋_GB2312</vt:lpstr>
      <vt:lpstr>Symbol</vt:lpstr>
      <vt:lpstr>隶书</vt:lpstr>
      <vt:lpstr>Courier New</vt:lpstr>
      <vt:lpstr>楷体_GB2312</vt:lpstr>
      <vt:lpstr>MS Hei</vt:lpstr>
      <vt:lpstr>Arial Narrow</vt:lpstr>
      <vt:lpstr>Arial Unicode MS</vt:lpstr>
      <vt:lpstr>Pixel</vt:lpstr>
      <vt:lpstr>Microsoft Equation 3.0</vt:lpstr>
      <vt:lpstr>Microsoft 公式 3.0</vt:lpstr>
      <vt:lpstr>第七章   搜索结构</vt:lpstr>
      <vt:lpstr>第七章  搜索结构</vt:lpstr>
      <vt:lpstr>静态搜索表</vt:lpstr>
      <vt:lpstr>PowerPoint 演示文稿</vt:lpstr>
      <vt:lpstr>静态搜索表</vt:lpstr>
      <vt:lpstr>数据表与搜索表的类定义 </vt:lpstr>
      <vt:lpstr>PowerPoint 演示文稿</vt:lpstr>
      <vt:lpstr>PowerPoint 演示文稿</vt:lpstr>
      <vt:lpstr>PowerPoint 演示文稿</vt:lpstr>
      <vt:lpstr>PowerPoint 演示文稿</vt:lpstr>
      <vt:lpstr>PowerPoint 演示文稿</vt:lpstr>
      <vt:lpstr>数据表类的友元函数 </vt:lpstr>
      <vt:lpstr>PowerPoint 演示文稿</vt:lpstr>
      <vt:lpstr>PowerPoint 演示文稿</vt:lpstr>
      <vt:lpstr>顺序搜索（Sequential Search） </vt:lpstr>
      <vt:lpstr>PowerPoint 演示文稿</vt:lpstr>
      <vt:lpstr>使用监视哨的顺序搜索算法 </vt:lpstr>
      <vt:lpstr>PowerPoint 演示文稿</vt:lpstr>
      <vt:lpstr>顺序搜索的平均搜索长度</vt:lpstr>
      <vt:lpstr>PowerPoint 演示文稿</vt:lpstr>
      <vt:lpstr>顺序搜索的递归算法</vt:lpstr>
      <vt:lpstr>顺序搜索的递归算法</vt:lpstr>
      <vt:lpstr>二叉搜索树 ( Binary Search Tree )</vt:lpstr>
      <vt:lpstr>二叉搜索树例</vt:lpstr>
      <vt:lpstr>PowerPoint 演示文稿</vt:lpstr>
      <vt:lpstr>PowerPoint 演示文稿</vt:lpstr>
      <vt:lpstr>PowerPoint 演示文稿</vt:lpstr>
      <vt:lpstr>PowerPoint 演示文稿</vt:lpstr>
      <vt:lpstr>PowerPoint 演示文稿</vt:lpstr>
      <vt:lpstr>PowerPoint 演示文稿</vt:lpstr>
      <vt:lpstr>二叉搜索树的搜索算法</vt:lpstr>
      <vt:lpstr>PowerPoint 演示文稿</vt:lpstr>
      <vt:lpstr>PowerPoint 演示文稿</vt:lpstr>
      <vt:lpstr>PowerPoint 演示文稿</vt:lpstr>
      <vt:lpstr>PowerPoint 演示文稿</vt:lpstr>
      <vt:lpstr>二叉搜索树的插入算法</vt:lpstr>
      <vt:lpstr>二叉搜索树的插入</vt:lpstr>
      <vt:lpstr>二叉搜索树的插入算法</vt:lpstr>
      <vt:lpstr>PowerPoint 演示文稿</vt:lpstr>
      <vt:lpstr>PowerPoint 演示文稿</vt:lpstr>
      <vt:lpstr>PowerPoint 演示文稿</vt:lpstr>
      <vt:lpstr>二叉搜索树的删除算法</vt:lpstr>
      <vt:lpstr>PowerPoint 演示文稿</vt:lpstr>
      <vt:lpstr>PowerPoint 演示文稿</vt:lpstr>
      <vt:lpstr>二叉搜索树的删除算法</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(1) 相等搜索概率的情形</vt:lpstr>
      <vt:lpstr>PowerPoint 演示文稿</vt:lpstr>
      <vt:lpstr>PowerPoint 演示文稿</vt:lpstr>
      <vt:lpstr>(2) 不相等搜索概率的情形</vt:lpstr>
      <vt:lpstr>PowerPoint 演示文稿</vt:lpstr>
      <vt:lpstr>PowerPoint 演示文稿</vt:lpstr>
      <vt:lpstr>PowerPoint 演示文稿</vt:lpstr>
      <vt:lpstr>最优二叉搜索树</vt:lpstr>
      <vt:lpstr>PowerPoint 演示文稿</vt:lpstr>
      <vt:lpstr>构造最优二叉搜索树</vt:lpstr>
      <vt:lpstr>PowerPoint 演示文稿</vt:lpstr>
      <vt:lpstr>PowerPoint 演示文稿</vt:lpstr>
      <vt:lpstr>PowerPoint 演示文稿</vt:lpstr>
      <vt:lpstr>PowerPoint 演示文稿</vt:lpstr>
      <vt:lpstr>构造的步骤</vt:lpstr>
      <vt:lpstr>PowerPoint 演示文稿</vt:lpstr>
      <vt:lpstr>PowerPoint 演示文稿</vt:lpstr>
      <vt:lpstr>PowerPoint 演示文稿</vt:lpstr>
      <vt:lpstr>PowerPoint 演示文稿</vt:lpstr>
      <vt:lpstr>PowerPoint 演示文稿</vt:lpstr>
      <vt:lpstr>AVL树  高度平衡的二叉搜索树</vt:lpstr>
      <vt:lpstr>结点的平衡因子 bf (balance factor)</vt:lpstr>
      <vt:lpstr>AVL树的类定义 </vt:lpstr>
      <vt:lpstr>PowerPoint 演示文稿</vt:lpstr>
      <vt:lpstr>PowerPoint 演示文稿</vt:lpstr>
      <vt:lpstr>PowerPoint 演示文稿</vt:lpstr>
      <vt:lpstr>平衡化旋转</vt:lpstr>
      <vt:lpstr>PowerPoint 演示文稿</vt:lpstr>
      <vt:lpstr>左单旋转 (RotateLeft )</vt:lpstr>
      <vt:lpstr>PowerPoint 演示文稿</vt:lpstr>
      <vt:lpstr>右单旋转 (RotateRight )</vt:lpstr>
      <vt:lpstr>PowerPoint 演示文稿</vt:lpstr>
      <vt:lpstr>先左后右双旋转 (RotationLeftRight)</vt:lpstr>
      <vt:lpstr>PowerPoint 演示文稿</vt:lpstr>
      <vt:lpstr>PowerPoint 演示文稿</vt:lpstr>
      <vt:lpstr>PowerPoint 演示文稿</vt:lpstr>
      <vt:lpstr>先右后左双旋转 (RotationRightLeft)</vt:lpstr>
      <vt:lpstr>PowerPoint 演示文稿</vt:lpstr>
      <vt:lpstr>PowerPoint 演示文稿</vt:lpstr>
      <vt:lpstr>PowerPoint 演示文稿</vt:lpstr>
      <vt:lpstr>AVL树的插入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AVL树的删除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AVL树的高度</vt:lpstr>
      <vt:lpstr>PowerPoint 演示文稿</vt:lpstr>
      <vt:lpstr>伸展树（Splaying Tree） </vt:lpstr>
      <vt:lpstr>PowerPoint 演示文稿</vt:lpstr>
      <vt:lpstr>PowerPoint 演示文稿</vt:lpstr>
      <vt:lpstr>PowerPoint 演示文稿</vt:lpstr>
      <vt:lpstr>PowerPoint 演示文稿</vt:lpstr>
      <vt:lpstr>PowerPoint 演示文稿</vt:lpstr>
      <vt:lpstr>将刚访问的结点s上移到树根部的算法 </vt:lpstr>
      <vt:lpstr>伸展树的性能分析</vt:lpstr>
      <vt:lpstr>PowerPoint 演示文稿</vt:lpstr>
      <vt:lpstr>PowerPoint 演示文稿</vt:lpstr>
      <vt:lpstr>PowerPoint 演示文稿</vt:lpstr>
      <vt:lpstr>红黑树（Red-Black Tree）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红黑树的搜索 </vt:lpstr>
      <vt:lpstr>红黑树的插入 </vt:lpstr>
      <vt:lpstr>PowerPoint 演示文稿</vt:lpstr>
      <vt:lpstr>PowerPoint 演示文稿</vt:lpstr>
      <vt:lpstr>PowerPoint 演示文稿</vt:lpstr>
      <vt:lpstr>PowerPoint 演示文稿</vt:lpstr>
      <vt:lpstr>PowerPoint 演示文稿</vt:lpstr>
      <vt:lpstr>红黑树的删除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幽弥狂</cp:lastModifiedBy>
  <cp:revision>39</cp:revision>
  <dcterms:created xsi:type="dcterms:W3CDTF">2006-02-16T14:22:17Z</dcterms:created>
  <dcterms:modified xsi:type="dcterms:W3CDTF">2019-09-17T17:53:06Z</dcterms:modified>
</cp:coreProperties>
</file>