
<file path=[Content_Types].xml><?xml version="1.0" encoding="utf-8"?>
<Types xmlns="http://schemas.openxmlformats.org/package/2006/content-types">
  <Default Extension="bin" ContentType="application/vnd.openxmlformats-officedocument.oleObject"/>
  <Default Extension="doc" ContentType="application/msword"/>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48"/>
  </p:notesMasterIdLst>
  <p:sldIdLst>
    <p:sldId id="256" r:id="rId2"/>
    <p:sldId id="258" r:id="rId3"/>
    <p:sldId id="259" r:id="rId4"/>
    <p:sldId id="260" r:id="rId5"/>
    <p:sldId id="261" r:id="rId6"/>
    <p:sldId id="262" r:id="rId7"/>
    <p:sldId id="263" r:id="rId8"/>
    <p:sldId id="264" r:id="rId9"/>
    <p:sldId id="265" r:id="rId10"/>
    <p:sldId id="412" r:id="rId11"/>
    <p:sldId id="266" r:id="rId12"/>
    <p:sldId id="414" r:id="rId13"/>
    <p:sldId id="415" r:id="rId14"/>
    <p:sldId id="416" r:id="rId15"/>
    <p:sldId id="413" r:id="rId16"/>
    <p:sldId id="267" r:id="rId17"/>
    <p:sldId id="268" r:id="rId18"/>
    <p:sldId id="269" r:id="rId19"/>
    <p:sldId id="417" r:id="rId20"/>
    <p:sldId id="270" r:id="rId21"/>
    <p:sldId id="418" r:id="rId22"/>
    <p:sldId id="271" r:id="rId23"/>
    <p:sldId id="272" r:id="rId24"/>
    <p:sldId id="419" r:id="rId25"/>
    <p:sldId id="276" r:id="rId26"/>
    <p:sldId id="420" r:id="rId27"/>
    <p:sldId id="277" r:id="rId28"/>
    <p:sldId id="278" r:id="rId29"/>
    <p:sldId id="279" r:id="rId30"/>
    <p:sldId id="280" r:id="rId31"/>
    <p:sldId id="281" r:id="rId32"/>
    <p:sldId id="282" r:id="rId33"/>
    <p:sldId id="283" r:id="rId34"/>
    <p:sldId id="421" r:id="rId35"/>
    <p:sldId id="422" r:id="rId36"/>
    <p:sldId id="423" r:id="rId37"/>
    <p:sldId id="424" r:id="rId38"/>
    <p:sldId id="292" r:id="rId39"/>
    <p:sldId id="293" r:id="rId40"/>
    <p:sldId id="294" r:id="rId41"/>
    <p:sldId id="295" r:id="rId42"/>
    <p:sldId id="296" r:id="rId43"/>
    <p:sldId id="297" r:id="rId44"/>
    <p:sldId id="298" r:id="rId45"/>
    <p:sldId id="299" r:id="rId46"/>
    <p:sldId id="300" r:id="rId47"/>
    <p:sldId id="301" r:id="rId48"/>
    <p:sldId id="302" r:id="rId49"/>
    <p:sldId id="425" r:id="rId50"/>
    <p:sldId id="304" r:id="rId51"/>
    <p:sldId id="305" r:id="rId52"/>
    <p:sldId id="306" r:id="rId53"/>
    <p:sldId id="307" r:id="rId54"/>
    <p:sldId id="426" r:id="rId55"/>
    <p:sldId id="308" r:id="rId56"/>
    <p:sldId id="310" r:id="rId57"/>
    <p:sldId id="311" r:id="rId58"/>
    <p:sldId id="312" r:id="rId59"/>
    <p:sldId id="313" r:id="rId60"/>
    <p:sldId id="314" r:id="rId61"/>
    <p:sldId id="315" r:id="rId62"/>
    <p:sldId id="316" r:id="rId63"/>
    <p:sldId id="317" r:id="rId64"/>
    <p:sldId id="318" r:id="rId65"/>
    <p:sldId id="319" r:id="rId66"/>
    <p:sldId id="329" r:id="rId67"/>
    <p:sldId id="330" r:id="rId68"/>
    <p:sldId id="331" r:id="rId69"/>
    <p:sldId id="332" r:id="rId70"/>
    <p:sldId id="333" r:id="rId71"/>
    <p:sldId id="334" r:id="rId72"/>
    <p:sldId id="335" r:id="rId73"/>
    <p:sldId id="336" r:id="rId74"/>
    <p:sldId id="337" r:id="rId75"/>
    <p:sldId id="427" r:id="rId76"/>
    <p:sldId id="339" r:id="rId77"/>
    <p:sldId id="340" r:id="rId78"/>
    <p:sldId id="341" r:id="rId79"/>
    <p:sldId id="342" r:id="rId80"/>
    <p:sldId id="343" r:id="rId81"/>
    <p:sldId id="344" r:id="rId82"/>
    <p:sldId id="345" r:id="rId83"/>
    <p:sldId id="346" r:id="rId84"/>
    <p:sldId id="347" r:id="rId85"/>
    <p:sldId id="348" r:id="rId86"/>
    <p:sldId id="350" r:id="rId87"/>
    <p:sldId id="351" r:id="rId88"/>
    <p:sldId id="352" r:id="rId89"/>
    <p:sldId id="353" r:id="rId90"/>
    <p:sldId id="354" r:id="rId91"/>
    <p:sldId id="355" r:id="rId92"/>
    <p:sldId id="356" r:id="rId93"/>
    <p:sldId id="357" r:id="rId94"/>
    <p:sldId id="358" r:id="rId95"/>
    <p:sldId id="359" r:id="rId96"/>
    <p:sldId id="360" r:id="rId97"/>
    <p:sldId id="428" r:id="rId98"/>
    <p:sldId id="429" r:id="rId99"/>
    <p:sldId id="363" r:id="rId100"/>
    <p:sldId id="364" r:id="rId101"/>
    <p:sldId id="365" r:id="rId102"/>
    <p:sldId id="366" r:id="rId103"/>
    <p:sldId id="367" r:id="rId104"/>
    <p:sldId id="368" r:id="rId105"/>
    <p:sldId id="369" r:id="rId106"/>
    <p:sldId id="370" r:id="rId107"/>
    <p:sldId id="371" r:id="rId108"/>
    <p:sldId id="372" r:id="rId109"/>
    <p:sldId id="373" r:id="rId110"/>
    <p:sldId id="374" r:id="rId111"/>
    <p:sldId id="430" r:id="rId112"/>
    <p:sldId id="376" r:id="rId113"/>
    <p:sldId id="377" r:id="rId114"/>
    <p:sldId id="378" r:id="rId115"/>
    <p:sldId id="379" r:id="rId116"/>
    <p:sldId id="380" r:id="rId117"/>
    <p:sldId id="381" r:id="rId118"/>
    <p:sldId id="382" r:id="rId119"/>
    <p:sldId id="383" r:id="rId120"/>
    <p:sldId id="384" r:id="rId121"/>
    <p:sldId id="385" r:id="rId122"/>
    <p:sldId id="386" r:id="rId123"/>
    <p:sldId id="387" r:id="rId124"/>
    <p:sldId id="388" r:id="rId125"/>
    <p:sldId id="389" r:id="rId126"/>
    <p:sldId id="390" r:id="rId127"/>
    <p:sldId id="391" r:id="rId128"/>
    <p:sldId id="392" r:id="rId129"/>
    <p:sldId id="393" r:id="rId130"/>
    <p:sldId id="394" r:id="rId131"/>
    <p:sldId id="431" r:id="rId132"/>
    <p:sldId id="432" r:id="rId133"/>
    <p:sldId id="397" r:id="rId134"/>
    <p:sldId id="398" r:id="rId135"/>
    <p:sldId id="399" r:id="rId136"/>
    <p:sldId id="400" r:id="rId137"/>
    <p:sldId id="401" r:id="rId138"/>
    <p:sldId id="402" r:id="rId139"/>
    <p:sldId id="403" r:id="rId140"/>
    <p:sldId id="404" r:id="rId141"/>
    <p:sldId id="405" r:id="rId142"/>
    <p:sldId id="406" r:id="rId143"/>
    <p:sldId id="407" r:id="rId144"/>
    <p:sldId id="433" r:id="rId145"/>
    <p:sldId id="434" r:id="rId146"/>
    <p:sldId id="410" r:id="rId147"/>
  </p:sldIdLst>
  <p:sldSz cx="9144000" cy="6858000" type="screen4x3"/>
  <p:notesSz cx="6858000" cy="9144000"/>
  <p:defaultTextStyle>
    <a:defPPr>
      <a:defRPr lang="zh-CN"/>
    </a:defPPr>
    <a:lvl1pPr algn="ctr"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1pPr>
    <a:lvl2pPr marL="457200" algn="ctr"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2pPr>
    <a:lvl3pPr marL="914400" algn="ctr"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3pPr>
    <a:lvl4pPr marL="1371600" algn="ctr"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4pPr>
    <a:lvl5pPr marL="1828800" algn="ctr"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5pPr>
    <a:lvl6pPr marL="22860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6pPr>
    <a:lvl7pPr marL="27432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7pPr>
    <a:lvl8pPr marL="32004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8pPr>
    <a:lvl9pPr marL="36576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FFFF99"/>
    <a:srgbClr val="FFFF66"/>
    <a:srgbClr val="800080"/>
    <a:srgbClr val="CC0000"/>
    <a:srgbClr val="008000"/>
    <a:srgbClr val="FFFF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presProps" Target="pres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8450" name="Rectangle 2">
            <a:extLst>
              <a:ext uri="{FF2B5EF4-FFF2-40B4-BE49-F238E27FC236}">
                <a16:creationId xmlns:a16="http://schemas.microsoft.com/office/drawing/2014/main" id="{435699F7-935F-4EE2-B41B-57D9B00FA26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panose="020B0604020202020204" pitchFamily="34" charset="0"/>
                <a:ea typeface="宋体" panose="02010600030101010101" pitchFamily="2" charset="-122"/>
              </a:defRPr>
            </a:lvl1pPr>
          </a:lstStyle>
          <a:p>
            <a:endParaRPr lang="en-US" altLang="zh-CN"/>
          </a:p>
        </p:txBody>
      </p:sp>
      <p:sp>
        <p:nvSpPr>
          <p:cNvPr id="488451" name="Rectangle 3">
            <a:extLst>
              <a:ext uri="{FF2B5EF4-FFF2-40B4-BE49-F238E27FC236}">
                <a16:creationId xmlns:a16="http://schemas.microsoft.com/office/drawing/2014/main" id="{C73E78BD-DFC8-42C3-8268-92C128CEFA66}"/>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ea typeface="宋体" panose="02010600030101010101" pitchFamily="2" charset="-122"/>
              </a:defRPr>
            </a:lvl1pPr>
          </a:lstStyle>
          <a:p>
            <a:endParaRPr lang="en-US" altLang="zh-CN"/>
          </a:p>
        </p:txBody>
      </p:sp>
      <p:sp>
        <p:nvSpPr>
          <p:cNvPr id="488452" name="Rectangle 4">
            <a:extLst>
              <a:ext uri="{FF2B5EF4-FFF2-40B4-BE49-F238E27FC236}">
                <a16:creationId xmlns:a16="http://schemas.microsoft.com/office/drawing/2014/main" id="{CCCEA761-F956-4EB9-A7D6-72FE8371B347}"/>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8453" name="Rectangle 5">
            <a:extLst>
              <a:ext uri="{FF2B5EF4-FFF2-40B4-BE49-F238E27FC236}">
                <a16:creationId xmlns:a16="http://schemas.microsoft.com/office/drawing/2014/main" id="{FB923358-4BBB-4328-A45C-BAEE5731134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88454" name="Rectangle 6">
            <a:extLst>
              <a:ext uri="{FF2B5EF4-FFF2-40B4-BE49-F238E27FC236}">
                <a16:creationId xmlns:a16="http://schemas.microsoft.com/office/drawing/2014/main" id="{95F8CE51-8EB8-422E-BCB2-B8C5998A5254}"/>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panose="020B0604020202020204" pitchFamily="34" charset="0"/>
                <a:ea typeface="宋体" panose="02010600030101010101" pitchFamily="2" charset="-122"/>
              </a:defRPr>
            </a:lvl1pPr>
          </a:lstStyle>
          <a:p>
            <a:endParaRPr lang="en-US" altLang="zh-CN"/>
          </a:p>
        </p:txBody>
      </p:sp>
      <p:sp>
        <p:nvSpPr>
          <p:cNvPr id="488455" name="Rectangle 7">
            <a:extLst>
              <a:ext uri="{FF2B5EF4-FFF2-40B4-BE49-F238E27FC236}">
                <a16:creationId xmlns:a16="http://schemas.microsoft.com/office/drawing/2014/main" id="{66F5DDEE-8373-46E3-A284-22729E720E37}"/>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ea typeface="宋体" panose="02010600030101010101" pitchFamily="2" charset="-122"/>
              </a:defRPr>
            </a:lvl1pPr>
          </a:lstStyle>
          <a:p>
            <a:fld id="{7FD49853-8E1C-4934-B596-FCD6B860287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9698" name="Group 2">
            <a:extLst>
              <a:ext uri="{FF2B5EF4-FFF2-40B4-BE49-F238E27FC236}">
                <a16:creationId xmlns:a16="http://schemas.microsoft.com/office/drawing/2014/main" id="{45C1B904-CB3F-40E1-B4F1-45A56F1E2688}"/>
              </a:ext>
            </a:extLst>
          </p:cNvPr>
          <p:cNvGrpSpPr>
            <a:grpSpLocks/>
          </p:cNvGrpSpPr>
          <p:nvPr/>
        </p:nvGrpSpPr>
        <p:grpSpPr bwMode="auto">
          <a:xfrm>
            <a:off x="0" y="0"/>
            <a:ext cx="9144000" cy="6858000"/>
            <a:chOff x="0" y="0"/>
            <a:chExt cx="5760" cy="4320"/>
          </a:xfrm>
        </p:grpSpPr>
        <p:sp>
          <p:nvSpPr>
            <p:cNvPr id="29699" name="Rectangle 3">
              <a:extLst>
                <a:ext uri="{FF2B5EF4-FFF2-40B4-BE49-F238E27FC236}">
                  <a16:creationId xmlns:a16="http://schemas.microsoft.com/office/drawing/2014/main" id="{A735FF8E-D702-48C3-A42D-14501D0CFAC7}"/>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ea typeface="宋体" panose="02010600030101010101" pitchFamily="2" charset="-122"/>
              </a:endParaRPr>
            </a:p>
          </p:txBody>
        </p:sp>
        <p:sp>
          <p:nvSpPr>
            <p:cNvPr id="29700" name="Rectangle 4">
              <a:extLst>
                <a:ext uri="{FF2B5EF4-FFF2-40B4-BE49-F238E27FC236}">
                  <a16:creationId xmlns:a16="http://schemas.microsoft.com/office/drawing/2014/main" id="{77C0D01E-7B77-4F14-9979-B8630CDAD5E1}"/>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grpSp>
          <p:nvGrpSpPr>
            <p:cNvPr id="29701" name="Group 5">
              <a:extLst>
                <a:ext uri="{FF2B5EF4-FFF2-40B4-BE49-F238E27FC236}">
                  <a16:creationId xmlns:a16="http://schemas.microsoft.com/office/drawing/2014/main" id="{6ED9BA01-C56D-4CAE-8721-3A2CE24A275C}"/>
                </a:ext>
              </a:extLst>
            </p:cNvPr>
            <p:cNvGrpSpPr>
              <a:grpSpLocks/>
            </p:cNvGrpSpPr>
            <p:nvPr/>
          </p:nvGrpSpPr>
          <p:grpSpPr bwMode="auto">
            <a:xfrm>
              <a:off x="0" y="672"/>
              <a:ext cx="1806" cy="1989"/>
              <a:chOff x="0" y="672"/>
              <a:chExt cx="1806" cy="1989"/>
            </a:xfrm>
          </p:grpSpPr>
          <p:sp>
            <p:nvSpPr>
              <p:cNvPr id="29702" name="Rectangle 6">
                <a:extLst>
                  <a:ext uri="{FF2B5EF4-FFF2-40B4-BE49-F238E27FC236}">
                    <a16:creationId xmlns:a16="http://schemas.microsoft.com/office/drawing/2014/main" id="{F8C231AA-2146-459F-848A-A277E1E499D6}"/>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03" name="Rectangle 7">
                <a:extLst>
                  <a:ext uri="{FF2B5EF4-FFF2-40B4-BE49-F238E27FC236}">
                    <a16:creationId xmlns:a16="http://schemas.microsoft.com/office/drawing/2014/main" id="{52EB5534-D39A-4682-916D-B7C6555FB655}"/>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04" name="Rectangle 8">
                <a:extLst>
                  <a:ext uri="{FF2B5EF4-FFF2-40B4-BE49-F238E27FC236}">
                    <a16:creationId xmlns:a16="http://schemas.microsoft.com/office/drawing/2014/main" id="{36284EB9-DDB3-4D93-991A-33E4F4DC389D}"/>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05" name="Rectangle 9">
                <a:extLst>
                  <a:ext uri="{FF2B5EF4-FFF2-40B4-BE49-F238E27FC236}">
                    <a16:creationId xmlns:a16="http://schemas.microsoft.com/office/drawing/2014/main" id="{A59F9F34-8E50-41B2-B1A4-DFD6BED7FE9A}"/>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06" name="Rectangle 10">
                <a:extLst>
                  <a:ext uri="{FF2B5EF4-FFF2-40B4-BE49-F238E27FC236}">
                    <a16:creationId xmlns:a16="http://schemas.microsoft.com/office/drawing/2014/main" id="{6F7D1187-3284-4E10-9F74-D0B7187FA41A}"/>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07" name="Rectangle 11">
                <a:extLst>
                  <a:ext uri="{FF2B5EF4-FFF2-40B4-BE49-F238E27FC236}">
                    <a16:creationId xmlns:a16="http://schemas.microsoft.com/office/drawing/2014/main" id="{C6273130-D441-4F1A-90F9-3F49D559EB37}"/>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08" name="Rectangle 12">
                <a:extLst>
                  <a:ext uri="{FF2B5EF4-FFF2-40B4-BE49-F238E27FC236}">
                    <a16:creationId xmlns:a16="http://schemas.microsoft.com/office/drawing/2014/main" id="{6EA06E94-B20B-4E5D-831C-458DF96B30CD}"/>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09" name="Rectangle 13">
                <a:extLst>
                  <a:ext uri="{FF2B5EF4-FFF2-40B4-BE49-F238E27FC236}">
                    <a16:creationId xmlns:a16="http://schemas.microsoft.com/office/drawing/2014/main" id="{3E82EF79-3B3D-45F3-B323-93A9696155C6}"/>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10" name="Rectangle 14">
                <a:extLst>
                  <a:ext uri="{FF2B5EF4-FFF2-40B4-BE49-F238E27FC236}">
                    <a16:creationId xmlns:a16="http://schemas.microsoft.com/office/drawing/2014/main" id="{1802885D-F374-482C-8502-521A5C619C34}"/>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11" name="Rectangle 15">
                <a:extLst>
                  <a:ext uri="{FF2B5EF4-FFF2-40B4-BE49-F238E27FC236}">
                    <a16:creationId xmlns:a16="http://schemas.microsoft.com/office/drawing/2014/main" id="{64667854-A48C-4C21-9D25-8009EB8D0F89}"/>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grpSp>
      </p:grpSp>
      <p:sp>
        <p:nvSpPr>
          <p:cNvPr id="29712" name="Rectangle 16">
            <a:extLst>
              <a:ext uri="{FF2B5EF4-FFF2-40B4-BE49-F238E27FC236}">
                <a16:creationId xmlns:a16="http://schemas.microsoft.com/office/drawing/2014/main" id="{D0736236-134F-426C-BF54-619B57CD8BA3}"/>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29713" name="Rectangle 17">
            <a:extLst>
              <a:ext uri="{FF2B5EF4-FFF2-40B4-BE49-F238E27FC236}">
                <a16:creationId xmlns:a16="http://schemas.microsoft.com/office/drawing/2014/main" id="{E78139BB-0F7D-45AD-B591-D916B50CDE00}"/>
              </a:ext>
            </a:extLst>
          </p:cNvPr>
          <p:cNvSpPr>
            <a:spLocks noGrp="1" noChangeArrowheads="1"/>
          </p:cNvSpPr>
          <p:nvPr>
            <p:ph type="ftr" sz="quarter" idx="3"/>
          </p:nvPr>
        </p:nvSpPr>
        <p:spPr/>
        <p:txBody>
          <a:bodyPr/>
          <a:lstStyle>
            <a:lvl1pPr>
              <a:defRPr/>
            </a:lvl1pPr>
          </a:lstStyle>
          <a:p>
            <a:endParaRPr lang="en-US" altLang="zh-CN"/>
          </a:p>
        </p:txBody>
      </p:sp>
      <p:sp>
        <p:nvSpPr>
          <p:cNvPr id="29714" name="Rectangle 18">
            <a:extLst>
              <a:ext uri="{FF2B5EF4-FFF2-40B4-BE49-F238E27FC236}">
                <a16:creationId xmlns:a16="http://schemas.microsoft.com/office/drawing/2014/main" id="{3E005491-B1A2-41B8-AA6D-5E78BD435E8B}"/>
              </a:ext>
            </a:extLst>
          </p:cNvPr>
          <p:cNvSpPr>
            <a:spLocks noGrp="1" noChangeArrowheads="1"/>
          </p:cNvSpPr>
          <p:nvPr>
            <p:ph type="sldNum" sz="quarter" idx="4"/>
          </p:nvPr>
        </p:nvSpPr>
        <p:spPr>
          <a:xfrm>
            <a:off x="6553200" y="6248400"/>
            <a:ext cx="2133600" cy="457200"/>
          </a:xfrm>
        </p:spPr>
        <p:txBody>
          <a:bodyPr/>
          <a:lstStyle>
            <a:lvl1pPr>
              <a:defRPr sz="1200" b="0">
                <a:latin typeface="Arial Black" panose="020B0A04020102020204" pitchFamily="34" charset="0"/>
                <a:ea typeface="+mn-ea"/>
              </a:defRPr>
            </a:lvl1pPr>
          </a:lstStyle>
          <a:p>
            <a:fld id="{A7A4F88E-CA9D-43C9-A3B8-12FF49260CD7}" type="slidenum">
              <a:rPr lang="en-US" altLang="zh-CN"/>
              <a:pPr/>
              <a:t>‹#›</a:t>
            </a:fld>
            <a:endParaRPr lang="en-US" altLang="zh-CN"/>
          </a:p>
        </p:txBody>
      </p:sp>
      <p:sp>
        <p:nvSpPr>
          <p:cNvPr id="29715" name="Rectangle 19">
            <a:extLst>
              <a:ext uri="{FF2B5EF4-FFF2-40B4-BE49-F238E27FC236}">
                <a16:creationId xmlns:a16="http://schemas.microsoft.com/office/drawing/2014/main" id="{B9AE62AC-F1FB-49C3-9300-6751F998DC7E}"/>
              </a:ext>
            </a:extLst>
          </p:cNvPr>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29716" name="Rectangle 20">
            <a:extLst>
              <a:ext uri="{FF2B5EF4-FFF2-40B4-BE49-F238E27FC236}">
                <a16:creationId xmlns:a16="http://schemas.microsoft.com/office/drawing/2014/main" id="{6A5DA783-5C8A-4652-BB3A-EAE72BB7C8F4}"/>
              </a:ext>
            </a:extLst>
          </p:cNvPr>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8EC538-1664-4CFD-8FC7-59B3D0A3D292}"/>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A4CDB07D-E3EF-4CEF-AE89-24F952B2070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0E060910-8560-40A0-8CD1-C89DABD20E64}"/>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10E49A9A-CC2B-41BB-BD23-B8DEC85CA265}"/>
              </a:ext>
            </a:extLst>
          </p:cNvPr>
          <p:cNvSpPr>
            <a:spLocks noGrp="1"/>
          </p:cNvSpPr>
          <p:nvPr>
            <p:ph type="sldNum" sz="quarter" idx="11"/>
          </p:nvPr>
        </p:nvSpPr>
        <p:spPr/>
        <p:txBody>
          <a:bodyPr/>
          <a:lstStyle>
            <a:lvl1pPr>
              <a:defRPr/>
            </a:lvl1pPr>
          </a:lstStyle>
          <a:p>
            <a:r>
              <a:rPr lang="en-US" altLang="zh-CN"/>
              <a:t>146-</a:t>
            </a:r>
            <a:fld id="{9DAF14E9-9F10-44F0-BAD9-E2382BB6D7BC}" type="slidenum">
              <a:rPr lang="en-US" altLang="zh-CN"/>
              <a:pPr/>
              <a:t>‹#›</a:t>
            </a:fld>
            <a:endParaRPr lang="en-US" altLang="zh-CN"/>
          </a:p>
        </p:txBody>
      </p:sp>
      <p:sp>
        <p:nvSpPr>
          <p:cNvPr id="6" name="日期占位符 5">
            <a:extLst>
              <a:ext uri="{FF2B5EF4-FFF2-40B4-BE49-F238E27FC236}">
                <a16:creationId xmlns:a16="http://schemas.microsoft.com/office/drawing/2014/main" id="{72858D93-E51D-4343-BAF8-9EDBB65642BD}"/>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499444142"/>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126D048-22E2-4142-9E85-08C4A23C92BE}"/>
              </a:ext>
            </a:extLst>
          </p:cNvPr>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23649397-E126-4A76-815F-1CD404909878}"/>
              </a:ext>
            </a:extLst>
          </p:cNvPr>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DA8AC73D-E990-4072-860F-58D8C635B8A9}"/>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3A88B183-0275-4251-88A0-67DDB58D22E4}"/>
              </a:ext>
            </a:extLst>
          </p:cNvPr>
          <p:cNvSpPr>
            <a:spLocks noGrp="1"/>
          </p:cNvSpPr>
          <p:nvPr>
            <p:ph type="sldNum" sz="quarter" idx="11"/>
          </p:nvPr>
        </p:nvSpPr>
        <p:spPr/>
        <p:txBody>
          <a:bodyPr/>
          <a:lstStyle>
            <a:lvl1pPr>
              <a:defRPr/>
            </a:lvl1pPr>
          </a:lstStyle>
          <a:p>
            <a:r>
              <a:rPr lang="en-US" altLang="zh-CN"/>
              <a:t>146-</a:t>
            </a:r>
            <a:fld id="{84B8CF93-D3F5-4D87-8421-665CE33A6903}" type="slidenum">
              <a:rPr lang="en-US" altLang="zh-CN"/>
              <a:pPr/>
              <a:t>‹#›</a:t>
            </a:fld>
            <a:endParaRPr lang="en-US" altLang="zh-CN"/>
          </a:p>
        </p:txBody>
      </p:sp>
      <p:sp>
        <p:nvSpPr>
          <p:cNvPr id="6" name="日期占位符 5">
            <a:extLst>
              <a:ext uri="{FF2B5EF4-FFF2-40B4-BE49-F238E27FC236}">
                <a16:creationId xmlns:a16="http://schemas.microsoft.com/office/drawing/2014/main" id="{35135061-41D1-49D8-B8EE-60E345F114FC}"/>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063020969"/>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233EBF-0C23-4B62-9380-E75028C4EDA8}"/>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143D556-17B8-4D9C-9874-77901C22FAA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58624E05-E923-4B46-A31C-4DB5C6E48918}"/>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6B66242B-0BAA-40A6-B845-FD8F7AAE2EC3}"/>
              </a:ext>
            </a:extLst>
          </p:cNvPr>
          <p:cNvSpPr>
            <a:spLocks noGrp="1"/>
          </p:cNvSpPr>
          <p:nvPr>
            <p:ph type="sldNum" sz="quarter" idx="11"/>
          </p:nvPr>
        </p:nvSpPr>
        <p:spPr/>
        <p:txBody>
          <a:bodyPr/>
          <a:lstStyle>
            <a:lvl1pPr>
              <a:defRPr/>
            </a:lvl1pPr>
          </a:lstStyle>
          <a:p>
            <a:r>
              <a:rPr lang="en-US" altLang="zh-CN"/>
              <a:t>146-</a:t>
            </a:r>
            <a:fld id="{3B19A8D7-400C-499A-9E35-9481D852F94F}" type="slidenum">
              <a:rPr lang="en-US" altLang="zh-CN"/>
              <a:pPr/>
              <a:t>‹#›</a:t>
            </a:fld>
            <a:endParaRPr lang="en-US" altLang="zh-CN"/>
          </a:p>
        </p:txBody>
      </p:sp>
      <p:sp>
        <p:nvSpPr>
          <p:cNvPr id="6" name="日期占位符 5">
            <a:extLst>
              <a:ext uri="{FF2B5EF4-FFF2-40B4-BE49-F238E27FC236}">
                <a16:creationId xmlns:a16="http://schemas.microsoft.com/office/drawing/2014/main" id="{45018C82-850F-40AD-9D97-ED6EB6540C9D}"/>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51010669"/>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598A32-E61E-4C9C-9E3F-BF861D5CC00A}"/>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8C270CAF-80A9-4074-8456-EC56FE4B1D3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F468BDB7-F1E4-41F8-84D5-361FC1B7A96C}"/>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CEB32F1D-1587-47DE-8F50-95D5A392291C}"/>
              </a:ext>
            </a:extLst>
          </p:cNvPr>
          <p:cNvSpPr>
            <a:spLocks noGrp="1"/>
          </p:cNvSpPr>
          <p:nvPr>
            <p:ph type="sldNum" sz="quarter" idx="11"/>
          </p:nvPr>
        </p:nvSpPr>
        <p:spPr/>
        <p:txBody>
          <a:bodyPr/>
          <a:lstStyle>
            <a:lvl1pPr>
              <a:defRPr/>
            </a:lvl1pPr>
          </a:lstStyle>
          <a:p>
            <a:r>
              <a:rPr lang="en-US" altLang="zh-CN"/>
              <a:t>146-</a:t>
            </a:r>
            <a:fld id="{5315CEC4-02FA-44C1-8A94-02255ADB58E1}" type="slidenum">
              <a:rPr lang="en-US" altLang="zh-CN"/>
              <a:pPr/>
              <a:t>‹#›</a:t>
            </a:fld>
            <a:endParaRPr lang="en-US" altLang="zh-CN"/>
          </a:p>
        </p:txBody>
      </p:sp>
      <p:sp>
        <p:nvSpPr>
          <p:cNvPr id="6" name="日期占位符 5">
            <a:extLst>
              <a:ext uri="{FF2B5EF4-FFF2-40B4-BE49-F238E27FC236}">
                <a16:creationId xmlns:a16="http://schemas.microsoft.com/office/drawing/2014/main" id="{85C06E5C-8811-4B7F-A66A-19898197350B}"/>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702933687"/>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8CC0A0-8FE8-4FB2-9223-222703A7A250}"/>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CBA59623-A91E-49AB-93D7-7704E0992DD9}"/>
              </a:ext>
            </a:extLst>
          </p:cNvPr>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F1A57DC8-704E-424E-8712-6104BD726BA8}"/>
              </a:ext>
            </a:extLst>
          </p:cNvPr>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页脚占位符 4">
            <a:extLst>
              <a:ext uri="{FF2B5EF4-FFF2-40B4-BE49-F238E27FC236}">
                <a16:creationId xmlns:a16="http://schemas.microsoft.com/office/drawing/2014/main" id="{044CF212-20A6-4DFB-8F30-DBC3026969AD}"/>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91CC2E17-C338-41A1-A074-68EC611DADDF}"/>
              </a:ext>
            </a:extLst>
          </p:cNvPr>
          <p:cNvSpPr>
            <a:spLocks noGrp="1"/>
          </p:cNvSpPr>
          <p:nvPr>
            <p:ph type="sldNum" sz="quarter" idx="11"/>
          </p:nvPr>
        </p:nvSpPr>
        <p:spPr/>
        <p:txBody>
          <a:bodyPr/>
          <a:lstStyle>
            <a:lvl1pPr>
              <a:defRPr/>
            </a:lvl1pPr>
          </a:lstStyle>
          <a:p>
            <a:r>
              <a:rPr lang="en-US" altLang="zh-CN"/>
              <a:t>146-</a:t>
            </a:r>
            <a:fld id="{BCC1553C-4937-462A-80DC-02EEEBCF0E3E}" type="slidenum">
              <a:rPr lang="en-US" altLang="zh-CN"/>
              <a:pPr/>
              <a:t>‹#›</a:t>
            </a:fld>
            <a:endParaRPr lang="en-US" altLang="zh-CN"/>
          </a:p>
        </p:txBody>
      </p:sp>
      <p:sp>
        <p:nvSpPr>
          <p:cNvPr id="7" name="日期占位符 6">
            <a:extLst>
              <a:ext uri="{FF2B5EF4-FFF2-40B4-BE49-F238E27FC236}">
                <a16:creationId xmlns:a16="http://schemas.microsoft.com/office/drawing/2014/main" id="{60C2D325-F009-4B5C-A200-5DFD4E60F101}"/>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5904091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5F5E2-B0A3-4DA0-B74F-642EEDDB80B6}"/>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02703951-D230-430E-B95A-5A0263B2C4F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F02946E-C0A4-4F01-9846-9903DAB06347}"/>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EC0E700F-F944-4729-A4E0-91954ABC2B8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D94862E-E4F9-4AD8-AE7A-194739833531}"/>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页脚占位符 6">
            <a:extLst>
              <a:ext uri="{FF2B5EF4-FFF2-40B4-BE49-F238E27FC236}">
                <a16:creationId xmlns:a16="http://schemas.microsoft.com/office/drawing/2014/main" id="{5AD2A1C5-CA5A-491F-863B-6EE409C49BD3}"/>
              </a:ext>
            </a:extLst>
          </p:cNvPr>
          <p:cNvSpPr>
            <a:spLocks noGrp="1"/>
          </p:cNvSpPr>
          <p:nvPr>
            <p:ph type="ftr" sz="quarter" idx="10"/>
          </p:nvPr>
        </p:nvSpPr>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1F56908A-46E6-4DF6-A251-ED2B3EB455FA}"/>
              </a:ext>
            </a:extLst>
          </p:cNvPr>
          <p:cNvSpPr>
            <a:spLocks noGrp="1"/>
          </p:cNvSpPr>
          <p:nvPr>
            <p:ph type="sldNum" sz="quarter" idx="11"/>
          </p:nvPr>
        </p:nvSpPr>
        <p:spPr/>
        <p:txBody>
          <a:bodyPr/>
          <a:lstStyle>
            <a:lvl1pPr>
              <a:defRPr/>
            </a:lvl1pPr>
          </a:lstStyle>
          <a:p>
            <a:r>
              <a:rPr lang="en-US" altLang="zh-CN"/>
              <a:t>146-</a:t>
            </a:r>
            <a:fld id="{440023FA-B673-4F9F-BB95-EC5F09BD2A53}" type="slidenum">
              <a:rPr lang="en-US" altLang="zh-CN"/>
              <a:pPr/>
              <a:t>‹#›</a:t>
            </a:fld>
            <a:endParaRPr lang="en-US" altLang="zh-CN"/>
          </a:p>
        </p:txBody>
      </p:sp>
      <p:sp>
        <p:nvSpPr>
          <p:cNvPr id="9" name="日期占位符 8">
            <a:extLst>
              <a:ext uri="{FF2B5EF4-FFF2-40B4-BE49-F238E27FC236}">
                <a16:creationId xmlns:a16="http://schemas.microsoft.com/office/drawing/2014/main" id="{C9C6A9E1-E2FE-4390-90E3-3F52BE8098E4}"/>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071882767"/>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2F39B-E35C-460A-B45B-DC0AFFE53793}"/>
              </a:ext>
            </a:extLst>
          </p:cNvPr>
          <p:cNvSpPr>
            <a:spLocks noGrp="1"/>
          </p:cNvSpPr>
          <p:nvPr>
            <p:ph type="title"/>
          </p:nvPr>
        </p:nvSpPr>
        <p:spPr/>
        <p:txBody>
          <a:bodyPr/>
          <a:lstStyle/>
          <a:p>
            <a:r>
              <a:rPr lang="zh-CN" altLang="en-US"/>
              <a:t>单击此处编辑母版标题样式</a:t>
            </a:r>
            <a:endParaRPr lang="en-US"/>
          </a:p>
        </p:txBody>
      </p:sp>
      <p:sp>
        <p:nvSpPr>
          <p:cNvPr id="3" name="页脚占位符 2">
            <a:extLst>
              <a:ext uri="{FF2B5EF4-FFF2-40B4-BE49-F238E27FC236}">
                <a16:creationId xmlns:a16="http://schemas.microsoft.com/office/drawing/2014/main" id="{65656F07-4808-4FF1-AD57-685F47C30A2E}"/>
              </a:ext>
            </a:extLst>
          </p:cNvPr>
          <p:cNvSpPr>
            <a:spLocks noGrp="1"/>
          </p:cNvSpPr>
          <p:nvPr>
            <p:ph type="ftr" sz="quarter" idx="10"/>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51E4D89A-8980-4261-8FA4-EDF540858733}"/>
              </a:ext>
            </a:extLst>
          </p:cNvPr>
          <p:cNvSpPr>
            <a:spLocks noGrp="1"/>
          </p:cNvSpPr>
          <p:nvPr>
            <p:ph type="sldNum" sz="quarter" idx="11"/>
          </p:nvPr>
        </p:nvSpPr>
        <p:spPr/>
        <p:txBody>
          <a:bodyPr/>
          <a:lstStyle>
            <a:lvl1pPr>
              <a:defRPr/>
            </a:lvl1pPr>
          </a:lstStyle>
          <a:p>
            <a:r>
              <a:rPr lang="en-US" altLang="zh-CN"/>
              <a:t>146-</a:t>
            </a:r>
            <a:fld id="{D39CB74C-AAD3-4AED-937F-FCDA091104C0}" type="slidenum">
              <a:rPr lang="en-US" altLang="zh-CN"/>
              <a:pPr/>
              <a:t>‹#›</a:t>
            </a:fld>
            <a:endParaRPr lang="en-US" altLang="zh-CN"/>
          </a:p>
        </p:txBody>
      </p:sp>
      <p:sp>
        <p:nvSpPr>
          <p:cNvPr id="5" name="日期占位符 4">
            <a:extLst>
              <a:ext uri="{FF2B5EF4-FFF2-40B4-BE49-F238E27FC236}">
                <a16:creationId xmlns:a16="http://schemas.microsoft.com/office/drawing/2014/main" id="{764AAFC8-CDF0-49F6-BE39-64D696791A64}"/>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327518432"/>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3692386-1BE2-4D96-84CC-4FFDFC726600}"/>
              </a:ext>
            </a:extLst>
          </p:cNvPr>
          <p:cNvSpPr>
            <a:spLocks noGrp="1"/>
          </p:cNvSpPr>
          <p:nvPr>
            <p:ph type="ftr" sz="quarter" idx="10"/>
          </p:nvPr>
        </p:nvSpPr>
        <p:spPr/>
        <p:txBody>
          <a:bodyPr/>
          <a:lstStyle>
            <a:lvl1pPr>
              <a:defRPr/>
            </a:lvl1pPr>
          </a:lstStyle>
          <a:p>
            <a:endParaRPr lang="en-US" altLang="zh-CN"/>
          </a:p>
        </p:txBody>
      </p:sp>
      <p:sp>
        <p:nvSpPr>
          <p:cNvPr id="3" name="灯片编号占位符 2">
            <a:extLst>
              <a:ext uri="{FF2B5EF4-FFF2-40B4-BE49-F238E27FC236}">
                <a16:creationId xmlns:a16="http://schemas.microsoft.com/office/drawing/2014/main" id="{6AF507C0-4DBF-4685-9F56-3A6E9234C4C8}"/>
              </a:ext>
            </a:extLst>
          </p:cNvPr>
          <p:cNvSpPr>
            <a:spLocks noGrp="1"/>
          </p:cNvSpPr>
          <p:nvPr>
            <p:ph type="sldNum" sz="quarter" idx="11"/>
          </p:nvPr>
        </p:nvSpPr>
        <p:spPr/>
        <p:txBody>
          <a:bodyPr/>
          <a:lstStyle>
            <a:lvl1pPr>
              <a:defRPr/>
            </a:lvl1pPr>
          </a:lstStyle>
          <a:p>
            <a:r>
              <a:rPr lang="en-US" altLang="zh-CN"/>
              <a:t>146-</a:t>
            </a:r>
            <a:fld id="{35CAF18E-B475-44D0-A86A-C560E1B9BBB7}" type="slidenum">
              <a:rPr lang="en-US" altLang="zh-CN"/>
              <a:pPr/>
              <a:t>‹#›</a:t>
            </a:fld>
            <a:endParaRPr lang="en-US" altLang="zh-CN"/>
          </a:p>
        </p:txBody>
      </p:sp>
      <p:sp>
        <p:nvSpPr>
          <p:cNvPr id="4" name="日期占位符 3">
            <a:extLst>
              <a:ext uri="{FF2B5EF4-FFF2-40B4-BE49-F238E27FC236}">
                <a16:creationId xmlns:a16="http://schemas.microsoft.com/office/drawing/2014/main" id="{A474AFF8-0CA9-404D-9DB7-8ECA7F896C30}"/>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11709059"/>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02616F-50DA-499F-9373-D9C199D67AD5}"/>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4419829-7904-4B04-A0AD-0C1F96B63DB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7168AB63-E19D-46BD-A7FD-F3508FD71E8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0F9C0361-56EE-4650-885D-2CEA4FC7C86E}"/>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2260AE6-3F57-4654-A3A2-DC735DD3922A}"/>
              </a:ext>
            </a:extLst>
          </p:cNvPr>
          <p:cNvSpPr>
            <a:spLocks noGrp="1"/>
          </p:cNvSpPr>
          <p:nvPr>
            <p:ph type="sldNum" sz="quarter" idx="11"/>
          </p:nvPr>
        </p:nvSpPr>
        <p:spPr/>
        <p:txBody>
          <a:bodyPr/>
          <a:lstStyle>
            <a:lvl1pPr>
              <a:defRPr/>
            </a:lvl1pPr>
          </a:lstStyle>
          <a:p>
            <a:r>
              <a:rPr lang="en-US" altLang="zh-CN"/>
              <a:t>146-</a:t>
            </a:r>
            <a:fld id="{4ACF6107-7127-4CD3-A6A8-03A326F1FBD5}" type="slidenum">
              <a:rPr lang="en-US" altLang="zh-CN"/>
              <a:pPr/>
              <a:t>‹#›</a:t>
            </a:fld>
            <a:endParaRPr lang="en-US" altLang="zh-CN"/>
          </a:p>
        </p:txBody>
      </p:sp>
      <p:sp>
        <p:nvSpPr>
          <p:cNvPr id="7" name="日期占位符 6">
            <a:extLst>
              <a:ext uri="{FF2B5EF4-FFF2-40B4-BE49-F238E27FC236}">
                <a16:creationId xmlns:a16="http://schemas.microsoft.com/office/drawing/2014/main" id="{4F6A3DEA-A498-4691-A084-869663FB300B}"/>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243648023"/>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FC3A1-7783-4579-81C1-CDE94CE984D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3270F3AF-7782-43B4-8C47-925402571C7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CFA69913-D9D9-4980-8EAA-66F34A392A7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0691F9DF-48E3-43B4-B2BF-43F22A1D2E97}"/>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65AA361-3209-4734-8214-D1BF9E4A85D7}"/>
              </a:ext>
            </a:extLst>
          </p:cNvPr>
          <p:cNvSpPr>
            <a:spLocks noGrp="1"/>
          </p:cNvSpPr>
          <p:nvPr>
            <p:ph type="sldNum" sz="quarter" idx="11"/>
          </p:nvPr>
        </p:nvSpPr>
        <p:spPr/>
        <p:txBody>
          <a:bodyPr/>
          <a:lstStyle>
            <a:lvl1pPr>
              <a:defRPr/>
            </a:lvl1pPr>
          </a:lstStyle>
          <a:p>
            <a:r>
              <a:rPr lang="en-US" altLang="zh-CN"/>
              <a:t>146-</a:t>
            </a:r>
            <a:fld id="{D8E7BA42-ED8C-484B-957B-32760D5BAA1B}" type="slidenum">
              <a:rPr lang="en-US" altLang="zh-CN"/>
              <a:pPr/>
              <a:t>‹#›</a:t>
            </a:fld>
            <a:endParaRPr lang="en-US" altLang="zh-CN"/>
          </a:p>
        </p:txBody>
      </p:sp>
      <p:sp>
        <p:nvSpPr>
          <p:cNvPr id="7" name="日期占位符 6">
            <a:extLst>
              <a:ext uri="{FF2B5EF4-FFF2-40B4-BE49-F238E27FC236}">
                <a16:creationId xmlns:a16="http://schemas.microsoft.com/office/drawing/2014/main" id="{4A9D75C1-5DEF-4581-86A5-6DCE0C7B3D3F}"/>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745308594"/>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89E0E6E-2E45-497D-A23E-C1E667156093}"/>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n-lt"/>
                <a:ea typeface="+mn-ea"/>
              </a:defRPr>
            </a:lvl1pPr>
          </a:lstStyle>
          <a:p>
            <a:endParaRPr lang="en-US" altLang="zh-CN"/>
          </a:p>
        </p:txBody>
      </p:sp>
      <p:sp>
        <p:nvSpPr>
          <p:cNvPr id="28675" name="Rectangle 3">
            <a:extLst>
              <a:ext uri="{FF2B5EF4-FFF2-40B4-BE49-F238E27FC236}">
                <a16:creationId xmlns:a16="http://schemas.microsoft.com/office/drawing/2014/main" id="{99309402-7FEC-4066-BDE4-86C22654808E}"/>
              </a:ext>
            </a:extLst>
          </p:cNvPr>
          <p:cNvSpPr>
            <a:spLocks noGrp="1" noChangeArrowheads="1"/>
          </p:cNvSpPr>
          <p:nvPr>
            <p:ph type="sldNum" sz="quarter" idx="4"/>
          </p:nvPr>
        </p:nvSpPr>
        <p:spPr bwMode="auto">
          <a:xfrm>
            <a:off x="6659563"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800" b="1">
                <a:latin typeface="华文新魏" panose="02010800040101010101" pitchFamily="2" charset="-122"/>
                <a:ea typeface="华文新魏" panose="02010800040101010101" pitchFamily="2" charset="-122"/>
              </a:defRPr>
            </a:lvl1pPr>
          </a:lstStyle>
          <a:p>
            <a:r>
              <a:rPr lang="en-US" altLang="zh-CN"/>
              <a:t>146-</a:t>
            </a:r>
            <a:fld id="{15C705AD-1145-4EAC-BE7D-64F2B5E702BA}" type="slidenum">
              <a:rPr lang="en-US" altLang="zh-CN"/>
              <a:pPr/>
              <a:t>‹#›</a:t>
            </a:fld>
            <a:endParaRPr lang="en-US" altLang="zh-CN"/>
          </a:p>
        </p:txBody>
      </p:sp>
      <p:grpSp>
        <p:nvGrpSpPr>
          <p:cNvPr id="28676" name="Group 4">
            <a:extLst>
              <a:ext uri="{FF2B5EF4-FFF2-40B4-BE49-F238E27FC236}">
                <a16:creationId xmlns:a16="http://schemas.microsoft.com/office/drawing/2014/main" id="{2B7D7C0E-3F2E-485E-B5CD-01E80E312466}"/>
              </a:ext>
            </a:extLst>
          </p:cNvPr>
          <p:cNvGrpSpPr>
            <a:grpSpLocks/>
          </p:cNvGrpSpPr>
          <p:nvPr/>
        </p:nvGrpSpPr>
        <p:grpSpPr bwMode="auto">
          <a:xfrm>
            <a:off x="0" y="0"/>
            <a:ext cx="9144000" cy="546100"/>
            <a:chOff x="0" y="0"/>
            <a:chExt cx="5760" cy="344"/>
          </a:xfrm>
        </p:grpSpPr>
        <p:sp>
          <p:nvSpPr>
            <p:cNvPr id="28677" name="Rectangle 5">
              <a:extLst>
                <a:ext uri="{FF2B5EF4-FFF2-40B4-BE49-F238E27FC236}">
                  <a16:creationId xmlns:a16="http://schemas.microsoft.com/office/drawing/2014/main" id="{38A33FA7-DD5F-479B-863C-7E69730621CA}"/>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ea typeface="宋体" panose="02010600030101010101" pitchFamily="2" charset="-122"/>
              </a:endParaRPr>
            </a:p>
          </p:txBody>
        </p:sp>
        <p:sp>
          <p:nvSpPr>
            <p:cNvPr id="28678" name="Rectangle 6">
              <a:extLst>
                <a:ext uri="{FF2B5EF4-FFF2-40B4-BE49-F238E27FC236}">
                  <a16:creationId xmlns:a16="http://schemas.microsoft.com/office/drawing/2014/main" id="{593E4221-40F0-452B-BFE4-7AAED85A256C}"/>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8679" name="Rectangle 7">
              <a:extLst>
                <a:ext uri="{FF2B5EF4-FFF2-40B4-BE49-F238E27FC236}">
                  <a16:creationId xmlns:a16="http://schemas.microsoft.com/office/drawing/2014/main" id="{7B7AFFD7-26BF-4D46-B1F5-867DE8BB7021}"/>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1800">
                <a:solidFill>
                  <a:schemeClr val="hlink"/>
                </a:solidFill>
                <a:latin typeface="Arial" panose="020B0604020202020204" pitchFamily="34" charset="0"/>
                <a:ea typeface="宋体" panose="02010600030101010101" pitchFamily="2" charset="-122"/>
              </a:endParaRPr>
            </a:p>
          </p:txBody>
        </p:sp>
        <p:sp>
          <p:nvSpPr>
            <p:cNvPr id="28680" name="Rectangle 8">
              <a:extLst>
                <a:ext uri="{FF2B5EF4-FFF2-40B4-BE49-F238E27FC236}">
                  <a16:creationId xmlns:a16="http://schemas.microsoft.com/office/drawing/2014/main" id="{ED61B790-DA62-4335-9789-49D759223D91}"/>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1800">
                <a:solidFill>
                  <a:schemeClr val="hlink"/>
                </a:solidFill>
                <a:latin typeface="Arial" panose="020B0604020202020204" pitchFamily="34" charset="0"/>
                <a:ea typeface="宋体" panose="02010600030101010101" pitchFamily="2" charset="-122"/>
              </a:endParaRPr>
            </a:p>
          </p:txBody>
        </p:sp>
        <p:sp>
          <p:nvSpPr>
            <p:cNvPr id="28681" name="Rectangle 9">
              <a:extLst>
                <a:ext uri="{FF2B5EF4-FFF2-40B4-BE49-F238E27FC236}">
                  <a16:creationId xmlns:a16="http://schemas.microsoft.com/office/drawing/2014/main" id="{616DED01-EB92-45A8-BB28-6D1DCE9720E2}"/>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1800">
                <a:solidFill>
                  <a:schemeClr val="accent2"/>
                </a:solidFill>
                <a:latin typeface="Arial" panose="020B0604020202020204" pitchFamily="34" charset="0"/>
                <a:ea typeface="宋体" panose="02010600030101010101" pitchFamily="2" charset="-122"/>
              </a:endParaRPr>
            </a:p>
          </p:txBody>
        </p:sp>
        <p:sp>
          <p:nvSpPr>
            <p:cNvPr id="28682" name="Rectangle 10">
              <a:extLst>
                <a:ext uri="{FF2B5EF4-FFF2-40B4-BE49-F238E27FC236}">
                  <a16:creationId xmlns:a16="http://schemas.microsoft.com/office/drawing/2014/main" id="{B878BAE2-735D-44F9-9556-982DD633E5BB}"/>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1800">
                <a:solidFill>
                  <a:schemeClr val="hlink"/>
                </a:solidFill>
                <a:latin typeface="Arial" panose="020B0604020202020204" pitchFamily="34" charset="0"/>
                <a:ea typeface="宋体" panose="02010600030101010101" pitchFamily="2" charset="-122"/>
              </a:endParaRPr>
            </a:p>
          </p:txBody>
        </p:sp>
        <p:sp>
          <p:nvSpPr>
            <p:cNvPr id="28683" name="Rectangle 11">
              <a:extLst>
                <a:ext uri="{FF2B5EF4-FFF2-40B4-BE49-F238E27FC236}">
                  <a16:creationId xmlns:a16="http://schemas.microsoft.com/office/drawing/2014/main" id="{2A9F5C1B-42B9-4F40-832A-2C5BFA4B84F4}"/>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8684" name="Rectangle 12">
              <a:extLst>
                <a:ext uri="{FF2B5EF4-FFF2-40B4-BE49-F238E27FC236}">
                  <a16:creationId xmlns:a16="http://schemas.microsoft.com/office/drawing/2014/main" id="{37B7C1B2-7A1F-4CB2-A3C5-0D872FF02B88}"/>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1800">
                <a:solidFill>
                  <a:schemeClr val="accent2"/>
                </a:solidFill>
                <a:latin typeface="Arial" panose="020B0604020202020204" pitchFamily="34" charset="0"/>
                <a:ea typeface="宋体" panose="02010600030101010101" pitchFamily="2" charset="-122"/>
              </a:endParaRPr>
            </a:p>
          </p:txBody>
        </p:sp>
        <p:sp>
          <p:nvSpPr>
            <p:cNvPr id="28685" name="Rectangle 13">
              <a:extLst>
                <a:ext uri="{FF2B5EF4-FFF2-40B4-BE49-F238E27FC236}">
                  <a16:creationId xmlns:a16="http://schemas.microsoft.com/office/drawing/2014/main" id="{5AE32069-A624-4555-A751-F7D7DFE1FE62}"/>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1800">
                <a:solidFill>
                  <a:schemeClr val="accent2"/>
                </a:solidFill>
                <a:latin typeface="Arial" panose="020B0604020202020204" pitchFamily="34" charset="0"/>
                <a:ea typeface="宋体" panose="02010600030101010101" pitchFamily="2" charset="-122"/>
              </a:endParaRPr>
            </a:p>
          </p:txBody>
        </p:sp>
      </p:grpSp>
      <p:sp>
        <p:nvSpPr>
          <p:cNvPr id="28686" name="Rectangle 14">
            <a:extLst>
              <a:ext uri="{FF2B5EF4-FFF2-40B4-BE49-F238E27FC236}">
                <a16:creationId xmlns:a16="http://schemas.microsoft.com/office/drawing/2014/main" id="{80D9D4B6-523B-4C90-845F-B543933A7B1D}"/>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8687" name="Rectangle 15">
            <a:extLst>
              <a:ext uri="{FF2B5EF4-FFF2-40B4-BE49-F238E27FC236}">
                <a16:creationId xmlns:a16="http://schemas.microsoft.com/office/drawing/2014/main" id="{F18B1F35-EF36-475F-9505-95B73CB36AAF}"/>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688" name="Rectangle 16">
            <a:extLst>
              <a:ext uri="{FF2B5EF4-FFF2-40B4-BE49-F238E27FC236}">
                <a16:creationId xmlns:a16="http://schemas.microsoft.com/office/drawing/2014/main" id="{1213F687-D77C-4510-81EE-34016E3B1567}"/>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mn-lt"/>
                <a:ea typeface="+mn-ea"/>
              </a:defRPr>
            </a:lvl1pPr>
          </a:lstStyle>
          <a:p>
            <a:endParaRPr lang="en-US" altLang="zh-CN"/>
          </a:p>
        </p:txBody>
      </p:sp>
      <p:sp>
        <p:nvSpPr>
          <p:cNvPr id="28689" name="Line 17">
            <a:extLst>
              <a:ext uri="{FF2B5EF4-FFF2-40B4-BE49-F238E27FC236}">
                <a16:creationId xmlns:a16="http://schemas.microsoft.com/office/drawing/2014/main" id="{33797176-C100-4172-AFCF-69D38CC1E5CE}"/>
              </a:ext>
            </a:extLst>
          </p:cNvPr>
          <p:cNvSpPr>
            <a:spLocks noChangeShapeType="1"/>
          </p:cNvSpPr>
          <p:nvPr userDrawn="1"/>
        </p:nvSpPr>
        <p:spPr bwMode="auto">
          <a:xfrm>
            <a:off x="0" y="6524625"/>
            <a:ext cx="774065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spd="med">
    <p:wipe dir="r"/>
  </p:transition>
  <p:hf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jpeg"/><Relationship Id="rId4" Type="http://schemas.openxmlformats.org/officeDocument/2006/relationships/image" Target="../media/image11.wmf"/></Relationships>
</file>

<file path=ppt/slides/_rels/slide10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6.jpeg"/><Relationship Id="rId4" Type="http://schemas.openxmlformats.org/officeDocument/2006/relationships/image" Target="../media/image13.wmf"/></Relationships>
</file>

<file path=ppt/slides/_rels/slide1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wmf"/></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wmf"/><Relationship Id="rId7" Type="http://schemas.openxmlformats.org/officeDocument/2006/relationships/hyperlink" Target="ds-09.ppt#-1,1,&#31532;&#20061;&#31456;  &#25490;&#24207;" TargetMode="External"/><Relationship Id="rId2" Type="http://schemas.openxmlformats.org/officeDocument/2006/relationships/image" Target="../media/image18.wmf"/><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image" Target="../media/image21.gif"/><Relationship Id="rId4" Type="http://schemas.openxmlformats.org/officeDocument/2006/relationships/image" Target="../media/image20.wmf"/><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1.xml"/><Relationship Id="rId3" Type="http://schemas.openxmlformats.org/officeDocument/2006/relationships/slide" Target="slide7.xml"/><Relationship Id="rId7" Type="http://schemas.openxmlformats.org/officeDocument/2006/relationships/slide" Target="slide66.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44.xml"/><Relationship Id="rId5" Type="http://schemas.openxmlformats.org/officeDocument/2006/relationships/slide" Target="slide20.xml"/><Relationship Id="rId10" Type="http://schemas.openxmlformats.org/officeDocument/2006/relationships/slide" Target="slide101.xml"/><Relationship Id="rId4" Type="http://schemas.openxmlformats.org/officeDocument/2006/relationships/slide" Target="slide11.xml"/><Relationship Id="rId9" Type="http://schemas.openxmlformats.org/officeDocument/2006/relationships/slide" Target="slide1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 Target="slide10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slide" Target="slide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6.bin"/></Relationships>
</file>

<file path=ppt/slides/_rels/slide8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8">
            <a:extLst>
              <a:ext uri="{FF2B5EF4-FFF2-40B4-BE49-F238E27FC236}">
                <a16:creationId xmlns:a16="http://schemas.microsoft.com/office/drawing/2014/main" id="{3C59A125-597D-45E1-BFE0-B8FFDC0BB61F}"/>
              </a:ext>
            </a:extLst>
          </p:cNvPr>
          <p:cNvSpPr>
            <a:spLocks noGrp="1" noChangeArrowheads="1"/>
          </p:cNvSpPr>
          <p:nvPr>
            <p:ph type="sldNum" sz="quarter" idx="4"/>
          </p:nvPr>
        </p:nvSpPr>
        <p:spPr/>
        <p:txBody>
          <a:bodyPr/>
          <a:lstStyle/>
          <a:p>
            <a:fld id="{9C3B9A74-4F61-48A5-9127-9A14ACF90D16}" type="slidenum">
              <a:rPr lang="en-US" altLang="zh-CN"/>
              <a:pPr/>
              <a:t>1</a:t>
            </a:fld>
            <a:endParaRPr lang="en-US" altLang="zh-CN"/>
          </a:p>
        </p:txBody>
      </p:sp>
      <p:sp>
        <p:nvSpPr>
          <p:cNvPr id="2050" name="Rectangle 2">
            <a:extLst>
              <a:ext uri="{FF2B5EF4-FFF2-40B4-BE49-F238E27FC236}">
                <a16:creationId xmlns:a16="http://schemas.microsoft.com/office/drawing/2014/main" id="{47DD7BC5-53F9-4C33-AEF7-CED545C5D65F}"/>
              </a:ext>
            </a:extLst>
          </p:cNvPr>
          <p:cNvSpPr>
            <a:spLocks noGrp="1" noChangeArrowheads="1"/>
          </p:cNvSpPr>
          <p:nvPr>
            <p:ph type="ctrTitle"/>
          </p:nvPr>
        </p:nvSpPr>
        <p:spPr/>
        <p:txBody>
          <a:bodyPr/>
          <a:lstStyle/>
          <a:p>
            <a:pPr algn="ctr"/>
            <a:r>
              <a:rPr lang="zh-CN" altLang="en-US" sz="6600">
                <a:latin typeface="华文彩云" panose="02010800040101010101" pitchFamily="2" charset="-122"/>
                <a:ea typeface="华文彩云" panose="02010800040101010101" pitchFamily="2" charset="-122"/>
              </a:rPr>
              <a:t>第八章  图</a:t>
            </a:r>
          </a:p>
        </p:txBody>
      </p:sp>
      <p:sp>
        <p:nvSpPr>
          <p:cNvPr id="2051" name="Rectangle 3">
            <a:extLst>
              <a:ext uri="{FF2B5EF4-FFF2-40B4-BE49-F238E27FC236}">
                <a16:creationId xmlns:a16="http://schemas.microsoft.com/office/drawing/2014/main" id="{09F905AE-7CEF-447D-A9DD-3A26572DAF87}"/>
              </a:ext>
            </a:extLst>
          </p:cNvPr>
          <p:cNvSpPr>
            <a:spLocks noGrp="1" noChangeArrowheads="1"/>
          </p:cNvSpPr>
          <p:nvPr>
            <p:ph type="subTitle" idx="1"/>
          </p:nvPr>
        </p:nvSpPr>
        <p:spPr>
          <a:xfrm>
            <a:off x="3124200" y="692150"/>
            <a:ext cx="4903788" cy="865188"/>
          </a:xfrm>
        </p:spPr>
        <p:txBody>
          <a:bodyPr/>
          <a:lstStyle/>
          <a:p>
            <a:r>
              <a:rPr lang="zh-CN" altLang="en-US" sz="4400" b="1">
                <a:solidFill>
                  <a:srgbClr val="000099"/>
                </a:solidFill>
                <a:ea typeface="华文新魏" panose="02010800040101010101" pitchFamily="2" charset="-122"/>
              </a:rPr>
              <a:t>清华大学计算机系</a:t>
            </a:r>
          </a:p>
        </p:txBody>
      </p:sp>
      <p:sp>
        <p:nvSpPr>
          <p:cNvPr id="2052" name="Text Box 4">
            <a:extLst>
              <a:ext uri="{FF2B5EF4-FFF2-40B4-BE49-F238E27FC236}">
                <a16:creationId xmlns:a16="http://schemas.microsoft.com/office/drawing/2014/main" id="{513065E2-067B-403D-B61F-D9646179042C}"/>
              </a:ext>
            </a:extLst>
          </p:cNvPr>
          <p:cNvSpPr txBox="1">
            <a:spLocks noChangeArrowheads="1"/>
          </p:cNvSpPr>
          <p:nvPr/>
        </p:nvSpPr>
        <p:spPr bwMode="auto">
          <a:xfrm>
            <a:off x="4824413" y="4652963"/>
            <a:ext cx="3343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800080"/>
                </a:solidFill>
                <a:latin typeface="华文行楷" panose="02010800040101010101" pitchFamily="2" charset="-122"/>
                <a:ea typeface="华文行楷" panose="02010800040101010101" pitchFamily="2" charset="-122"/>
              </a:rPr>
              <a:t>殷人昆  王   宏</a:t>
            </a: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548D4AFA-3910-4C2A-864C-A24970C76020}"/>
              </a:ext>
            </a:extLst>
          </p:cNvPr>
          <p:cNvSpPr>
            <a:spLocks noGrp="1"/>
          </p:cNvSpPr>
          <p:nvPr>
            <p:ph type="sldNum" sz="quarter" idx="11"/>
          </p:nvPr>
        </p:nvSpPr>
        <p:spPr/>
        <p:txBody>
          <a:bodyPr/>
          <a:lstStyle/>
          <a:p>
            <a:r>
              <a:rPr lang="en-US" altLang="zh-CN"/>
              <a:t>146-</a:t>
            </a:r>
            <a:fld id="{48E6691A-051D-4C8F-9518-D0EE9B5A299C}" type="slidenum">
              <a:rPr lang="en-US" altLang="zh-CN"/>
              <a:pPr/>
              <a:t>10</a:t>
            </a:fld>
            <a:endParaRPr lang="en-US" altLang="zh-CN"/>
          </a:p>
        </p:txBody>
      </p:sp>
      <p:sp>
        <p:nvSpPr>
          <p:cNvPr id="466947" name="Rectangle 3">
            <a:extLst>
              <a:ext uri="{FF2B5EF4-FFF2-40B4-BE49-F238E27FC236}">
                <a16:creationId xmlns:a16="http://schemas.microsoft.com/office/drawing/2014/main" id="{E74F1AD9-FF3B-4885-B683-3042F3F664F8}"/>
              </a:ext>
            </a:extLst>
          </p:cNvPr>
          <p:cNvSpPr>
            <a:spLocks noGrp="1" noChangeArrowheads="1"/>
          </p:cNvSpPr>
          <p:nvPr>
            <p:ph type="body" idx="1"/>
          </p:nvPr>
        </p:nvSpPr>
        <p:spPr>
          <a:xfrm>
            <a:off x="468313" y="692150"/>
            <a:ext cx="8229600" cy="568960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removeEdge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v1</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v2)</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在图中删去边</a:t>
            </a:r>
            <a:r>
              <a:rPr lang="en-US" altLang="zh-CN" sz="2800" b="1">
                <a:solidFill>
                  <a:srgbClr val="CC0000"/>
                </a:solidFill>
                <a:latin typeface="Times New Roman" panose="02020603050405020304" pitchFamily="18" charset="0"/>
                <a:ea typeface="隶书" panose="02010509060101010101" pitchFamily="49" charset="-122"/>
              </a:rPr>
              <a:t>(v1,v2)</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IsEmpty()</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若图中没有顶点</a:t>
            </a:r>
            <a:r>
              <a:rPr lang="en-US" altLang="zh-CN" sz="2800">
                <a:solidFill>
                  <a:srgbClr val="CC0000"/>
                </a:solidFill>
                <a:latin typeface="Times New Roman" panose="02020603050405020304" pitchFamily="18" charset="0"/>
                <a:ea typeface="隶书" panose="02010509060101010101" pitchFamily="49" charset="-122"/>
              </a:rPr>
              <a:t>, </a:t>
            </a:r>
            <a:r>
              <a:rPr lang="zh-CN" altLang="en-US" sz="2800">
                <a:solidFill>
                  <a:srgbClr val="CC0000"/>
                </a:solidFill>
                <a:latin typeface="Times New Roman" panose="02020603050405020304" pitchFamily="18" charset="0"/>
                <a:ea typeface="隶书" panose="02010509060101010101" pitchFamily="49" charset="-122"/>
              </a:rPr>
              <a:t>则返回</a:t>
            </a:r>
            <a:r>
              <a:rPr lang="en-US" altLang="zh-CN" sz="2800" b="1">
                <a:solidFill>
                  <a:srgbClr val="CC0000"/>
                </a:solidFill>
                <a:latin typeface="Times New Roman" panose="02020603050405020304" pitchFamily="18" charset="0"/>
                <a:ea typeface="隶书" panose="02010509060101010101" pitchFamily="49" charset="-122"/>
              </a:rPr>
              <a:t>true, </a:t>
            </a:r>
            <a:r>
              <a:rPr lang="zh-CN" altLang="en-US" sz="2800">
                <a:solidFill>
                  <a:srgbClr val="CC0000"/>
                </a:solidFill>
                <a:latin typeface="Times New Roman" panose="02020603050405020304" pitchFamily="18" charset="0"/>
                <a:ea typeface="隶书" panose="02010509060101010101" pitchFamily="49" charset="-122"/>
              </a:rPr>
              <a:t>否则返回</a:t>
            </a:r>
            <a:r>
              <a:rPr lang="en-US" altLang="zh-CN" sz="2800" b="1">
                <a:solidFill>
                  <a:srgbClr val="CC0000"/>
                </a:solidFill>
                <a:latin typeface="Times New Roman" panose="02020603050405020304" pitchFamily="18" charset="0"/>
                <a:ea typeface="隶书" panose="02010509060101010101" pitchFamily="49" charset="-122"/>
              </a:rPr>
              <a:t>false</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getWeight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v1</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v2)</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函数返回边</a:t>
            </a:r>
            <a:r>
              <a:rPr lang="zh-CN" altLang="en-US" sz="2800" b="1">
                <a:solidFill>
                  <a:srgbClr val="CC0000"/>
                </a:solidFill>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(v1,v2) </a:t>
            </a:r>
            <a:r>
              <a:rPr lang="zh-CN" altLang="en-US" sz="2800">
                <a:solidFill>
                  <a:srgbClr val="CC0000"/>
                </a:solidFill>
                <a:latin typeface="Times New Roman" panose="02020603050405020304" pitchFamily="18" charset="0"/>
                <a:ea typeface="隶书" panose="02010509060101010101" pitchFamily="49" charset="-122"/>
              </a:rPr>
              <a:t>的权值</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getFirstNeighbor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给出顶点 </a:t>
            </a:r>
            <a:r>
              <a:rPr lang="en-US" altLang="zh-CN" sz="2800" b="1">
                <a:solidFill>
                  <a:srgbClr val="CC0000"/>
                </a:solidFill>
                <a:latin typeface="Times New Roman" panose="02020603050405020304" pitchFamily="18" charset="0"/>
                <a:ea typeface="隶书" panose="02010509060101010101" pitchFamily="49" charset="-122"/>
              </a:rPr>
              <a:t>v </a:t>
            </a:r>
            <a:r>
              <a:rPr lang="zh-CN" altLang="en-US" sz="2800">
                <a:solidFill>
                  <a:srgbClr val="CC0000"/>
                </a:solidFill>
                <a:latin typeface="Times New Roman" panose="02020603050405020304" pitchFamily="18" charset="0"/>
                <a:ea typeface="隶书" panose="02010509060101010101" pitchFamily="49" charset="-122"/>
              </a:rPr>
              <a:t>第一个邻接顶点的位置</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getNextNeighbor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w)</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给出顶点 </a:t>
            </a:r>
            <a:r>
              <a:rPr lang="en-US" altLang="zh-CN" sz="2800" b="1">
                <a:solidFill>
                  <a:srgbClr val="CC0000"/>
                </a:solidFill>
                <a:latin typeface="Times New Roman" panose="02020603050405020304" pitchFamily="18" charset="0"/>
                <a:ea typeface="隶书" panose="02010509060101010101" pitchFamily="49" charset="-122"/>
              </a:rPr>
              <a:t>v </a:t>
            </a:r>
            <a:r>
              <a:rPr lang="zh-CN" altLang="en-US" sz="2800">
                <a:solidFill>
                  <a:srgbClr val="CC0000"/>
                </a:solidFill>
                <a:latin typeface="Times New Roman" panose="02020603050405020304" pitchFamily="18" charset="0"/>
                <a:ea typeface="隶书" panose="02010509060101010101" pitchFamily="49" charset="-122"/>
              </a:rPr>
              <a:t>的某邻接顶点 </a:t>
            </a:r>
            <a:r>
              <a:rPr lang="en-US" altLang="zh-CN" sz="2800" b="1">
                <a:solidFill>
                  <a:srgbClr val="CC0000"/>
                </a:solidFill>
                <a:latin typeface="Times New Roman" panose="02020603050405020304" pitchFamily="18" charset="0"/>
                <a:ea typeface="隶书" panose="02010509060101010101" pitchFamily="49" charset="-122"/>
              </a:rPr>
              <a:t>w </a:t>
            </a:r>
            <a:r>
              <a:rPr lang="zh-CN" altLang="en-US" sz="2800">
                <a:solidFill>
                  <a:srgbClr val="CC0000"/>
                </a:solidFill>
                <a:latin typeface="Times New Roman" panose="02020603050405020304" pitchFamily="18" charset="0"/>
                <a:ea typeface="隶书" panose="02010509060101010101" pitchFamily="49" charset="-122"/>
              </a:rPr>
              <a:t>的下一个邻接顶点</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
        <p:nvSpPr>
          <p:cNvPr id="466949" name="AutoShape 5">
            <a:hlinkClick r:id="rId2" action="ppaction://hlinksldjump" highlightClick="1"/>
            <a:extLst>
              <a:ext uri="{FF2B5EF4-FFF2-40B4-BE49-F238E27FC236}">
                <a16:creationId xmlns:a16="http://schemas.microsoft.com/office/drawing/2014/main" id="{AFC5E65D-0DE1-4EA9-82C7-985FC9485B3B}"/>
              </a:ext>
            </a:extLst>
          </p:cNvPr>
          <p:cNvSpPr>
            <a:spLocks noChangeArrowheads="1"/>
          </p:cNvSpPr>
          <p:nvPr/>
        </p:nvSpPr>
        <p:spPr bwMode="auto">
          <a:xfrm>
            <a:off x="8229600" y="6288088"/>
            <a:ext cx="533400" cy="381000"/>
          </a:xfrm>
          <a:prstGeom prst="actionButtonBackPrevious">
            <a:avLst/>
          </a:prstGeom>
          <a:solidFill>
            <a:srgbClr val="C0C0C0"/>
          </a:solidFill>
          <a:ln w="0">
            <a:solidFill>
              <a:schemeClr val="bg1"/>
            </a:solidFill>
            <a:miter lim="800000"/>
            <a:headEnd/>
            <a:tailEnd/>
          </a:ln>
        </p:spPr>
        <p:txBody>
          <a:bodyPr wrap="none" anchor="ctr"/>
          <a:lstStyle/>
          <a:p>
            <a:endParaRPr lang="en-US"/>
          </a:p>
        </p:txBody>
      </p:sp>
    </p:spTree>
  </p:cSld>
  <p:clrMapOvr>
    <a:masterClrMapping/>
  </p:clrMapOvr>
  <p:transition spd="med">
    <p:wipe dir="r"/>
  </p:transition>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灯片编号占位符 4">
            <a:extLst>
              <a:ext uri="{FF2B5EF4-FFF2-40B4-BE49-F238E27FC236}">
                <a16:creationId xmlns:a16="http://schemas.microsoft.com/office/drawing/2014/main" id="{D55A07E2-6AF8-40FC-A7FB-A51F6502D6EC}"/>
              </a:ext>
            </a:extLst>
          </p:cNvPr>
          <p:cNvSpPr>
            <a:spLocks noGrp="1"/>
          </p:cNvSpPr>
          <p:nvPr>
            <p:ph type="sldNum" sz="quarter" idx="11"/>
          </p:nvPr>
        </p:nvSpPr>
        <p:spPr/>
        <p:txBody>
          <a:bodyPr/>
          <a:lstStyle/>
          <a:p>
            <a:r>
              <a:rPr lang="en-US" altLang="zh-CN"/>
              <a:t>146-</a:t>
            </a:r>
            <a:fld id="{AF35B9A7-DDF0-4DF4-B607-ED784BD3C7FC}" type="slidenum">
              <a:rPr lang="en-US" altLang="zh-CN"/>
              <a:pPr/>
              <a:t>100</a:t>
            </a:fld>
            <a:endParaRPr lang="en-US" altLang="zh-CN"/>
          </a:p>
        </p:txBody>
      </p:sp>
      <p:sp>
        <p:nvSpPr>
          <p:cNvPr id="415746" name="Rectangle 2">
            <a:extLst>
              <a:ext uri="{FF2B5EF4-FFF2-40B4-BE49-F238E27FC236}">
                <a16:creationId xmlns:a16="http://schemas.microsoft.com/office/drawing/2014/main" id="{978B5CDB-DA45-4448-8085-6B5BD15B0057}"/>
              </a:ext>
            </a:extLst>
          </p:cNvPr>
          <p:cNvSpPr>
            <a:spLocks noGrp="1" noChangeArrowheads="1"/>
          </p:cNvSpPr>
          <p:nvPr>
            <p:ph type="title"/>
          </p:nvPr>
        </p:nvSpPr>
        <p:spPr>
          <a:xfrm>
            <a:off x="206375" y="549275"/>
            <a:ext cx="8686800" cy="685800"/>
          </a:xfrm>
        </p:spPr>
        <p:txBody>
          <a:bodyPr/>
          <a:lstStyle/>
          <a:p>
            <a:pPr algn="ctr"/>
            <a:r>
              <a:rPr lang="zh-CN" altLang="en-US" sz="3600" b="1">
                <a:solidFill>
                  <a:schemeClr val="tx2"/>
                </a:solidFill>
                <a:ea typeface="华文新魏" panose="02010800040101010101" pitchFamily="2" charset="-122"/>
              </a:rPr>
              <a:t>边上权值为任意值的单源最短路径问题</a:t>
            </a:r>
          </a:p>
        </p:txBody>
      </p:sp>
      <p:sp>
        <p:nvSpPr>
          <p:cNvPr id="415747" name="Rectangle 3">
            <a:extLst>
              <a:ext uri="{FF2B5EF4-FFF2-40B4-BE49-F238E27FC236}">
                <a16:creationId xmlns:a16="http://schemas.microsoft.com/office/drawing/2014/main" id="{43BD6E3A-8BA6-4247-8E4B-5BF2D11CD7B6}"/>
              </a:ext>
            </a:extLst>
          </p:cNvPr>
          <p:cNvSpPr>
            <a:spLocks noGrp="1" noChangeArrowheads="1"/>
          </p:cNvSpPr>
          <p:nvPr>
            <p:ph type="body" idx="1"/>
          </p:nvPr>
        </p:nvSpPr>
        <p:spPr>
          <a:xfrm>
            <a:off x="485775" y="1184275"/>
            <a:ext cx="8262938" cy="1597025"/>
          </a:xfrm>
        </p:spPr>
        <p:txBody>
          <a:bodyPr/>
          <a:lstStyle/>
          <a:p>
            <a:pPr>
              <a:spcBef>
                <a:spcPct val="0"/>
              </a:spcBef>
              <a:buClr>
                <a:srgbClr val="800080"/>
              </a:buClr>
              <a:buSzPct val="50000"/>
            </a:pPr>
            <a:r>
              <a:rPr lang="zh-CN" altLang="en-US" sz="3000" b="1">
                <a:latin typeface="Times New Roman" panose="02020603050405020304" pitchFamily="18" charset="0"/>
                <a:ea typeface="仿宋_GB2312" pitchFamily="49" charset="-122"/>
              </a:rPr>
              <a:t>带权有向图</a:t>
            </a:r>
            <a:r>
              <a:rPr lang="en-US" altLang="zh-CN" sz="3000" b="1" i="1">
                <a:latin typeface="Times New Roman" panose="02020603050405020304" pitchFamily="18" charset="0"/>
                <a:ea typeface="仿宋_GB2312" pitchFamily="49" charset="-122"/>
              </a:rPr>
              <a:t>D</a:t>
            </a:r>
            <a:r>
              <a:rPr lang="zh-CN" altLang="en-US" sz="3000" b="1">
                <a:latin typeface="Times New Roman" panose="02020603050405020304" pitchFamily="18" charset="0"/>
                <a:ea typeface="仿宋_GB2312" pitchFamily="49" charset="-122"/>
              </a:rPr>
              <a:t>的某几条边或所有边的长度可能为负值。利用</a:t>
            </a:r>
            <a:r>
              <a:rPr lang="en-US" altLang="zh-CN" sz="3000" b="1">
                <a:latin typeface="Times New Roman" panose="02020603050405020304" pitchFamily="18" charset="0"/>
                <a:ea typeface="仿宋_GB2312" pitchFamily="49" charset="-122"/>
              </a:rPr>
              <a:t>Dijkstra</a:t>
            </a:r>
            <a:r>
              <a:rPr lang="zh-CN" altLang="en-US" sz="3000" b="1">
                <a:latin typeface="Times New Roman" panose="02020603050405020304" pitchFamily="18" charset="0"/>
                <a:ea typeface="仿宋_GB2312" pitchFamily="49" charset="-122"/>
              </a:rPr>
              <a:t>算法，不一定能得到正确的结果。</a:t>
            </a:r>
            <a:endParaRPr lang="zh-CN" altLang="en-US" sz="3000">
              <a:latin typeface="Times New Roman" panose="02020603050405020304" pitchFamily="18" charset="0"/>
              <a:ea typeface="仿宋_GB2312" pitchFamily="49" charset="-122"/>
            </a:endParaRPr>
          </a:p>
        </p:txBody>
      </p:sp>
      <p:sp>
        <p:nvSpPr>
          <p:cNvPr id="415748" name="Rectangle 4">
            <a:extLst>
              <a:ext uri="{FF2B5EF4-FFF2-40B4-BE49-F238E27FC236}">
                <a16:creationId xmlns:a16="http://schemas.microsoft.com/office/drawing/2014/main" id="{8F03B8C8-1DDB-4ECE-8554-2A5B02BC120C}"/>
              </a:ext>
            </a:extLst>
          </p:cNvPr>
          <p:cNvSpPr>
            <a:spLocks noChangeArrowheads="1"/>
          </p:cNvSpPr>
          <p:nvPr/>
        </p:nvSpPr>
        <p:spPr bwMode="auto">
          <a:xfrm>
            <a:off x="488950" y="2674938"/>
            <a:ext cx="4191000"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buClr>
                <a:srgbClr val="800080"/>
              </a:buClr>
              <a:buSzPct val="50000"/>
              <a:buFont typeface="Wingdings" panose="05000000000000000000" pitchFamily="2" charset="2"/>
              <a:buChar char="n"/>
            </a:pPr>
            <a:r>
              <a:rPr kumimoji="1" lang="zh-CN" altLang="en-US" sz="3000" b="1">
                <a:latin typeface="Times New Roman" panose="02020603050405020304" pitchFamily="18" charset="0"/>
                <a:ea typeface="仿宋_GB2312" pitchFamily="49" charset="-122"/>
              </a:rPr>
              <a:t>若设源点</a:t>
            </a:r>
            <a:r>
              <a:rPr kumimoji="1" lang="en-US" altLang="zh-CN" sz="3000" b="1" i="1">
                <a:latin typeface="Times New Roman" panose="02020603050405020304" pitchFamily="18" charset="0"/>
                <a:ea typeface="仿宋_GB2312" pitchFamily="49" charset="-122"/>
              </a:rPr>
              <a:t>v</a:t>
            </a:r>
            <a:r>
              <a:rPr kumimoji="1" lang="en-US" altLang="zh-CN" sz="3000" b="1">
                <a:latin typeface="Times New Roman" panose="02020603050405020304" pitchFamily="18" charset="0"/>
                <a:ea typeface="仿宋_GB2312" pitchFamily="49" charset="-122"/>
              </a:rPr>
              <a:t> = 0</a:t>
            </a:r>
            <a:r>
              <a:rPr kumimoji="1" lang="zh-CN" altLang="en-US" sz="3000" b="1">
                <a:latin typeface="Times New Roman" panose="02020603050405020304" pitchFamily="18" charset="0"/>
                <a:ea typeface="仿宋_GB2312" pitchFamily="49" charset="-122"/>
              </a:rPr>
              <a:t>，使用</a:t>
            </a:r>
            <a:r>
              <a:rPr kumimoji="1" lang="en-US" altLang="zh-CN" sz="3000" b="1">
                <a:latin typeface="Times New Roman" panose="02020603050405020304" pitchFamily="18" charset="0"/>
                <a:ea typeface="仿宋_GB2312" pitchFamily="49" charset="-122"/>
              </a:rPr>
              <a:t>Dijkstra</a:t>
            </a:r>
            <a:r>
              <a:rPr kumimoji="1" lang="zh-CN" altLang="en-US" sz="3000" b="1">
                <a:latin typeface="Times New Roman" panose="02020603050405020304" pitchFamily="18" charset="0"/>
                <a:ea typeface="仿宋_GB2312" pitchFamily="49" charset="-122"/>
              </a:rPr>
              <a:t>算法所得结果</a:t>
            </a:r>
            <a:endParaRPr kumimoji="1" lang="zh-CN" altLang="en-US" sz="3000" b="1">
              <a:latin typeface="Times New Roman" panose="02020603050405020304" pitchFamily="18" charset="0"/>
              <a:ea typeface="楷体_GB2312" panose="02010609030101010101" pitchFamily="49" charset="-122"/>
            </a:endParaRPr>
          </a:p>
        </p:txBody>
      </p:sp>
      <p:graphicFrame>
        <p:nvGraphicFramePr>
          <p:cNvPr id="415749" name="Object 5">
            <a:extLst>
              <a:ext uri="{FF2B5EF4-FFF2-40B4-BE49-F238E27FC236}">
                <a16:creationId xmlns:a16="http://schemas.microsoft.com/office/drawing/2014/main" id="{C445AA2A-D006-4786-A22D-3BA014A4FD69}"/>
              </a:ext>
            </a:extLst>
          </p:cNvPr>
          <p:cNvGraphicFramePr>
            <a:graphicFrameLocks noChangeAspect="1"/>
          </p:cNvGraphicFramePr>
          <p:nvPr/>
        </p:nvGraphicFramePr>
        <p:xfrm>
          <a:off x="193675" y="3824288"/>
          <a:ext cx="8559800" cy="3033712"/>
        </p:xfrm>
        <a:graphic>
          <a:graphicData uri="http://schemas.openxmlformats.org/presentationml/2006/ole">
            <mc:AlternateContent xmlns:mc="http://schemas.openxmlformats.org/markup-compatibility/2006">
              <mc:Choice xmlns:v="urn:schemas-microsoft-com:vml" Requires="v">
                <p:oleObj spid="_x0000_s415765" name="Document" r:id="rId3" imgW="6559200" imgH="2023920" progId="Word.Document.8">
                  <p:embed/>
                </p:oleObj>
              </mc:Choice>
              <mc:Fallback>
                <p:oleObj name="Document" r:id="rId3" imgW="6559200" imgH="202392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 y="3824288"/>
                        <a:ext cx="8559800" cy="303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5763" name="Group 19">
            <a:extLst>
              <a:ext uri="{FF2B5EF4-FFF2-40B4-BE49-F238E27FC236}">
                <a16:creationId xmlns:a16="http://schemas.microsoft.com/office/drawing/2014/main" id="{0D0A44A9-98DD-40E7-AE73-F2C0642629CE}"/>
              </a:ext>
            </a:extLst>
          </p:cNvPr>
          <p:cNvGrpSpPr>
            <a:grpSpLocks/>
          </p:cNvGrpSpPr>
          <p:nvPr/>
        </p:nvGrpSpPr>
        <p:grpSpPr bwMode="auto">
          <a:xfrm>
            <a:off x="5029200" y="2209800"/>
            <a:ext cx="3395663" cy="1471613"/>
            <a:chOff x="3168" y="1334"/>
            <a:chExt cx="2256" cy="981"/>
          </a:xfrm>
        </p:grpSpPr>
        <p:sp>
          <p:nvSpPr>
            <p:cNvPr id="415751" name="Oval 7" descr="羊皮纸">
              <a:extLst>
                <a:ext uri="{FF2B5EF4-FFF2-40B4-BE49-F238E27FC236}">
                  <a16:creationId xmlns:a16="http://schemas.microsoft.com/office/drawing/2014/main" id="{737C4D9C-7F5D-4FFC-A5E7-F6A0CFD42F1B}"/>
                </a:ext>
              </a:extLst>
            </p:cNvPr>
            <p:cNvSpPr>
              <a:spLocks noChangeArrowheads="1"/>
            </p:cNvSpPr>
            <p:nvPr/>
          </p:nvSpPr>
          <p:spPr bwMode="auto">
            <a:xfrm>
              <a:off x="3168" y="1968"/>
              <a:ext cx="336" cy="336"/>
            </a:xfrm>
            <a:prstGeom prst="ellipse">
              <a:avLst/>
            </a:prstGeom>
            <a:blipFill dpi="0" rotWithShape="0">
              <a:blip r:embed="rId5"/>
              <a:srcRect/>
              <a:tile tx="0" ty="0" sx="100000" sy="100000" flip="none" algn="tl"/>
            </a:blipFill>
            <a:ln w="19050">
              <a:solidFill>
                <a:srgbClr val="800080"/>
              </a:solidFill>
              <a:round/>
              <a:headEnd/>
              <a:tailEnd/>
            </a:ln>
            <a:effectLst>
              <a:outerShdw dist="35921" dir="2700000" algn="ctr" rotWithShape="0">
                <a:srgbClr val="808080"/>
              </a:outerShdw>
            </a:effectLst>
          </p:spPr>
          <p:txBody>
            <a:bodyPr wrap="none" anchor="ctr"/>
            <a:lstStyle/>
            <a:p>
              <a:endParaRPr kumimoji="1" lang="en-US" altLang="en-US" sz="2400">
                <a:ea typeface="宋体" panose="02010600030101010101" pitchFamily="2" charset="-122"/>
              </a:endParaRPr>
            </a:p>
          </p:txBody>
        </p:sp>
        <p:sp>
          <p:nvSpPr>
            <p:cNvPr id="415752" name="Text Box 8">
              <a:extLst>
                <a:ext uri="{FF2B5EF4-FFF2-40B4-BE49-F238E27FC236}">
                  <a16:creationId xmlns:a16="http://schemas.microsoft.com/office/drawing/2014/main" id="{D719C35D-A374-43A1-8F89-267470AFE980}"/>
                </a:ext>
              </a:extLst>
            </p:cNvPr>
            <p:cNvSpPr txBox="1">
              <a:spLocks noChangeArrowheads="1"/>
            </p:cNvSpPr>
            <p:nvPr/>
          </p:nvSpPr>
          <p:spPr bwMode="auto">
            <a:xfrm>
              <a:off x="3217" y="1969"/>
              <a:ext cx="240" cy="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0</a:t>
              </a:r>
            </a:p>
          </p:txBody>
        </p:sp>
        <p:sp>
          <p:nvSpPr>
            <p:cNvPr id="415753" name="Oval 9" descr="羊皮纸">
              <a:extLst>
                <a:ext uri="{FF2B5EF4-FFF2-40B4-BE49-F238E27FC236}">
                  <a16:creationId xmlns:a16="http://schemas.microsoft.com/office/drawing/2014/main" id="{7714FA1B-E0F6-4B30-92AC-9F27D2E6C9FC}"/>
                </a:ext>
              </a:extLst>
            </p:cNvPr>
            <p:cNvSpPr>
              <a:spLocks noChangeArrowheads="1"/>
            </p:cNvSpPr>
            <p:nvPr/>
          </p:nvSpPr>
          <p:spPr bwMode="auto">
            <a:xfrm>
              <a:off x="4128" y="1968"/>
              <a:ext cx="336" cy="336"/>
            </a:xfrm>
            <a:prstGeom prst="ellipse">
              <a:avLst/>
            </a:prstGeom>
            <a:blipFill dpi="0" rotWithShape="0">
              <a:blip r:embed="rId5"/>
              <a:srcRect/>
              <a:tile tx="0" ty="0" sx="100000" sy="100000" flip="none" algn="tl"/>
            </a:blipFill>
            <a:ln w="19050">
              <a:solidFill>
                <a:srgbClr val="800080"/>
              </a:solidFill>
              <a:round/>
              <a:headEnd/>
              <a:tailEnd/>
            </a:ln>
            <a:effectLst>
              <a:outerShdw dist="35921" dir="2700000" algn="ctr" rotWithShape="0">
                <a:srgbClr val="808080"/>
              </a:outerShdw>
            </a:effectLst>
          </p:spPr>
          <p:txBody>
            <a:bodyPr wrap="none" anchor="ctr"/>
            <a:lstStyle/>
            <a:p>
              <a:endParaRPr kumimoji="1" lang="en-US" altLang="en-US" sz="2400">
                <a:ea typeface="宋体" panose="02010600030101010101" pitchFamily="2" charset="-122"/>
              </a:endParaRPr>
            </a:p>
          </p:txBody>
        </p:sp>
        <p:sp>
          <p:nvSpPr>
            <p:cNvPr id="415754" name="Oval 10" descr="羊皮纸">
              <a:extLst>
                <a:ext uri="{FF2B5EF4-FFF2-40B4-BE49-F238E27FC236}">
                  <a16:creationId xmlns:a16="http://schemas.microsoft.com/office/drawing/2014/main" id="{C2EA01F8-149D-45F9-8DC3-6764E54A5B43}"/>
                </a:ext>
              </a:extLst>
            </p:cNvPr>
            <p:cNvSpPr>
              <a:spLocks noChangeArrowheads="1"/>
            </p:cNvSpPr>
            <p:nvPr/>
          </p:nvSpPr>
          <p:spPr bwMode="auto">
            <a:xfrm>
              <a:off x="5088" y="1968"/>
              <a:ext cx="336" cy="336"/>
            </a:xfrm>
            <a:prstGeom prst="ellipse">
              <a:avLst/>
            </a:prstGeom>
            <a:blipFill dpi="0" rotWithShape="0">
              <a:blip r:embed="rId5"/>
              <a:srcRect/>
              <a:tile tx="0" ty="0" sx="100000" sy="100000" flip="none" algn="tl"/>
            </a:blipFill>
            <a:ln w="19050">
              <a:solidFill>
                <a:srgbClr val="800080"/>
              </a:solidFill>
              <a:round/>
              <a:headEnd/>
              <a:tailEnd/>
            </a:ln>
            <a:effectLst>
              <a:outerShdw dist="35921" dir="2700000" algn="ctr" rotWithShape="0">
                <a:srgbClr val="808080"/>
              </a:outerShdw>
            </a:effectLst>
          </p:spPr>
          <p:txBody>
            <a:bodyPr wrap="none" anchor="ctr"/>
            <a:lstStyle/>
            <a:p>
              <a:endParaRPr kumimoji="1" lang="en-US" altLang="en-US" sz="2400">
                <a:ea typeface="宋体" panose="02010600030101010101" pitchFamily="2" charset="-122"/>
              </a:endParaRPr>
            </a:p>
          </p:txBody>
        </p:sp>
        <p:sp>
          <p:nvSpPr>
            <p:cNvPr id="415755" name="Text Box 11" descr="羊皮纸">
              <a:extLst>
                <a:ext uri="{FF2B5EF4-FFF2-40B4-BE49-F238E27FC236}">
                  <a16:creationId xmlns:a16="http://schemas.microsoft.com/office/drawing/2014/main" id="{028E0680-092C-4DEF-A5D2-FBE02F820E6E}"/>
                </a:ext>
              </a:extLst>
            </p:cNvPr>
            <p:cNvSpPr txBox="1">
              <a:spLocks noChangeArrowheads="1"/>
            </p:cNvSpPr>
            <p:nvPr/>
          </p:nvSpPr>
          <p:spPr bwMode="auto">
            <a:xfrm>
              <a:off x="4175" y="1969"/>
              <a:ext cx="241" cy="346"/>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1905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kumimoji="1" lang="en-US" altLang="zh-CN" sz="2800" b="1">
                  <a:ea typeface="宋体" panose="02010600030101010101" pitchFamily="2" charset="-122"/>
                </a:rPr>
                <a:t>1</a:t>
              </a:r>
            </a:p>
          </p:txBody>
        </p:sp>
        <p:sp>
          <p:nvSpPr>
            <p:cNvPr id="415756" name="Text Box 12">
              <a:extLst>
                <a:ext uri="{FF2B5EF4-FFF2-40B4-BE49-F238E27FC236}">
                  <a16:creationId xmlns:a16="http://schemas.microsoft.com/office/drawing/2014/main" id="{E20704F3-DC93-4F56-BAD7-6FF923B60B6A}"/>
                </a:ext>
              </a:extLst>
            </p:cNvPr>
            <p:cNvSpPr txBox="1">
              <a:spLocks noChangeArrowheads="1"/>
            </p:cNvSpPr>
            <p:nvPr/>
          </p:nvSpPr>
          <p:spPr bwMode="auto">
            <a:xfrm>
              <a:off x="5134" y="1969"/>
              <a:ext cx="240" cy="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2</a:t>
              </a:r>
            </a:p>
          </p:txBody>
        </p:sp>
        <p:sp>
          <p:nvSpPr>
            <p:cNvPr id="415757" name="Text Box 13">
              <a:extLst>
                <a:ext uri="{FF2B5EF4-FFF2-40B4-BE49-F238E27FC236}">
                  <a16:creationId xmlns:a16="http://schemas.microsoft.com/office/drawing/2014/main" id="{186B9B1D-686F-4092-9DA2-BB9A8960CA3B}"/>
                </a:ext>
              </a:extLst>
            </p:cNvPr>
            <p:cNvSpPr txBox="1">
              <a:spLocks noChangeArrowheads="1"/>
            </p:cNvSpPr>
            <p:nvPr/>
          </p:nvSpPr>
          <p:spPr bwMode="auto">
            <a:xfrm>
              <a:off x="4178" y="1334"/>
              <a:ext cx="241" cy="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FF3300"/>
                  </a:solidFill>
                  <a:ea typeface="宋体" panose="02010600030101010101" pitchFamily="2" charset="-122"/>
                </a:rPr>
                <a:t>5</a:t>
              </a:r>
            </a:p>
          </p:txBody>
        </p:sp>
        <p:cxnSp>
          <p:nvCxnSpPr>
            <p:cNvPr id="415758" name="AutoShape 14">
              <a:extLst>
                <a:ext uri="{FF2B5EF4-FFF2-40B4-BE49-F238E27FC236}">
                  <a16:creationId xmlns:a16="http://schemas.microsoft.com/office/drawing/2014/main" id="{B74DFB0A-D5ED-4AA2-A60A-D1AC76AA6576}"/>
                </a:ext>
              </a:extLst>
            </p:cNvPr>
            <p:cNvCxnSpPr>
              <a:cxnSpLocks noChangeShapeType="1"/>
              <a:stCxn id="415751" idx="6"/>
              <a:endCxn id="415753" idx="2"/>
            </p:cNvCxnSpPr>
            <p:nvPr/>
          </p:nvCxnSpPr>
          <p:spPr bwMode="auto">
            <a:xfrm>
              <a:off x="3510" y="2136"/>
              <a:ext cx="612" cy="0"/>
            </a:xfrm>
            <a:prstGeom prst="straightConnector1">
              <a:avLst/>
            </a:prstGeom>
            <a:noFill/>
            <a:ln w="28575">
              <a:solidFill>
                <a:srgbClr val="0000FF"/>
              </a:solidFill>
              <a:round/>
              <a:headEnd/>
              <a:tailEnd type="stealth" w="lg" len="lg"/>
            </a:ln>
            <a:extLst>
              <a:ext uri="{909E8E84-426E-40DD-AFC4-6F175D3DCCD1}">
                <a14:hiddenFill xmlns:a14="http://schemas.microsoft.com/office/drawing/2010/main">
                  <a:noFill/>
                </a14:hiddenFill>
              </a:ext>
            </a:extLst>
          </p:spPr>
        </p:cxnSp>
        <p:cxnSp>
          <p:nvCxnSpPr>
            <p:cNvPr id="415759" name="AutoShape 15">
              <a:extLst>
                <a:ext uri="{FF2B5EF4-FFF2-40B4-BE49-F238E27FC236}">
                  <a16:creationId xmlns:a16="http://schemas.microsoft.com/office/drawing/2014/main" id="{7A7382A8-4773-4AC9-8D4F-CE3A4D407B95}"/>
                </a:ext>
              </a:extLst>
            </p:cNvPr>
            <p:cNvCxnSpPr>
              <a:cxnSpLocks noChangeShapeType="1"/>
              <a:stCxn id="415753" idx="6"/>
              <a:endCxn id="415754" idx="2"/>
            </p:cNvCxnSpPr>
            <p:nvPr/>
          </p:nvCxnSpPr>
          <p:spPr bwMode="auto">
            <a:xfrm>
              <a:off x="4470" y="2136"/>
              <a:ext cx="612" cy="0"/>
            </a:xfrm>
            <a:prstGeom prst="straightConnector1">
              <a:avLst/>
            </a:prstGeom>
            <a:noFill/>
            <a:ln w="28575">
              <a:solidFill>
                <a:srgbClr val="0000FF"/>
              </a:solidFill>
              <a:round/>
              <a:headEnd/>
              <a:tailEnd type="stealth" w="lg" len="lg"/>
            </a:ln>
            <a:extLst>
              <a:ext uri="{909E8E84-426E-40DD-AFC4-6F175D3DCCD1}">
                <a14:hiddenFill xmlns:a14="http://schemas.microsoft.com/office/drawing/2010/main">
                  <a:noFill/>
                </a14:hiddenFill>
              </a:ext>
            </a:extLst>
          </p:spPr>
        </p:cxnSp>
        <p:sp>
          <p:nvSpPr>
            <p:cNvPr id="415760" name="Text Box 16">
              <a:extLst>
                <a:ext uri="{FF2B5EF4-FFF2-40B4-BE49-F238E27FC236}">
                  <a16:creationId xmlns:a16="http://schemas.microsoft.com/office/drawing/2014/main" id="{2634E734-9B8D-44F5-95CE-411D7C2BBA58}"/>
                </a:ext>
              </a:extLst>
            </p:cNvPr>
            <p:cNvSpPr txBox="1">
              <a:spLocks noChangeArrowheads="1"/>
            </p:cNvSpPr>
            <p:nvPr/>
          </p:nvSpPr>
          <p:spPr bwMode="auto">
            <a:xfrm>
              <a:off x="3659" y="1824"/>
              <a:ext cx="241" cy="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FF3300"/>
                  </a:solidFill>
                  <a:ea typeface="宋体" panose="02010600030101010101" pitchFamily="2" charset="-122"/>
                </a:rPr>
                <a:t>7</a:t>
              </a:r>
            </a:p>
          </p:txBody>
        </p:sp>
        <p:sp>
          <p:nvSpPr>
            <p:cNvPr id="415761" name="Text Box 17">
              <a:extLst>
                <a:ext uri="{FF2B5EF4-FFF2-40B4-BE49-F238E27FC236}">
                  <a16:creationId xmlns:a16="http://schemas.microsoft.com/office/drawing/2014/main" id="{0FD6AA51-D8C4-48A4-913C-C4A09EA62F90}"/>
                </a:ext>
              </a:extLst>
            </p:cNvPr>
            <p:cNvSpPr txBox="1">
              <a:spLocks noChangeArrowheads="1"/>
            </p:cNvSpPr>
            <p:nvPr/>
          </p:nvSpPr>
          <p:spPr bwMode="auto">
            <a:xfrm>
              <a:off x="4578" y="1824"/>
              <a:ext cx="360" cy="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FF3300"/>
                  </a:solidFill>
                  <a:latin typeface="仿宋_GB2312" pitchFamily="49" charset="-122"/>
                </a:rPr>
                <a:t>-</a:t>
              </a:r>
              <a:r>
                <a:rPr kumimoji="1" lang="en-US" altLang="zh-CN" sz="2800" b="1">
                  <a:solidFill>
                    <a:srgbClr val="FF3300"/>
                  </a:solidFill>
                  <a:ea typeface="宋体" panose="02010600030101010101" pitchFamily="2" charset="-122"/>
                </a:rPr>
                <a:t>5</a:t>
              </a:r>
              <a:endParaRPr kumimoji="1" lang="en-US" altLang="zh-CN" sz="2400" b="1">
                <a:solidFill>
                  <a:srgbClr val="FF3300"/>
                </a:solidFill>
                <a:ea typeface="宋体" panose="02010600030101010101" pitchFamily="2" charset="-122"/>
              </a:endParaRPr>
            </a:p>
          </p:txBody>
        </p:sp>
        <p:sp>
          <p:nvSpPr>
            <p:cNvPr id="415762" name="Freeform 18">
              <a:extLst>
                <a:ext uri="{FF2B5EF4-FFF2-40B4-BE49-F238E27FC236}">
                  <a16:creationId xmlns:a16="http://schemas.microsoft.com/office/drawing/2014/main" id="{D7036CE5-C304-40FA-9CE1-5A75324D27BE}"/>
                </a:ext>
              </a:extLst>
            </p:cNvPr>
            <p:cNvSpPr>
              <a:spLocks/>
            </p:cNvSpPr>
            <p:nvPr/>
          </p:nvSpPr>
          <p:spPr bwMode="auto">
            <a:xfrm>
              <a:off x="3419" y="1638"/>
              <a:ext cx="1710" cy="387"/>
            </a:xfrm>
            <a:custGeom>
              <a:avLst/>
              <a:gdLst>
                <a:gd name="T0" fmla="*/ 0 w 1710"/>
                <a:gd name="T1" fmla="*/ 351 h 387"/>
                <a:gd name="T2" fmla="*/ 128 w 1710"/>
                <a:gd name="T3" fmla="*/ 223 h 387"/>
                <a:gd name="T4" fmla="*/ 275 w 1710"/>
                <a:gd name="T5" fmla="*/ 104 h 387"/>
                <a:gd name="T6" fmla="*/ 448 w 1710"/>
                <a:gd name="T7" fmla="*/ 49 h 387"/>
                <a:gd name="T8" fmla="*/ 640 w 1710"/>
                <a:gd name="T9" fmla="*/ 12 h 387"/>
                <a:gd name="T10" fmla="*/ 942 w 1710"/>
                <a:gd name="T11" fmla="*/ 3 h 387"/>
                <a:gd name="T12" fmla="*/ 1152 w 1710"/>
                <a:gd name="T13" fmla="*/ 31 h 387"/>
                <a:gd name="T14" fmla="*/ 1408 w 1710"/>
                <a:gd name="T15" fmla="*/ 140 h 387"/>
                <a:gd name="T16" fmla="*/ 1628 w 1710"/>
                <a:gd name="T17" fmla="*/ 296 h 387"/>
                <a:gd name="T18" fmla="*/ 1710 w 1710"/>
                <a:gd name="T19" fmla="*/ 387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0" h="387">
                  <a:moveTo>
                    <a:pt x="0" y="351"/>
                  </a:moveTo>
                  <a:cubicBezTo>
                    <a:pt x="41" y="307"/>
                    <a:pt x="82" y="264"/>
                    <a:pt x="128" y="223"/>
                  </a:cubicBezTo>
                  <a:cubicBezTo>
                    <a:pt x="174" y="182"/>
                    <a:pt x="222" y="133"/>
                    <a:pt x="275" y="104"/>
                  </a:cubicBezTo>
                  <a:cubicBezTo>
                    <a:pt x="328" y="75"/>
                    <a:pt x="387" y="64"/>
                    <a:pt x="448" y="49"/>
                  </a:cubicBezTo>
                  <a:cubicBezTo>
                    <a:pt x="509" y="34"/>
                    <a:pt x="558" y="20"/>
                    <a:pt x="640" y="12"/>
                  </a:cubicBezTo>
                  <a:cubicBezTo>
                    <a:pt x="722" y="4"/>
                    <a:pt x="857" y="0"/>
                    <a:pt x="942" y="3"/>
                  </a:cubicBezTo>
                  <a:cubicBezTo>
                    <a:pt x="1027" y="6"/>
                    <a:pt x="1074" y="8"/>
                    <a:pt x="1152" y="31"/>
                  </a:cubicBezTo>
                  <a:cubicBezTo>
                    <a:pt x="1230" y="54"/>
                    <a:pt x="1329" y="96"/>
                    <a:pt x="1408" y="140"/>
                  </a:cubicBezTo>
                  <a:cubicBezTo>
                    <a:pt x="1487" y="184"/>
                    <a:pt x="1578" y="255"/>
                    <a:pt x="1628" y="296"/>
                  </a:cubicBezTo>
                  <a:cubicBezTo>
                    <a:pt x="1678" y="337"/>
                    <a:pt x="1696" y="373"/>
                    <a:pt x="1710" y="387"/>
                  </a:cubicBezTo>
                </a:path>
              </a:pathLst>
            </a:custGeom>
            <a:noFill/>
            <a:ln w="31750">
              <a:solidFill>
                <a:srgbClr val="0000FF"/>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med">
    <p:wipe dir="r"/>
  </p:transition>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灯片编号占位符 4">
            <a:extLst>
              <a:ext uri="{FF2B5EF4-FFF2-40B4-BE49-F238E27FC236}">
                <a16:creationId xmlns:a16="http://schemas.microsoft.com/office/drawing/2014/main" id="{C6D5F097-EE14-4195-A3D9-7C0EEFE66F7B}"/>
              </a:ext>
            </a:extLst>
          </p:cNvPr>
          <p:cNvSpPr>
            <a:spLocks noGrp="1"/>
          </p:cNvSpPr>
          <p:nvPr>
            <p:ph type="sldNum" sz="quarter" idx="11"/>
          </p:nvPr>
        </p:nvSpPr>
        <p:spPr/>
        <p:txBody>
          <a:bodyPr/>
          <a:lstStyle/>
          <a:p>
            <a:r>
              <a:rPr lang="en-US" altLang="zh-CN"/>
              <a:t>146-</a:t>
            </a:r>
            <a:fld id="{A184E728-E3E4-4EFA-A395-E46DAC79DD19}" type="slidenum">
              <a:rPr lang="en-US" altLang="zh-CN"/>
              <a:pPr/>
              <a:t>101</a:t>
            </a:fld>
            <a:endParaRPr lang="en-US" altLang="zh-CN"/>
          </a:p>
        </p:txBody>
      </p:sp>
      <p:sp>
        <p:nvSpPr>
          <p:cNvPr id="416770" name="Rectangle 2">
            <a:extLst>
              <a:ext uri="{FF2B5EF4-FFF2-40B4-BE49-F238E27FC236}">
                <a16:creationId xmlns:a16="http://schemas.microsoft.com/office/drawing/2014/main" id="{6D496662-9B37-4E1D-8B39-CE1F13FD5310}"/>
              </a:ext>
            </a:extLst>
          </p:cNvPr>
          <p:cNvSpPr>
            <a:spLocks noGrp="1" noChangeArrowheads="1"/>
          </p:cNvSpPr>
          <p:nvPr>
            <p:ph type="body" idx="1"/>
          </p:nvPr>
        </p:nvSpPr>
        <p:spPr>
          <a:xfrm>
            <a:off x="538163" y="688975"/>
            <a:ext cx="8281987" cy="3603625"/>
          </a:xfrm>
        </p:spPr>
        <p:txBody>
          <a:bodyPr/>
          <a:lstStyle/>
          <a:p>
            <a:pPr>
              <a:lnSpc>
                <a:spcPct val="110000"/>
              </a:lnSpc>
              <a:buClr>
                <a:srgbClr val="800080"/>
              </a:buClr>
              <a:buSzPct val="50000"/>
            </a:pPr>
            <a:r>
              <a:rPr lang="zh-CN" altLang="en-US" sz="3000" b="1">
                <a:latin typeface="Times New Roman" panose="02020603050405020304" pitchFamily="18" charset="0"/>
                <a:ea typeface="仿宋_GB2312" pitchFamily="49" charset="-122"/>
              </a:rPr>
              <a:t>源点</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到终点</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的最短路径应是</a:t>
            </a:r>
            <a:r>
              <a:rPr lang="en-US" altLang="zh-CN" sz="3000" b="1">
                <a:latin typeface="Times New Roman" panose="02020603050405020304" pitchFamily="18" charset="0"/>
                <a:ea typeface="仿宋_GB2312" pitchFamily="49" charset="-122"/>
              </a:rPr>
              <a:t>0, 1, 2</a:t>
            </a:r>
            <a:r>
              <a:rPr lang="zh-CN" altLang="en-US" sz="3000" b="1">
                <a:latin typeface="Times New Roman" panose="02020603050405020304" pitchFamily="18" charset="0"/>
                <a:ea typeface="仿宋_GB2312" pitchFamily="49" charset="-122"/>
              </a:rPr>
              <a:t>，其长度为</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，它小于算法中计算出来的</a:t>
            </a:r>
            <a:r>
              <a:rPr lang="en-US" altLang="zh-CN" sz="3000" b="1">
                <a:latin typeface="Times New Roman" panose="02020603050405020304" pitchFamily="18" charset="0"/>
                <a:ea typeface="仿宋_GB2312" pitchFamily="49" charset="-122"/>
              </a:rPr>
              <a:t>dist[2]</a:t>
            </a:r>
            <a:r>
              <a:rPr lang="zh-CN" altLang="en-US" sz="3000" b="1">
                <a:latin typeface="Times New Roman" panose="02020603050405020304" pitchFamily="18" charset="0"/>
                <a:ea typeface="仿宋_GB2312" pitchFamily="49" charset="-122"/>
              </a:rPr>
              <a:t>的值。 </a:t>
            </a:r>
          </a:p>
          <a:p>
            <a:pPr>
              <a:lnSpc>
                <a:spcPct val="110000"/>
              </a:lnSpc>
              <a:buClr>
                <a:srgbClr val="800080"/>
              </a:buClr>
              <a:buSzPct val="50000"/>
            </a:pPr>
            <a:r>
              <a:rPr lang="en-US" altLang="zh-CN" sz="3000" b="1">
                <a:latin typeface="Times New Roman" panose="02020603050405020304" pitchFamily="18" charset="0"/>
                <a:ea typeface="仿宋_GB2312" pitchFamily="49" charset="-122"/>
              </a:rPr>
              <a:t>Bellman</a:t>
            </a:r>
            <a:r>
              <a:rPr lang="zh-CN" altLang="en-US" sz="3000" b="1">
                <a:latin typeface="Times New Roman" panose="02020603050405020304" pitchFamily="18" charset="0"/>
                <a:ea typeface="仿宋_GB2312" pitchFamily="49" charset="-122"/>
              </a:rPr>
              <a:t>和</a:t>
            </a:r>
            <a:r>
              <a:rPr lang="en-US" altLang="zh-CN" sz="3000" b="1">
                <a:latin typeface="Times New Roman" panose="02020603050405020304" pitchFamily="18" charset="0"/>
                <a:ea typeface="仿宋_GB2312" pitchFamily="49" charset="-122"/>
              </a:rPr>
              <a:t>Ford</a:t>
            </a:r>
            <a:r>
              <a:rPr lang="zh-CN" altLang="en-US" sz="3000" b="1">
                <a:latin typeface="Times New Roman" panose="02020603050405020304" pitchFamily="18" charset="0"/>
                <a:ea typeface="仿宋_GB2312" pitchFamily="49" charset="-122"/>
              </a:rPr>
              <a:t>提出了从</a:t>
            </a:r>
            <a:r>
              <a:rPr lang="zh-CN" altLang="en-US" sz="3000" b="1">
                <a:solidFill>
                  <a:schemeClr val="tx2"/>
                </a:solidFill>
                <a:latin typeface="Times New Roman" panose="02020603050405020304" pitchFamily="18" charset="0"/>
                <a:ea typeface="仿宋_GB2312" pitchFamily="49" charset="-122"/>
              </a:rPr>
              <a:t>源点逐次绕过其他顶点，以缩短到达终点的最短路径长度</a:t>
            </a:r>
            <a:r>
              <a:rPr lang="zh-CN" altLang="en-US" sz="3000" b="1">
                <a:latin typeface="Times New Roman" panose="02020603050405020304" pitchFamily="18" charset="0"/>
                <a:ea typeface="仿宋_GB2312" pitchFamily="49" charset="-122"/>
              </a:rPr>
              <a:t>的方法。该方法有一个限制条件，即要求图中不能包含有由带负权值的边组成的回路。</a:t>
            </a:r>
          </a:p>
        </p:txBody>
      </p:sp>
      <p:grpSp>
        <p:nvGrpSpPr>
          <p:cNvPr id="416811" name="Group 43">
            <a:extLst>
              <a:ext uri="{FF2B5EF4-FFF2-40B4-BE49-F238E27FC236}">
                <a16:creationId xmlns:a16="http://schemas.microsoft.com/office/drawing/2014/main" id="{A2545B58-B696-4A1B-A33E-D5310C33B272}"/>
              </a:ext>
            </a:extLst>
          </p:cNvPr>
          <p:cNvGrpSpPr>
            <a:grpSpLocks/>
          </p:cNvGrpSpPr>
          <p:nvPr/>
        </p:nvGrpSpPr>
        <p:grpSpPr bwMode="auto">
          <a:xfrm>
            <a:off x="539750" y="3949700"/>
            <a:ext cx="3673475" cy="1603375"/>
            <a:chOff x="340" y="2873"/>
            <a:chExt cx="2314" cy="1010"/>
          </a:xfrm>
        </p:grpSpPr>
        <p:sp>
          <p:nvSpPr>
            <p:cNvPr id="416778" name="Text Box 10">
              <a:extLst>
                <a:ext uri="{FF2B5EF4-FFF2-40B4-BE49-F238E27FC236}">
                  <a16:creationId xmlns:a16="http://schemas.microsoft.com/office/drawing/2014/main" id="{38D8347B-C308-4189-95C9-5B84337F1B45}"/>
                </a:ext>
              </a:extLst>
            </p:cNvPr>
            <p:cNvSpPr txBox="1">
              <a:spLocks noChangeArrowheads="1"/>
            </p:cNvSpPr>
            <p:nvPr/>
          </p:nvSpPr>
          <p:spPr bwMode="auto">
            <a:xfrm>
              <a:off x="1360" y="2873"/>
              <a:ext cx="220" cy="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600" b="1">
                  <a:solidFill>
                    <a:schemeClr val="tx2"/>
                  </a:solidFill>
                  <a:ea typeface="宋体" panose="02010600030101010101" pitchFamily="2" charset="-122"/>
                </a:rPr>
                <a:t>5</a:t>
              </a:r>
              <a:endParaRPr kumimoji="1" lang="en-US" altLang="zh-CN" sz="2600">
                <a:solidFill>
                  <a:schemeClr val="tx2"/>
                </a:solidFill>
                <a:ea typeface="宋体" panose="02010600030101010101" pitchFamily="2" charset="-122"/>
              </a:endParaRPr>
            </a:p>
          </p:txBody>
        </p:sp>
        <p:sp>
          <p:nvSpPr>
            <p:cNvPr id="416779" name="Text Box 11">
              <a:extLst>
                <a:ext uri="{FF2B5EF4-FFF2-40B4-BE49-F238E27FC236}">
                  <a16:creationId xmlns:a16="http://schemas.microsoft.com/office/drawing/2014/main" id="{6B85132D-B50B-4E37-B425-87A0D8962B5C}"/>
                </a:ext>
              </a:extLst>
            </p:cNvPr>
            <p:cNvSpPr txBox="1">
              <a:spLocks noChangeArrowheads="1"/>
            </p:cNvSpPr>
            <p:nvPr/>
          </p:nvSpPr>
          <p:spPr bwMode="auto">
            <a:xfrm>
              <a:off x="862" y="3437"/>
              <a:ext cx="220" cy="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600" b="1">
                  <a:solidFill>
                    <a:schemeClr val="tx2"/>
                  </a:solidFill>
                  <a:ea typeface="宋体" panose="02010600030101010101" pitchFamily="2" charset="-122"/>
                </a:rPr>
                <a:t>7</a:t>
              </a:r>
              <a:endParaRPr kumimoji="1" lang="en-US" altLang="zh-CN" sz="2600">
                <a:solidFill>
                  <a:schemeClr val="tx2"/>
                </a:solidFill>
                <a:ea typeface="宋体" panose="02010600030101010101" pitchFamily="2" charset="-122"/>
              </a:endParaRPr>
            </a:p>
          </p:txBody>
        </p:sp>
        <p:sp>
          <p:nvSpPr>
            <p:cNvPr id="416780" name="Text Box 12">
              <a:extLst>
                <a:ext uri="{FF2B5EF4-FFF2-40B4-BE49-F238E27FC236}">
                  <a16:creationId xmlns:a16="http://schemas.microsoft.com/office/drawing/2014/main" id="{F649C94D-4986-4DBD-814B-EC4E9DD10058}"/>
                </a:ext>
              </a:extLst>
            </p:cNvPr>
            <p:cNvSpPr txBox="1">
              <a:spLocks noChangeArrowheads="1"/>
            </p:cNvSpPr>
            <p:nvPr/>
          </p:nvSpPr>
          <p:spPr bwMode="auto">
            <a:xfrm>
              <a:off x="1807" y="3430"/>
              <a:ext cx="325" cy="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600" b="1">
                  <a:solidFill>
                    <a:schemeClr val="tx2"/>
                  </a:solidFill>
                  <a:latin typeface="仿宋_GB2312" pitchFamily="49" charset="-122"/>
                </a:rPr>
                <a:t>-</a:t>
              </a:r>
              <a:r>
                <a:rPr kumimoji="1" lang="en-US" altLang="zh-CN" sz="2600" b="1">
                  <a:solidFill>
                    <a:schemeClr val="tx2"/>
                  </a:solidFill>
                  <a:ea typeface="宋体" panose="02010600030101010101" pitchFamily="2" charset="-122"/>
                </a:rPr>
                <a:t>5</a:t>
              </a:r>
              <a:endParaRPr kumimoji="1" lang="en-US" altLang="zh-CN" sz="2600">
                <a:solidFill>
                  <a:schemeClr val="tx2"/>
                </a:solidFill>
                <a:ea typeface="宋体" panose="02010600030101010101" pitchFamily="2" charset="-122"/>
              </a:endParaRPr>
            </a:p>
          </p:txBody>
        </p:sp>
        <p:grpSp>
          <p:nvGrpSpPr>
            <p:cNvPr id="416799" name="Group 31">
              <a:extLst>
                <a:ext uri="{FF2B5EF4-FFF2-40B4-BE49-F238E27FC236}">
                  <a16:creationId xmlns:a16="http://schemas.microsoft.com/office/drawing/2014/main" id="{5EB39A82-1498-48A2-A53E-B4012BDF942B}"/>
                </a:ext>
              </a:extLst>
            </p:cNvPr>
            <p:cNvGrpSpPr>
              <a:grpSpLocks/>
            </p:cNvGrpSpPr>
            <p:nvPr/>
          </p:nvGrpSpPr>
          <p:grpSpPr bwMode="auto">
            <a:xfrm>
              <a:off x="340" y="3543"/>
              <a:ext cx="2314" cy="340"/>
              <a:chOff x="385" y="3634"/>
              <a:chExt cx="2314" cy="340"/>
            </a:xfrm>
          </p:grpSpPr>
          <p:sp>
            <p:nvSpPr>
              <p:cNvPr id="416792" name="Line 24">
                <a:extLst>
                  <a:ext uri="{FF2B5EF4-FFF2-40B4-BE49-F238E27FC236}">
                    <a16:creationId xmlns:a16="http://schemas.microsoft.com/office/drawing/2014/main" id="{A815525C-3DBC-48B5-B2BD-A83065A7F455}"/>
                  </a:ext>
                </a:extLst>
              </p:cNvPr>
              <p:cNvSpPr>
                <a:spLocks noChangeShapeType="1"/>
              </p:cNvSpPr>
              <p:nvPr/>
            </p:nvSpPr>
            <p:spPr bwMode="auto">
              <a:xfrm>
                <a:off x="703" y="3816"/>
                <a:ext cx="680"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416791" name="Oval 23" descr="羊皮纸">
                <a:extLst>
                  <a:ext uri="{FF2B5EF4-FFF2-40B4-BE49-F238E27FC236}">
                    <a16:creationId xmlns:a16="http://schemas.microsoft.com/office/drawing/2014/main" id="{FD4C2C6F-5428-4EBA-9799-B6DCAFA7FB4F}"/>
                  </a:ext>
                </a:extLst>
              </p:cNvPr>
              <p:cNvSpPr>
                <a:spLocks noChangeArrowheads="1"/>
              </p:cNvSpPr>
              <p:nvPr/>
            </p:nvSpPr>
            <p:spPr bwMode="auto">
              <a:xfrm>
                <a:off x="385" y="3634"/>
                <a:ext cx="318" cy="340"/>
              </a:xfrm>
              <a:prstGeom prst="ellipse">
                <a:avLst/>
              </a:prstGeom>
              <a:blipFill dpi="0" rotWithShape="1">
                <a:blip r:embed="rId2"/>
                <a:srcRect/>
                <a:tile tx="0" ty="0" sx="100000" sy="100000" flip="none" algn="tl"/>
              </a:blipFill>
              <a:ln w="9525" algn="ctr">
                <a:solidFill>
                  <a:srgbClr val="800080"/>
                </a:solidFill>
                <a:round/>
                <a:headEnd/>
                <a:tailEnd/>
              </a:ln>
              <a:effectLst>
                <a:outerShdw dist="35921" dir="2700000" algn="ctr" rotWithShape="0">
                  <a:srgbClr val="5F5F5F"/>
                </a:outerShdw>
              </a:effectLst>
            </p:spPr>
            <p:txBody>
              <a:bodyPr wrap="none" anchor="ctr"/>
              <a:lstStyle/>
              <a:p>
                <a:endParaRPr lang="en-US"/>
              </a:p>
            </p:txBody>
          </p:sp>
          <p:sp>
            <p:nvSpPr>
              <p:cNvPr id="416793" name="Text Box 25">
                <a:extLst>
                  <a:ext uri="{FF2B5EF4-FFF2-40B4-BE49-F238E27FC236}">
                    <a16:creationId xmlns:a16="http://schemas.microsoft.com/office/drawing/2014/main" id="{2F5567DA-ABFA-4754-B512-CC1ED38A8BC3}"/>
                  </a:ext>
                </a:extLst>
              </p:cNvPr>
              <p:cNvSpPr txBox="1">
                <a:spLocks noChangeArrowheads="1"/>
              </p:cNvSpPr>
              <p:nvPr/>
            </p:nvSpPr>
            <p:spPr bwMode="auto">
              <a:xfrm>
                <a:off x="431" y="3647"/>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0</a:t>
                </a:r>
                <a:endParaRPr kumimoji="1" lang="en-US" altLang="zh-CN" sz="2800">
                  <a:ea typeface="宋体" panose="02010600030101010101" pitchFamily="2" charset="-122"/>
                </a:endParaRPr>
              </a:p>
            </p:txBody>
          </p:sp>
          <p:sp>
            <p:nvSpPr>
              <p:cNvPr id="416794" name="Line 26">
                <a:extLst>
                  <a:ext uri="{FF2B5EF4-FFF2-40B4-BE49-F238E27FC236}">
                    <a16:creationId xmlns:a16="http://schemas.microsoft.com/office/drawing/2014/main" id="{DBBE01BE-ACA6-4C6A-B875-B25DDBF6F684}"/>
                  </a:ext>
                </a:extLst>
              </p:cNvPr>
              <p:cNvSpPr>
                <a:spLocks noChangeShapeType="1"/>
              </p:cNvSpPr>
              <p:nvPr/>
            </p:nvSpPr>
            <p:spPr bwMode="auto">
              <a:xfrm>
                <a:off x="1701" y="3816"/>
                <a:ext cx="680"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416795" name="Oval 27" descr="羊皮纸">
                <a:extLst>
                  <a:ext uri="{FF2B5EF4-FFF2-40B4-BE49-F238E27FC236}">
                    <a16:creationId xmlns:a16="http://schemas.microsoft.com/office/drawing/2014/main" id="{26D30F1F-084E-4821-99C9-B87530C9BB60}"/>
                  </a:ext>
                </a:extLst>
              </p:cNvPr>
              <p:cNvSpPr>
                <a:spLocks noChangeArrowheads="1"/>
              </p:cNvSpPr>
              <p:nvPr/>
            </p:nvSpPr>
            <p:spPr bwMode="auto">
              <a:xfrm>
                <a:off x="1383" y="3634"/>
                <a:ext cx="318" cy="340"/>
              </a:xfrm>
              <a:prstGeom prst="ellipse">
                <a:avLst/>
              </a:prstGeom>
              <a:blipFill dpi="0" rotWithShape="1">
                <a:blip r:embed="rId2"/>
                <a:srcRect/>
                <a:tile tx="0" ty="0" sx="100000" sy="100000" flip="none" algn="tl"/>
              </a:blipFill>
              <a:ln w="9525" algn="ctr">
                <a:solidFill>
                  <a:srgbClr val="800080"/>
                </a:solidFill>
                <a:round/>
                <a:headEnd/>
                <a:tailEnd/>
              </a:ln>
              <a:effectLst>
                <a:outerShdw dist="35921" dir="2700000" algn="ctr" rotWithShape="0">
                  <a:srgbClr val="5F5F5F"/>
                </a:outerShdw>
              </a:effectLst>
            </p:spPr>
            <p:txBody>
              <a:bodyPr wrap="none" anchor="ctr"/>
              <a:lstStyle/>
              <a:p>
                <a:endParaRPr lang="en-US"/>
              </a:p>
            </p:txBody>
          </p:sp>
          <p:sp>
            <p:nvSpPr>
              <p:cNvPr id="416796" name="Text Box 28">
                <a:extLst>
                  <a:ext uri="{FF2B5EF4-FFF2-40B4-BE49-F238E27FC236}">
                    <a16:creationId xmlns:a16="http://schemas.microsoft.com/office/drawing/2014/main" id="{E401D706-D80B-4383-AC79-C1AE08281BDE}"/>
                  </a:ext>
                </a:extLst>
              </p:cNvPr>
              <p:cNvSpPr txBox="1">
                <a:spLocks noChangeArrowheads="1"/>
              </p:cNvSpPr>
              <p:nvPr/>
            </p:nvSpPr>
            <p:spPr bwMode="auto">
              <a:xfrm>
                <a:off x="1429" y="3647"/>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1</a:t>
                </a:r>
                <a:endParaRPr kumimoji="1" lang="en-US" altLang="zh-CN" sz="2800">
                  <a:ea typeface="宋体" panose="02010600030101010101" pitchFamily="2" charset="-122"/>
                </a:endParaRPr>
              </a:p>
            </p:txBody>
          </p:sp>
          <p:sp>
            <p:nvSpPr>
              <p:cNvPr id="416797" name="Oval 29" descr="羊皮纸">
                <a:extLst>
                  <a:ext uri="{FF2B5EF4-FFF2-40B4-BE49-F238E27FC236}">
                    <a16:creationId xmlns:a16="http://schemas.microsoft.com/office/drawing/2014/main" id="{AC04778B-5C0A-4202-A750-EC6FCC569B95}"/>
                  </a:ext>
                </a:extLst>
              </p:cNvPr>
              <p:cNvSpPr>
                <a:spLocks noChangeArrowheads="1"/>
              </p:cNvSpPr>
              <p:nvPr/>
            </p:nvSpPr>
            <p:spPr bwMode="auto">
              <a:xfrm>
                <a:off x="2381" y="3634"/>
                <a:ext cx="318" cy="340"/>
              </a:xfrm>
              <a:prstGeom prst="ellipse">
                <a:avLst/>
              </a:prstGeom>
              <a:blipFill dpi="0" rotWithShape="1">
                <a:blip r:embed="rId2"/>
                <a:srcRect/>
                <a:tile tx="0" ty="0" sx="100000" sy="100000" flip="none" algn="tl"/>
              </a:blipFill>
              <a:ln w="9525" algn="ctr">
                <a:solidFill>
                  <a:srgbClr val="800080"/>
                </a:solidFill>
                <a:round/>
                <a:headEnd/>
                <a:tailEnd/>
              </a:ln>
              <a:effectLst>
                <a:outerShdw dist="35921" dir="2700000" algn="ctr" rotWithShape="0">
                  <a:srgbClr val="5F5F5F"/>
                </a:outerShdw>
              </a:effectLst>
            </p:spPr>
            <p:txBody>
              <a:bodyPr wrap="none" anchor="ctr"/>
              <a:lstStyle/>
              <a:p>
                <a:endParaRPr lang="en-US"/>
              </a:p>
            </p:txBody>
          </p:sp>
          <p:sp>
            <p:nvSpPr>
              <p:cNvPr id="416798" name="Text Box 30">
                <a:extLst>
                  <a:ext uri="{FF2B5EF4-FFF2-40B4-BE49-F238E27FC236}">
                    <a16:creationId xmlns:a16="http://schemas.microsoft.com/office/drawing/2014/main" id="{E5F331EF-CF3D-4392-BE3B-3BB81CA8A243}"/>
                  </a:ext>
                </a:extLst>
              </p:cNvPr>
              <p:cNvSpPr txBox="1">
                <a:spLocks noChangeArrowheads="1"/>
              </p:cNvSpPr>
              <p:nvPr/>
            </p:nvSpPr>
            <p:spPr bwMode="auto">
              <a:xfrm>
                <a:off x="2427" y="3647"/>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2</a:t>
                </a:r>
                <a:endParaRPr kumimoji="1" lang="en-US" altLang="zh-CN" sz="2800">
                  <a:ea typeface="宋体" panose="02010600030101010101" pitchFamily="2" charset="-122"/>
                </a:endParaRPr>
              </a:p>
            </p:txBody>
          </p:sp>
        </p:grpSp>
        <p:sp>
          <p:nvSpPr>
            <p:cNvPr id="416810" name="Freeform 42">
              <a:extLst>
                <a:ext uri="{FF2B5EF4-FFF2-40B4-BE49-F238E27FC236}">
                  <a16:creationId xmlns:a16="http://schemas.microsoft.com/office/drawing/2014/main" id="{57E0D4ED-85C1-409B-996E-0186ECDB8CF0}"/>
                </a:ext>
              </a:extLst>
            </p:cNvPr>
            <p:cNvSpPr>
              <a:spLocks/>
            </p:cNvSpPr>
            <p:nvPr/>
          </p:nvSpPr>
          <p:spPr bwMode="auto">
            <a:xfrm>
              <a:off x="589" y="3177"/>
              <a:ext cx="1769" cy="412"/>
            </a:xfrm>
            <a:custGeom>
              <a:avLst/>
              <a:gdLst>
                <a:gd name="T0" fmla="*/ 0 w 1769"/>
                <a:gd name="T1" fmla="*/ 389 h 412"/>
                <a:gd name="T2" fmla="*/ 363 w 1769"/>
                <a:gd name="T3" fmla="*/ 117 h 412"/>
                <a:gd name="T4" fmla="*/ 862 w 1769"/>
                <a:gd name="T5" fmla="*/ 4 h 412"/>
                <a:gd name="T6" fmla="*/ 1384 w 1769"/>
                <a:gd name="T7" fmla="*/ 140 h 412"/>
                <a:gd name="T8" fmla="*/ 1769 w 1769"/>
                <a:gd name="T9" fmla="*/ 412 h 412"/>
              </a:gdLst>
              <a:ahLst/>
              <a:cxnLst>
                <a:cxn ang="0">
                  <a:pos x="T0" y="T1"/>
                </a:cxn>
                <a:cxn ang="0">
                  <a:pos x="T2" y="T3"/>
                </a:cxn>
                <a:cxn ang="0">
                  <a:pos x="T4" y="T5"/>
                </a:cxn>
                <a:cxn ang="0">
                  <a:pos x="T6" y="T7"/>
                </a:cxn>
                <a:cxn ang="0">
                  <a:pos x="T8" y="T9"/>
                </a:cxn>
              </a:cxnLst>
              <a:rect l="0" t="0" r="r" b="b"/>
              <a:pathLst>
                <a:path w="1769" h="412">
                  <a:moveTo>
                    <a:pt x="0" y="389"/>
                  </a:moveTo>
                  <a:cubicBezTo>
                    <a:pt x="109" y="285"/>
                    <a:pt x="219" y="181"/>
                    <a:pt x="363" y="117"/>
                  </a:cubicBezTo>
                  <a:cubicBezTo>
                    <a:pt x="507" y="53"/>
                    <a:pt x="692" y="0"/>
                    <a:pt x="862" y="4"/>
                  </a:cubicBezTo>
                  <a:cubicBezTo>
                    <a:pt x="1032" y="8"/>
                    <a:pt x="1233" y="72"/>
                    <a:pt x="1384" y="140"/>
                  </a:cubicBezTo>
                  <a:cubicBezTo>
                    <a:pt x="1535" y="208"/>
                    <a:pt x="1705" y="367"/>
                    <a:pt x="1769" y="412"/>
                  </a:cubicBezTo>
                </a:path>
              </a:pathLst>
            </a:custGeom>
            <a:noFill/>
            <a:ln w="28575"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grpSp>
        <p:nvGrpSpPr>
          <p:cNvPr id="416816" name="Group 48">
            <a:extLst>
              <a:ext uri="{FF2B5EF4-FFF2-40B4-BE49-F238E27FC236}">
                <a16:creationId xmlns:a16="http://schemas.microsoft.com/office/drawing/2014/main" id="{7770FA93-FA54-4458-9557-1A03E1F803A7}"/>
              </a:ext>
            </a:extLst>
          </p:cNvPr>
          <p:cNvGrpSpPr>
            <a:grpSpLocks/>
          </p:cNvGrpSpPr>
          <p:nvPr/>
        </p:nvGrpSpPr>
        <p:grpSpPr bwMode="auto">
          <a:xfrm>
            <a:off x="4714875" y="4041775"/>
            <a:ext cx="3673475" cy="1500188"/>
            <a:chOff x="2970" y="2938"/>
            <a:chExt cx="2314" cy="945"/>
          </a:xfrm>
        </p:grpSpPr>
        <p:sp>
          <p:nvSpPr>
            <p:cNvPr id="416787" name="Text Box 19">
              <a:extLst>
                <a:ext uri="{FF2B5EF4-FFF2-40B4-BE49-F238E27FC236}">
                  <a16:creationId xmlns:a16="http://schemas.microsoft.com/office/drawing/2014/main" id="{691910B4-2D1B-4AC2-8215-8FF5C797B6FB}"/>
                </a:ext>
              </a:extLst>
            </p:cNvPr>
            <p:cNvSpPr txBox="1">
              <a:spLocks noChangeArrowheads="1"/>
            </p:cNvSpPr>
            <p:nvPr/>
          </p:nvSpPr>
          <p:spPr bwMode="auto">
            <a:xfrm>
              <a:off x="3499" y="3417"/>
              <a:ext cx="220" cy="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600" b="1">
                  <a:solidFill>
                    <a:schemeClr val="tx2"/>
                  </a:solidFill>
                  <a:ea typeface="宋体" panose="02010600030101010101" pitchFamily="2" charset="-122"/>
                </a:rPr>
                <a:t>1</a:t>
              </a:r>
              <a:endParaRPr kumimoji="1" lang="en-US" altLang="zh-CN" sz="2600">
                <a:solidFill>
                  <a:schemeClr val="tx2"/>
                </a:solidFill>
                <a:ea typeface="宋体" panose="02010600030101010101" pitchFamily="2" charset="-122"/>
              </a:endParaRPr>
            </a:p>
          </p:txBody>
        </p:sp>
        <p:sp>
          <p:nvSpPr>
            <p:cNvPr id="416788" name="Text Box 20">
              <a:extLst>
                <a:ext uri="{FF2B5EF4-FFF2-40B4-BE49-F238E27FC236}">
                  <a16:creationId xmlns:a16="http://schemas.microsoft.com/office/drawing/2014/main" id="{745143DA-D450-4B02-8560-4A0153A33BB0}"/>
                </a:ext>
              </a:extLst>
            </p:cNvPr>
            <p:cNvSpPr txBox="1">
              <a:spLocks noChangeArrowheads="1"/>
            </p:cNvSpPr>
            <p:nvPr/>
          </p:nvSpPr>
          <p:spPr bwMode="auto">
            <a:xfrm>
              <a:off x="4490" y="3417"/>
              <a:ext cx="220" cy="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600" b="1">
                  <a:solidFill>
                    <a:schemeClr val="tx2"/>
                  </a:solidFill>
                  <a:ea typeface="宋体" panose="02010600030101010101" pitchFamily="2" charset="-122"/>
                </a:rPr>
                <a:t>1</a:t>
              </a:r>
              <a:endParaRPr kumimoji="1" lang="en-US" altLang="zh-CN" sz="2600">
                <a:solidFill>
                  <a:schemeClr val="tx2"/>
                </a:solidFill>
                <a:ea typeface="宋体" panose="02010600030101010101" pitchFamily="2" charset="-122"/>
              </a:endParaRPr>
            </a:p>
          </p:txBody>
        </p:sp>
        <p:sp>
          <p:nvSpPr>
            <p:cNvPr id="416790" name="Text Box 22">
              <a:extLst>
                <a:ext uri="{FF2B5EF4-FFF2-40B4-BE49-F238E27FC236}">
                  <a16:creationId xmlns:a16="http://schemas.microsoft.com/office/drawing/2014/main" id="{BE4E76AC-AB3F-49FF-B578-9CB7BEA4F664}"/>
                </a:ext>
              </a:extLst>
            </p:cNvPr>
            <p:cNvSpPr txBox="1">
              <a:spLocks noChangeArrowheads="1"/>
            </p:cNvSpPr>
            <p:nvPr/>
          </p:nvSpPr>
          <p:spPr bwMode="auto">
            <a:xfrm>
              <a:off x="3470" y="2938"/>
              <a:ext cx="325" cy="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600" b="1">
                  <a:solidFill>
                    <a:schemeClr val="tx2"/>
                  </a:solidFill>
                  <a:latin typeface="仿宋_GB2312" pitchFamily="49" charset="-122"/>
                </a:rPr>
                <a:t>-</a:t>
              </a:r>
              <a:r>
                <a:rPr kumimoji="1" lang="en-US" altLang="zh-CN" sz="2600" b="1">
                  <a:solidFill>
                    <a:schemeClr val="tx2"/>
                  </a:solidFill>
                  <a:ea typeface="宋体" panose="02010600030101010101" pitchFamily="2" charset="-122"/>
                </a:rPr>
                <a:t>2</a:t>
              </a:r>
              <a:endParaRPr kumimoji="1" lang="en-US" altLang="zh-CN" sz="2600">
                <a:solidFill>
                  <a:schemeClr val="tx2"/>
                </a:solidFill>
                <a:ea typeface="宋体" panose="02010600030101010101" pitchFamily="2" charset="-122"/>
              </a:endParaRPr>
            </a:p>
          </p:txBody>
        </p:sp>
        <p:grpSp>
          <p:nvGrpSpPr>
            <p:cNvPr id="416815" name="Group 47">
              <a:extLst>
                <a:ext uri="{FF2B5EF4-FFF2-40B4-BE49-F238E27FC236}">
                  <a16:creationId xmlns:a16="http://schemas.microsoft.com/office/drawing/2014/main" id="{548A8780-289B-401F-BBD2-5DA02B060987}"/>
                </a:ext>
              </a:extLst>
            </p:cNvPr>
            <p:cNvGrpSpPr>
              <a:grpSpLocks/>
            </p:cNvGrpSpPr>
            <p:nvPr/>
          </p:nvGrpSpPr>
          <p:grpSpPr bwMode="auto">
            <a:xfrm>
              <a:off x="2970" y="3543"/>
              <a:ext cx="2314" cy="340"/>
              <a:chOff x="2970" y="3543"/>
              <a:chExt cx="2314" cy="340"/>
            </a:xfrm>
          </p:grpSpPr>
          <p:sp>
            <p:nvSpPr>
              <p:cNvPr id="416801" name="Line 33">
                <a:extLst>
                  <a:ext uri="{FF2B5EF4-FFF2-40B4-BE49-F238E27FC236}">
                    <a16:creationId xmlns:a16="http://schemas.microsoft.com/office/drawing/2014/main" id="{7A5C916F-574F-4000-817F-01AB1F35E53F}"/>
                  </a:ext>
                </a:extLst>
              </p:cNvPr>
              <p:cNvSpPr>
                <a:spLocks noChangeShapeType="1"/>
              </p:cNvSpPr>
              <p:nvPr/>
            </p:nvSpPr>
            <p:spPr bwMode="auto">
              <a:xfrm>
                <a:off x="3288" y="3725"/>
                <a:ext cx="680" cy="0"/>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416802" name="Oval 34" descr="羊皮纸">
                <a:extLst>
                  <a:ext uri="{FF2B5EF4-FFF2-40B4-BE49-F238E27FC236}">
                    <a16:creationId xmlns:a16="http://schemas.microsoft.com/office/drawing/2014/main" id="{2E21A81C-D062-4E73-AAA2-4FFF5500B073}"/>
                  </a:ext>
                </a:extLst>
              </p:cNvPr>
              <p:cNvSpPr>
                <a:spLocks noChangeArrowheads="1"/>
              </p:cNvSpPr>
              <p:nvPr/>
            </p:nvSpPr>
            <p:spPr bwMode="auto">
              <a:xfrm>
                <a:off x="2970" y="3543"/>
                <a:ext cx="318" cy="340"/>
              </a:xfrm>
              <a:prstGeom prst="ellipse">
                <a:avLst/>
              </a:prstGeom>
              <a:blipFill dpi="0" rotWithShape="1">
                <a:blip r:embed="rId2"/>
                <a:srcRect/>
                <a:tile tx="0" ty="0" sx="100000" sy="100000" flip="none" algn="tl"/>
              </a:blipFill>
              <a:ln w="9525" algn="ctr">
                <a:solidFill>
                  <a:srgbClr val="800080"/>
                </a:solidFill>
                <a:round/>
                <a:headEnd/>
                <a:tailEnd/>
              </a:ln>
              <a:effectLst>
                <a:outerShdw dist="35921" dir="2700000" algn="ctr" rotWithShape="0">
                  <a:srgbClr val="5F5F5F"/>
                </a:outerShdw>
              </a:effectLst>
            </p:spPr>
            <p:txBody>
              <a:bodyPr wrap="none" anchor="ctr"/>
              <a:lstStyle/>
              <a:p>
                <a:endParaRPr lang="en-US"/>
              </a:p>
            </p:txBody>
          </p:sp>
          <p:sp>
            <p:nvSpPr>
              <p:cNvPr id="416803" name="Text Box 35">
                <a:extLst>
                  <a:ext uri="{FF2B5EF4-FFF2-40B4-BE49-F238E27FC236}">
                    <a16:creationId xmlns:a16="http://schemas.microsoft.com/office/drawing/2014/main" id="{2B21DA1E-CBDE-41D3-B0BD-3A6E78597734}"/>
                  </a:ext>
                </a:extLst>
              </p:cNvPr>
              <p:cNvSpPr txBox="1">
                <a:spLocks noChangeArrowheads="1"/>
              </p:cNvSpPr>
              <p:nvPr/>
            </p:nvSpPr>
            <p:spPr bwMode="auto">
              <a:xfrm>
                <a:off x="3016" y="3556"/>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0</a:t>
                </a:r>
                <a:endParaRPr kumimoji="1" lang="en-US" altLang="zh-CN" sz="2800">
                  <a:ea typeface="宋体" panose="02010600030101010101" pitchFamily="2" charset="-122"/>
                </a:endParaRPr>
              </a:p>
            </p:txBody>
          </p:sp>
          <p:sp>
            <p:nvSpPr>
              <p:cNvPr id="416804" name="Line 36">
                <a:extLst>
                  <a:ext uri="{FF2B5EF4-FFF2-40B4-BE49-F238E27FC236}">
                    <a16:creationId xmlns:a16="http://schemas.microsoft.com/office/drawing/2014/main" id="{2DB9157F-7865-43AE-8E66-6C50191DE1C0}"/>
                  </a:ext>
                </a:extLst>
              </p:cNvPr>
              <p:cNvSpPr>
                <a:spLocks noChangeShapeType="1"/>
              </p:cNvSpPr>
              <p:nvPr/>
            </p:nvSpPr>
            <p:spPr bwMode="auto">
              <a:xfrm>
                <a:off x="4286" y="3725"/>
                <a:ext cx="680"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416805" name="Oval 37" descr="羊皮纸">
                <a:extLst>
                  <a:ext uri="{FF2B5EF4-FFF2-40B4-BE49-F238E27FC236}">
                    <a16:creationId xmlns:a16="http://schemas.microsoft.com/office/drawing/2014/main" id="{3BB87AD1-CAEC-46B1-A95A-5F291C4EFD04}"/>
                  </a:ext>
                </a:extLst>
              </p:cNvPr>
              <p:cNvSpPr>
                <a:spLocks noChangeArrowheads="1"/>
              </p:cNvSpPr>
              <p:nvPr/>
            </p:nvSpPr>
            <p:spPr bwMode="auto">
              <a:xfrm>
                <a:off x="3968" y="3543"/>
                <a:ext cx="318" cy="340"/>
              </a:xfrm>
              <a:prstGeom prst="ellipse">
                <a:avLst/>
              </a:prstGeom>
              <a:blipFill dpi="0" rotWithShape="1">
                <a:blip r:embed="rId2"/>
                <a:srcRect/>
                <a:tile tx="0" ty="0" sx="100000" sy="100000" flip="none" algn="tl"/>
              </a:blipFill>
              <a:ln w="9525" algn="ctr">
                <a:solidFill>
                  <a:srgbClr val="800080"/>
                </a:solidFill>
                <a:round/>
                <a:headEnd/>
                <a:tailEnd/>
              </a:ln>
              <a:effectLst>
                <a:outerShdw dist="35921" dir="2700000" algn="ctr" rotWithShape="0">
                  <a:srgbClr val="5F5F5F"/>
                </a:outerShdw>
              </a:effectLst>
            </p:spPr>
            <p:txBody>
              <a:bodyPr wrap="none" anchor="ctr"/>
              <a:lstStyle/>
              <a:p>
                <a:endParaRPr lang="en-US"/>
              </a:p>
            </p:txBody>
          </p:sp>
          <p:sp>
            <p:nvSpPr>
              <p:cNvPr id="416806" name="Text Box 38">
                <a:extLst>
                  <a:ext uri="{FF2B5EF4-FFF2-40B4-BE49-F238E27FC236}">
                    <a16:creationId xmlns:a16="http://schemas.microsoft.com/office/drawing/2014/main" id="{4B4EABC7-DC03-41B3-854B-A5ABCB56F245}"/>
                  </a:ext>
                </a:extLst>
              </p:cNvPr>
              <p:cNvSpPr txBox="1">
                <a:spLocks noChangeArrowheads="1"/>
              </p:cNvSpPr>
              <p:nvPr/>
            </p:nvSpPr>
            <p:spPr bwMode="auto">
              <a:xfrm>
                <a:off x="4014" y="3556"/>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1</a:t>
                </a:r>
                <a:endParaRPr kumimoji="1" lang="en-US" altLang="zh-CN" sz="2800">
                  <a:ea typeface="宋体" panose="02010600030101010101" pitchFamily="2" charset="-122"/>
                </a:endParaRPr>
              </a:p>
            </p:txBody>
          </p:sp>
          <p:sp>
            <p:nvSpPr>
              <p:cNvPr id="416807" name="Oval 39" descr="羊皮纸">
                <a:extLst>
                  <a:ext uri="{FF2B5EF4-FFF2-40B4-BE49-F238E27FC236}">
                    <a16:creationId xmlns:a16="http://schemas.microsoft.com/office/drawing/2014/main" id="{4C0685C0-A7E3-4A51-BAE0-A452B91F7B54}"/>
                  </a:ext>
                </a:extLst>
              </p:cNvPr>
              <p:cNvSpPr>
                <a:spLocks noChangeArrowheads="1"/>
              </p:cNvSpPr>
              <p:nvPr/>
            </p:nvSpPr>
            <p:spPr bwMode="auto">
              <a:xfrm>
                <a:off x="4966" y="3543"/>
                <a:ext cx="318" cy="340"/>
              </a:xfrm>
              <a:prstGeom prst="ellipse">
                <a:avLst/>
              </a:prstGeom>
              <a:blipFill dpi="0" rotWithShape="1">
                <a:blip r:embed="rId2"/>
                <a:srcRect/>
                <a:tile tx="0" ty="0" sx="100000" sy="100000" flip="none" algn="tl"/>
              </a:blipFill>
              <a:ln w="9525" algn="ctr">
                <a:solidFill>
                  <a:srgbClr val="800080"/>
                </a:solidFill>
                <a:round/>
                <a:headEnd/>
                <a:tailEnd/>
              </a:ln>
              <a:effectLst>
                <a:outerShdw dist="35921" dir="2700000" algn="ctr" rotWithShape="0">
                  <a:srgbClr val="5F5F5F"/>
                </a:outerShdw>
              </a:effectLst>
            </p:spPr>
            <p:txBody>
              <a:bodyPr wrap="none" anchor="ctr"/>
              <a:lstStyle/>
              <a:p>
                <a:endParaRPr lang="en-US"/>
              </a:p>
            </p:txBody>
          </p:sp>
          <p:sp>
            <p:nvSpPr>
              <p:cNvPr id="416808" name="Text Box 40">
                <a:extLst>
                  <a:ext uri="{FF2B5EF4-FFF2-40B4-BE49-F238E27FC236}">
                    <a16:creationId xmlns:a16="http://schemas.microsoft.com/office/drawing/2014/main" id="{74E1D47D-07D5-4D89-85B1-BD2EF082418E}"/>
                  </a:ext>
                </a:extLst>
              </p:cNvPr>
              <p:cNvSpPr txBox="1">
                <a:spLocks noChangeArrowheads="1"/>
              </p:cNvSpPr>
              <p:nvPr/>
            </p:nvSpPr>
            <p:spPr bwMode="auto">
              <a:xfrm>
                <a:off x="5012" y="3556"/>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2</a:t>
                </a:r>
                <a:endParaRPr kumimoji="1" lang="en-US" altLang="zh-CN" sz="2800">
                  <a:ea typeface="宋体" panose="02010600030101010101" pitchFamily="2" charset="-122"/>
                </a:endParaRPr>
              </a:p>
            </p:txBody>
          </p:sp>
        </p:grpSp>
        <p:sp>
          <p:nvSpPr>
            <p:cNvPr id="416814" name="Freeform 46">
              <a:extLst>
                <a:ext uri="{FF2B5EF4-FFF2-40B4-BE49-F238E27FC236}">
                  <a16:creationId xmlns:a16="http://schemas.microsoft.com/office/drawing/2014/main" id="{741D6D50-5FAB-42EE-B16D-6558D3BBBD94}"/>
                </a:ext>
              </a:extLst>
            </p:cNvPr>
            <p:cNvSpPr>
              <a:spLocks/>
            </p:cNvSpPr>
            <p:nvPr/>
          </p:nvSpPr>
          <p:spPr bwMode="auto">
            <a:xfrm>
              <a:off x="3198" y="3226"/>
              <a:ext cx="861" cy="340"/>
            </a:xfrm>
            <a:custGeom>
              <a:avLst/>
              <a:gdLst>
                <a:gd name="T0" fmla="*/ 998 w 998"/>
                <a:gd name="T1" fmla="*/ 321 h 344"/>
                <a:gd name="T2" fmla="*/ 794 w 998"/>
                <a:gd name="T3" fmla="*/ 95 h 344"/>
                <a:gd name="T4" fmla="*/ 476 w 998"/>
                <a:gd name="T5" fmla="*/ 4 h 344"/>
                <a:gd name="T6" fmla="*/ 204 w 998"/>
                <a:gd name="T7" fmla="*/ 117 h 344"/>
                <a:gd name="T8" fmla="*/ 0 w 998"/>
                <a:gd name="T9" fmla="*/ 344 h 344"/>
              </a:gdLst>
              <a:ahLst/>
              <a:cxnLst>
                <a:cxn ang="0">
                  <a:pos x="T0" y="T1"/>
                </a:cxn>
                <a:cxn ang="0">
                  <a:pos x="T2" y="T3"/>
                </a:cxn>
                <a:cxn ang="0">
                  <a:pos x="T4" y="T5"/>
                </a:cxn>
                <a:cxn ang="0">
                  <a:pos x="T6" y="T7"/>
                </a:cxn>
                <a:cxn ang="0">
                  <a:pos x="T8" y="T9"/>
                </a:cxn>
              </a:cxnLst>
              <a:rect l="0" t="0" r="r" b="b"/>
              <a:pathLst>
                <a:path w="998" h="344">
                  <a:moveTo>
                    <a:pt x="998" y="321"/>
                  </a:moveTo>
                  <a:cubicBezTo>
                    <a:pt x="939" y="234"/>
                    <a:pt x="881" y="148"/>
                    <a:pt x="794" y="95"/>
                  </a:cubicBezTo>
                  <a:cubicBezTo>
                    <a:pt x="707" y="42"/>
                    <a:pt x="574" y="0"/>
                    <a:pt x="476" y="4"/>
                  </a:cubicBezTo>
                  <a:cubicBezTo>
                    <a:pt x="378" y="8"/>
                    <a:pt x="283" y="60"/>
                    <a:pt x="204" y="117"/>
                  </a:cubicBezTo>
                  <a:cubicBezTo>
                    <a:pt x="125" y="174"/>
                    <a:pt x="34" y="306"/>
                    <a:pt x="0" y="344"/>
                  </a:cubicBezTo>
                </a:path>
              </a:pathLst>
            </a:custGeom>
            <a:noFill/>
            <a:ln w="28575" cap="flat" cmpd="sng">
              <a:solidFill>
                <a:srgbClr val="008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spTree>
  </p:cSld>
  <p:clrMapOvr>
    <a:masterClrMapping/>
  </p:clrMapOvr>
  <p:transition spd="med">
    <p:wipe dir="r"/>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62A105E0-9637-4365-95E2-1F02EC9D3A31}"/>
              </a:ext>
            </a:extLst>
          </p:cNvPr>
          <p:cNvSpPr>
            <a:spLocks noGrp="1"/>
          </p:cNvSpPr>
          <p:nvPr>
            <p:ph type="sldNum" sz="quarter" idx="11"/>
          </p:nvPr>
        </p:nvSpPr>
        <p:spPr/>
        <p:txBody>
          <a:bodyPr/>
          <a:lstStyle/>
          <a:p>
            <a:r>
              <a:rPr lang="en-US" altLang="zh-CN"/>
              <a:t>146-</a:t>
            </a:r>
            <a:fld id="{655731FF-046F-4514-8B3A-2A3D0D7B4A21}" type="slidenum">
              <a:rPr lang="en-US" altLang="zh-CN"/>
              <a:pPr/>
              <a:t>102</a:t>
            </a:fld>
            <a:endParaRPr lang="en-US" altLang="zh-CN"/>
          </a:p>
        </p:txBody>
      </p:sp>
      <p:sp>
        <p:nvSpPr>
          <p:cNvPr id="417794" name="Rectangle 2">
            <a:extLst>
              <a:ext uri="{FF2B5EF4-FFF2-40B4-BE49-F238E27FC236}">
                <a16:creationId xmlns:a16="http://schemas.microsoft.com/office/drawing/2014/main" id="{239E3D78-A5A2-4175-8249-E4E39A192DC1}"/>
              </a:ext>
            </a:extLst>
          </p:cNvPr>
          <p:cNvSpPr>
            <a:spLocks noGrp="1" noChangeArrowheads="1"/>
          </p:cNvSpPr>
          <p:nvPr>
            <p:ph type="body" idx="1"/>
          </p:nvPr>
        </p:nvSpPr>
        <p:spPr>
          <a:xfrm>
            <a:off x="547688" y="692150"/>
            <a:ext cx="8308975" cy="5475288"/>
          </a:xfrm>
        </p:spPr>
        <p:txBody>
          <a:bodyPr/>
          <a:lstStyle/>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当图中没有由带负权值的边组成的回路时，有</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个顶点的图中任意两个顶点之间如果存在最短路径，此路径最多有</a:t>
            </a:r>
            <a:r>
              <a:rPr lang="en-US" altLang="zh-CN" sz="3000" b="1" i="1">
                <a:solidFill>
                  <a:schemeClr val="tx2"/>
                </a:solidFill>
                <a:latin typeface="Times New Roman" panose="02020603050405020304" pitchFamily="18" charset="0"/>
                <a:ea typeface="仿宋_GB2312" pitchFamily="49" charset="-122"/>
              </a:rPr>
              <a:t>n</a:t>
            </a:r>
            <a:r>
              <a:rPr lang="en-US" altLang="zh-CN" sz="3000" b="1" i="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条边。</a:t>
            </a:r>
          </a:p>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我们将以此为依据考虑计算从源点</a:t>
            </a:r>
            <a:r>
              <a:rPr lang="en-US" altLang="zh-CN" sz="3000" b="1" i="1">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到其他顶点</a:t>
            </a:r>
            <a:r>
              <a:rPr lang="en-US" altLang="zh-CN" sz="3000" b="1" i="1">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的最短路径长度</a:t>
            </a:r>
            <a:r>
              <a:rPr lang="en-US" altLang="zh-CN" sz="3000" b="1">
                <a:latin typeface="Times New Roman" panose="02020603050405020304" pitchFamily="18" charset="0"/>
                <a:ea typeface="仿宋_GB2312" pitchFamily="49" charset="-122"/>
              </a:rPr>
              <a:t>dist[</a:t>
            </a:r>
            <a:r>
              <a:rPr lang="en-US" altLang="zh-CN" sz="3000" b="1" i="1">
                <a:latin typeface="Times New Roman" panose="02020603050405020304" pitchFamily="18" charset="0"/>
                <a:ea typeface="仿宋_GB2312" pitchFamily="49" charset="-122"/>
              </a:rPr>
              <a:t>u</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a:lnSpc>
                <a:spcPct val="110000"/>
              </a:lnSpc>
              <a:spcBef>
                <a:spcPct val="15000"/>
              </a:spcBef>
              <a:buClr>
                <a:srgbClr val="800080"/>
              </a:buClr>
              <a:buSzPct val="50000"/>
            </a:pPr>
            <a:r>
              <a:rPr lang="en-US" altLang="zh-CN" sz="3000" b="1">
                <a:latin typeface="Times New Roman" panose="02020603050405020304" pitchFamily="18" charset="0"/>
                <a:ea typeface="仿宋_GB2312" pitchFamily="49" charset="-122"/>
              </a:rPr>
              <a:t>Bellman-Ford</a:t>
            </a:r>
            <a:r>
              <a:rPr lang="zh-CN" altLang="en-US" sz="3000" b="1">
                <a:latin typeface="Times New Roman" panose="02020603050405020304" pitchFamily="18" charset="0"/>
                <a:ea typeface="仿宋_GB2312" pitchFamily="49" charset="-122"/>
              </a:rPr>
              <a:t>方法构造一个最短路径长度数组序列 </a:t>
            </a:r>
            <a:r>
              <a:rPr lang="en-US" altLang="zh-CN" sz="3000" b="1">
                <a:latin typeface="Times New Roman" panose="02020603050405020304" pitchFamily="18" charset="0"/>
                <a:ea typeface="仿宋_GB2312" pitchFamily="49" charset="-122"/>
              </a:rPr>
              <a:t>dist</a:t>
            </a:r>
            <a:r>
              <a:rPr lang="en-US" altLang="zh-CN" sz="3000" b="1" baseline="30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u</a:t>
            </a:r>
            <a:r>
              <a:rPr lang="en-US" altLang="zh-CN" sz="3000" b="1">
                <a:latin typeface="Times New Roman" panose="02020603050405020304" pitchFamily="18" charset="0"/>
                <a:ea typeface="仿宋_GB2312" pitchFamily="49" charset="-122"/>
              </a:rPr>
              <a:t>], dist</a:t>
            </a:r>
            <a:r>
              <a:rPr lang="en-US" altLang="zh-CN" sz="3000" b="1" baseline="30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u</a:t>
            </a:r>
            <a:r>
              <a:rPr lang="en-US" altLang="zh-CN" sz="3000" b="1">
                <a:latin typeface="Times New Roman" panose="02020603050405020304" pitchFamily="18" charset="0"/>
                <a:ea typeface="仿宋_GB2312" pitchFamily="49" charset="-122"/>
              </a:rPr>
              <a:t>], …, dist</a:t>
            </a:r>
            <a:r>
              <a:rPr lang="en-US" altLang="zh-CN" sz="3000" b="1" i="1" baseline="30000">
                <a:latin typeface="Times New Roman" panose="02020603050405020304" pitchFamily="18" charset="0"/>
                <a:ea typeface="仿宋_GB2312" pitchFamily="49" charset="-122"/>
              </a:rPr>
              <a:t>n</a:t>
            </a:r>
            <a:r>
              <a:rPr lang="en-US" altLang="zh-CN" sz="3000" b="1" baseline="30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u</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。其中，</a:t>
            </a:r>
          </a:p>
          <a:p>
            <a:pPr lvl="1">
              <a:lnSpc>
                <a:spcPct val="110000"/>
              </a:lnSpc>
              <a:spcBef>
                <a:spcPct val="15000"/>
              </a:spcBef>
              <a:buClr>
                <a:srgbClr val="008000"/>
              </a:buClr>
              <a:buSzPct val="50000"/>
              <a:buFont typeface="Wingdings" panose="05000000000000000000" pitchFamily="2" charset="2"/>
              <a:buChar char="u"/>
            </a:pPr>
            <a:r>
              <a:rPr lang="en-US" altLang="zh-CN" sz="3000" b="1">
                <a:solidFill>
                  <a:schemeClr val="tx2"/>
                </a:solidFill>
                <a:latin typeface="Times New Roman" panose="02020603050405020304" pitchFamily="18" charset="0"/>
                <a:ea typeface="仿宋_GB2312" pitchFamily="49" charset="-122"/>
              </a:rPr>
              <a:t>dist</a:t>
            </a:r>
            <a:r>
              <a:rPr lang="en-US" altLang="zh-CN" sz="3000" b="1" baseline="30000">
                <a:solidFill>
                  <a:schemeClr val="tx2"/>
                </a:solidFill>
                <a:latin typeface="Times New Roman" panose="02020603050405020304" pitchFamily="18" charset="0"/>
                <a:ea typeface="仿宋_GB2312" pitchFamily="49" charset="-122"/>
              </a:rPr>
              <a:t>1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是从</a:t>
            </a:r>
            <a:r>
              <a:rPr lang="zh-CN" altLang="en-US" sz="3000" b="1">
                <a:solidFill>
                  <a:schemeClr val="tx2"/>
                </a:solidFill>
                <a:latin typeface="Times New Roman" panose="02020603050405020304" pitchFamily="18" charset="0"/>
                <a:ea typeface="仿宋_GB2312" pitchFamily="49" charset="-122"/>
              </a:rPr>
              <a:t>源点</a:t>
            </a:r>
            <a:r>
              <a:rPr lang="en-US" altLang="zh-CN" sz="3000" b="1" i="1">
                <a:solidFill>
                  <a:schemeClr val="tx2"/>
                </a:solidFill>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到</a:t>
            </a:r>
            <a:r>
              <a:rPr lang="zh-CN" altLang="en-US" sz="3000" b="1">
                <a:solidFill>
                  <a:schemeClr val="tx2"/>
                </a:solidFill>
                <a:latin typeface="Times New Roman" panose="02020603050405020304" pitchFamily="18" charset="0"/>
                <a:ea typeface="仿宋_GB2312" pitchFamily="49" charset="-122"/>
              </a:rPr>
              <a:t>终点</a:t>
            </a:r>
            <a:r>
              <a:rPr lang="en-US" altLang="zh-CN" sz="3000" b="1" i="1">
                <a:solidFill>
                  <a:schemeClr val="tx2"/>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的</a:t>
            </a:r>
            <a:r>
              <a:rPr lang="zh-CN" altLang="en-US" sz="3000" b="1" u="sng">
                <a:solidFill>
                  <a:schemeClr val="tx2"/>
                </a:solidFill>
                <a:latin typeface="Times New Roman" panose="02020603050405020304" pitchFamily="18" charset="0"/>
                <a:ea typeface="仿宋_GB2312" pitchFamily="49" charset="-122"/>
              </a:rPr>
              <a:t>只经过一条边</a:t>
            </a:r>
            <a:r>
              <a:rPr lang="zh-CN" altLang="en-US" sz="3000" b="1">
                <a:latin typeface="Times New Roman" panose="02020603050405020304" pitchFamily="18" charset="0"/>
                <a:ea typeface="仿宋_GB2312" pitchFamily="49" charset="-122"/>
              </a:rPr>
              <a:t>的最短路径的长度，</a:t>
            </a:r>
          </a:p>
          <a:p>
            <a:pPr lvl="1">
              <a:lnSpc>
                <a:spcPct val="110000"/>
              </a:lnSpc>
              <a:spcBef>
                <a:spcPct val="15000"/>
              </a:spcBef>
              <a:buClr>
                <a:srgbClr val="800080"/>
              </a:buClr>
              <a:buSzPct val="50000"/>
              <a:buFont typeface="Wingdings" panose="05000000000000000000" pitchFamily="2" charset="2"/>
              <a:buNone/>
            </a:pPr>
            <a:r>
              <a:rPr lang="zh-CN" altLang="en-US" sz="3000" b="1" i="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dist</a:t>
            </a:r>
            <a:r>
              <a:rPr lang="en-US" altLang="zh-CN" sz="3000" b="1" baseline="30000">
                <a:solidFill>
                  <a:schemeClr val="tx2"/>
                </a:solidFill>
                <a:latin typeface="Times New Roman" panose="02020603050405020304" pitchFamily="18" charset="0"/>
                <a:ea typeface="仿宋_GB2312" pitchFamily="49" charset="-122"/>
              </a:rPr>
              <a:t>1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b="1">
                <a:solidFill>
                  <a:schemeClr val="tx2"/>
                </a:solidFill>
                <a:latin typeface="Times New Roman" panose="02020603050405020304" pitchFamily="18" charset="0"/>
                <a:ea typeface="仿宋_GB2312" pitchFamily="49" charset="-122"/>
              </a:rPr>
              <a:t>] = Edge[</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b="1">
                <a:solidFill>
                  <a:schemeClr val="tx2"/>
                </a:solidFill>
                <a:latin typeface="Times New Roman" panose="02020603050405020304" pitchFamily="18" charset="0"/>
                <a:ea typeface="仿宋_GB2312" pitchFamily="49" charset="-122"/>
              </a:rPr>
              <a:t>]</a:t>
            </a:r>
          </a:p>
        </p:txBody>
      </p:sp>
    </p:spTree>
  </p:cSld>
  <p:clrMapOvr>
    <a:masterClrMapping/>
  </p:clrMapOvr>
  <p:transition spd="med">
    <p:wipe dir="r"/>
  </p:transition>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81B1D1C-8F9C-4B47-9DBC-5F0B32574BCC}"/>
              </a:ext>
            </a:extLst>
          </p:cNvPr>
          <p:cNvSpPr>
            <a:spLocks noGrp="1"/>
          </p:cNvSpPr>
          <p:nvPr>
            <p:ph type="sldNum" sz="quarter" idx="11"/>
          </p:nvPr>
        </p:nvSpPr>
        <p:spPr/>
        <p:txBody>
          <a:bodyPr/>
          <a:lstStyle/>
          <a:p>
            <a:r>
              <a:rPr lang="en-US" altLang="zh-CN"/>
              <a:t>146-</a:t>
            </a:r>
            <a:fld id="{99292475-8D9F-4CCD-9C90-B1D949F33841}" type="slidenum">
              <a:rPr lang="en-US" altLang="zh-CN"/>
              <a:pPr/>
              <a:t>103</a:t>
            </a:fld>
            <a:endParaRPr lang="en-US" altLang="zh-CN"/>
          </a:p>
        </p:txBody>
      </p:sp>
      <p:sp>
        <p:nvSpPr>
          <p:cNvPr id="418818" name="Rectangle 2">
            <a:extLst>
              <a:ext uri="{FF2B5EF4-FFF2-40B4-BE49-F238E27FC236}">
                <a16:creationId xmlns:a16="http://schemas.microsoft.com/office/drawing/2014/main" id="{5D34ED07-2AD6-42A2-8797-49E89F2896A1}"/>
              </a:ext>
            </a:extLst>
          </p:cNvPr>
          <p:cNvSpPr>
            <a:spLocks noGrp="1" noChangeArrowheads="1"/>
          </p:cNvSpPr>
          <p:nvPr>
            <p:ph type="body" idx="1"/>
          </p:nvPr>
        </p:nvSpPr>
        <p:spPr>
          <a:xfrm>
            <a:off x="438150" y="673100"/>
            <a:ext cx="8202613" cy="5492750"/>
          </a:xfrm>
        </p:spPr>
        <p:txBody>
          <a:bodyPr/>
          <a:lstStyle/>
          <a:p>
            <a:pPr marL="990600" lvl="1" indent="-533400">
              <a:lnSpc>
                <a:spcPct val="110000"/>
              </a:lnSpc>
              <a:spcBef>
                <a:spcPct val="15000"/>
              </a:spcBef>
              <a:buClr>
                <a:srgbClr val="008000"/>
              </a:buClr>
              <a:buSzPct val="50000"/>
              <a:buFont typeface="Wingdings" panose="05000000000000000000" pitchFamily="2" charset="2"/>
              <a:buChar char="u"/>
            </a:pPr>
            <a:r>
              <a:rPr lang="en-US" altLang="zh-CN" sz="3000" b="1">
                <a:solidFill>
                  <a:schemeClr val="tx2"/>
                </a:solidFill>
                <a:latin typeface="Times New Roman" panose="02020603050405020304" pitchFamily="18" charset="0"/>
                <a:ea typeface="仿宋_GB2312" pitchFamily="49" charset="-122"/>
              </a:rPr>
              <a:t>dist</a:t>
            </a:r>
            <a:r>
              <a:rPr lang="en-US" altLang="zh-CN" sz="3000" b="1" baseline="30000">
                <a:solidFill>
                  <a:schemeClr val="tx2"/>
                </a:solidFill>
                <a:latin typeface="Times New Roman" panose="02020603050405020304" pitchFamily="18" charset="0"/>
                <a:ea typeface="仿宋_GB2312" pitchFamily="49" charset="-122"/>
              </a:rPr>
              <a:t>2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是从</a:t>
            </a:r>
            <a:r>
              <a:rPr lang="zh-CN" altLang="en-US" sz="3000" b="1">
                <a:solidFill>
                  <a:srgbClr val="008000"/>
                </a:solidFill>
                <a:latin typeface="Times New Roman" panose="02020603050405020304" pitchFamily="18" charset="0"/>
                <a:ea typeface="仿宋_GB2312" pitchFamily="49" charset="-122"/>
              </a:rPr>
              <a:t>源点</a:t>
            </a:r>
            <a:r>
              <a:rPr lang="en-US" altLang="zh-CN" sz="3000" b="1" i="1">
                <a:solidFill>
                  <a:srgbClr val="008000"/>
                </a:solidFill>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出发</a:t>
            </a:r>
            <a:r>
              <a:rPr lang="zh-CN" altLang="en-US" sz="3000" b="1" u="sng">
                <a:solidFill>
                  <a:schemeClr val="tx2"/>
                </a:solidFill>
                <a:latin typeface="Times New Roman" panose="02020603050405020304" pitchFamily="18" charset="0"/>
                <a:ea typeface="仿宋_GB2312" pitchFamily="49" charset="-122"/>
              </a:rPr>
              <a:t>最多经过两条边</a:t>
            </a:r>
            <a:r>
              <a:rPr lang="zh-CN" altLang="en-US" sz="3000" b="1">
                <a:latin typeface="Times New Roman" panose="02020603050405020304" pitchFamily="18" charset="0"/>
                <a:ea typeface="仿宋_GB2312" pitchFamily="49" charset="-122"/>
              </a:rPr>
              <a:t>到达</a:t>
            </a:r>
            <a:r>
              <a:rPr lang="zh-CN" altLang="en-US" sz="3000" b="1">
                <a:solidFill>
                  <a:srgbClr val="008000"/>
                </a:solidFill>
                <a:latin typeface="Times New Roman" panose="02020603050405020304" pitchFamily="18" charset="0"/>
                <a:ea typeface="仿宋_GB2312" pitchFamily="49" charset="-122"/>
              </a:rPr>
              <a:t>终点</a:t>
            </a:r>
            <a:r>
              <a:rPr lang="en-US" altLang="zh-CN" sz="3000" b="1" i="1">
                <a:solidFill>
                  <a:srgbClr val="008000"/>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的最短路径长度</a:t>
            </a:r>
            <a:r>
              <a:rPr lang="en-US" altLang="zh-CN" sz="3000" b="1">
                <a:latin typeface="Times New Roman" panose="02020603050405020304" pitchFamily="18" charset="0"/>
                <a:ea typeface="仿宋_GB2312" pitchFamily="49" charset="-122"/>
              </a:rPr>
              <a:t>;</a:t>
            </a:r>
          </a:p>
          <a:p>
            <a:pPr marL="990600" lvl="1" indent="-533400">
              <a:lnSpc>
                <a:spcPct val="110000"/>
              </a:lnSpc>
              <a:spcBef>
                <a:spcPct val="15000"/>
              </a:spcBef>
              <a:buClr>
                <a:srgbClr val="008000"/>
              </a:buClr>
              <a:buSzPct val="50000"/>
              <a:buFont typeface="Wingdings" panose="05000000000000000000" pitchFamily="2" charset="2"/>
              <a:buChar char="u"/>
            </a:pPr>
            <a:r>
              <a:rPr lang="en-US" altLang="zh-CN" sz="3000" b="1">
                <a:solidFill>
                  <a:schemeClr val="tx2"/>
                </a:solidFill>
                <a:latin typeface="Times New Roman" panose="02020603050405020304" pitchFamily="18" charset="0"/>
                <a:ea typeface="仿宋_GB2312" pitchFamily="49" charset="-122"/>
              </a:rPr>
              <a:t>dist</a:t>
            </a:r>
            <a:r>
              <a:rPr lang="en-US" altLang="zh-CN" sz="3000" b="1" baseline="30000">
                <a:solidFill>
                  <a:schemeClr val="tx2"/>
                </a:solidFill>
                <a:latin typeface="Times New Roman" panose="02020603050405020304" pitchFamily="18" charset="0"/>
                <a:ea typeface="仿宋_GB2312" pitchFamily="49" charset="-122"/>
              </a:rPr>
              <a:t>3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是从</a:t>
            </a:r>
            <a:r>
              <a:rPr lang="zh-CN" altLang="en-US" sz="3000" b="1">
                <a:solidFill>
                  <a:srgbClr val="008000"/>
                </a:solidFill>
                <a:latin typeface="Times New Roman" panose="02020603050405020304" pitchFamily="18" charset="0"/>
                <a:ea typeface="仿宋_GB2312" pitchFamily="49" charset="-122"/>
              </a:rPr>
              <a:t>源点</a:t>
            </a:r>
            <a:r>
              <a:rPr lang="en-US" altLang="zh-CN" sz="3000" b="1" i="1">
                <a:solidFill>
                  <a:srgbClr val="008000"/>
                </a:solidFill>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出发</a:t>
            </a:r>
            <a:r>
              <a:rPr lang="zh-CN" altLang="en-US" sz="3000" b="1" u="sng">
                <a:solidFill>
                  <a:schemeClr val="tx2"/>
                </a:solidFill>
                <a:latin typeface="Times New Roman" panose="02020603050405020304" pitchFamily="18" charset="0"/>
                <a:ea typeface="仿宋_GB2312" pitchFamily="49" charset="-122"/>
              </a:rPr>
              <a:t>最多经过不构成带负长度边回路的三条边</a:t>
            </a:r>
            <a:r>
              <a:rPr lang="zh-CN" altLang="en-US" sz="3000" b="1">
                <a:latin typeface="Times New Roman" panose="02020603050405020304" pitchFamily="18" charset="0"/>
                <a:ea typeface="仿宋_GB2312" pitchFamily="49" charset="-122"/>
              </a:rPr>
              <a:t>到达</a:t>
            </a:r>
            <a:r>
              <a:rPr lang="zh-CN" altLang="en-US" sz="3000" b="1">
                <a:solidFill>
                  <a:srgbClr val="008000"/>
                </a:solidFill>
                <a:latin typeface="Times New Roman" panose="02020603050405020304" pitchFamily="18" charset="0"/>
                <a:ea typeface="仿宋_GB2312" pitchFamily="49" charset="-122"/>
              </a:rPr>
              <a:t>终点</a:t>
            </a:r>
            <a:r>
              <a:rPr lang="en-US" altLang="zh-CN" sz="3000" b="1" i="1">
                <a:solidFill>
                  <a:srgbClr val="008000"/>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的最短路径长度，</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marL="990600" lvl="1" indent="-533400">
              <a:lnSpc>
                <a:spcPct val="110000"/>
              </a:lnSpc>
              <a:spcBef>
                <a:spcPct val="15000"/>
              </a:spcBef>
              <a:buClr>
                <a:srgbClr val="008000"/>
              </a:buClr>
              <a:buSzPct val="50000"/>
              <a:buFont typeface="Wingdings" panose="05000000000000000000" pitchFamily="2" charset="2"/>
              <a:buChar char="u"/>
            </a:pPr>
            <a:r>
              <a:rPr lang="en-US" altLang="zh-CN" sz="3000" b="1">
                <a:solidFill>
                  <a:schemeClr val="tx2"/>
                </a:solidFill>
                <a:latin typeface="Times New Roman" panose="02020603050405020304" pitchFamily="18" charset="0"/>
                <a:ea typeface="仿宋_GB2312" pitchFamily="49" charset="-122"/>
              </a:rPr>
              <a:t>dist</a:t>
            </a:r>
            <a:r>
              <a:rPr lang="en-US" altLang="zh-CN" sz="3000" b="1" baseline="30000">
                <a:solidFill>
                  <a:schemeClr val="tx2"/>
                </a:solidFill>
                <a:latin typeface="Times New Roman" panose="02020603050405020304" pitchFamily="18" charset="0"/>
                <a:ea typeface="仿宋_GB2312" pitchFamily="49" charset="-122"/>
              </a:rPr>
              <a:t> </a:t>
            </a:r>
            <a:r>
              <a:rPr lang="en-US" altLang="zh-CN" sz="3000" b="1" i="1" baseline="30000">
                <a:solidFill>
                  <a:schemeClr val="tx2"/>
                </a:solidFill>
                <a:latin typeface="Times New Roman" panose="02020603050405020304" pitchFamily="18" charset="0"/>
                <a:ea typeface="仿宋_GB2312" pitchFamily="49" charset="-122"/>
              </a:rPr>
              <a:t>n</a:t>
            </a:r>
            <a:r>
              <a:rPr lang="en-US" altLang="zh-CN" sz="3000" b="1" baseline="30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是从</a:t>
            </a:r>
            <a:r>
              <a:rPr lang="zh-CN" altLang="en-US" sz="3000" b="1">
                <a:solidFill>
                  <a:srgbClr val="008000"/>
                </a:solidFill>
                <a:latin typeface="Times New Roman" panose="02020603050405020304" pitchFamily="18" charset="0"/>
                <a:ea typeface="仿宋_GB2312" pitchFamily="49" charset="-122"/>
              </a:rPr>
              <a:t>源点</a:t>
            </a:r>
            <a:r>
              <a:rPr lang="en-US" altLang="zh-CN" sz="3000" b="1" i="1">
                <a:solidFill>
                  <a:srgbClr val="008000"/>
                </a:solidFill>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出发</a:t>
            </a:r>
            <a:r>
              <a:rPr lang="zh-CN" altLang="en-US" sz="3000" b="1" u="sng">
                <a:solidFill>
                  <a:schemeClr val="tx2"/>
                </a:solidFill>
                <a:latin typeface="Times New Roman" panose="02020603050405020304" pitchFamily="18" charset="0"/>
                <a:ea typeface="仿宋_GB2312" pitchFamily="49" charset="-122"/>
              </a:rPr>
              <a:t>最多经过不构成带负长度边回路的</a:t>
            </a:r>
            <a:r>
              <a:rPr lang="en-US" altLang="zh-CN" sz="3000" b="1" i="1" u="sng">
                <a:solidFill>
                  <a:schemeClr val="tx2"/>
                </a:solidFill>
                <a:latin typeface="Times New Roman" panose="02020603050405020304" pitchFamily="18" charset="0"/>
                <a:ea typeface="仿宋_GB2312" pitchFamily="49" charset="-122"/>
              </a:rPr>
              <a:t>n</a:t>
            </a:r>
            <a:r>
              <a:rPr lang="en-US" altLang="zh-CN" sz="3000" b="1" u="sng">
                <a:solidFill>
                  <a:schemeClr val="tx2"/>
                </a:solidFill>
                <a:latin typeface="Times New Roman" panose="02020603050405020304" pitchFamily="18" charset="0"/>
                <a:ea typeface="仿宋_GB2312" pitchFamily="49" charset="-122"/>
              </a:rPr>
              <a:t>-1</a:t>
            </a:r>
            <a:r>
              <a:rPr lang="zh-CN" altLang="en-US" sz="3000" b="1" u="sng">
                <a:solidFill>
                  <a:schemeClr val="tx2"/>
                </a:solidFill>
                <a:latin typeface="Times New Roman" panose="02020603050405020304" pitchFamily="18" charset="0"/>
                <a:ea typeface="仿宋_GB2312" pitchFamily="49" charset="-122"/>
              </a:rPr>
              <a:t>条边</a:t>
            </a:r>
            <a:r>
              <a:rPr lang="zh-CN" altLang="en-US" sz="3000" b="1">
                <a:latin typeface="Times New Roman" panose="02020603050405020304" pitchFamily="18" charset="0"/>
                <a:ea typeface="仿宋_GB2312" pitchFamily="49" charset="-122"/>
              </a:rPr>
              <a:t>到达</a:t>
            </a:r>
            <a:r>
              <a:rPr lang="zh-CN" altLang="en-US" sz="3000" b="1">
                <a:solidFill>
                  <a:srgbClr val="008000"/>
                </a:solidFill>
                <a:latin typeface="Times New Roman" panose="02020603050405020304" pitchFamily="18" charset="0"/>
                <a:ea typeface="仿宋_GB2312" pitchFamily="49" charset="-122"/>
              </a:rPr>
              <a:t>终点</a:t>
            </a:r>
            <a:r>
              <a:rPr lang="en-US" altLang="zh-CN" sz="3000" b="1" i="1">
                <a:solidFill>
                  <a:srgbClr val="008000"/>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的最短路径长度。</a:t>
            </a:r>
          </a:p>
          <a:p>
            <a:pPr marL="609600" indent="-609600">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算法的最终目的是计算出 </a:t>
            </a:r>
            <a:r>
              <a:rPr lang="en-US" altLang="zh-CN" sz="3000" b="1">
                <a:solidFill>
                  <a:schemeClr val="tx2"/>
                </a:solidFill>
                <a:latin typeface="Times New Roman" panose="02020603050405020304" pitchFamily="18" charset="0"/>
                <a:ea typeface="仿宋_GB2312" pitchFamily="49" charset="-122"/>
              </a:rPr>
              <a:t>dist</a:t>
            </a:r>
            <a:r>
              <a:rPr lang="en-US" altLang="zh-CN" sz="3000" b="1" baseline="30000">
                <a:solidFill>
                  <a:schemeClr val="tx2"/>
                </a:solidFill>
                <a:latin typeface="Times New Roman" panose="02020603050405020304" pitchFamily="18" charset="0"/>
                <a:ea typeface="仿宋_GB2312" pitchFamily="49" charset="-122"/>
              </a:rPr>
              <a:t> </a:t>
            </a:r>
            <a:r>
              <a:rPr lang="en-US" altLang="zh-CN" sz="3000" b="1" i="1" baseline="30000">
                <a:solidFill>
                  <a:schemeClr val="tx2"/>
                </a:solidFill>
                <a:latin typeface="Times New Roman" panose="02020603050405020304" pitchFamily="18" charset="0"/>
                <a:ea typeface="仿宋_GB2312" pitchFamily="49" charset="-122"/>
              </a:rPr>
              <a:t>n</a:t>
            </a:r>
            <a:r>
              <a:rPr lang="en-US" altLang="zh-CN" sz="3000" b="1" baseline="30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marL="609600" indent="-609600">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可以用递推方式计算 </a:t>
            </a:r>
            <a:r>
              <a:rPr lang="en-US" altLang="zh-CN" sz="3000" b="1">
                <a:latin typeface="Times New Roman" panose="02020603050405020304" pitchFamily="18" charset="0"/>
                <a:ea typeface="仿宋_GB2312" pitchFamily="49" charset="-122"/>
              </a:rPr>
              <a:t>dist</a:t>
            </a:r>
            <a:r>
              <a:rPr lang="en-US" altLang="zh-CN" sz="3000" b="1" i="1" baseline="30000">
                <a:latin typeface="Times New Roman" panose="02020603050405020304" pitchFamily="18" charset="0"/>
                <a:ea typeface="仿宋_GB2312" pitchFamily="49" charset="-122"/>
              </a:rPr>
              <a:t>k </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u</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endParaRPr lang="zh-CN" altLang="en-US" sz="3000">
              <a:latin typeface="Times New Roman" panose="02020603050405020304" pitchFamily="18" charset="0"/>
              <a:ea typeface="仿宋_GB2312" pitchFamily="49" charset="-122"/>
            </a:endParaRPr>
          </a:p>
        </p:txBody>
      </p:sp>
    </p:spTree>
  </p:cSld>
  <p:clrMapOvr>
    <a:masterClrMapping/>
  </p:clrMapOvr>
  <p:transition spd="med">
    <p:wipe dir="r"/>
  </p:transition>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F38878C-9C21-4714-973C-348C3294D880}"/>
              </a:ext>
            </a:extLst>
          </p:cNvPr>
          <p:cNvSpPr>
            <a:spLocks noGrp="1"/>
          </p:cNvSpPr>
          <p:nvPr>
            <p:ph type="sldNum" sz="quarter" idx="11"/>
          </p:nvPr>
        </p:nvSpPr>
        <p:spPr/>
        <p:txBody>
          <a:bodyPr/>
          <a:lstStyle/>
          <a:p>
            <a:r>
              <a:rPr lang="en-US" altLang="zh-CN"/>
              <a:t>146-</a:t>
            </a:r>
            <a:fld id="{1DE6F2D4-A3A2-44CE-AFEE-A6BD4D0CE31E}" type="slidenum">
              <a:rPr lang="en-US" altLang="zh-CN"/>
              <a:pPr/>
              <a:t>104</a:t>
            </a:fld>
            <a:endParaRPr lang="en-US" altLang="zh-CN"/>
          </a:p>
        </p:txBody>
      </p:sp>
      <p:sp>
        <p:nvSpPr>
          <p:cNvPr id="419842" name="Rectangle 2">
            <a:extLst>
              <a:ext uri="{FF2B5EF4-FFF2-40B4-BE49-F238E27FC236}">
                <a16:creationId xmlns:a16="http://schemas.microsoft.com/office/drawing/2014/main" id="{A4D0AA4A-5992-41C4-AAFA-57761E5D4DDF}"/>
              </a:ext>
            </a:extLst>
          </p:cNvPr>
          <p:cNvSpPr>
            <a:spLocks noGrp="1" noChangeArrowheads="1"/>
          </p:cNvSpPr>
          <p:nvPr>
            <p:ph type="body" idx="1"/>
          </p:nvPr>
        </p:nvSpPr>
        <p:spPr>
          <a:xfrm>
            <a:off x="195263" y="628650"/>
            <a:ext cx="8632825" cy="6400800"/>
          </a:xfrm>
        </p:spPr>
        <p:txBody>
          <a:bodyPr/>
          <a:lstStyle/>
          <a:p>
            <a:pPr marL="609600" indent="-609600">
              <a:lnSpc>
                <a:spcPct val="105000"/>
              </a:lnSpc>
              <a:spcBef>
                <a:spcPct val="10000"/>
              </a:spcBef>
              <a:buFont typeface="Wingdings" panose="05000000000000000000" pitchFamily="2" charset="2"/>
              <a:buNone/>
            </a:pPr>
            <a:r>
              <a:rPr lang="en-US" altLang="zh-CN" b="1">
                <a:effectLst>
                  <a:outerShdw blurRad="38100" dist="38100" dir="2700000" algn="tl">
                    <a:srgbClr val="C0C0C0"/>
                  </a:outerShdw>
                </a:effectLst>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dist</a:t>
            </a:r>
            <a:r>
              <a:rPr lang="en-US" altLang="zh-CN" sz="3000" b="1" baseline="30000">
                <a:solidFill>
                  <a:schemeClr val="tx2"/>
                </a:solidFill>
                <a:latin typeface="Times New Roman" panose="02020603050405020304" pitchFamily="18" charset="0"/>
                <a:ea typeface="仿宋_GB2312" pitchFamily="49" charset="-122"/>
              </a:rPr>
              <a:t>1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b="1">
                <a:solidFill>
                  <a:schemeClr val="tx2"/>
                </a:solidFill>
                <a:latin typeface="Times New Roman" panose="02020603050405020304" pitchFamily="18" charset="0"/>
                <a:ea typeface="仿宋_GB2312" pitchFamily="49" charset="-122"/>
              </a:rPr>
              <a:t>] = Edge[</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a:t>
            </a:r>
          </a:p>
          <a:p>
            <a:pPr marL="609600" indent="-609600">
              <a:lnSpc>
                <a:spcPct val="105000"/>
              </a:lnSpc>
              <a:spcBef>
                <a:spcPct val="10000"/>
              </a:spcBef>
              <a:buFont typeface="Wingdings" panose="05000000000000000000" pitchFamily="2" charset="2"/>
              <a:buNone/>
            </a:pPr>
            <a:r>
              <a:rPr lang="zh-CN" altLang="en-US" sz="3000" b="1" i="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dist</a:t>
            </a:r>
            <a:r>
              <a:rPr lang="en-US" altLang="zh-CN" sz="3000" b="1" i="1" baseline="30000">
                <a:solidFill>
                  <a:schemeClr val="tx2"/>
                </a:solidFill>
                <a:latin typeface="Times New Roman" panose="02020603050405020304" pitchFamily="18" charset="0"/>
                <a:ea typeface="仿宋_GB2312" pitchFamily="49" charset="-122"/>
              </a:rPr>
              <a:t>k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b="1">
                <a:solidFill>
                  <a:schemeClr val="tx2"/>
                </a:solidFill>
                <a:latin typeface="Times New Roman" panose="02020603050405020304" pitchFamily="18" charset="0"/>
                <a:ea typeface="仿宋_GB2312" pitchFamily="49" charset="-122"/>
              </a:rPr>
              <a:t>] = min {</a:t>
            </a:r>
            <a:r>
              <a:rPr lang="en-US" altLang="zh-CN" sz="3000" b="1" i="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dist</a:t>
            </a:r>
            <a:r>
              <a:rPr lang="en-US" altLang="zh-CN" sz="3000" b="1" i="1" baseline="30000">
                <a:solidFill>
                  <a:schemeClr val="tx2"/>
                </a:solidFill>
                <a:latin typeface="Times New Roman" panose="02020603050405020304" pitchFamily="18" charset="0"/>
                <a:ea typeface="仿宋_GB2312" pitchFamily="49" charset="-122"/>
              </a:rPr>
              <a:t>k-</a:t>
            </a:r>
            <a:r>
              <a:rPr lang="en-US" altLang="zh-CN" sz="3000" b="1" baseline="30000">
                <a:solidFill>
                  <a:schemeClr val="tx2"/>
                </a:solidFill>
                <a:latin typeface="Times New Roman" panose="02020603050405020304" pitchFamily="18" charset="0"/>
                <a:ea typeface="仿宋_GB2312" pitchFamily="49" charset="-122"/>
              </a:rPr>
              <a:t>1</a:t>
            </a:r>
            <a:r>
              <a:rPr lang="en-US" altLang="zh-CN" sz="3000" b="1" i="1" baseline="30000">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b="1">
                <a:solidFill>
                  <a:schemeClr val="tx2"/>
                </a:solidFill>
                <a:latin typeface="Times New Roman" panose="02020603050405020304" pitchFamily="18" charset="0"/>
                <a:ea typeface="仿宋_GB2312" pitchFamily="49" charset="-122"/>
              </a:rPr>
              <a:t>], </a:t>
            </a:r>
          </a:p>
          <a:p>
            <a:pPr marL="609600" indent="-609600">
              <a:lnSpc>
                <a:spcPct val="105000"/>
              </a:lnSpc>
              <a:spcBef>
                <a:spcPct val="10000"/>
              </a:spcBef>
              <a:buFont typeface="Wingdings" panose="05000000000000000000" pitchFamily="2" charset="2"/>
              <a:buNone/>
            </a:pPr>
            <a:r>
              <a:rPr lang="en-US" altLang="zh-CN" sz="3000" b="1">
                <a:solidFill>
                  <a:schemeClr val="tx2"/>
                </a:solidFill>
                <a:latin typeface="Times New Roman" panose="02020603050405020304" pitchFamily="18" charset="0"/>
                <a:ea typeface="仿宋_GB2312" pitchFamily="49" charset="-122"/>
              </a:rPr>
              <a:t>				  min { dist</a:t>
            </a:r>
            <a:r>
              <a:rPr lang="en-US" altLang="zh-CN" sz="3000" b="1" i="1" baseline="30000">
                <a:solidFill>
                  <a:schemeClr val="tx2"/>
                </a:solidFill>
                <a:latin typeface="Times New Roman" panose="02020603050405020304" pitchFamily="18" charset="0"/>
                <a:ea typeface="仿宋_GB2312" pitchFamily="49" charset="-122"/>
              </a:rPr>
              <a:t>k-</a:t>
            </a:r>
            <a:r>
              <a:rPr lang="en-US" altLang="zh-CN" sz="3000" b="1" baseline="30000">
                <a:solidFill>
                  <a:schemeClr val="tx2"/>
                </a:solidFill>
                <a:latin typeface="Times New Roman" panose="02020603050405020304" pitchFamily="18" charset="0"/>
                <a:ea typeface="仿宋_GB2312" pitchFamily="49" charset="-122"/>
              </a:rPr>
              <a:t>1</a:t>
            </a:r>
            <a:r>
              <a:rPr lang="en-US" altLang="zh-CN" sz="3000" b="1" i="1" baseline="30000">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]+Edge[</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b="1">
                <a:solidFill>
                  <a:schemeClr val="tx2"/>
                </a:solidFill>
                <a:latin typeface="Times New Roman" panose="02020603050405020304" pitchFamily="18" charset="0"/>
                <a:ea typeface="仿宋_GB2312" pitchFamily="49" charset="-122"/>
              </a:rPr>
              <a:t>] } }</a:t>
            </a:r>
          </a:p>
          <a:p>
            <a:pPr marL="990600" lvl="1" indent="-533400">
              <a:lnSpc>
                <a:spcPct val="105000"/>
              </a:lnSpc>
              <a:spcBef>
                <a:spcPct val="10000"/>
              </a:spcBef>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设已经求出 </a:t>
            </a:r>
            <a:r>
              <a:rPr lang="en-US" altLang="zh-CN" sz="3000" b="1">
                <a:solidFill>
                  <a:schemeClr val="tx2"/>
                </a:solidFill>
                <a:latin typeface="Times New Roman" panose="02020603050405020304" pitchFamily="18" charset="0"/>
                <a:ea typeface="仿宋_GB2312" pitchFamily="49" charset="-122"/>
              </a:rPr>
              <a:t>dist</a:t>
            </a:r>
            <a:r>
              <a:rPr lang="en-US" altLang="zh-CN" sz="3000" b="1" i="1" baseline="30000">
                <a:solidFill>
                  <a:schemeClr val="tx2"/>
                </a:solidFill>
                <a:latin typeface="Times New Roman" panose="02020603050405020304" pitchFamily="18" charset="0"/>
                <a:ea typeface="仿宋_GB2312" pitchFamily="49" charset="-122"/>
              </a:rPr>
              <a:t>k-</a:t>
            </a:r>
            <a:r>
              <a:rPr lang="en-US" altLang="zh-CN" sz="3000" b="1" baseline="30000">
                <a:solidFill>
                  <a:schemeClr val="tx2"/>
                </a:solidFill>
                <a:latin typeface="Times New Roman" panose="02020603050405020304" pitchFamily="18" charset="0"/>
                <a:ea typeface="仿宋_GB2312" pitchFamily="49" charset="-122"/>
              </a:rPr>
              <a:t>1</a:t>
            </a:r>
            <a:r>
              <a:rPr lang="en-US" altLang="zh-CN" sz="3000" b="1" i="1" baseline="30000">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 j </a:t>
            </a:r>
            <a:r>
              <a:rPr lang="en-US" altLang="zh-CN" sz="3000" b="1">
                <a:solidFill>
                  <a:schemeClr val="tx2"/>
                </a:solidFill>
                <a:latin typeface="Times New Roman" panose="02020603050405020304" pitchFamily="18" charset="0"/>
                <a:ea typeface="仿宋_GB2312" pitchFamily="49" charset="-122"/>
              </a:rPr>
              <a:t>= 0, 1, …, </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此即从</a:t>
            </a:r>
            <a:r>
              <a:rPr lang="zh-CN" altLang="en-US" sz="3000" b="1">
                <a:solidFill>
                  <a:srgbClr val="008000"/>
                </a:solidFill>
                <a:latin typeface="Times New Roman" panose="02020603050405020304" pitchFamily="18" charset="0"/>
                <a:ea typeface="仿宋_GB2312" pitchFamily="49" charset="-122"/>
              </a:rPr>
              <a:t>源点</a:t>
            </a:r>
            <a:r>
              <a:rPr lang="en-US" altLang="zh-CN" sz="3000" b="1" i="1">
                <a:solidFill>
                  <a:srgbClr val="008000"/>
                </a:solidFill>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出发</a:t>
            </a:r>
            <a:r>
              <a:rPr lang="zh-CN" altLang="en-US" sz="3000" b="1">
                <a:solidFill>
                  <a:schemeClr val="tx2"/>
                </a:solidFill>
                <a:latin typeface="Times New Roman" panose="02020603050405020304" pitchFamily="18" charset="0"/>
                <a:ea typeface="仿宋_GB2312" pitchFamily="49" charset="-122"/>
              </a:rPr>
              <a:t>最多经过不构成带负长度边回路的 </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 </a:t>
            </a:r>
            <a:r>
              <a:rPr lang="zh-CN" altLang="en-US" sz="3000" b="1">
                <a:solidFill>
                  <a:schemeClr val="tx2"/>
                </a:solidFill>
                <a:latin typeface="Times New Roman" panose="02020603050405020304" pitchFamily="18" charset="0"/>
                <a:ea typeface="仿宋_GB2312" pitchFamily="49" charset="-122"/>
              </a:rPr>
              <a:t>条边</a:t>
            </a:r>
            <a:r>
              <a:rPr lang="zh-CN" altLang="en-US" sz="3000" b="1">
                <a:latin typeface="Times New Roman" panose="02020603050405020304" pitchFamily="18" charset="0"/>
                <a:ea typeface="仿宋_GB2312" pitchFamily="49" charset="-122"/>
              </a:rPr>
              <a:t>到达</a:t>
            </a:r>
            <a:r>
              <a:rPr lang="zh-CN" altLang="en-US" sz="3000" b="1">
                <a:solidFill>
                  <a:srgbClr val="008000"/>
                </a:solidFill>
                <a:latin typeface="Times New Roman" panose="02020603050405020304" pitchFamily="18" charset="0"/>
                <a:ea typeface="仿宋_GB2312" pitchFamily="49" charset="-122"/>
              </a:rPr>
              <a:t>终点 </a:t>
            </a:r>
            <a:r>
              <a:rPr lang="en-US" altLang="zh-CN" sz="3000" b="1" i="1">
                <a:solidFill>
                  <a:srgbClr val="008000"/>
                </a:solidFill>
                <a:latin typeface="Times New Roman" panose="02020603050405020304" pitchFamily="18" charset="0"/>
                <a:ea typeface="仿宋_GB2312" pitchFamily="49" charset="-122"/>
              </a:rPr>
              <a:t>j</a:t>
            </a:r>
            <a:r>
              <a:rPr lang="en-US" altLang="zh-CN" sz="3000" b="1" i="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的最短路径长度。</a:t>
            </a:r>
          </a:p>
          <a:p>
            <a:pPr marL="990600" lvl="1" indent="-533400">
              <a:lnSpc>
                <a:spcPct val="105000"/>
              </a:lnSpc>
              <a:spcBef>
                <a:spcPct val="10000"/>
              </a:spcBef>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计算 </a:t>
            </a:r>
            <a:r>
              <a:rPr lang="en-US" altLang="zh-CN" sz="3000" b="1">
                <a:solidFill>
                  <a:schemeClr val="tx2"/>
                </a:solidFill>
                <a:latin typeface="Times New Roman" panose="02020603050405020304" pitchFamily="18" charset="0"/>
                <a:ea typeface="仿宋_GB2312" pitchFamily="49" charset="-122"/>
              </a:rPr>
              <a:t>min { dist</a:t>
            </a:r>
            <a:r>
              <a:rPr lang="en-US" altLang="zh-CN" sz="3000" b="1" i="1" baseline="30000">
                <a:solidFill>
                  <a:schemeClr val="tx2"/>
                </a:solidFill>
                <a:latin typeface="Times New Roman" panose="02020603050405020304" pitchFamily="18" charset="0"/>
                <a:ea typeface="仿宋_GB2312" pitchFamily="49" charset="-122"/>
              </a:rPr>
              <a:t>k-</a:t>
            </a:r>
            <a:r>
              <a:rPr lang="en-US" altLang="zh-CN" sz="3000" b="1" baseline="30000">
                <a:solidFill>
                  <a:schemeClr val="tx2"/>
                </a:solidFill>
                <a:latin typeface="Times New Roman" panose="02020603050405020304" pitchFamily="18" charset="0"/>
                <a:ea typeface="仿宋_GB2312" pitchFamily="49" charset="-122"/>
              </a:rPr>
              <a:t>1</a:t>
            </a:r>
            <a:r>
              <a:rPr lang="en-US" altLang="zh-CN" sz="3000" b="1" i="1" baseline="30000">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Edge[</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，可得从</a:t>
            </a:r>
            <a:r>
              <a:rPr lang="zh-CN" altLang="en-US" sz="3000" b="1">
                <a:solidFill>
                  <a:srgbClr val="008000"/>
                </a:solidFill>
                <a:latin typeface="Times New Roman" panose="02020603050405020304" pitchFamily="18" charset="0"/>
                <a:ea typeface="仿宋_GB2312" pitchFamily="49" charset="-122"/>
              </a:rPr>
              <a:t>源点</a:t>
            </a:r>
            <a:r>
              <a:rPr lang="en-US" altLang="zh-CN" sz="3000" b="1" i="1">
                <a:solidFill>
                  <a:srgbClr val="008000"/>
                </a:solidFill>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绕过各顶点</a:t>
            </a:r>
            <a:r>
              <a:rPr lang="en-US" altLang="zh-CN" sz="3000" b="1" i="1">
                <a:latin typeface="Times New Roman" panose="02020603050405020304" pitchFamily="18" charset="0"/>
                <a:ea typeface="仿宋_GB2312" pitchFamily="49" charset="-122"/>
              </a:rPr>
              <a:t>j</a:t>
            </a:r>
            <a:r>
              <a:rPr lang="zh-CN" altLang="en-US" sz="3000" b="1">
                <a:latin typeface="Times New Roman" panose="02020603050405020304" pitchFamily="18" charset="0"/>
                <a:ea typeface="仿宋_GB2312" pitchFamily="49" charset="-122"/>
              </a:rPr>
              <a:t>，最多经过不构成带负长度边回路的</a:t>
            </a:r>
            <a:r>
              <a:rPr lang="en-US" altLang="zh-CN" sz="3000" b="1" i="1">
                <a:latin typeface="Times New Roman" panose="02020603050405020304" pitchFamily="18" charset="0"/>
                <a:ea typeface="仿宋_GB2312" pitchFamily="49" charset="-122"/>
              </a:rPr>
              <a:t>k</a:t>
            </a:r>
            <a:r>
              <a:rPr lang="zh-CN" altLang="en-US" sz="3000" b="1">
                <a:latin typeface="Times New Roman" panose="02020603050405020304" pitchFamily="18" charset="0"/>
                <a:ea typeface="仿宋_GB2312" pitchFamily="49" charset="-122"/>
              </a:rPr>
              <a:t>条边到达</a:t>
            </a:r>
            <a:r>
              <a:rPr lang="zh-CN" altLang="en-US" sz="3000" b="1">
                <a:solidFill>
                  <a:srgbClr val="008000"/>
                </a:solidFill>
                <a:latin typeface="Times New Roman" panose="02020603050405020304" pitchFamily="18" charset="0"/>
                <a:ea typeface="仿宋_GB2312" pitchFamily="49" charset="-122"/>
              </a:rPr>
              <a:t>终点</a:t>
            </a:r>
            <a:r>
              <a:rPr lang="en-US" altLang="zh-CN" sz="3000" b="1" i="1">
                <a:solidFill>
                  <a:srgbClr val="008000"/>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的最短路径长度。用它与</a:t>
            </a:r>
            <a:r>
              <a:rPr lang="en-US" altLang="zh-CN" sz="3000" b="1">
                <a:solidFill>
                  <a:schemeClr val="tx2"/>
                </a:solidFill>
                <a:latin typeface="Times New Roman" panose="02020603050405020304" pitchFamily="18" charset="0"/>
                <a:ea typeface="仿宋_GB2312" pitchFamily="49" charset="-122"/>
              </a:rPr>
              <a:t>dist</a:t>
            </a:r>
            <a:r>
              <a:rPr lang="en-US" altLang="zh-CN" sz="3000" b="1" i="1" baseline="30000">
                <a:solidFill>
                  <a:schemeClr val="tx2"/>
                </a:solidFill>
                <a:latin typeface="Times New Roman" panose="02020603050405020304" pitchFamily="18" charset="0"/>
                <a:ea typeface="仿宋_GB2312" pitchFamily="49" charset="-122"/>
              </a:rPr>
              <a:t>k-</a:t>
            </a:r>
            <a:r>
              <a:rPr lang="en-US" altLang="zh-CN" sz="3000" b="1" baseline="30000">
                <a:solidFill>
                  <a:schemeClr val="tx2"/>
                </a:solidFill>
                <a:latin typeface="Times New Roman" panose="02020603050405020304" pitchFamily="18" charset="0"/>
                <a:ea typeface="仿宋_GB2312" pitchFamily="49" charset="-122"/>
              </a:rPr>
              <a:t>1</a:t>
            </a:r>
            <a:r>
              <a:rPr lang="en-US" altLang="zh-CN" sz="3000" b="1" i="1" baseline="30000">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比较，取小者作为</a:t>
            </a:r>
            <a:r>
              <a:rPr lang="en-US" altLang="zh-CN" sz="3000" b="1">
                <a:solidFill>
                  <a:schemeClr val="tx2"/>
                </a:solidFill>
                <a:latin typeface="Times New Roman" panose="02020603050405020304" pitchFamily="18" charset="0"/>
                <a:ea typeface="仿宋_GB2312" pitchFamily="49" charset="-122"/>
              </a:rPr>
              <a:t>dist</a:t>
            </a:r>
            <a:r>
              <a:rPr lang="en-US" altLang="zh-CN" sz="3000" b="1" i="1" baseline="30000">
                <a:solidFill>
                  <a:schemeClr val="tx2"/>
                </a:solidFill>
                <a:latin typeface="Times New Roman" panose="02020603050405020304" pitchFamily="18" charset="0"/>
                <a:ea typeface="仿宋_GB2312" pitchFamily="49" charset="-122"/>
              </a:rPr>
              <a:t>k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的值。</a:t>
            </a:r>
            <a:endParaRPr lang="zh-CN" altLang="en-US" sz="3000">
              <a:latin typeface="Times New Roman" panose="02020603050405020304" pitchFamily="18" charset="0"/>
              <a:ea typeface="仿宋_GB2312" pitchFamily="49" charset="-122"/>
            </a:endParaRPr>
          </a:p>
        </p:txBody>
      </p:sp>
    </p:spTree>
  </p:cSld>
  <p:clrMapOvr>
    <a:masterClrMapping/>
  </p:clrMapOvr>
  <p:transition spd="med">
    <p:wipe dir="r"/>
  </p:transition>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 name="灯片编号占位符 2">
            <a:extLst>
              <a:ext uri="{FF2B5EF4-FFF2-40B4-BE49-F238E27FC236}">
                <a16:creationId xmlns:a16="http://schemas.microsoft.com/office/drawing/2014/main" id="{055AB700-0EF1-42A9-AFCA-6EEBF805D162}"/>
              </a:ext>
            </a:extLst>
          </p:cNvPr>
          <p:cNvSpPr>
            <a:spLocks noGrp="1"/>
          </p:cNvSpPr>
          <p:nvPr>
            <p:ph type="sldNum" sz="quarter" idx="11"/>
          </p:nvPr>
        </p:nvSpPr>
        <p:spPr/>
        <p:txBody>
          <a:bodyPr/>
          <a:lstStyle/>
          <a:p>
            <a:r>
              <a:rPr lang="en-US" altLang="zh-CN"/>
              <a:t>146-</a:t>
            </a:r>
            <a:fld id="{6E6D61B9-DC17-4D15-9902-AD8B3F2320D3}" type="slidenum">
              <a:rPr lang="en-US" altLang="zh-CN"/>
              <a:pPr/>
              <a:t>105</a:t>
            </a:fld>
            <a:endParaRPr lang="en-US" altLang="zh-CN"/>
          </a:p>
        </p:txBody>
      </p:sp>
      <p:graphicFrame>
        <p:nvGraphicFramePr>
          <p:cNvPr id="420866" name="Object 2">
            <a:extLst>
              <a:ext uri="{FF2B5EF4-FFF2-40B4-BE49-F238E27FC236}">
                <a16:creationId xmlns:a16="http://schemas.microsoft.com/office/drawing/2014/main" id="{A2CD5CD5-43AB-4868-9816-0140B48F58F8}"/>
              </a:ext>
            </a:extLst>
          </p:cNvPr>
          <p:cNvGraphicFramePr>
            <a:graphicFrameLocks noChangeAspect="1"/>
          </p:cNvGraphicFramePr>
          <p:nvPr/>
        </p:nvGraphicFramePr>
        <p:xfrm>
          <a:off x="-352425" y="3276600"/>
          <a:ext cx="10515600" cy="3581400"/>
        </p:xfrm>
        <a:graphic>
          <a:graphicData uri="http://schemas.openxmlformats.org/presentationml/2006/ole">
            <mc:AlternateContent xmlns:mc="http://schemas.openxmlformats.org/markup-compatibility/2006">
              <mc:Choice xmlns:v="urn:schemas-microsoft-com:vml" Requires="v">
                <p:oleObj spid="_x0000_s420898" name="Document" r:id="rId3" imgW="5549040" imgH="1866960" progId="Word.Document.8">
                  <p:embed/>
                </p:oleObj>
              </mc:Choice>
              <mc:Fallback>
                <p:oleObj name="Document" r:id="rId3" imgW="5549040" imgH="186696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425" y="3276600"/>
                        <a:ext cx="105156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867" name="Text Box 3">
            <a:extLst>
              <a:ext uri="{FF2B5EF4-FFF2-40B4-BE49-F238E27FC236}">
                <a16:creationId xmlns:a16="http://schemas.microsoft.com/office/drawing/2014/main" id="{370C6717-123F-455E-997F-B7C7969A0341}"/>
              </a:ext>
            </a:extLst>
          </p:cNvPr>
          <p:cNvSpPr txBox="1">
            <a:spLocks noChangeArrowheads="1"/>
          </p:cNvSpPr>
          <p:nvPr/>
        </p:nvSpPr>
        <p:spPr bwMode="auto">
          <a:xfrm>
            <a:off x="4356100" y="692150"/>
            <a:ext cx="384175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3600">
                <a:ea typeface="隶书" panose="02010509060101010101" pitchFamily="49" charset="-122"/>
              </a:rPr>
              <a:t>图的最短路径长度</a:t>
            </a:r>
          </a:p>
        </p:txBody>
      </p:sp>
      <p:grpSp>
        <p:nvGrpSpPr>
          <p:cNvPr id="420868" name="Group 4">
            <a:extLst>
              <a:ext uri="{FF2B5EF4-FFF2-40B4-BE49-F238E27FC236}">
                <a16:creationId xmlns:a16="http://schemas.microsoft.com/office/drawing/2014/main" id="{5242AF1B-1D0B-4BFC-A453-AD8AC0258AA9}"/>
              </a:ext>
            </a:extLst>
          </p:cNvPr>
          <p:cNvGrpSpPr>
            <a:grpSpLocks/>
          </p:cNvGrpSpPr>
          <p:nvPr/>
        </p:nvGrpSpPr>
        <p:grpSpPr bwMode="auto">
          <a:xfrm>
            <a:off x="966788" y="381000"/>
            <a:ext cx="2849562" cy="2859088"/>
            <a:chOff x="2583" y="358"/>
            <a:chExt cx="1793" cy="1801"/>
          </a:xfrm>
        </p:grpSpPr>
        <p:grpSp>
          <p:nvGrpSpPr>
            <p:cNvPr id="420869" name="Group 5">
              <a:extLst>
                <a:ext uri="{FF2B5EF4-FFF2-40B4-BE49-F238E27FC236}">
                  <a16:creationId xmlns:a16="http://schemas.microsoft.com/office/drawing/2014/main" id="{0E335315-D6CB-407E-9AC8-1F1A08AA0128}"/>
                </a:ext>
              </a:extLst>
            </p:cNvPr>
            <p:cNvGrpSpPr>
              <a:grpSpLocks/>
            </p:cNvGrpSpPr>
            <p:nvPr/>
          </p:nvGrpSpPr>
          <p:grpSpPr bwMode="auto">
            <a:xfrm>
              <a:off x="2583" y="504"/>
              <a:ext cx="1793" cy="1514"/>
              <a:chOff x="2528" y="558"/>
              <a:chExt cx="1793" cy="1514"/>
            </a:xfrm>
          </p:grpSpPr>
          <p:sp>
            <p:nvSpPr>
              <p:cNvPr id="420870" name="Oval 6">
                <a:extLst>
                  <a:ext uri="{FF2B5EF4-FFF2-40B4-BE49-F238E27FC236}">
                    <a16:creationId xmlns:a16="http://schemas.microsoft.com/office/drawing/2014/main" id="{8AE5DB74-09E3-4D0D-A72E-FEFC06EF9F12}"/>
                  </a:ext>
                </a:extLst>
              </p:cNvPr>
              <p:cNvSpPr>
                <a:spLocks noChangeArrowheads="1"/>
              </p:cNvSpPr>
              <p:nvPr/>
            </p:nvSpPr>
            <p:spPr bwMode="auto">
              <a:xfrm>
                <a:off x="3081" y="562"/>
                <a:ext cx="252" cy="255"/>
              </a:xfrm>
              <a:prstGeom prst="ellipse">
                <a:avLst/>
              </a:prstGeom>
              <a:solidFill>
                <a:srgbClr val="FFFF00"/>
              </a:solidFill>
              <a:ln w="19050">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rgbClr val="0000FF"/>
                    </a:solidFill>
                    <a:ea typeface="宋体" panose="02010600030101010101" pitchFamily="2" charset="-122"/>
                  </a:rPr>
                  <a:t>1</a:t>
                </a:r>
              </a:p>
            </p:txBody>
          </p:sp>
          <p:sp>
            <p:nvSpPr>
              <p:cNvPr id="420871" name="Oval 7">
                <a:extLst>
                  <a:ext uri="{FF2B5EF4-FFF2-40B4-BE49-F238E27FC236}">
                    <a16:creationId xmlns:a16="http://schemas.microsoft.com/office/drawing/2014/main" id="{713FE567-BDFD-4C47-8EC1-797B12FC56CC}"/>
                  </a:ext>
                </a:extLst>
              </p:cNvPr>
              <p:cNvSpPr>
                <a:spLocks noChangeArrowheads="1"/>
              </p:cNvSpPr>
              <p:nvPr/>
            </p:nvSpPr>
            <p:spPr bwMode="auto">
              <a:xfrm>
                <a:off x="3089" y="1200"/>
                <a:ext cx="261" cy="262"/>
              </a:xfrm>
              <a:prstGeom prst="ellipse">
                <a:avLst/>
              </a:prstGeom>
              <a:solidFill>
                <a:srgbClr val="FFFF00"/>
              </a:solidFill>
              <a:ln w="19050">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rgbClr val="0000FF"/>
                    </a:solidFill>
                    <a:ea typeface="宋体" panose="02010600030101010101" pitchFamily="2" charset="-122"/>
                  </a:rPr>
                  <a:t>2</a:t>
                </a:r>
              </a:p>
            </p:txBody>
          </p:sp>
          <p:sp>
            <p:nvSpPr>
              <p:cNvPr id="420872" name="Oval 8">
                <a:extLst>
                  <a:ext uri="{FF2B5EF4-FFF2-40B4-BE49-F238E27FC236}">
                    <a16:creationId xmlns:a16="http://schemas.microsoft.com/office/drawing/2014/main" id="{8D7641AB-C741-419F-B9E6-B994320D1F7B}"/>
                  </a:ext>
                </a:extLst>
              </p:cNvPr>
              <p:cNvSpPr>
                <a:spLocks noChangeArrowheads="1"/>
              </p:cNvSpPr>
              <p:nvPr/>
            </p:nvSpPr>
            <p:spPr bwMode="auto">
              <a:xfrm>
                <a:off x="3092" y="1812"/>
                <a:ext cx="252" cy="255"/>
              </a:xfrm>
              <a:prstGeom prst="ellipse">
                <a:avLst/>
              </a:prstGeom>
              <a:solidFill>
                <a:srgbClr val="FFFF00"/>
              </a:solidFill>
              <a:ln w="19050">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rgbClr val="0000FF"/>
                    </a:solidFill>
                    <a:ea typeface="宋体" panose="02010600030101010101" pitchFamily="2" charset="-122"/>
                  </a:rPr>
                  <a:t>3</a:t>
                </a:r>
              </a:p>
            </p:txBody>
          </p:sp>
          <p:sp>
            <p:nvSpPr>
              <p:cNvPr id="420873" name="Oval 9">
                <a:extLst>
                  <a:ext uri="{FF2B5EF4-FFF2-40B4-BE49-F238E27FC236}">
                    <a16:creationId xmlns:a16="http://schemas.microsoft.com/office/drawing/2014/main" id="{BC22F42E-78D1-41D9-BFCA-A5F6FD98E6C9}"/>
                  </a:ext>
                </a:extLst>
              </p:cNvPr>
              <p:cNvSpPr>
                <a:spLocks noChangeArrowheads="1"/>
              </p:cNvSpPr>
              <p:nvPr/>
            </p:nvSpPr>
            <p:spPr bwMode="auto">
              <a:xfrm>
                <a:off x="2528" y="1181"/>
                <a:ext cx="259" cy="264"/>
              </a:xfrm>
              <a:prstGeom prst="ellipse">
                <a:avLst/>
              </a:prstGeom>
              <a:solidFill>
                <a:srgbClr val="FFFF00"/>
              </a:solidFill>
              <a:ln w="19050">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rgbClr val="0000FF"/>
                    </a:solidFill>
                    <a:ea typeface="宋体" panose="02010600030101010101" pitchFamily="2" charset="-122"/>
                  </a:rPr>
                  <a:t>0</a:t>
                </a:r>
              </a:p>
            </p:txBody>
          </p:sp>
          <p:sp>
            <p:nvSpPr>
              <p:cNvPr id="420874" name="Oval 10">
                <a:extLst>
                  <a:ext uri="{FF2B5EF4-FFF2-40B4-BE49-F238E27FC236}">
                    <a16:creationId xmlns:a16="http://schemas.microsoft.com/office/drawing/2014/main" id="{6E6D8433-E4F1-42EB-9284-89DBE907495F}"/>
                  </a:ext>
                </a:extLst>
              </p:cNvPr>
              <p:cNvSpPr>
                <a:spLocks noChangeArrowheads="1"/>
              </p:cNvSpPr>
              <p:nvPr/>
            </p:nvSpPr>
            <p:spPr bwMode="auto">
              <a:xfrm>
                <a:off x="3666" y="558"/>
                <a:ext cx="242" cy="254"/>
              </a:xfrm>
              <a:prstGeom prst="ellipse">
                <a:avLst/>
              </a:prstGeom>
              <a:solidFill>
                <a:srgbClr val="FFFF00"/>
              </a:solidFill>
              <a:ln w="19050">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b="1">
                    <a:solidFill>
                      <a:srgbClr val="0000FF"/>
                    </a:solidFill>
                    <a:ea typeface="宋体" panose="02010600030101010101" pitchFamily="2" charset="-122"/>
                  </a:rPr>
                  <a:t>4</a:t>
                </a:r>
              </a:p>
            </p:txBody>
          </p:sp>
          <p:sp>
            <p:nvSpPr>
              <p:cNvPr id="420875" name="Oval 11">
                <a:extLst>
                  <a:ext uri="{FF2B5EF4-FFF2-40B4-BE49-F238E27FC236}">
                    <a16:creationId xmlns:a16="http://schemas.microsoft.com/office/drawing/2014/main" id="{0A41D5D9-E490-4A0D-A332-238EDE135F65}"/>
                  </a:ext>
                </a:extLst>
              </p:cNvPr>
              <p:cNvSpPr>
                <a:spLocks noChangeArrowheads="1"/>
              </p:cNvSpPr>
              <p:nvPr/>
            </p:nvSpPr>
            <p:spPr bwMode="auto">
              <a:xfrm>
                <a:off x="4060" y="1209"/>
                <a:ext cx="261" cy="263"/>
              </a:xfrm>
              <a:prstGeom prst="ellipse">
                <a:avLst/>
              </a:prstGeom>
              <a:solidFill>
                <a:srgbClr val="FFFF00"/>
              </a:solidFill>
              <a:ln w="19050">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b="1">
                    <a:solidFill>
                      <a:srgbClr val="0000FF"/>
                    </a:solidFill>
                    <a:ea typeface="宋体" panose="02010600030101010101" pitchFamily="2" charset="-122"/>
                  </a:rPr>
                  <a:t>6</a:t>
                </a:r>
              </a:p>
            </p:txBody>
          </p:sp>
          <p:sp>
            <p:nvSpPr>
              <p:cNvPr id="420876" name="Oval 12">
                <a:extLst>
                  <a:ext uri="{FF2B5EF4-FFF2-40B4-BE49-F238E27FC236}">
                    <a16:creationId xmlns:a16="http://schemas.microsoft.com/office/drawing/2014/main" id="{116D928A-5E18-4FAC-92A9-3609E5D83E06}"/>
                  </a:ext>
                </a:extLst>
              </p:cNvPr>
              <p:cNvSpPr>
                <a:spLocks noChangeArrowheads="1"/>
              </p:cNvSpPr>
              <p:nvPr/>
            </p:nvSpPr>
            <p:spPr bwMode="auto">
              <a:xfrm>
                <a:off x="3670" y="1818"/>
                <a:ext cx="261" cy="254"/>
              </a:xfrm>
              <a:prstGeom prst="ellipse">
                <a:avLst/>
              </a:prstGeom>
              <a:solidFill>
                <a:srgbClr val="FFFF00"/>
              </a:solidFill>
              <a:ln w="19050">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b="1">
                    <a:solidFill>
                      <a:srgbClr val="0000FF"/>
                    </a:solidFill>
                    <a:ea typeface="宋体" panose="02010600030101010101" pitchFamily="2" charset="-122"/>
                  </a:rPr>
                  <a:t>5</a:t>
                </a:r>
              </a:p>
            </p:txBody>
          </p:sp>
          <p:sp>
            <p:nvSpPr>
              <p:cNvPr id="420877" name="Line 13">
                <a:extLst>
                  <a:ext uri="{FF2B5EF4-FFF2-40B4-BE49-F238E27FC236}">
                    <a16:creationId xmlns:a16="http://schemas.microsoft.com/office/drawing/2014/main" id="{6C5D8A5D-16C2-4C8E-8E68-7EF84DB347D8}"/>
                  </a:ext>
                </a:extLst>
              </p:cNvPr>
              <p:cNvSpPr>
                <a:spLocks noChangeShapeType="1"/>
              </p:cNvSpPr>
              <p:nvPr/>
            </p:nvSpPr>
            <p:spPr bwMode="auto">
              <a:xfrm flipV="1">
                <a:off x="3218" y="808"/>
                <a:ext cx="0" cy="378"/>
              </a:xfrm>
              <a:prstGeom prst="line">
                <a:avLst/>
              </a:prstGeom>
              <a:noFill/>
              <a:ln w="190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78" name="Line 14">
                <a:extLst>
                  <a:ext uri="{FF2B5EF4-FFF2-40B4-BE49-F238E27FC236}">
                    <a16:creationId xmlns:a16="http://schemas.microsoft.com/office/drawing/2014/main" id="{E589CCF0-B291-44F5-8DE0-224DF24BA1C8}"/>
                  </a:ext>
                </a:extLst>
              </p:cNvPr>
              <p:cNvSpPr>
                <a:spLocks noChangeShapeType="1"/>
              </p:cNvSpPr>
              <p:nvPr/>
            </p:nvSpPr>
            <p:spPr bwMode="auto">
              <a:xfrm flipV="1">
                <a:off x="3216" y="1448"/>
                <a:ext cx="0" cy="360"/>
              </a:xfrm>
              <a:prstGeom prst="line">
                <a:avLst/>
              </a:prstGeom>
              <a:noFill/>
              <a:ln w="190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79" name="Line 15">
                <a:extLst>
                  <a:ext uri="{FF2B5EF4-FFF2-40B4-BE49-F238E27FC236}">
                    <a16:creationId xmlns:a16="http://schemas.microsoft.com/office/drawing/2014/main" id="{3CA39CE2-D6D5-41C4-A185-8524C6604D71}"/>
                  </a:ext>
                </a:extLst>
              </p:cNvPr>
              <p:cNvSpPr>
                <a:spLocks noChangeShapeType="1"/>
              </p:cNvSpPr>
              <p:nvPr/>
            </p:nvSpPr>
            <p:spPr bwMode="auto">
              <a:xfrm>
                <a:off x="2784" y="1308"/>
                <a:ext cx="308" cy="0"/>
              </a:xfrm>
              <a:prstGeom prst="line">
                <a:avLst/>
              </a:prstGeom>
              <a:noFill/>
              <a:ln w="190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80" name="Line 16">
                <a:extLst>
                  <a:ext uri="{FF2B5EF4-FFF2-40B4-BE49-F238E27FC236}">
                    <a16:creationId xmlns:a16="http://schemas.microsoft.com/office/drawing/2014/main" id="{0EC0020D-2C8B-449B-97C9-F9338CDDCEF7}"/>
                  </a:ext>
                </a:extLst>
              </p:cNvPr>
              <p:cNvSpPr>
                <a:spLocks noChangeShapeType="1"/>
              </p:cNvSpPr>
              <p:nvPr/>
            </p:nvSpPr>
            <p:spPr bwMode="auto">
              <a:xfrm flipV="1">
                <a:off x="2754" y="743"/>
                <a:ext cx="344" cy="457"/>
              </a:xfrm>
              <a:prstGeom prst="line">
                <a:avLst/>
              </a:prstGeom>
              <a:noFill/>
              <a:ln w="190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81" name="Line 17">
                <a:extLst>
                  <a:ext uri="{FF2B5EF4-FFF2-40B4-BE49-F238E27FC236}">
                    <a16:creationId xmlns:a16="http://schemas.microsoft.com/office/drawing/2014/main" id="{24D6ABBB-64A2-4417-BD44-5BFADFD4F9E0}"/>
                  </a:ext>
                </a:extLst>
              </p:cNvPr>
              <p:cNvSpPr>
                <a:spLocks noChangeShapeType="1"/>
              </p:cNvSpPr>
              <p:nvPr/>
            </p:nvSpPr>
            <p:spPr bwMode="auto">
              <a:xfrm>
                <a:off x="2716" y="1422"/>
                <a:ext cx="399" cy="439"/>
              </a:xfrm>
              <a:prstGeom prst="line">
                <a:avLst/>
              </a:prstGeom>
              <a:noFill/>
              <a:ln w="190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82" name="Line 18">
                <a:extLst>
                  <a:ext uri="{FF2B5EF4-FFF2-40B4-BE49-F238E27FC236}">
                    <a16:creationId xmlns:a16="http://schemas.microsoft.com/office/drawing/2014/main" id="{7417B800-2774-4B93-B1B5-4B0DA44E24CE}"/>
                  </a:ext>
                </a:extLst>
              </p:cNvPr>
              <p:cNvSpPr>
                <a:spLocks noChangeShapeType="1"/>
              </p:cNvSpPr>
              <p:nvPr/>
            </p:nvSpPr>
            <p:spPr bwMode="auto">
              <a:xfrm>
                <a:off x="3333" y="678"/>
                <a:ext cx="324" cy="0"/>
              </a:xfrm>
              <a:prstGeom prst="line">
                <a:avLst/>
              </a:prstGeom>
              <a:noFill/>
              <a:ln w="190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83" name="Line 19">
                <a:extLst>
                  <a:ext uri="{FF2B5EF4-FFF2-40B4-BE49-F238E27FC236}">
                    <a16:creationId xmlns:a16="http://schemas.microsoft.com/office/drawing/2014/main" id="{DBBCE8B4-2945-47B0-B450-4655B7D40FA5}"/>
                  </a:ext>
                </a:extLst>
              </p:cNvPr>
              <p:cNvSpPr>
                <a:spLocks noChangeShapeType="1"/>
              </p:cNvSpPr>
              <p:nvPr/>
            </p:nvSpPr>
            <p:spPr bwMode="auto">
              <a:xfrm>
                <a:off x="3351" y="1939"/>
                <a:ext cx="317" cy="0"/>
              </a:xfrm>
              <a:prstGeom prst="line">
                <a:avLst/>
              </a:prstGeom>
              <a:noFill/>
              <a:ln w="190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84" name="Line 20">
                <a:extLst>
                  <a:ext uri="{FF2B5EF4-FFF2-40B4-BE49-F238E27FC236}">
                    <a16:creationId xmlns:a16="http://schemas.microsoft.com/office/drawing/2014/main" id="{B5A79249-0BE2-4077-A0C3-FE67D8062FEC}"/>
                  </a:ext>
                </a:extLst>
              </p:cNvPr>
              <p:cNvSpPr>
                <a:spLocks noChangeShapeType="1"/>
              </p:cNvSpPr>
              <p:nvPr/>
            </p:nvSpPr>
            <p:spPr bwMode="auto">
              <a:xfrm>
                <a:off x="3857" y="784"/>
                <a:ext cx="277" cy="456"/>
              </a:xfrm>
              <a:prstGeom prst="line">
                <a:avLst/>
              </a:prstGeom>
              <a:noFill/>
              <a:ln w="190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85" name="Line 21">
                <a:extLst>
                  <a:ext uri="{FF2B5EF4-FFF2-40B4-BE49-F238E27FC236}">
                    <a16:creationId xmlns:a16="http://schemas.microsoft.com/office/drawing/2014/main" id="{E11B1C4D-0308-49C6-BB7C-35DB2E15630E}"/>
                  </a:ext>
                </a:extLst>
              </p:cNvPr>
              <p:cNvSpPr>
                <a:spLocks noChangeShapeType="1"/>
              </p:cNvSpPr>
              <p:nvPr/>
            </p:nvSpPr>
            <p:spPr bwMode="auto">
              <a:xfrm flipV="1">
                <a:off x="3883" y="1460"/>
                <a:ext cx="238" cy="386"/>
              </a:xfrm>
              <a:prstGeom prst="line">
                <a:avLst/>
              </a:prstGeom>
              <a:noFill/>
              <a:ln w="190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86" name="Line 22">
                <a:extLst>
                  <a:ext uri="{FF2B5EF4-FFF2-40B4-BE49-F238E27FC236}">
                    <a16:creationId xmlns:a16="http://schemas.microsoft.com/office/drawing/2014/main" id="{BCA7648F-9AB3-4E97-B91B-8E319D8764B0}"/>
                  </a:ext>
                </a:extLst>
              </p:cNvPr>
              <p:cNvSpPr>
                <a:spLocks noChangeShapeType="1"/>
              </p:cNvSpPr>
              <p:nvPr/>
            </p:nvSpPr>
            <p:spPr bwMode="auto">
              <a:xfrm flipV="1">
                <a:off x="3327" y="780"/>
                <a:ext cx="385" cy="465"/>
              </a:xfrm>
              <a:prstGeom prst="line">
                <a:avLst/>
              </a:prstGeom>
              <a:noFill/>
              <a:ln w="190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20887" name="Text Box 23">
              <a:extLst>
                <a:ext uri="{FF2B5EF4-FFF2-40B4-BE49-F238E27FC236}">
                  <a16:creationId xmlns:a16="http://schemas.microsoft.com/office/drawing/2014/main" id="{10E6EB18-C65E-47BB-A1D0-01C0F14AD2CB}"/>
                </a:ext>
              </a:extLst>
            </p:cNvPr>
            <p:cNvSpPr txBox="1">
              <a:spLocks noChangeArrowheads="1"/>
            </p:cNvSpPr>
            <p:nvPr/>
          </p:nvSpPr>
          <p:spPr bwMode="auto">
            <a:xfrm>
              <a:off x="2777" y="71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ea typeface="宋体" panose="02010600030101010101" pitchFamily="2" charset="-122"/>
                </a:rPr>
                <a:t>6</a:t>
              </a:r>
            </a:p>
          </p:txBody>
        </p:sp>
        <p:sp>
          <p:nvSpPr>
            <p:cNvPr id="420888" name="Text Box 24">
              <a:extLst>
                <a:ext uri="{FF2B5EF4-FFF2-40B4-BE49-F238E27FC236}">
                  <a16:creationId xmlns:a16="http://schemas.microsoft.com/office/drawing/2014/main" id="{CE51F2F7-07CF-4551-803B-97A821AC82AA}"/>
                </a:ext>
              </a:extLst>
            </p:cNvPr>
            <p:cNvSpPr txBox="1">
              <a:spLocks noChangeArrowheads="1"/>
            </p:cNvSpPr>
            <p:nvPr/>
          </p:nvSpPr>
          <p:spPr bwMode="auto">
            <a:xfrm>
              <a:off x="2900" y="989"/>
              <a:ext cx="2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ea typeface="宋体" panose="02010600030101010101" pitchFamily="2" charset="-122"/>
                </a:rPr>
                <a:t>5</a:t>
              </a:r>
            </a:p>
          </p:txBody>
        </p:sp>
        <p:sp>
          <p:nvSpPr>
            <p:cNvPr id="420889" name="Text Box 25">
              <a:extLst>
                <a:ext uri="{FF2B5EF4-FFF2-40B4-BE49-F238E27FC236}">
                  <a16:creationId xmlns:a16="http://schemas.microsoft.com/office/drawing/2014/main" id="{8575F558-A1EA-42BC-88F4-05F91F2D6BC0}"/>
                </a:ext>
              </a:extLst>
            </p:cNvPr>
            <p:cNvSpPr txBox="1">
              <a:spLocks noChangeArrowheads="1"/>
            </p:cNvSpPr>
            <p:nvPr/>
          </p:nvSpPr>
          <p:spPr bwMode="auto">
            <a:xfrm>
              <a:off x="2768" y="151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ea typeface="宋体" panose="02010600030101010101" pitchFamily="2" charset="-122"/>
                </a:rPr>
                <a:t>5</a:t>
              </a:r>
            </a:p>
          </p:txBody>
        </p:sp>
        <p:sp>
          <p:nvSpPr>
            <p:cNvPr id="420890" name="Text Box 26">
              <a:extLst>
                <a:ext uri="{FF2B5EF4-FFF2-40B4-BE49-F238E27FC236}">
                  <a16:creationId xmlns:a16="http://schemas.microsoft.com/office/drawing/2014/main" id="{013AAB34-C71F-4DC3-86D6-00C4869B8107}"/>
                </a:ext>
              </a:extLst>
            </p:cNvPr>
            <p:cNvSpPr txBox="1">
              <a:spLocks noChangeArrowheads="1"/>
            </p:cNvSpPr>
            <p:nvPr/>
          </p:nvSpPr>
          <p:spPr bwMode="auto">
            <a:xfrm>
              <a:off x="3269" y="146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latin typeface="黑体" panose="02010609060101010101" pitchFamily="49" charset="-122"/>
                  <a:ea typeface="黑体" panose="02010609060101010101" pitchFamily="49" charset="-122"/>
                </a:rPr>
                <a:t>-</a:t>
              </a:r>
              <a:r>
                <a:rPr kumimoji="1" lang="en-US" altLang="zh-CN" sz="2400" b="1">
                  <a:solidFill>
                    <a:schemeClr val="tx2"/>
                  </a:solidFill>
                  <a:ea typeface="宋体" panose="02010600030101010101" pitchFamily="2" charset="-122"/>
                </a:rPr>
                <a:t>2</a:t>
              </a:r>
            </a:p>
          </p:txBody>
        </p:sp>
        <p:sp>
          <p:nvSpPr>
            <p:cNvPr id="420891" name="Text Box 27">
              <a:extLst>
                <a:ext uri="{FF2B5EF4-FFF2-40B4-BE49-F238E27FC236}">
                  <a16:creationId xmlns:a16="http://schemas.microsoft.com/office/drawing/2014/main" id="{7A330F5E-05C7-4E86-801F-825896012D8D}"/>
                </a:ext>
              </a:extLst>
            </p:cNvPr>
            <p:cNvSpPr txBox="1">
              <a:spLocks noChangeArrowheads="1"/>
            </p:cNvSpPr>
            <p:nvPr/>
          </p:nvSpPr>
          <p:spPr bwMode="auto">
            <a:xfrm>
              <a:off x="3256" y="76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latin typeface="黑体" panose="02010609060101010101" pitchFamily="49" charset="-122"/>
                  <a:ea typeface="黑体" panose="02010609060101010101" pitchFamily="49" charset="-122"/>
                </a:rPr>
                <a:t>-</a:t>
              </a:r>
              <a:r>
                <a:rPr kumimoji="1" lang="en-US" altLang="zh-CN" sz="2400" b="1">
                  <a:solidFill>
                    <a:schemeClr val="tx2"/>
                  </a:solidFill>
                  <a:ea typeface="宋体" panose="02010600030101010101" pitchFamily="2" charset="-122"/>
                </a:rPr>
                <a:t>2</a:t>
              </a:r>
            </a:p>
          </p:txBody>
        </p:sp>
        <p:sp>
          <p:nvSpPr>
            <p:cNvPr id="420892" name="Text Box 28">
              <a:extLst>
                <a:ext uri="{FF2B5EF4-FFF2-40B4-BE49-F238E27FC236}">
                  <a16:creationId xmlns:a16="http://schemas.microsoft.com/office/drawing/2014/main" id="{55AD7A2E-B529-4E86-B83F-D536443F32F0}"/>
                </a:ext>
              </a:extLst>
            </p:cNvPr>
            <p:cNvSpPr txBox="1">
              <a:spLocks noChangeArrowheads="1"/>
            </p:cNvSpPr>
            <p:nvPr/>
          </p:nvSpPr>
          <p:spPr bwMode="auto">
            <a:xfrm>
              <a:off x="3383" y="358"/>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latin typeface="黑体" panose="02010609060101010101" pitchFamily="49" charset="-122"/>
                  <a:ea typeface="黑体" panose="02010609060101010101" pitchFamily="49" charset="-122"/>
                </a:rPr>
                <a:t>-</a:t>
              </a:r>
              <a:r>
                <a:rPr kumimoji="1" lang="en-US" altLang="zh-CN" sz="2400" b="1">
                  <a:solidFill>
                    <a:schemeClr val="tx2"/>
                  </a:solidFill>
                  <a:ea typeface="宋体" panose="02010600030101010101" pitchFamily="2" charset="-122"/>
                </a:rPr>
                <a:t>1</a:t>
              </a:r>
            </a:p>
          </p:txBody>
        </p:sp>
        <p:sp>
          <p:nvSpPr>
            <p:cNvPr id="420893" name="Text Box 29">
              <a:extLst>
                <a:ext uri="{FF2B5EF4-FFF2-40B4-BE49-F238E27FC236}">
                  <a16:creationId xmlns:a16="http://schemas.microsoft.com/office/drawing/2014/main" id="{9CC61835-8C9D-43EA-A96D-A8894CD31F92}"/>
                </a:ext>
              </a:extLst>
            </p:cNvPr>
            <p:cNvSpPr txBox="1">
              <a:spLocks noChangeArrowheads="1"/>
            </p:cNvSpPr>
            <p:nvPr/>
          </p:nvSpPr>
          <p:spPr bwMode="auto">
            <a:xfrm>
              <a:off x="3503" y="94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ea typeface="宋体" panose="02010600030101010101" pitchFamily="2" charset="-122"/>
                </a:rPr>
                <a:t>1</a:t>
              </a:r>
            </a:p>
          </p:txBody>
        </p:sp>
        <p:sp>
          <p:nvSpPr>
            <p:cNvPr id="420894" name="Text Box 30">
              <a:extLst>
                <a:ext uri="{FF2B5EF4-FFF2-40B4-BE49-F238E27FC236}">
                  <a16:creationId xmlns:a16="http://schemas.microsoft.com/office/drawing/2014/main" id="{FA09002E-5498-41BF-8308-D92919D1045B}"/>
                </a:ext>
              </a:extLst>
            </p:cNvPr>
            <p:cNvSpPr txBox="1">
              <a:spLocks noChangeArrowheads="1"/>
            </p:cNvSpPr>
            <p:nvPr/>
          </p:nvSpPr>
          <p:spPr bwMode="auto">
            <a:xfrm>
              <a:off x="3406" y="1871"/>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latin typeface="黑体" panose="02010609060101010101" pitchFamily="49" charset="-122"/>
                  <a:ea typeface="黑体" panose="02010609060101010101" pitchFamily="49" charset="-122"/>
                </a:rPr>
                <a:t>-</a:t>
              </a:r>
              <a:r>
                <a:rPr kumimoji="1" lang="en-US" altLang="zh-CN" sz="2400" b="1">
                  <a:solidFill>
                    <a:schemeClr val="tx2"/>
                  </a:solidFill>
                  <a:ea typeface="宋体" panose="02010600030101010101" pitchFamily="2" charset="-122"/>
                </a:rPr>
                <a:t>1</a:t>
              </a:r>
            </a:p>
          </p:txBody>
        </p:sp>
        <p:sp>
          <p:nvSpPr>
            <p:cNvPr id="420895" name="Text Box 31">
              <a:extLst>
                <a:ext uri="{FF2B5EF4-FFF2-40B4-BE49-F238E27FC236}">
                  <a16:creationId xmlns:a16="http://schemas.microsoft.com/office/drawing/2014/main" id="{027F6973-89B0-4F2E-B9C2-5EAEBF3C36BB}"/>
                </a:ext>
              </a:extLst>
            </p:cNvPr>
            <p:cNvSpPr txBox="1">
              <a:spLocks noChangeArrowheads="1"/>
            </p:cNvSpPr>
            <p:nvPr/>
          </p:nvSpPr>
          <p:spPr bwMode="auto">
            <a:xfrm>
              <a:off x="4037" y="74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ea typeface="宋体" panose="02010600030101010101" pitchFamily="2" charset="-122"/>
                </a:rPr>
                <a:t>3</a:t>
              </a:r>
            </a:p>
          </p:txBody>
        </p:sp>
        <p:sp>
          <p:nvSpPr>
            <p:cNvPr id="420896" name="Text Box 32">
              <a:extLst>
                <a:ext uri="{FF2B5EF4-FFF2-40B4-BE49-F238E27FC236}">
                  <a16:creationId xmlns:a16="http://schemas.microsoft.com/office/drawing/2014/main" id="{CB8C7873-C3A8-47B4-969A-B4917BB8D2F1}"/>
                </a:ext>
              </a:extLst>
            </p:cNvPr>
            <p:cNvSpPr txBox="1">
              <a:spLocks noChangeArrowheads="1"/>
            </p:cNvSpPr>
            <p:nvPr/>
          </p:nvSpPr>
          <p:spPr bwMode="auto">
            <a:xfrm>
              <a:off x="4056" y="153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ea typeface="宋体" panose="02010600030101010101" pitchFamily="2" charset="-122"/>
                </a:rPr>
                <a:t>3</a:t>
              </a:r>
            </a:p>
          </p:txBody>
        </p:sp>
      </p:grpSp>
    </p:spTree>
  </p:cSld>
  <p:clrMapOvr>
    <a:masterClrMapping/>
  </p:clrMapOvr>
  <p:transition spd="med">
    <p:wipe dir="r"/>
  </p:transition>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761141C-885E-4378-A297-54A993D70031}"/>
              </a:ext>
            </a:extLst>
          </p:cNvPr>
          <p:cNvSpPr>
            <a:spLocks noGrp="1"/>
          </p:cNvSpPr>
          <p:nvPr>
            <p:ph type="sldNum" sz="quarter" idx="11"/>
          </p:nvPr>
        </p:nvSpPr>
        <p:spPr/>
        <p:txBody>
          <a:bodyPr/>
          <a:lstStyle/>
          <a:p>
            <a:r>
              <a:rPr lang="en-US" altLang="zh-CN"/>
              <a:t>146-</a:t>
            </a:r>
            <a:fld id="{5F06B0D6-2509-406D-A65D-C301D9C62352}" type="slidenum">
              <a:rPr lang="en-US" altLang="zh-CN"/>
              <a:pPr/>
              <a:t>106</a:t>
            </a:fld>
            <a:endParaRPr lang="en-US" altLang="zh-CN"/>
          </a:p>
        </p:txBody>
      </p:sp>
      <p:sp>
        <p:nvSpPr>
          <p:cNvPr id="421891" name="Rectangle 3">
            <a:extLst>
              <a:ext uri="{FF2B5EF4-FFF2-40B4-BE49-F238E27FC236}">
                <a16:creationId xmlns:a16="http://schemas.microsoft.com/office/drawing/2014/main" id="{779B10C3-44B6-480A-A7F7-46B6DFBE9170}"/>
              </a:ext>
            </a:extLst>
          </p:cNvPr>
          <p:cNvSpPr>
            <a:spLocks noGrp="1" noChangeArrowheads="1"/>
          </p:cNvSpPr>
          <p:nvPr>
            <p:ph type="title"/>
          </p:nvPr>
        </p:nvSpPr>
        <p:spPr>
          <a:xfrm>
            <a:off x="482600" y="441325"/>
            <a:ext cx="8229600" cy="992188"/>
          </a:xfrm>
        </p:spPr>
        <p:txBody>
          <a:bodyPr/>
          <a:lstStyle/>
          <a:p>
            <a:r>
              <a:rPr kumimoji="1" lang="zh-CN" altLang="en-US" sz="4000" b="1">
                <a:solidFill>
                  <a:schemeClr val="tx2"/>
                </a:solidFill>
                <a:latin typeface="华文新魏" panose="02010800040101010101" pitchFamily="2" charset="-122"/>
                <a:ea typeface="华文新魏" panose="02010800040101010101" pitchFamily="2" charset="-122"/>
              </a:rPr>
              <a:t>计算最短路径的</a:t>
            </a:r>
            <a:r>
              <a:rPr kumimoji="1" lang="en-US" altLang="zh-CN" sz="4000" b="1">
                <a:solidFill>
                  <a:schemeClr val="tx2"/>
                </a:solidFill>
                <a:latin typeface="华文新魏" panose="02010800040101010101" pitchFamily="2" charset="-122"/>
                <a:ea typeface="华文新魏" panose="02010800040101010101" pitchFamily="2" charset="-122"/>
              </a:rPr>
              <a:t>Bellman</a:t>
            </a:r>
            <a:r>
              <a:rPr kumimoji="1" lang="zh-CN" altLang="en-US" sz="4000" b="1">
                <a:solidFill>
                  <a:schemeClr val="tx2"/>
                </a:solidFill>
                <a:latin typeface="华文新魏" panose="02010800040101010101" pitchFamily="2" charset="-122"/>
                <a:ea typeface="华文新魏" panose="02010800040101010101" pitchFamily="2" charset="-122"/>
              </a:rPr>
              <a:t>和</a:t>
            </a:r>
            <a:r>
              <a:rPr kumimoji="1" lang="en-US" altLang="zh-CN" sz="4000" b="1">
                <a:solidFill>
                  <a:schemeClr val="tx2"/>
                </a:solidFill>
                <a:latin typeface="华文新魏" panose="02010800040101010101" pitchFamily="2" charset="-122"/>
                <a:ea typeface="华文新魏" panose="02010800040101010101" pitchFamily="2" charset="-122"/>
              </a:rPr>
              <a:t>Ford</a:t>
            </a:r>
            <a:r>
              <a:rPr kumimoji="1" lang="zh-CN" altLang="en-US" sz="4000" b="1">
                <a:solidFill>
                  <a:schemeClr val="tx2"/>
                </a:solidFill>
                <a:latin typeface="华文新魏" panose="02010800040101010101" pitchFamily="2" charset="-122"/>
                <a:ea typeface="华文新魏" panose="02010800040101010101" pitchFamily="2" charset="-122"/>
              </a:rPr>
              <a:t>算法</a:t>
            </a:r>
          </a:p>
        </p:txBody>
      </p:sp>
      <p:sp>
        <p:nvSpPr>
          <p:cNvPr id="421892" name="Rectangle 4">
            <a:extLst>
              <a:ext uri="{FF2B5EF4-FFF2-40B4-BE49-F238E27FC236}">
                <a16:creationId xmlns:a16="http://schemas.microsoft.com/office/drawing/2014/main" id="{93BF4CDC-B66C-4C42-89AB-8F69268DF472}"/>
              </a:ext>
            </a:extLst>
          </p:cNvPr>
          <p:cNvSpPr>
            <a:spLocks noGrp="1" noChangeArrowheads="1"/>
          </p:cNvSpPr>
          <p:nvPr>
            <p:ph type="body" idx="1"/>
          </p:nvPr>
        </p:nvSpPr>
        <p:spPr>
          <a:xfrm>
            <a:off x="482600" y="1304925"/>
            <a:ext cx="8229600" cy="5148263"/>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Bellman-Ford (Graph</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&gt;&amp;</a:t>
            </a:r>
            <a:r>
              <a:rPr lang="en-US" altLang="zh-CN" sz="2800">
                <a:latin typeface="Times New Roman" panose="02020603050405020304" pitchFamily="18" charset="0"/>
                <a:ea typeface="隶书" panose="02010509060101010101" pitchFamily="49" charset="-122"/>
              </a:rPr>
              <a:t> G</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dist[]</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path[])</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在有向带权图中有的边具有负的权值。从顶点</a:t>
            </a:r>
            <a:r>
              <a:rPr lang="en-US" altLang="zh-CN" sz="2800" b="1">
                <a:solidFill>
                  <a:schemeClr val="tx2"/>
                </a:solidFill>
                <a:latin typeface="Times New Roman" panose="02020603050405020304" pitchFamily="18" charset="0"/>
                <a:ea typeface="隶书" panose="02010509060101010101" pitchFamily="49" charset="-122"/>
              </a:rPr>
              <a:t>v</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找到所有其他顶点的最短路径</a:t>
            </a:r>
            <a:r>
              <a:rPr lang="zh-CN" altLang="en-US" sz="2800" b="1">
                <a:solidFill>
                  <a:schemeClr val="tx2"/>
                </a:solidFill>
                <a:latin typeface="Times New Roman" panose="02020603050405020304" pitchFamily="18" charset="0"/>
                <a:ea typeface="隶书" panose="02010509060101010101" pitchFamily="49" charset="-122"/>
              </a:rPr>
              <a:t>。</a:t>
            </a:r>
            <a:r>
              <a:rPr lang="zh-CN" altLang="en-US"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 w;  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u</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 = G.NumberOfVertices()</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&lt;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计算</a:t>
            </a:r>
            <a:r>
              <a:rPr lang="en-US" altLang="zh-CN" sz="2800" b="1">
                <a:solidFill>
                  <a:schemeClr val="tx2"/>
                </a:solidFill>
                <a:latin typeface="Times New Roman" panose="02020603050405020304" pitchFamily="18" charset="0"/>
                <a:ea typeface="隶书" panose="02010509060101010101" pitchFamily="49" charset="-122"/>
              </a:rPr>
              <a:t>dist</a:t>
            </a:r>
            <a:r>
              <a:rPr lang="en-US" altLang="zh-CN" sz="2800" b="1" baseline="30000">
                <a:solidFill>
                  <a:schemeClr val="tx2"/>
                </a:solidFill>
                <a:latin typeface="Times New Roman" panose="02020603050405020304" pitchFamily="18" charset="0"/>
                <a:ea typeface="隶书" panose="02010509060101010101" pitchFamily="49" charset="-122"/>
              </a:rPr>
              <a:t>1</a:t>
            </a:r>
            <a:r>
              <a:rPr lang="en-US" altLang="zh-CN" sz="2800" b="1">
                <a:solidFill>
                  <a:schemeClr val="tx2"/>
                </a:solidFill>
                <a:latin typeface="Times New Roman" panose="02020603050405020304" pitchFamily="18" charset="0"/>
                <a:ea typeface="隶书" panose="02010509060101010101" pitchFamily="49" charset="-122"/>
              </a:rPr>
              <a:t>[i]</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dist[i] = G.getWeight(v</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dist[i]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maxValue) path[i] = v</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a:t>
            </a:r>
            <a:r>
              <a:rPr lang="en-US" altLang="zh-CN" sz="2800">
                <a:latin typeface="Times New Roman" panose="02020603050405020304" pitchFamily="18" charset="0"/>
                <a:ea typeface="隶书" panose="02010509060101010101" pitchFamily="49" charset="-122"/>
              </a:rPr>
              <a:t>path[i]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p>
        </p:txBody>
      </p:sp>
    </p:spTree>
  </p:cSld>
  <p:clrMapOvr>
    <a:masterClrMapping/>
  </p:clrMapOvr>
  <p:transition spd="med">
    <p:wipe dir="r"/>
  </p:transition>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D8CFA6B3-B76D-4CA4-ABA8-002B3BA26BFB}"/>
              </a:ext>
            </a:extLst>
          </p:cNvPr>
          <p:cNvSpPr>
            <a:spLocks noGrp="1"/>
          </p:cNvSpPr>
          <p:nvPr>
            <p:ph type="sldNum" sz="quarter" idx="11"/>
          </p:nvPr>
        </p:nvSpPr>
        <p:spPr/>
        <p:txBody>
          <a:bodyPr/>
          <a:lstStyle/>
          <a:p>
            <a:r>
              <a:rPr lang="en-US" altLang="zh-CN"/>
              <a:t>146-</a:t>
            </a:r>
            <a:fld id="{E1F5A3CE-7A33-4679-B1B6-8AADEF7A4893}" type="slidenum">
              <a:rPr lang="en-US" altLang="zh-CN"/>
              <a:pPr/>
              <a:t>107</a:t>
            </a:fld>
            <a:endParaRPr lang="en-US" altLang="zh-CN"/>
          </a:p>
        </p:txBody>
      </p:sp>
      <p:sp>
        <p:nvSpPr>
          <p:cNvPr id="422914" name="Rectangle 2">
            <a:extLst>
              <a:ext uri="{FF2B5EF4-FFF2-40B4-BE49-F238E27FC236}">
                <a16:creationId xmlns:a16="http://schemas.microsoft.com/office/drawing/2014/main" id="{A70F5D56-1D82-4DDA-AD01-91B47D51557C}"/>
              </a:ext>
            </a:extLst>
          </p:cNvPr>
          <p:cNvSpPr>
            <a:spLocks noChangeArrowheads="1"/>
          </p:cNvSpPr>
          <p:nvPr/>
        </p:nvSpPr>
        <p:spPr bwMode="auto">
          <a:xfrm>
            <a:off x="552450" y="649288"/>
            <a:ext cx="8267700" cy="5443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
              </a:spcBef>
            </a:pPr>
            <a:r>
              <a:rPr kumimoji="1" lang="en-US" altLang="zh-CN" sz="2800" b="1">
                <a:solidFill>
                  <a:schemeClr val="tx2"/>
                </a:solidFill>
                <a:ea typeface="宋体" panose="02010600030101010101" pitchFamily="2" charset="-122"/>
              </a:rPr>
              <a:t>    </a:t>
            </a:r>
            <a:r>
              <a:rPr kumimoji="1" lang="en-US" altLang="zh-CN" sz="2800" b="1"/>
              <a:t>for </a:t>
            </a:r>
            <a:r>
              <a:rPr kumimoji="1" lang="en-US" altLang="zh-CN" sz="2800"/>
              <a:t>(k = 2</a:t>
            </a:r>
            <a:r>
              <a:rPr kumimoji="1" lang="en-US" altLang="zh-CN" sz="2800" b="1"/>
              <a:t>; </a:t>
            </a:r>
            <a:r>
              <a:rPr kumimoji="1" lang="en-US" altLang="zh-CN" sz="2800"/>
              <a:t>k</a:t>
            </a:r>
            <a:r>
              <a:rPr kumimoji="1" lang="en-US" altLang="zh-CN" sz="2800" b="1"/>
              <a:t> &lt; </a:t>
            </a:r>
            <a:r>
              <a:rPr kumimoji="1" lang="en-US" altLang="zh-CN" sz="2800"/>
              <a:t>n</a:t>
            </a:r>
            <a:r>
              <a:rPr kumimoji="1" lang="en-US" altLang="zh-CN" sz="2800" b="1"/>
              <a:t>; </a:t>
            </a:r>
            <a:r>
              <a:rPr kumimoji="1" lang="en-US" altLang="zh-CN" sz="2800"/>
              <a:t>k++)     </a:t>
            </a:r>
            <a:r>
              <a:rPr kumimoji="1" lang="en-US" altLang="zh-CN" sz="2800" b="1">
                <a:solidFill>
                  <a:schemeClr val="tx2"/>
                </a:solidFill>
              </a:rPr>
              <a:t>//</a:t>
            </a:r>
            <a:r>
              <a:rPr kumimoji="1" lang="zh-CN" altLang="en-US" sz="2800">
                <a:solidFill>
                  <a:schemeClr val="tx2"/>
                </a:solidFill>
                <a:ea typeface="隶书" panose="02010509060101010101" pitchFamily="49" charset="-122"/>
              </a:rPr>
              <a:t>计算</a:t>
            </a:r>
            <a:r>
              <a:rPr kumimoji="1" lang="en-US" altLang="zh-CN" sz="2800" b="1">
                <a:solidFill>
                  <a:schemeClr val="tx2"/>
                </a:solidFill>
              </a:rPr>
              <a:t>dist</a:t>
            </a:r>
            <a:r>
              <a:rPr kumimoji="1" lang="en-US" altLang="zh-CN" sz="2800" b="1" baseline="30000">
                <a:solidFill>
                  <a:schemeClr val="tx2"/>
                </a:solidFill>
              </a:rPr>
              <a:t>2</a:t>
            </a:r>
            <a:r>
              <a:rPr kumimoji="1" lang="en-US" altLang="zh-CN" sz="2800" b="1">
                <a:solidFill>
                  <a:schemeClr val="tx2"/>
                </a:solidFill>
              </a:rPr>
              <a:t>[i]</a:t>
            </a:r>
            <a:r>
              <a:rPr kumimoji="1" lang="zh-CN" altLang="en-US" sz="2800">
                <a:solidFill>
                  <a:schemeClr val="tx2"/>
                </a:solidFill>
                <a:ea typeface="隶书" panose="02010509060101010101" pitchFamily="49" charset="-122"/>
              </a:rPr>
              <a:t>到</a:t>
            </a:r>
            <a:r>
              <a:rPr kumimoji="1" lang="en-US" altLang="zh-CN" sz="2800" b="1">
                <a:solidFill>
                  <a:schemeClr val="tx2"/>
                </a:solidFill>
              </a:rPr>
              <a:t>dist</a:t>
            </a:r>
            <a:r>
              <a:rPr kumimoji="1" lang="en-US" altLang="zh-CN" sz="2800" b="1" baseline="30000">
                <a:solidFill>
                  <a:schemeClr val="tx2"/>
                </a:solidFill>
              </a:rPr>
              <a:t>n-1</a:t>
            </a:r>
            <a:r>
              <a:rPr kumimoji="1" lang="en-US" altLang="zh-CN" sz="2800" b="1">
                <a:solidFill>
                  <a:schemeClr val="tx2"/>
                </a:solidFill>
              </a:rPr>
              <a:t>[i]</a:t>
            </a:r>
          </a:p>
          <a:p>
            <a:pPr algn="l">
              <a:spcBef>
                <a:spcPct val="5000"/>
              </a:spcBef>
            </a:pPr>
            <a:r>
              <a:rPr kumimoji="1" lang="en-US" altLang="zh-CN" sz="2800" b="1"/>
              <a:t>        for </a:t>
            </a:r>
            <a:r>
              <a:rPr kumimoji="1" lang="en-US" altLang="zh-CN" sz="2800"/>
              <a:t>(u = 0</a:t>
            </a:r>
            <a:r>
              <a:rPr kumimoji="1" lang="en-US" altLang="zh-CN" sz="2800" b="1"/>
              <a:t>; </a:t>
            </a:r>
            <a:r>
              <a:rPr kumimoji="1" lang="en-US" altLang="zh-CN" sz="2800"/>
              <a:t>u</a:t>
            </a:r>
            <a:r>
              <a:rPr kumimoji="1" lang="en-US" altLang="zh-CN" sz="2800" b="1"/>
              <a:t> &lt; </a:t>
            </a:r>
            <a:r>
              <a:rPr kumimoji="1" lang="en-US" altLang="zh-CN" sz="2800"/>
              <a:t>n</a:t>
            </a:r>
            <a:r>
              <a:rPr kumimoji="1" lang="en-US" altLang="zh-CN" sz="2800" b="1"/>
              <a:t>; </a:t>
            </a:r>
            <a:r>
              <a:rPr kumimoji="1" lang="en-US" altLang="zh-CN" sz="2800"/>
              <a:t>u++)</a:t>
            </a:r>
          </a:p>
          <a:p>
            <a:pPr algn="l">
              <a:spcBef>
                <a:spcPct val="5000"/>
              </a:spcBef>
            </a:pPr>
            <a:r>
              <a:rPr kumimoji="1" lang="en-US" altLang="zh-CN" sz="2800" b="1"/>
              <a:t>            if </a:t>
            </a:r>
            <a:r>
              <a:rPr kumimoji="1" lang="en-US" altLang="zh-CN" sz="2800"/>
              <a:t>(u</a:t>
            </a:r>
            <a:r>
              <a:rPr kumimoji="1" lang="en-US" altLang="zh-CN" sz="2800" b="1"/>
              <a:t> != </a:t>
            </a:r>
            <a:r>
              <a:rPr kumimoji="1" lang="en-US" altLang="zh-CN" sz="2800"/>
              <a:t>v)</a:t>
            </a:r>
          </a:p>
          <a:p>
            <a:pPr algn="l">
              <a:spcBef>
                <a:spcPct val="5000"/>
              </a:spcBef>
            </a:pPr>
            <a:r>
              <a:rPr kumimoji="1" lang="en-US" altLang="zh-CN" sz="2800" b="1"/>
              <a:t>                for </a:t>
            </a:r>
            <a:r>
              <a:rPr kumimoji="1" lang="en-US" altLang="zh-CN" sz="2800"/>
              <a:t>(i = 0</a:t>
            </a:r>
            <a:r>
              <a:rPr kumimoji="1" lang="en-US" altLang="zh-CN" sz="2800" b="1"/>
              <a:t>;</a:t>
            </a:r>
            <a:r>
              <a:rPr kumimoji="1" lang="en-US" altLang="zh-CN" sz="2800"/>
              <a:t> i</a:t>
            </a:r>
            <a:r>
              <a:rPr kumimoji="1" lang="en-US" altLang="zh-CN" sz="2800" b="1"/>
              <a:t> &lt; </a:t>
            </a:r>
            <a:r>
              <a:rPr kumimoji="1" lang="en-US" altLang="zh-CN" sz="2800"/>
              <a:t>n</a:t>
            </a:r>
            <a:r>
              <a:rPr kumimoji="1" lang="en-US" altLang="zh-CN" sz="2800" b="1"/>
              <a:t>; </a:t>
            </a:r>
            <a:r>
              <a:rPr kumimoji="1" lang="en-US" altLang="zh-CN" sz="2800"/>
              <a:t>i++)</a:t>
            </a:r>
            <a:r>
              <a:rPr kumimoji="1" lang="en-US" altLang="zh-CN" sz="2800" b="1"/>
              <a:t> {</a:t>
            </a:r>
          </a:p>
          <a:p>
            <a:pPr algn="l">
              <a:spcBef>
                <a:spcPct val="5000"/>
              </a:spcBef>
            </a:pPr>
            <a:r>
              <a:rPr kumimoji="1" lang="en-US" altLang="zh-CN" sz="2800" b="1"/>
              <a:t>                    </a:t>
            </a:r>
            <a:r>
              <a:rPr kumimoji="1" lang="en-US" altLang="zh-CN" sz="2800"/>
              <a:t>w = G.getWeight(i</a:t>
            </a:r>
            <a:r>
              <a:rPr kumimoji="1" lang="en-US" altLang="zh-CN" sz="2800" b="1"/>
              <a:t>, </a:t>
            </a:r>
            <a:r>
              <a:rPr kumimoji="1" lang="en-US" altLang="zh-CN" sz="2800"/>
              <a:t>u)</a:t>
            </a:r>
            <a:r>
              <a:rPr kumimoji="1" lang="en-US" altLang="zh-CN" sz="2800" b="1"/>
              <a:t>;</a:t>
            </a:r>
          </a:p>
          <a:p>
            <a:pPr algn="l">
              <a:spcBef>
                <a:spcPct val="5000"/>
              </a:spcBef>
            </a:pPr>
            <a:r>
              <a:rPr kumimoji="1" lang="en-US" altLang="zh-CN" sz="2800" b="1"/>
              <a:t> 	          if </a:t>
            </a:r>
            <a:r>
              <a:rPr kumimoji="1" lang="en-US" altLang="zh-CN" sz="2800"/>
              <a:t>(w</a:t>
            </a:r>
            <a:r>
              <a:rPr kumimoji="1" lang="en-US" altLang="zh-CN" sz="2800" b="1"/>
              <a:t> &gt; </a:t>
            </a:r>
            <a:r>
              <a:rPr kumimoji="1" lang="en-US" altLang="zh-CN" sz="2800"/>
              <a:t>0</a:t>
            </a:r>
            <a:r>
              <a:rPr kumimoji="1" lang="en-US" altLang="zh-CN" sz="2800" b="1"/>
              <a:t> &amp;&amp; </a:t>
            </a:r>
            <a:r>
              <a:rPr kumimoji="1" lang="en-US" altLang="zh-CN" sz="2800"/>
              <a:t>w</a:t>
            </a:r>
            <a:r>
              <a:rPr kumimoji="1" lang="en-US" altLang="zh-CN" sz="2800" b="1"/>
              <a:t> &lt; </a:t>
            </a:r>
            <a:r>
              <a:rPr kumimoji="1" lang="en-US" altLang="zh-CN" sz="2800"/>
              <a:t>maxValue</a:t>
            </a:r>
            <a:r>
              <a:rPr kumimoji="1" lang="en-US" altLang="zh-CN" sz="2800" b="1"/>
              <a:t> &amp;&amp;</a:t>
            </a:r>
          </a:p>
          <a:p>
            <a:pPr algn="l">
              <a:spcBef>
                <a:spcPct val="5000"/>
              </a:spcBef>
            </a:pPr>
            <a:r>
              <a:rPr kumimoji="1" lang="en-US" altLang="zh-CN" sz="2800" b="1"/>
              <a:t>                              </a:t>
            </a:r>
            <a:r>
              <a:rPr kumimoji="1" lang="en-US" altLang="zh-CN" sz="2800"/>
              <a:t>dist[u]</a:t>
            </a:r>
            <a:r>
              <a:rPr kumimoji="1" lang="en-US" altLang="zh-CN" sz="2800" b="1"/>
              <a:t> &gt; </a:t>
            </a:r>
            <a:r>
              <a:rPr kumimoji="1" lang="en-US" altLang="zh-CN" sz="2800"/>
              <a:t>dist[i]+w)</a:t>
            </a:r>
            <a:r>
              <a:rPr kumimoji="1" lang="en-US" altLang="zh-CN" sz="2800" b="1"/>
              <a:t> {</a:t>
            </a:r>
          </a:p>
          <a:p>
            <a:pPr algn="l">
              <a:spcBef>
                <a:spcPct val="5000"/>
              </a:spcBef>
            </a:pPr>
            <a:r>
              <a:rPr kumimoji="1" lang="en-US" altLang="zh-CN" sz="2800" b="1"/>
              <a:t>                        </a:t>
            </a:r>
            <a:r>
              <a:rPr kumimoji="1" lang="en-US" altLang="zh-CN" sz="2800"/>
              <a:t>dist[u] = dist[i]+w</a:t>
            </a:r>
            <a:r>
              <a:rPr kumimoji="1" lang="en-US" altLang="zh-CN" sz="2800" b="1"/>
              <a:t>;</a:t>
            </a:r>
          </a:p>
          <a:p>
            <a:pPr algn="l">
              <a:spcBef>
                <a:spcPct val="5000"/>
              </a:spcBef>
            </a:pPr>
            <a:r>
              <a:rPr kumimoji="1" lang="en-US" altLang="zh-CN" sz="2800" b="1"/>
              <a:t>                        </a:t>
            </a:r>
            <a:r>
              <a:rPr kumimoji="1" lang="en-US" altLang="zh-CN" sz="2800"/>
              <a:t>path[u] = i</a:t>
            </a:r>
            <a:r>
              <a:rPr kumimoji="1" lang="en-US" altLang="zh-CN" sz="2800" b="1"/>
              <a:t>;</a:t>
            </a:r>
          </a:p>
          <a:p>
            <a:pPr algn="l">
              <a:spcBef>
                <a:spcPct val="5000"/>
              </a:spcBef>
            </a:pPr>
            <a:r>
              <a:rPr kumimoji="1" lang="en-US" altLang="zh-CN" sz="2800" b="1"/>
              <a:t>                    }</a:t>
            </a:r>
          </a:p>
          <a:p>
            <a:pPr algn="l">
              <a:spcBef>
                <a:spcPct val="5000"/>
              </a:spcBef>
            </a:pPr>
            <a:r>
              <a:rPr kumimoji="1" lang="en-US" altLang="zh-CN" sz="2800" b="1"/>
              <a:t>                }</a:t>
            </a:r>
          </a:p>
          <a:p>
            <a:pPr algn="l">
              <a:spcBef>
                <a:spcPct val="5000"/>
              </a:spcBef>
            </a:pPr>
            <a:r>
              <a:rPr kumimoji="1" lang="en-US" altLang="zh-CN" sz="2800" b="1"/>
              <a:t>};</a:t>
            </a:r>
          </a:p>
        </p:txBody>
      </p:sp>
    </p:spTree>
  </p:cSld>
  <p:clrMapOvr>
    <a:masterClrMapping/>
  </p:clrMapOvr>
  <p:transition spd="med">
    <p:wipe dir="r"/>
  </p:transition>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8786978-6A6C-4068-9AA5-E3E3B7A54A7F}"/>
              </a:ext>
            </a:extLst>
          </p:cNvPr>
          <p:cNvSpPr>
            <a:spLocks noGrp="1"/>
          </p:cNvSpPr>
          <p:nvPr>
            <p:ph type="sldNum" sz="quarter" idx="11"/>
          </p:nvPr>
        </p:nvSpPr>
        <p:spPr/>
        <p:txBody>
          <a:bodyPr/>
          <a:lstStyle/>
          <a:p>
            <a:r>
              <a:rPr lang="en-US" altLang="zh-CN"/>
              <a:t>146-</a:t>
            </a:r>
            <a:fld id="{FF2A1935-CD4F-4108-91C6-AB1CD5DE65FD}" type="slidenum">
              <a:rPr lang="en-US" altLang="zh-CN"/>
              <a:pPr/>
              <a:t>108</a:t>
            </a:fld>
            <a:endParaRPr lang="en-US" altLang="zh-CN"/>
          </a:p>
        </p:txBody>
      </p:sp>
      <p:sp>
        <p:nvSpPr>
          <p:cNvPr id="423938" name="Rectangle 2">
            <a:extLst>
              <a:ext uri="{FF2B5EF4-FFF2-40B4-BE49-F238E27FC236}">
                <a16:creationId xmlns:a16="http://schemas.microsoft.com/office/drawing/2014/main" id="{1C744B04-D787-4020-9E65-A50EC2C868DC}"/>
              </a:ext>
            </a:extLst>
          </p:cNvPr>
          <p:cNvSpPr>
            <a:spLocks noGrp="1" noChangeArrowheads="1"/>
          </p:cNvSpPr>
          <p:nvPr>
            <p:ph type="title"/>
          </p:nvPr>
        </p:nvSpPr>
        <p:spPr>
          <a:xfrm>
            <a:off x="1538288" y="257175"/>
            <a:ext cx="6096000" cy="1155700"/>
          </a:xfrm>
        </p:spPr>
        <p:txBody>
          <a:bodyPr/>
          <a:lstStyle/>
          <a:p>
            <a:pPr algn="ctr"/>
            <a:r>
              <a:rPr lang="zh-CN" altLang="en-US" sz="4000" b="1">
                <a:solidFill>
                  <a:schemeClr val="tx2"/>
                </a:solidFill>
                <a:ea typeface="华文新魏" panose="02010800040101010101" pitchFamily="2" charset="-122"/>
              </a:rPr>
              <a:t>所有顶点之间的最短路径</a:t>
            </a:r>
          </a:p>
        </p:txBody>
      </p:sp>
      <p:sp>
        <p:nvSpPr>
          <p:cNvPr id="423939" name="Rectangle 3">
            <a:extLst>
              <a:ext uri="{FF2B5EF4-FFF2-40B4-BE49-F238E27FC236}">
                <a16:creationId xmlns:a16="http://schemas.microsoft.com/office/drawing/2014/main" id="{B2A8345C-17C8-4D0B-81AD-2E48D3087F45}"/>
              </a:ext>
            </a:extLst>
          </p:cNvPr>
          <p:cNvSpPr>
            <a:spLocks noGrp="1" noChangeArrowheads="1"/>
          </p:cNvSpPr>
          <p:nvPr>
            <p:ph type="body" idx="1"/>
          </p:nvPr>
        </p:nvSpPr>
        <p:spPr>
          <a:xfrm>
            <a:off x="468313" y="1201738"/>
            <a:ext cx="8351837" cy="5106987"/>
          </a:xfrm>
        </p:spPr>
        <p:txBody>
          <a:bodyPr/>
          <a:lstStyle/>
          <a:p>
            <a:pPr>
              <a:lnSpc>
                <a:spcPct val="110000"/>
              </a:lnSpc>
              <a:spcBef>
                <a:spcPct val="10000"/>
              </a:spcBef>
              <a:buClr>
                <a:srgbClr val="800080"/>
              </a:buClr>
              <a:buSzPct val="50000"/>
            </a:pPr>
            <a:r>
              <a:rPr lang="zh-CN" altLang="en-US" sz="3000" b="1" u="sng">
                <a:solidFill>
                  <a:schemeClr val="tx2"/>
                </a:solidFill>
                <a:latin typeface="Times New Roman" panose="02020603050405020304" pitchFamily="18" charset="0"/>
                <a:ea typeface="仿宋_GB2312" pitchFamily="49" charset="-122"/>
              </a:rPr>
              <a:t>问题的提法</a:t>
            </a:r>
            <a:r>
              <a:rPr lang="zh-CN" altLang="en-US" sz="3000" b="1" u="sng">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已知一个各边权值均大于</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的带权有向图，对每一对顶点 </a:t>
            </a:r>
            <a:r>
              <a:rPr lang="en-US" altLang="zh-CN" sz="3000" b="1" i="1">
                <a:latin typeface="Times New Roman" panose="02020603050405020304" pitchFamily="18" charset="0"/>
                <a:ea typeface="仿宋_GB2312" pitchFamily="49" charset="-122"/>
              </a:rPr>
              <a:t>v</a:t>
            </a:r>
            <a:r>
              <a:rPr lang="en-US" altLang="zh-CN" sz="3000" b="1" i="1" baseline="-25000">
                <a:latin typeface="Times New Roman" panose="02020603050405020304" pitchFamily="18" charset="0"/>
                <a:ea typeface="仿宋_GB2312" pitchFamily="49" charset="-122"/>
              </a:rPr>
              <a:t>i</a:t>
            </a:r>
            <a:r>
              <a:rPr lang="en-US" altLang="zh-CN" sz="3000" b="1" baseline="-25000">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v</a:t>
            </a:r>
            <a:r>
              <a:rPr lang="en-US" altLang="zh-CN" sz="3000" b="1" i="1" baseline="-25000">
                <a:latin typeface="Times New Roman" panose="02020603050405020304" pitchFamily="18" charset="0"/>
                <a:ea typeface="仿宋_GB2312" pitchFamily="49" charset="-122"/>
              </a:rPr>
              <a:t>j</a:t>
            </a:r>
            <a:r>
              <a:rPr lang="zh-CN" altLang="en-US" sz="3000" b="1">
                <a:latin typeface="Times New Roman" panose="02020603050405020304" pitchFamily="18" charset="0"/>
                <a:ea typeface="仿宋_GB2312" pitchFamily="49" charset="-122"/>
              </a:rPr>
              <a:t>，要求求出</a:t>
            </a:r>
            <a:r>
              <a:rPr lang="en-US" altLang="zh-CN" sz="3000" b="1" i="1">
                <a:latin typeface="Times New Roman" panose="02020603050405020304" pitchFamily="18" charset="0"/>
                <a:ea typeface="仿宋_GB2312" pitchFamily="49" charset="-122"/>
              </a:rPr>
              <a:t>v</a:t>
            </a:r>
            <a:r>
              <a:rPr lang="en-US" altLang="zh-CN" sz="3000" b="1" i="1" baseline="-25000">
                <a:latin typeface="Times New Roman" panose="02020603050405020304" pitchFamily="18" charset="0"/>
                <a:ea typeface="仿宋_GB2312" pitchFamily="49" charset="-122"/>
              </a:rPr>
              <a:t>i</a:t>
            </a:r>
            <a:r>
              <a:rPr lang="en-US" altLang="zh-CN" sz="3000" b="1" baseline="-25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与</a:t>
            </a:r>
            <a:r>
              <a:rPr lang="en-US" altLang="zh-CN" sz="3000" b="1" i="1">
                <a:latin typeface="Times New Roman" panose="02020603050405020304" pitchFamily="18" charset="0"/>
                <a:ea typeface="仿宋_GB2312" pitchFamily="49" charset="-122"/>
              </a:rPr>
              <a:t>v</a:t>
            </a:r>
            <a:r>
              <a:rPr lang="en-US" altLang="zh-CN" sz="3000" b="1" i="1" baseline="-25000">
                <a:latin typeface="Times New Roman" panose="02020603050405020304" pitchFamily="18" charset="0"/>
                <a:ea typeface="仿宋_GB2312" pitchFamily="49" charset="-122"/>
              </a:rPr>
              <a:t>j</a:t>
            </a:r>
            <a:r>
              <a:rPr lang="zh-CN" altLang="en-US" sz="3000" b="1">
                <a:latin typeface="Times New Roman" panose="02020603050405020304" pitchFamily="18" charset="0"/>
                <a:ea typeface="仿宋_GB2312" pitchFamily="49" charset="-122"/>
              </a:rPr>
              <a:t>之间的最短路径和最短路径长度。	</a:t>
            </a:r>
          </a:p>
          <a:p>
            <a:pPr>
              <a:buClr>
                <a:srgbClr val="800080"/>
              </a:buClr>
              <a:buSzPct val="50000"/>
            </a:pPr>
            <a:r>
              <a:rPr lang="en-US" altLang="zh-CN" sz="3000" b="1" u="sng">
                <a:solidFill>
                  <a:schemeClr val="tx2"/>
                </a:solidFill>
                <a:latin typeface="Times New Roman" panose="02020603050405020304" pitchFamily="18" charset="0"/>
                <a:ea typeface="仿宋_GB2312" pitchFamily="49" charset="-122"/>
              </a:rPr>
              <a:t>Floyd</a:t>
            </a:r>
            <a:r>
              <a:rPr lang="zh-CN" altLang="en-US" sz="3000" b="1" u="sng">
                <a:solidFill>
                  <a:schemeClr val="tx2"/>
                </a:solidFill>
                <a:latin typeface="Times New Roman" panose="02020603050405020304" pitchFamily="18" charset="0"/>
                <a:ea typeface="仿宋_GB2312" pitchFamily="49" charset="-122"/>
              </a:rPr>
              <a:t>算法的基本思想</a:t>
            </a:r>
            <a:r>
              <a:rPr lang="zh-CN" altLang="en-US" sz="3000" b="1">
                <a:latin typeface="Times New Roman" panose="02020603050405020304" pitchFamily="18" charset="0"/>
                <a:ea typeface="仿宋_GB2312" pitchFamily="49" charset="-122"/>
              </a:rPr>
              <a:t>：</a:t>
            </a:r>
          </a:p>
          <a:p>
            <a:pPr>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定义一个</a:t>
            </a:r>
            <a:r>
              <a:rPr lang="en-US" altLang="zh-CN" sz="3000" b="1" i="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阶方阵序列：</a:t>
            </a:r>
          </a:p>
          <a:p>
            <a:pPr>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A</a:t>
            </a:r>
            <a:r>
              <a:rPr lang="en-US" altLang="zh-CN" sz="3000" b="1" baseline="30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A</a:t>
            </a:r>
            <a:r>
              <a:rPr lang="en-US" altLang="zh-CN" sz="3000" b="1" baseline="30000">
                <a:solidFill>
                  <a:schemeClr val="tx2"/>
                </a:solidFill>
                <a:latin typeface="Times New Roman" panose="02020603050405020304" pitchFamily="18" charset="0"/>
                <a:ea typeface="仿宋_GB2312" pitchFamily="49" charset="-122"/>
              </a:rPr>
              <a:t>(0)</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A</a:t>
            </a:r>
            <a:r>
              <a:rPr lang="en-US" altLang="zh-CN" sz="3000" b="1" baseline="30000">
                <a:solidFill>
                  <a:schemeClr val="tx2"/>
                </a:solidFill>
                <a:latin typeface="Times New Roman" panose="02020603050405020304" pitchFamily="18" charset="0"/>
                <a:ea typeface="仿宋_GB2312" pitchFamily="49" charset="-122"/>
              </a:rPr>
              <a:t>(</a:t>
            </a:r>
            <a:r>
              <a:rPr lang="en-US" altLang="zh-CN" sz="3000" b="1" i="1" baseline="30000">
                <a:solidFill>
                  <a:schemeClr val="tx2"/>
                </a:solidFill>
                <a:latin typeface="Times New Roman" panose="02020603050405020304" pitchFamily="18" charset="0"/>
                <a:ea typeface="仿宋_GB2312" pitchFamily="49" charset="-122"/>
              </a:rPr>
              <a:t>n-</a:t>
            </a:r>
            <a:r>
              <a:rPr lang="en-US" altLang="zh-CN" sz="3000" b="1" baseline="30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a:t>
            </a:r>
          </a:p>
          <a:p>
            <a:pPr>
              <a:buFont typeface="Wingdings" panose="05000000000000000000" pitchFamily="2" charset="2"/>
              <a:buNone/>
            </a:pPr>
            <a:r>
              <a:rPr lang="en-US" altLang="zh-CN"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其中 </a:t>
            </a:r>
            <a:r>
              <a:rPr lang="en-US" altLang="zh-CN" sz="3000" b="1" i="1">
                <a:solidFill>
                  <a:schemeClr val="tx2"/>
                </a:solidFill>
                <a:latin typeface="Times New Roman" panose="02020603050405020304" pitchFamily="18" charset="0"/>
                <a:ea typeface="仿宋_GB2312" pitchFamily="49" charset="-122"/>
              </a:rPr>
              <a:t>A</a:t>
            </a:r>
            <a:r>
              <a:rPr lang="en-US" altLang="zh-CN" sz="3000" b="1" baseline="30000">
                <a:solidFill>
                  <a:schemeClr val="tx2"/>
                </a:solidFill>
                <a:latin typeface="Times New Roman" panose="02020603050405020304" pitchFamily="18" charset="0"/>
                <a:ea typeface="仿宋_GB2312" pitchFamily="49" charset="-122"/>
              </a:rPr>
              <a:t>(-1)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 = Edge[</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a:t>
            </a:r>
          </a:p>
          <a:p>
            <a:pPr>
              <a:buFont typeface="Wingdings" panose="05000000000000000000" pitchFamily="2" charset="2"/>
              <a:buNone/>
            </a:pP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A</a:t>
            </a:r>
            <a:r>
              <a:rPr lang="en-US" altLang="zh-CN" sz="3000" b="1" baseline="30000">
                <a:solidFill>
                  <a:schemeClr val="tx2"/>
                </a:solidFill>
                <a:latin typeface="Times New Roman" panose="02020603050405020304" pitchFamily="18" charset="0"/>
                <a:ea typeface="仿宋_GB2312" pitchFamily="49" charset="-122"/>
              </a:rPr>
              <a:t>(</a:t>
            </a:r>
            <a:r>
              <a:rPr lang="en-US" altLang="zh-CN" sz="3000" b="1" i="1" baseline="30000">
                <a:solidFill>
                  <a:schemeClr val="tx2"/>
                </a:solidFill>
                <a:latin typeface="Times New Roman" panose="02020603050405020304" pitchFamily="18" charset="0"/>
                <a:ea typeface="仿宋_GB2312" pitchFamily="49" charset="-122"/>
              </a:rPr>
              <a:t>k</a:t>
            </a:r>
            <a:r>
              <a:rPr lang="en-US" altLang="zh-CN" sz="3000" b="1" baseline="30000">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 = min { </a:t>
            </a:r>
            <a:r>
              <a:rPr lang="en-US" altLang="zh-CN" sz="3000" b="1" i="1">
                <a:solidFill>
                  <a:schemeClr val="tx2"/>
                </a:solidFill>
                <a:latin typeface="Times New Roman" panose="02020603050405020304" pitchFamily="18" charset="0"/>
                <a:ea typeface="仿宋_GB2312" pitchFamily="49" charset="-122"/>
              </a:rPr>
              <a:t>A</a:t>
            </a:r>
            <a:r>
              <a:rPr lang="en-US" altLang="zh-CN" sz="3000" b="1" baseline="30000">
                <a:solidFill>
                  <a:schemeClr val="tx2"/>
                </a:solidFill>
                <a:latin typeface="Times New Roman" panose="02020603050405020304" pitchFamily="18" charset="0"/>
                <a:ea typeface="仿宋_GB2312" pitchFamily="49" charset="-122"/>
              </a:rPr>
              <a:t>(</a:t>
            </a:r>
            <a:r>
              <a:rPr lang="en-US" altLang="zh-CN" sz="3000" b="1" i="1" baseline="30000">
                <a:solidFill>
                  <a:schemeClr val="tx2"/>
                </a:solidFill>
                <a:latin typeface="Times New Roman" panose="02020603050405020304" pitchFamily="18" charset="0"/>
                <a:ea typeface="仿宋_GB2312" pitchFamily="49" charset="-122"/>
              </a:rPr>
              <a:t>k</a:t>
            </a:r>
            <a:r>
              <a:rPr lang="en-US" altLang="zh-CN" sz="3000" b="1" baseline="30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a:t>
            </a:r>
          </a:p>
          <a:p>
            <a:pPr>
              <a:buFont typeface="Wingdings" panose="05000000000000000000" pitchFamily="2" charset="2"/>
              <a:buNone/>
            </a:pP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A</a:t>
            </a:r>
            <a:r>
              <a:rPr lang="en-US" altLang="zh-CN" sz="3000" b="1" baseline="30000">
                <a:solidFill>
                  <a:schemeClr val="tx2"/>
                </a:solidFill>
                <a:latin typeface="Times New Roman" panose="02020603050405020304" pitchFamily="18" charset="0"/>
                <a:ea typeface="仿宋_GB2312" pitchFamily="49" charset="-122"/>
              </a:rPr>
              <a:t>(</a:t>
            </a:r>
            <a:r>
              <a:rPr lang="en-US" altLang="zh-CN" sz="3000" b="1" i="1" baseline="30000">
                <a:solidFill>
                  <a:schemeClr val="tx2"/>
                </a:solidFill>
                <a:latin typeface="Times New Roman" panose="02020603050405020304" pitchFamily="18" charset="0"/>
                <a:ea typeface="仿宋_GB2312" pitchFamily="49" charset="-122"/>
              </a:rPr>
              <a:t>k</a:t>
            </a:r>
            <a:r>
              <a:rPr lang="en-US" altLang="zh-CN" sz="3000" b="1" baseline="30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A</a:t>
            </a:r>
            <a:r>
              <a:rPr lang="en-US" altLang="zh-CN" sz="3000" b="1" baseline="30000">
                <a:solidFill>
                  <a:schemeClr val="tx2"/>
                </a:solidFill>
                <a:latin typeface="Times New Roman" panose="02020603050405020304" pitchFamily="18" charset="0"/>
                <a:ea typeface="仿宋_GB2312" pitchFamily="49" charset="-122"/>
              </a:rPr>
              <a:t>(</a:t>
            </a:r>
            <a:r>
              <a:rPr lang="en-US" altLang="zh-CN" sz="3000" b="1" i="1" baseline="30000">
                <a:solidFill>
                  <a:schemeClr val="tx2"/>
                </a:solidFill>
                <a:latin typeface="Times New Roman" panose="02020603050405020304" pitchFamily="18" charset="0"/>
                <a:ea typeface="仿宋_GB2312" pitchFamily="49" charset="-122"/>
              </a:rPr>
              <a:t>k</a:t>
            </a:r>
            <a:r>
              <a:rPr lang="en-US" altLang="zh-CN" sz="3000" b="1" baseline="30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 = 0,1,…, </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-1</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endParaRPr lang="en-US" altLang="zh-CN" sz="3000">
              <a:latin typeface="Times New Roman" panose="02020603050405020304" pitchFamily="18" charset="0"/>
              <a:ea typeface="仿宋_GB2312" pitchFamily="49" charset="-122"/>
            </a:endParaRPr>
          </a:p>
        </p:txBody>
      </p:sp>
    </p:spTree>
  </p:cSld>
  <p:clrMapOvr>
    <a:masterClrMapping/>
  </p:clrMapOvr>
  <p:transition spd="med">
    <p:wipe dir="r"/>
  </p:transition>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08A46F3-D347-4E71-9BC2-6F40483E3097}"/>
              </a:ext>
            </a:extLst>
          </p:cNvPr>
          <p:cNvSpPr>
            <a:spLocks noGrp="1"/>
          </p:cNvSpPr>
          <p:nvPr>
            <p:ph type="sldNum" sz="quarter" idx="11"/>
          </p:nvPr>
        </p:nvSpPr>
        <p:spPr/>
        <p:txBody>
          <a:bodyPr/>
          <a:lstStyle/>
          <a:p>
            <a:r>
              <a:rPr lang="en-US" altLang="zh-CN"/>
              <a:t>146-</a:t>
            </a:r>
            <a:fld id="{F0EC27D2-06A8-411C-A3AA-56F90BF5C811}" type="slidenum">
              <a:rPr lang="en-US" altLang="zh-CN"/>
              <a:pPr/>
              <a:t>109</a:t>
            </a:fld>
            <a:endParaRPr lang="en-US" altLang="zh-CN"/>
          </a:p>
        </p:txBody>
      </p:sp>
      <p:sp>
        <p:nvSpPr>
          <p:cNvPr id="424962" name="Rectangle 2">
            <a:extLst>
              <a:ext uri="{FF2B5EF4-FFF2-40B4-BE49-F238E27FC236}">
                <a16:creationId xmlns:a16="http://schemas.microsoft.com/office/drawing/2014/main" id="{5BEFEC1E-A2E5-4A16-BE93-C8E8DD7B6D36}"/>
              </a:ext>
            </a:extLst>
          </p:cNvPr>
          <p:cNvSpPr>
            <a:spLocks noGrp="1" noChangeArrowheads="1"/>
          </p:cNvSpPr>
          <p:nvPr>
            <p:ph type="body" idx="1"/>
          </p:nvPr>
        </p:nvSpPr>
        <p:spPr>
          <a:xfrm>
            <a:off x="539750" y="752475"/>
            <a:ext cx="8172450" cy="5700713"/>
          </a:xfrm>
        </p:spPr>
        <p:txBody>
          <a:bodyPr/>
          <a:lstStyle/>
          <a:p>
            <a:pPr>
              <a:lnSpc>
                <a:spcPct val="105000"/>
              </a:lnSpc>
              <a:spcBef>
                <a:spcPct val="15000"/>
              </a:spcBef>
              <a:buClr>
                <a:srgbClr val="800080"/>
              </a:buClr>
              <a:buSzPct val="50000"/>
            </a:pPr>
            <a:r>
              <a:rPr lang="en-US" altLang="zh-CN" sz="3000" b="1" i="1">
                <a:latin typeface="Times New Roman" panose="02020603050405020304" pitchFamily="18" charset="0"/>
                <a:ea typeface="仿宋_GB2312" pitchFamily="49" charset="-122"/>
              </a:rPr>
              <a:t>A</a:t>
            </a:r>
            <a:r>
              <a:rPr lang="en-US" altLang="zh-CN" sz="3000" b="1" baseline="30000">
                <a:latin typeface="Times New Roman" panose="02020603050405020304" pitchFamily="18" charset="0"/>
                <a:ea typeface="仿宋_GB2312" pitchFamily="49" charset="-122"/>
              </a:rPr>
              <a:t>(0) </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是从顶点</a:t>
            </a:r>
            <a:r>
              <a:rPr lang="en-US" altLang="zh-CN" sz="3000" b="1" i="1">
                <a:latin typeface="Times New Roman" panose="02020603050405020304" pitchFamily="18" charset="0"/>
                <a:ea typeface="仿宋_GB2312" pitchFamily="49" charset="-122"/>
              </a:rPr>
              <a:t>v</a:t>
            </a:r>
            <a:r>
              <a:rPr lang="en-US" altLang="zh-CN" sz="3000" b="1" i="1" baseline="-25000">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到</a:t>
            </a:r>
            <a:r>
              <a:rPr lang="en-US" altLang="zh-CN" sz="3000" b="1" i="1">
                <a:latin typeface="Times New Roman" panose="02020603050405020304" pitchFamily="18" charset="0"/>
                <a:ea typeface="仿宋_GB2312" pitchFamily="49" charset="-122"/>
              </a:rPr>
              <a:t>v</a:t>
            </a:r>
            <a:r>
              <a:rPr lang="en-US" altLang="zh-CN" sz="3000" b="1" i="1" baseline="-25000">
                <a:latin typeface="Times New Roman" panose="02020603050405020304" pitchFamily="18" charset="0"/>
                <a:ea typeface="仿宋_GB2312" pitchFamily="49" charset="-122"/>
              </a:rPr>
              <a:t>j </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中间顶点是</a:t>
            </a:r>
            <a:r>
              <a:rPr lang="en-US" altLang="zh-CN" sz="3000" b="1" i="1">
                <a:latin typeface="Times New Roman" panose="02020603050405020304" pitchFamily="18" charset="0"/>
                <a:ea typeface="仿宋_GB2312" pitchFamily="49" charset="-122"/>
              </a:rPr>
              <a:t>v</a:t>
            </a:r>
            <a:r>
              <a:rPr lang="en-US" altLang="zh-CN" sz="3000" b="1" baseline="-25000">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的最短路径长度</a:t>
            </a:r>
            <a:r>
              <a:rPr lang="en-US" altLang="zh-CN" sz="3000" b="1">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en-US" altLang="zh-CN" sz="3000" b="1" i="1">
                <a:latin typeface="Times New Roman" panose="02020603050405020304" pitchFamily="18" charset="0"/>
                <a:ea typeface="仿宋_GB2312" pitchFamily="49" charset="-122"/>
              </a:rPr>
              <a:t>A</a:t>
            </a:r>
            <a:r>
              <a:rPr lang="en-US" altLang="zh-CN" sz="3000" b="1" baseline="30000">
                <a:latin typeface="Times New Roman" panose="02020603050405020304" pitchFamily="18" charset="0"/>
                <a:ea typeface="仿宋_GB2312" pitchFamily="49" charset="-122"/>
              </a:rPr>
              <a:t>(</a:t>
            </a:r>
            <a:r>
              <a:rPr lang="en-US" altLang="zh-CN" sz="3000" b="1" i="1" baseline="30000">
                <a:latin typeface="Times New Roman" panose="02020603050405020304" pitchFamily="18" charset="0"/>
                <a:ea typeface="仿宋_GB2312" pitchFamily="49" charset="-122"/>
              </a:rPr>
              <a:t>k</a:t>
            </a:r>
            <a:r>
              <a:rPr lang="en-US" altLang="zh-CN" sz="3000" b="1" baseline="30000">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是从顶点</a:t>
            </a:r>
            <a:r>
              <a:rPr lang="en-US" altLang="zh-CN" sz="3000" b="1" i="1">
                <a:latin typeface="Times New Roman" panose="02020603050405020304" pitchFamily="18" charset="0"/>
                <a:ea typeface="仿宋_GB2312" pitchFamily="49" charset="-122"/>
              </a:rPr>
              <a:t>v</a:t>
            </a:r>
            <a:r>
              <a:rPr lang="en-US" altLang="zh-CN" sz="3000" b="1" i="1" baseline="-25000">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到</a:t>
            </a:r>
            <a:r>
              <a:rPr lang="en-US" altLang="zh-CN" sz="3000" b="1" i="1">
                <a:latin typeface="Times New Roman" panose="02020603050405020304" pitchFamily="18" charset="0"/>
                <a:ea typeface="仿宋_GB2312" pitchFamily="49" charset="-122"/>
              </a:rPr>
              <a:t>v</a:t>
            </a:r>
            <a:r>
              <a:rPr lang="en-US" altLang="zh-CN" sz="3000" b="1" i="1" baseline="-25000">
                <a:latin typeface="Times New Roman" panose="02020603050405020304" pitchFamily="18" charset="0"/>
                <a:ea typeface="仿宋_GB2312" pitchFamily="49" charset="-122"/>
              </a:rPr>
              <a:t>j </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中间顶点的序号不大于</a:t>
            </a:r>
            <a:r>
              <a:rPr lang="en-US" altLang="zh-CN" sz="3000" b="1" i="1">
                <a:latin typeface="Times New Roman" panose="02020603050405020304" pitchFamily="18" charset="0"/>
                <a:ea typeface="仿宋_GB2312" pitchFamily="49" charset="-122"/>
              </a:rPr>
              <a:t>k</a:t>
            </a:r>
            <a:r>
              <a:rPr lang="zh-CN" altLang="en-US" sz="3000" b="1">
                <a:latin typeface="Times New Roman" panose="02020603050405020304" pitchFamily="18" charset="0"/>
                <a:ea typeface="仿宋_GB2312" pitchFamily="49" charset="-122"/>
              </a:rPr>
              <a:t>的最短路径的长度</a:t>
            </a:r>
            <a:r>
              <a:rPr lang="en-US" altLang="zh-CN" sz="3000" b="1">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en-US" altLang="zh-CN" sz="3000" b="1" i="1">
                <a:latin typeface="Times New Roman" panose="02020603050405020304" pitchFamily="18" charset="0"/>
                <a:ea typeface="仿宋_GB2312" pitchFamily="49" charset="-122"/>
              </a:rPr>
              <a:t>A</a:t>
            </a:r>
            <a:r>
              <a:rPr lang="en-US" altLang="zh-CN" sz="3000" b="1" baseline="30000">
                <a:latin typeface="Times New Roman" panose="02020603050405020304" pitchFamily="18" charset="0"/>
                <a:ea typeface="仿宋_GB2312" pitchFamily="49" charset="-122"/>
              </a:rPr>
              <a:t>(</a:t>
            </a:r>
            <a:r>
              <a:rPr lang="en-US" altLang="zh-CN" sz="3000" b="1" i="1" baseline="30000">
                <a:latin typeface="Times New Roman" panose="02020603050405020304" pitchFamily="18" charset="0"/>
                <a:ea typeface="仿宋_GB2312" pitchFamily="49" charset="-122"/>
              </a:rPr>
              <a:t>n-</a:t>
            </a:r>
            <a:r>
              <a:rPr lang="en-US" altLang="zh-CN" sz="3000" b="1" baseline="30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是从顶点</a:t>
            </a:r>
            <a:r>
              <a:rPr lang="en-US" altLang="zh-CN" sz="3000" b="1" i="1">
                <a:latin typeface="Times New Roman" panose="02020603050405020304" pitchFamily="18" charset="0"/>
                <a:ea typeface="仿宋_GB2312" pitchFamily="49" charset="-122"/>
              </a:rPr>
              <a:t>v</a:t>
            </a:r>
            <a:r>
              <a:rPr lang="en-US" altLang="zh-CN" sz="3000" b="1" i="1" baseline="-25000">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到</a:t>
            </a:r>
            <a:r>
              <a:rPr lang="en-US" altLang="zh-CN" sz="3000" b="1" i="1">
                <a:latin typeface="Times New Roman" panose="02020603050405020304" pitchFamily="18" charset="0"/>
                <a:ea typeface="仿宋_GB2312" pitchFamily="49" charset="-122"/>
              </a:rPr>
              <a:t>v</a:t>
            </a:r>
            <a:r>
              <a:rPr lang="en-US" altLang="zh-CN" sz="3000" b="1" i="1" baseline="-25000">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的最短路径长度。</a:t>
            </a:r>
          </a:p>
          <a:p>
            <a:pPr>
              <a:lnSpc>
                <a:spcPct val="105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Floyd (Graph</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G</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a[][]</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path[][])</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//a[i][j]</a:t>
            </a:r>
            <a:r>
              <a:rPr lang="zh-CN" altLang="en-US" sz="2800">
                <a:solidFill>
                  <a:schemeClr val="tx2"/>
                </a:solidFill>
                <a:latin typeface="Times New Roman" panose="02020603050405020304" pitchFamily="18" charset="0"/>
                <a:ea typeface="隶书" panose="02010509060101010101" pitchFamily="49" charset="-122"/>
              </a:rPr>
              <a:t>是顶点</a:t>
            </a:r>
            <a:r>
              <a:rPr lang="en-US" altLang="zh-CN" sz="2800" b="1">
                <a:solidFill>
                  <a:schemeClr val="tx2"/>
                </a:solidFill>
                <a:latin typeface="Times New Roman" panose="02020603050405020304" pitchFamily="18" charset="0"/>
                <a:ea typeface="隶书" panose="02010509060101010101" pitchFamily="49" charset="-122"/>
              </a:rPr>
              <a:t>i</a:t>
            </a:r>
            <a:r>
              <a:rPr lang="zh-CN" altLang="en-US" sz="2800">
                <a:solidFill>
                  <a:schemeClr val="tx2"/>
                </a:solidFill>
                <a:latin typeface="Times New Roman" panose="02020603050405020304" pitchFamily="18" charset="0"/>
                <a:ea typeface="隶书" panose="02010509060101010101" pitchFamily="49" charset="-122"/>
              </a:rPr>
              <a:t>和</a:t>
            </a:r>
            <a:r>
              <a:rPr lang="en-US" altLang="zh-CN" sz="2800" b="1">
                <a:solidFill>
                  <a:schemeClr val="tx2"/>
                </a:solidFill>
                <a:latin typeface="Times New Roman" panose="02020603050405020304" pitchFamily="18" charset="0"/>
                <a:ea typeface="隶书" panose="02010509060101010101" pitchFamily="49" charset="-122"/>
              </a:rPr>
              <a:t>j</a:t>
            </a:r>
            <a:r>
              <a:rPr lang="zh-CN" altLang="en-US" sz="2800">
                <a:solidFill>
                  <a:schemeClr val="tx2"/>
                </a:solidFill>
                <a:latin typeface="Times New Roman" panose="02020603050405020304" pitchFamily="18" charset="0"/>
                <a:ea typeface="隶书" panose="02010509060101010101" pitchFamily="49" charset="-122"/>
              </a:rPr>
              <a:t>之间的最短路径长度</a:t>
            </a:r>
            <a:r>
              <a:rPr lang="zh-CN" altLang="en-US" sz="2800" b="1">
                <a:solidFill>
                  <a:schemeClr val="tx2"/>
                </a:solidFill>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path[i][j]</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是相应路径上顶点</a:t>
            </a:r>
            <a:r>
              <a:rPr lang="en-US" altLang="zh-CN" sz="2800" b="1">
                <a:solidFill>
                  <a:schemeClr val="tx2"/>
                </a:solidFill>
                <a:latin typeface="Times New Roman" panose="02020603050405020304" pitchFamily="18" charset="0"/>
                <a:ea typeface="隶书" panose="02010509060101010101" pitchFamily="49" charset="-122"/>
              </a:rPr>
              <a:t>j</a:t>
            </a:r>
            <a:r>
              <a:rPr lang="zh-CN" altLang="en-US" sz="2800">
                <a:solidFill>
                  <a:schemeClr val="tx2"/>
                </a:solidFill>
                <a:latin typeface="Times New Roman" panose="02020603050405020304" pitchFamily="18" charset="0"/>
                <a:ea typeface="隶书" panose="02010509060101010101" pitchFamily="49" charset="-122"/>
              </a:rPr>
              <a:t>的前一顶点的顶点号</a:t>
            </a:r>
            <a:r>
              <a:rPr lang="zh-CN" altLang="en-US" sz="2800" b="1">
                <a:solidFill>
                  <a:schemeClr val="tx2"/>
                </a:solidFill>
                <a:latin typeface="Times New Roman" panose="02020603050405020304" pitchFamily="18" charset="0"/>
                <a:ea typeface="隶书" panose="02010509060101010101" pitchFamily="49" charset="-122"/>
              </a:rPr>
              <a:t>。</a:t>
            </a:r>
            <a:endParaRPr lang="zh-CN" altLang="en-US"/>
          </a:p>
        </p:txBody>
      </p:sp>
      <p:sp>
        <p:nvSpPr>
          <p:cNvPr id="424964" name="Rectangle 4">
            <a:extLst>
              <a:ext uri="{FF2B5EF4-FFF2-40B4-BE49-F238E27FC236}">
                <a16:creationId xmlns:a16="http://schemas.microsoft.com/office/drawing/2014/main" id="{3AA4549F-61C0-41C2-BB1D-3ED50784C4CC}"/>
              </a:ext>
            </a:extLst>
          </p:cNvPr>
          <p:cNvSpPr>
            <a:spLocks noGrp="1" noChangeArrowheads="1"/>
          </p:cNvSpPr>
          <p:nvPr>
            <p:ph type="title"/>
          </p:nvPr>
        </p:nvSpPr>
        <p:spPr>
          <a:xfrm>
            <a:off x="374650" y="3394075"/>
            <a:ext cx="8229600" cy="1150938"/>
          </a:xfrm>
        </p:spPr>
        <p:txBody>
          <a:bodyPr/>
          <a:lstStyle/>
          <a:p>
            <a:pPr algn="ctr"/>
            <a:r>
              <a:rPr kumimoji="1" lang="zh-CN" altLang="en-US" sz="4000" b="1">
                <a:solidFill>
                  <a:schemeClr val="tx2"/>
                </a:solidFill>
                <a:ea typeface="华文新魏" panose="02010800040101010101" pitchFamily="2" charset="-122"/>
              </a:rPr>
              <a:t>求各对顶点间最短路径的算法</a:t>
            </a: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050848A-1A4A-4910-A38E-5A6F48877615}"/>
              </a:ext>
            </a:extLst>
          </p:cNvPr>
          <p:cNvSpPr>
            <a:spLocks noGrp="1"/>
          </p:cNvSpPr>
          <p:nvPr>
            <p:ph type="sldNum" sz="quarter" idx="11"/>
          </p:nvPr>
        </p:nvSpPr>
        <p:spPr/>
        <p:txBody>
          <a:bodyPr/>
          <a:lstStyle/>
          <a:p>
            <a:r>
              <a:rPr lang="en-US" altLang="zh-CN"/>
              <a:t>146-</a:t>
            </a:r>
            <a:fld id="{3E27570C-B65E-4184-B36E-D6048ABD8CD4}" type="slidenum">
              <a:rPr lang="en-US" altLang="zh-CN"/>
              <a:pPr/>
              <a:t>11</a:t>
            </a:fld>
            <a:endParaRPr lang="en-US" altLang="zh-CN"/>
          </a:p>
        </p:txBody>
      </p:sp>
      <p:sp>
        <p:nvSpPr>
          <p:cNvPr id="315394" name="Rectangle 2">
            <a:extLst>
              <a:ext uri="{FF2B5EF4-FFF2-40B4-BE49-F238E27FC236}">
                <a16:creationId xmlns:a16="http://schemas.microsoft.com/office/drawing/2014/main" id="{0B29A4AC-3B52-44CC-B205-5010990D93F9}"/>
              </a:ext>
            </a:extLst>
          </p:cNvPr>
          <p:cNvSpPr>
            <a:spLocks noGrp="1" noChangeArrowheads="1"/>
          </p:cNvSpPr>
          <p:nvPr>
            <p:ph type="title"/>
          </p:nvPr>
        </p:nvSpPr>
        <p:spPr>
          <a:xfrm>
            <a:off x="2894013" y="333375"/>
            <a:ext cx="3657600" cy="1116013"/>
          </a:xfrm>
        </p:spPr>
        <p:txBody>
          <a:bodyPr/>
          <a:lstStyle/>
          <a:p>
            <a:r>
              <a:rPr lang="zh-CN" altLang="en-US" sz="4000" b="1">
                <a:solidFill>
                  <a:srgbClr val="CC0000"/>
                </a:solidFill>
                <a:ea typeface="华文新魏" panose="02010800040101010101" pitchFamily="2" charset="-122"/>
              </a:rPr>
              <a:t>图的存储表示</a:t>
            </a:r>
            <a:endParaRPr lang="zh-CN" altLang="en-US" sz="4000">
              <a:solidFill>
                <a:srgbClr val="CC0000"/>
              </a:solidFill>
              <a:ea typeface="华文新魏" panose="02010800040101010101" pitchFamily="2" charset="-122"/>
            </a:endParaRPr>
          </a:p>
        </p:txBody>
      </p:sp>
      <p:sp>
        <p:nvSpPr>
          <p:cNvPr id="315395" name="Rectangle 3">
            <a:extLst>
              <a:ext uri="{FF2B5EF4-FFF2-40B4-BE49-F238E27FC236}">
                <a16:creationId xmlns:a16="http://schemas.microsoft.com/office/drawing/2014/main" id="{567D96F7-C944-4A83-8BC0-3F24E18EFA31}"/>
              </a:ext>
            </a:extLst>
          </p:cNvPr>
          <p:cNvSpPr>
            <a:spLocks noGrp="1" noChangeArrowheads="1"/>
          </p:cNvSpPr>
          <p:nvPr>
            <p:ph type="body" idx="1"/>
          </p:nvPr>
        </p:nvSpPr>
        <p:spPr>
          <a:xfrm>
            <a:off x="598488" y="1427163"/>
            <a:ext cx="8077200" cy="4594225"/>
          </a:xfrm>
        </p:spPr>
        <p:txBody>
          <a:bodyPr/>
          <a:lstStyle/>
          <a:p>
            <a:pPr>
              <a:buClr>
                <a:srgbClr val="800080"/>
              </a:buClr>
              <a:buSzPct val="50000"/>
            </a:pPr>
            <a:r>
              <a:rPr lang="zh-CN" altLang="en-US" sz="3000" b="1">
                <a:solidFill>
                  <a:srgbClr val="CC0000"/>
                </a:solidFill>
                <a:latin typeface="Times New Roman" panose="02020603050405020304" pitchFamily="18" charset="0"/>
                <a:ea typeface="仿宋_GB2312" pitchFamily="49" charset="-122"/>
              </a:rPr>
              <a:t>图的模板基类</a:t>
            </a:r>
            <a:r>
              <a:rPr lang="zh-CN" altLang="en-US" sz="3000" b="1">
                <a:latin typeface="Times New Roman" panose="02020603050405020304" pitchFamily="18" charset="0"/>
                <a:ea typeface="仿宋_GB2312" pitchFamily="49" charset="-122"/>
              </a:rPr>
              <a:t>    在模板类定义中的数据类型参数表 </a:t>
            </a:r>
            <a:r>
              <a:rPr lang="en-US" altLang="zh-CN" sz="3000" b="1">
                <a:solidFill>
                  <a:srgbClr val="CC0000"/>
                </a:solidFill>
                <a:latin typeface="Times New Roman" panose="02020603050405020304" pitchFamily="18" charset="0"/>
                <a:ea typeface="仿宋_GB2312" pitchFamily="49" charset="-122"/>
              </a:rPr>
              <a:t>&lt;class T, class E&gt;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中，</a:t>
            </a:r>
            <a:r>
              <a:rPr lang="en-US" altLang="zh-CN" sz="3000" b="1">
                <a:latin typeface="Times New Roman" panose="02020603050405020304" pitchFamily="18" charset="0"/>
                <a:ea typeface="仿宋_GB2312" pitchFamily="49" charset="-122"/>
              </a:rPr>
              <a:t>T</a:t>
            </a:r>
            <a:r>
              <a:rPr lang="zh-CN" altLang="en-US" sz="3000" b="1">
                <a:latin typeface="Times New Roman" panose="02020603050405020304" pitchFamily="18" charset="0"/>
                <a:ea typeface="仿宋_GB2312" pitchFamily="49" charset="-122"/>
              </a:rPr>
              <a:t>是顶点数据的类型，</a:t>
            </a:r>
            <a:r>
              <a:rPr lang="en-US" altLang="zh-CN" sz="3000" b="1">
                <a:latin typeface="Times New Roman" panose="02020603050405020304" pitchFamily="18" charset="0"/>
                <a:ea typeface="仿宋_GB2312" pitchFamily="49" charset="-122"/>
              </a:rPr>
              <a:t>E</a:t>
            </a:r>
            <a:r>
              <a:rPr lang="zh-CN" altLang="en-US" sz="3000" b="1">
                <a:latin typeface="Times New Roman" panose="02020603050405020304" pitchFamily="18" charset="0"/>
                <a:ea typeface="仿宋_GB2312" pitchFamily="49" charset="-122"/>
              </a:rPr>
              <a:t>是边上所附数据的类型。</a:t>
            </a:r>
          </a:p>
          <a:p>
            <a:pPr>
              <a:buClr>
                <a:srgbClr val="800080"/>
              </a:buClr>
              <a:buSzPct val="50000"/>
            </a:pPr>
            <a:r>
              <a:rPr lang="zh-CN" altLang="en-US" sz="3000" b="1">
                <a:latin typeface="Times New Roman" panose="02020603050405020304" pitchFamily="18" charset="0"/>
                <a:ea typeface="仿宋_GB2312" pitchFamily="49" charset="-122"/>
              </a:rPr>
              <a:t>这个模板基类是按照最复杂的情况（即带权无向图）来定义的，如果需要使用非带权图，可将数据类型参数表 </a:t>
            </a:r>
            <a:r>
              <a:rPr lang="en-US" altLang="zh-CN" sz="3000" b="1">
                <a:solidFill>
                  <a:srgbClr val="CC0000"/>
                </a:solidFill>
                <a:latin typeface="Times New Roman" panose="02020603050405020304" pitchFamily="18" charset="0"/>
                <a:ea typeface="仿宋_GB2312" pitchFamily="49" charset="-122"/>
              </a:rPr>
              <a:t>&lt;class T, class E&gt;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改为 </a:t>
            </a:r>
            <a:r>
              <a:rPr lang="en-US" altLang="zh-CN" sz="3000" b="1">
                <a:solidFill>
                  <a:srgbClr val="CC0000"/>
                </a:solidFill>
                <a:latin typeface="Times New Roman" panose="02020603050405020304" pitchFamily="18" charset="0"/>
                <a:ea typeface="仿宋_GB2312" pitchFamily="49" charset="-122"/>
              </a:rPr>
              <a:t>&lt;class T&gt;</a:t>
            </a:r>
            <a:r>
              <a:rPr lang="zh-CN" altLang="en-US" sz="3000" b="1">
                <a:latin typeface="Times New Roman" panose="02020603050405020304" pitchFamily="18" charset="0"/>
                <a:ea typeface="仿宋_GB2312" pitchFamily="49" charset="-122"/>
              </a:rPr>
              <a:t>。</a:t>
            </a:r>
          </a:p>
          <a:p>
            <a:pPr>
              <a:buClr>
                <a:srgbClr val="800080"/>
              </a:buClr>
              <a:buSzPct val="50000"/>
            </a:pPr>
            <a:r>
              <a:rPr lang="zh-CN" altLang="en-US" sz="3000" b="1">
                <a:latin typeface="Times New Roman" panose="02020603050405020304" pitchFamily="18" charset="0"/>
                <a:ea typeface="仿宋_GB2312" pitchFamily="49" charset="-122"/>
              </a:rPr>
              <a:t>如果使用的是有向图，也可以对程序做相应的改动。</a:t>
            </a:r>
            <a:r>
              <a:rPr lang="zh-CN" altLang="en-US" sz="3000">
                <a:latin typeface="Times New Roman" panose="02020603050405020304" pitchFamily="18" charset="0"/>
                <a:ea typeface="仿宋_GB2312" pitchFamily="49" charset="-122"/>
              </a:rPr>
              <a:t> </a:t>
            </a:r>
          </a:p>
        </p:txBody>
      </p:sp>
    </p:spTree>
  </p:cSld>
  <p:clrMapOvr>
    <a:masterClrMapping/>
  </p:clrMapOvr>
  <p:transition spd="med">
    <p:wipe dir="r"/>
  </p:transition>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3D728A05-8402-422F-AA5A-4DB63B04F316}"/>
              </a:ext>
            </a:extLst>
          </p:cNvPr>
          <p:cNvSpPr>
            <a:spLocks noGrp="1"/>
          </p:cNvSpPr>
          <p:nvPr>
            <p:ph type="sldNum" sz="quarter" idx="11"/>
          </p:nvPr>
        </p:nvSpPr>
        <p:spPr/>
        <p:txBody>
          <a:bodyPr/>
          <a:lstStyle/>
          <a:p>
            <a:r>
              <a:rPr lang="en-US" altLang="zh-CN"/>
              <a:t>146-</a:t>
            </a:r>
            <a:fld id="{FAF73986-5158-47E8-AED4-41768667684E}" type="slidenum">
              <a:rPr lang="en-US" altLang="zh-CN"/>
              <a:pPr/>
              <a:t>110</a:t>
            </a:fld>
            <a:endParaRPr lang="en-US" altLang="zh-CN"/>
          </a:p>
        </p:txBody>
      </p:sp>
      <p:sp>
        <p:nvSpPr>
          <p:cNvPr id="425986" name="Text Box 2">
            <a:extLst>
              <a:ext uri="{FF2B5EF4-FFF2-40B4-BE49-F238E27FC236}">
                <a16:creationId xmlns:a16="http://schemas.microsoft.com/office/drawing/2014/main" id="{2D60E05E-2A42-4CEF-960C-FDA663CE99D5}"/>
              </a:ext>
            </a:extLst>
          </p:cNvPr>
          <p:cNvSpPr txBox="1">
            <a:spLocks noChangeArrowheads="1"/>
          </p:cNvSpPr>
          <p:nvPr/>
        </p:nvSpPr>
        <p:spPr bwMode="auto">
          <a:xfrm>
            <a:off x="457200" y="679450"/>
            <a:ext cx="8389938" cy="5688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10000"/>
              </a:spcBef>
            </a:pPr>
            <a:r>
              <a:rPr kumimoji="1" lang="en-US" altLang="zh-CN" sz="2800" b="1"/>
              <a:t>    for </a:t>
            </a:r>
            <a:r>
              <a:rPr kumimoji="1" lang="en-US" altLang="zh-CN" sz="2800"/>
              <a:t>(i = 0</a:t>
            </a:r>
            <a:r>
              <a:rPr kumimoji="1" lang="en-US" altLang="zh-CN" sz="2800" b="1"/>
              <a:t>; </a:t>
            </a:r>
            <a:r>
              <a:rPr kumimoji="1" lang="en-US" altLang="zh-CN" sz="2800"/>
              <a:t>i</a:t>
            </a:r>
            <a:r>
              <a:rPr kumimoji="1" lang="en-US" altLang="zh-CN" sz="2800" b="1"/>
              <a:t> &lt;</a:t>
            </a:r>
            <a:r>
              <a:rPr kumimoji="1" lang="en-US" altLang="zh-CN" sz="2800"/>
              <a:t> n</a:t>
            </a:r>
            <a:r>
              <a:rPr kumimoji="1" lang="en-US" altLang="zh-CN" sz="2800" b="1"/>
              <a:t>; </a:t>
            </a:r>
            <a:r>
              <a:rPr kumimoji="1" lang="en-US" altLang="zh-CN" sz="2800"/>
              <a:t>i++)</a:t>
            </a:r>
            <a:r>
              <a:rPr kumimoji="1" lang="en-US" altLang="zh-CN" sz="2800" b="1"/>
              <a:t>    	</a:t>
            </a:r>
            <a:r>
              <a:rPr kumimoji="1" lang="en-US" altLang="zh-CN" sz="2800" b="1">
                <a:solidFill>
                  <a:schemeClr val="tx2"/>
                </a:solidFill>
              </a:rPr>
              <a:t>//</a:t>
            </a:r>
            <a:r>
              <a:rPr kumimoji="1" lang="zh-CN" altLang="en-US" sz="2800">
                <a:solidFill>
                  <a:schemeClr val="tx2"/>
                </a:solidFill>
                <a:ea typeface="隶书" panose="02010509060101010101" pitchFamily="49" charset="-122"/>
              </a:rPr>
              <a:t>矩阵</a:t>
            </a:r>
            <a:r>
              <a:rPr kumimoji="1" lang="en-US" altLang="zh-CN" sz="2800">
                <a:solidFill>
                  <a:schemeClr val="tx2"/>
                </a:solidFill>
                <a:ea typeface="隶书" panose="02010509060101010101" pitchFamily="49" charset="-122"/>
              </a:rPr>
              <a:t>a</a:t>
            </a:r>
            <a:r>
              <a:rPr kumimoji="1" lang="zh-CN" altLang="en-US" sz="2800">
                <a:solidFill>
                  <a:schemeClr val="tx2"/>
                </a:solidFill>
                <a:ea typeface="隶书" panose="02010509060101010101" pitchFamily="49" charset="-122"/>
              </a:rPr>
              <a:t>与</a:t>
            </a:r>
            <a:r>
              <a:rPr kumimoji="1" lang="en-US" altLang="zh-CN" sz="2800">
                <a:solidFill>
                  <a:schemeClr val="tx2"/>
                </a:solidFill>
                <a:ea typeface="隶书" panose="02010509060101010101" pitchFamily="49" charset="-122"/>
              </a:rPr>
              <a:t>path</a:t>
            </a:r>
            <a:r>
              <a:rPr kumimoji="1" lang="zh-CN" altLang="en-US" sz="2800">
                <a:solidFill>
                  <a:schemeClr val="tx2"/>
                </a:solidFill>
                <a:ea typeface="隶书" panose="02010509060101010101" pitchFamily="49" charset="-122"/>
              </a:rPr>
              <a:t>初始化</a:t>
            </a:r>
          </a:p>
          <a:p>
            <a:pPr algn="l">
              <a:spcBef>
                <a:spcPct val="10000"/>
              </a:spcBef>
            </a:pPr>
            <a:r>
              <a:rPr kumimoji="1" lang="zh-CN" altLang="en-US" sz="2800" b="1"/>
              <a:t>        </a:t>
            </a:r>
            <a:r>
              <a:rPr kumimoji="1" lang="en-US" altLang="zh-CN" sz="2800" b="1"/>
              <a:t>for </a:t>
            </a:r>
            <a:r>
              <a:rPr kumimoji="1" lang="en-US" altLang="zh-CN" sz="2800"/>
              <a:t>(j = 0</a:t>
            </a:r>
            <a:r>
              <a:rPr kumimoji="1" lang="en-US" altLang="zh-CN" sz="2800" b="1"/>
              <a:t>; </a:t>
            </a:r>
            <a:r>
              <a:rPr kumimoji="1" lang="en-US" altLang="zh-CN" sz="2800"/>
              <a:t>j</a:t>
            </a:r>
            <a:r>
              <a:rPr kumimoji="1" lang="en-US" altLang="zh-CN" sz="2800" b="1"/>
              <a:t> &lt; </a:t>
            </a:r>
            <a:r>
              <a:rPr kumimoji="1" lang="en-US" altLang="zh-CN" sz="2800"/>
              <a:t>n</a:t>
            </a:r>
            <a:r>
              <a:rPr kumimoji="1" lang="en-US" altLang="zh-CN" sz="2800" b="1"/>
              <a:t>; </a:t>
            </a:r>
            <a:r>
              <a:rPr kumimoji="1" lang="en-US" altLang="zh-CN" sz="2800"/>
              <a:t>j++)</a:t>
            </a:r>
            <a:r>
              <a:rPr kumimoji="1" lang="en-US" altLang="zh-CN" sz="2800" b="1"/>
              <a:t> {</a:t>
            </a:r>
          </a:p>
          <a:p>
            <a:pPr algn="l">
              <a:spcBef>
                <a:spcPct val="10000"/>
              </a:spcBef>
            </a:pPr>
            <a:r>
              <a:rPr kumimoji="1" lang="en-US" altLang="zh-CN" sz="2800" b="1"/>
              <a:t>            </a:t>
            </a:r>
            <a:r>
              <a:rPr kumimoji="1" lang="en-US" altLang="zh-CN" sz="2800"/>
              <a:t>a[i][j] = G.getWeight (i</a:t>
            </a:r>
            <a:r>
              <a:rPr kumimoji="1" lang="en-US" altLang="zh-CN" sz="2800" b="1"/>
              <a:t>, </a:t>
            </a:r>
            <a:r>
              <a:rPr kumimoji="1" lang="en-US" altLang="zh-CN" sz="2800"/>
              <a:t>j)</a:t>
            </a:r>
            <a:r>
              <a:rPr kumimoji="1" lang="en-US" altLang="zh-CN" sz="2800" b="1"/>
              <a:t>;</a:t>
            </a:r>
          </a:p>
          <a:p>
            <a:pPr algn="l">
              <a:spcBef>
                <a:spcPct val="10000"/>
              </a:spcBef>
            </a:pPr>
            <a:r>
              <a:rPr kumimoji="1" lang="en-US" altLang="zh-CN" sz="2800" b="1"/>
              <a:t>                if </a:t>
            </a:r>
            <a:r>
              <a:rPr kumimoji="1" lang="en-US" altLang="zh-CN" sz="2800"/>
              <a:t>(i</a:t>
            </a:r>
            <a:r>
              <a:rPr kumimoji="1" lang="en-US" altLang="zh-CN" sz="2800" b="1"/>
              <a:t> != </a:t>
            </a:r>
            <a:r>
              <a:rPr kumimoji="1" lang="en-US" altLang="zh-CN" sz="2800"/>
              <a:t>j</a:t>
            </a:r>
            <a:r>
              <a:rPr kumimoji="1" lang="en-US" altLang="zh-CN" sz="2800" b="1"/>
              <a:t> &amp;&amp; </a:t>
            </a:r>
            <a:r>
              <a:rPr kumimoji="1" lang="en-US" altLang="zh-CN" sz="2800"/>
              <a:t>a[i][j] &lt; maxValue) path[i][j] = i</a:t>
            </a:r>
            <a:r>
              <a:rPr kumimoji="1" lang="en-US" altLang="zh-CN" sz="2800" b="1"/>
              <a:t>;</a:t>
            </a:r>
          </a:p>
          <a:p>
            <a:pPr algn="l">
              <a:spcBef>
                <a:spcPct val="10000"/>
              </a:spcBef>
            </a:pPr>
            <a:r>
              <a:rPr kumimoji="1" lang="en-US" altLang="zh-CN" sz="2800" b="1"/>
              <a:t>                else </a:t>
            </a:r>
            <a:r>
              <a:rPr kumimoji="1" lang="en-US" altLang="zh-CN" sz="2800"/>
              <a:t>path[i][j] = 0</a:t>
            </a:r>
            <a:r>
              <a:rPr kumimoji="1" lang="en-US" altLang="zh-CN" sz="2800" b="1"/>
              <a:t>;</a:t>
            </a:r>
          </a:p>
          <a:p>
            <a:pPr algn="l">
              <a:spcBef>
                <a:spcPct val="10000"/>
              </a:spcBef>
            </a:pPr>
            <a:r>
              <a:rPr kumimoji="1" lang="en-US" altLang="zh-CN" sz="2800" b="1"/>
              <a:t>        }</a:t>
            </a:r>
          </a:p>
          <a:p>
            <a:pPr algn="l">
              <a:spcBef>
                <a:spcPct val="10000"/>
              </a:spcBef>
            </a:pPr>
            <a:r>
              <a:rPr kumimoji="1" lang="en-US" altLang="zh-CN" sz="2800" b="1"/>
              <a:t>    for </a:t>
            </a:r>
            <a:r>
              <a:rPr kumimoji="1" lang="en-US" altLang="zh-CN" sz="2800"/>
              <a:t>(k = 0</a:t>
            </a:r>
            <a:r>
              <a:rPr kumimoji="1" lang="en-US" altLang="zh-CN" sz="2800" b="1"/>
              <a:t>; </a:t>
            </a:r>
            <a:r>
              <a:rPr kumimoji="1" lang="en-US" altLang="zh-CN" sz="2800"/>
              <a:t>k</a:t>
            </a:r>
            <a:r>
              <a:rPr kumimoji="1" lang="en-US" altLang="zh-CN" sz="2800" b="1"/>
              <a:t> &lt; </a:t>
            </a:r>
            <a:r>
              <a:rPr kumimoji="1" lang="en-US" altLang="zh-CN" sz="2800"/>
              <a:t>n</a:t>
            </a:r>
            <a:r>
              <a:rPr kumimoji="1" lang="en-US" altLang="zh-CN" sz="2800" b="1"/>
              <a:t>; </a:t>
            </a:r>
            <a:r>
              <a:rPr kumimoji="1" lang="en-US" altLang="zh-CN" sz="2800"/>
              <a:t>k++)</a:t>
            </a:r>
          </a:p>
          <a:p>
            <a:pPr algn="l">
              <a:spcBef>
                <a:spcPct val="10000"/>
              </a:spcBef>
            </a:pPr>
            <a:r>
              <a:rPr kumimoji="1" lang="en-US" altLang="zh-CN" sz="2800"/>
              <a:t>    </a:t>
            </a:r>
            <a:r>
              <a:rPr kumimoji="1" lang="en-US" altLang="zh-CN" sz="2800" b="1"/>
              <a:t>  </a:t>
            </a:r>
            <a:r>
              <a:rPr kumimoji="1" lang="en-US" altLang="zh-CN" sz="2800" b="1">
                <a:solidFill>
                  <a:schemeClr val="tx2"/>
                </a:solidFill>
              </a:rPr>
              <a:t>//</a:t>
            </a:r>
            <a:r>
              <a:rPr kumimoji="1" lang="zh-CN" altLang="en-US" sz="2800">
                <a:solidFill>
                  <a:schemeClr val="tx2"/>
                </a:solidFill>
                <a:ea typeface="隶书" panose="02010509060101010101" pitchFamily="49" charset="-122"/>
              </a:rPr>
              <a:t>针对每一个</a:t>
            </a:r>
            <a:r>
              <a:rPr kumimoji="1" lang="en-US" altLang="zh-CN" sz="2800" b="1">
                <a:solidFill>
                  <a:schemeClr val="tx2"/>
                </a:solidFill>
              </a:rPr>
              <a:t>k, </a:t>
            </a:r>
            <a:r>
              <a:rPr kumimoji="1" lang="zh-CN" altLang="en-US" sz="2800">
                <a:solidFill>
                  <a:schemeClr val="tx2"/>
                </a:solidFill>
                <a:ea typeface="隶书" panose="02010509060101010101" pitchFamily="49" charset="-122"/>
              </a:rPr>
              <a:t>产生</a:t>
            </a:r>
            <a:r>
              <a:rPr kumimoji="1" lang="en-US" altLang="zh-CN" sz="2800" b="1">
                <a:solidFill>
                  <a:schemeClr val="tx2"/>
                </a:solidFill>
              </a:rPr>
              <a:t>a(k)</a:t>
            </a:r>
            <a:r>
              <a:rPr kumimoji="1" lang="zh-CN" altLang="en-US" sz="2800">
                <a:solidFill>
                  <a:schemeClr val="tx2"/>
                </a:solidFill>
                <a:ea typeface="隶书" panose="02010509060101010101" pitchFamily="49" charset="-122"/>
              </a:rPr>
              <a:t>及</a:t>
            </a:r>
            <a:r>
              <a:rPr kumimoji="1" lang="en-US" altLang="zh-CN" sz="2800" b="1">
                <a:solidFill>
                  <a:schemeClr val="tx2"/>
                </a:solidFill>
              </a:rPr>
              <a:t>path(k)</a:t>
            </a:r>
            <a:r>
              <a:rPr kumimoji="1" lang="en-US" altLang="zh-CN" sz="2800" b="1"/>
              <a:t>        </a:t>
            </a:r>
          </a:p>
          <a:p>
            <a:pPr algn="l">
              <a:spcBef>
                <a:spcPct val="10000"/>
              </a:spcBef>
            </a:pPr>
            <a:r>
              <a:rPr kumimoji="1" lang="en-US" altLang="zh-CN" sz="2800" b="1"/>
              <a:t>        for </a:t>
            </a:r>
            <a:r>
              <a:rPr kumimoji="1" lang="en-US" altLang="zh-CN" sz="2800"/>
              <a:t>(i = 0</a:t>
            </a:r>
            <a:r>
              <a:rPr kumimoji="1" lang="en-US" altLang="zh-CN" sz="2800" b="1"/>
              <a:t>; </a:t>
            </a:r>
            <a:r>
              <a:rPr kumimoji="1" lang="en-US" altLang="zh-CN" sz="2800"/>
              <a:t>i</a:t>
            </a:r>
            <a:r>
              <a:rPr kumimoji="1" lang="en-US" altLang="zh-CN" sz="2800" b="1"/>
              <a:t> &lt; </a:t>
            </a:r>
            <a:r>
              <a:rPr kumimoji="1" lang="en-US" altLang="zh-CN" sz="2800"/>
              <a:t>n</a:t>
            </a:r>
            <a:r>
              <a:rPr kumimoji="1" lang="en-US" altLang="zh-CN" sz="2800" b="1"/>
              <a:t>; </a:t>
            </a:r>
            <a:r>
              <a:rPr kumimoji="1" lang="en-US" altLang="zh-CN" sz="2800"/>
              <a:t>i++)</a:t>
            </a:r>
          </a:p>
          <a:p>
            <a:pPr algn="l">
              <a:spcBef>
                <a:spcPct val="10000"/>
              </a:spcBef>
            </a:pPr>
            <a:r>
              <a:rPr kumimoji="1" lang="en-US" altLang="zh-CN" sz="2800" b="1">
                <a:effectLst>
                  <a:outerShdw blurRad="38100" dist="38100" dir="2700000" algn="tl">
                    <a:srgbClr val="C0C0C0"/>
                  </a:outerShdw>
                </a:effectLst>
              </a:rPr>
              <a:t>            </a:t>
            </a:r>
            <a:r>
              <a:rPr kumimoji="1" lang="en-US" altLang="zh-CN" sz="2800" b="1"/>
              <a:t>for </a:t>
            </a:r>
            <a:r>
              <a:rPr kumimoji="1" lang="en-US" altLang="zh-CN" sz="2800"/>
              <a:t>(j = 0</a:t>
            </a:r>
            <a:r>
              <a:rPr kumimoji="1" lang="en-US" altLang="zh-CN" sz="2800" b="1"/>
              <a:t>; </a:t>
            </a:r>
            <a:r>
              <a:rPr kumimoji="1" lang="en-US" altLang="zh-CN" sz="2800"/>
              <a:t>j</a:t>
            </a:r>
            <a:r>
              <a:rPr kumimoji="1" lang="en-US" altLang="zh-CN" sz="2800" b="1"/>
              <a:t> &lt; </a:t>
            </a:r>
            <a:r>
              <a:rPr kumimoji="1" lang="en-US" altLang="zh-CN" sz="2800"/>
              <a:t>n</a:t>
            </a:r>
            <a:r>
              <a:rPr kumimoji="1" lang="en-US" altLang="zh-CN" sz="2800" b="1"/>
              <a:t>; </a:t>
            </a:r>
            <a:r>
              <a:rPr kumimoji="1" lang="en-US" altLang="zh-CN" sz="2800"/>
              <a:t>j++)</a:t>
            </a:r>
          </a:p>
          <a:p>
            <a:pPr algn="l">
              <a:spcBef>
                <a:spcPct val="10000"/>
              </a:spcBef>
            </a:pPr>
            <a:r>
              <a:rPr kumimoji="1" lang="en-US" altLang="zh-CN" sz="2800" b="1"/>
              <a:t>                if </a:t>
            </a:r>
            <a:r>
              <a:rPr kumimoji="1" lang="en-US" altLang="zh-CN" sz="2800"/>
              <a:t>(a[i][k] + a[k][j]</a:t>
            </a:r>
            <a:r>
              <a:rPr kumimoji="1" lang="en-US" altLang="zh-CN" sz="2800" b="1"/>
              <a:t> &lt; </a:t>
            </a:r>
            <a:r>
              <a:rPr kumimoji="1" lang="en-US" altLang="zh-CN" sz="2800"/>
              <a:t>a[i][j])</a:t>
            </a:r>
            <a:r>
              <a:rPr kumimoji="1" lang="en-US" altLang="zh-CN" sz="2800" b="1"/>
              <a:t> { </a:t>
            </a:r>
          </a:p>
          <a:p>
            <a:pPr algn="l">
              <a:spcBef>
                <a:spcPct val="10000"/>
              </a:spcBef>
            </a:pPr>
            <a:r>
              <a:rPr kumimoji="1" lang="en-US" altLang="zh-CN" sz="2800" b="1"/>
              <a:t>                    </a:t>
            </a:r>
            <a:r>
              <a:rPr kumimoji="1" lang="en-US" altLang="zh-CN" sz="2800"/>
              <a:t>a[i][j] = a[i][k] + a[k][j]</a:t>
            </a:r>
            <a:r>
              <a:rPr kumimoji="1" lang="en-US" altLang="zh-CN" sz="2800" b="1"/>
              <a:t>;               </a:t>
            </a:r>
            <a:endParaRPr kumimoji="1" lang="en-US" altLang="zh-CN" sz="2800">
              <a:solidFill>
                <a:schemeClr val="tx2"/>
              </a:solidFill>
            </a:endParaRPr>
          </a:p>
        </p:txBody>
      </p:sp>
    </p:spTree>
  </p:cSld>
  <p:clrMapOvr>
    <a:masterClrMapping/>
  </p:clrMapOvr>
  <p:transition spd="med">
    <p:wipe dir="r"/>
  </p:transition>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928DC8AC-3477-4340-890D-E74474473090}"/>
              </a:ext>
            </a:extLst>
          </p:cNvPr>
          <p:cNvSpPr>
            <a:spLocks noGrp="1"/>
          </p:cNvSpPr>
          <p:nvPr>
            <p:ph type="sldNum" sz="quarter" idx="11"/>
          </p:nvPr>
        </p:nvSpPr>
        <p:spPr/>
        <p:txBody>
          <a:bodyPr/>
          <a:lstStyle/>
          <a:p>
            <a:r>
              <a:rPr lang="en-US" altLang="zh-CN"/>
              <a:t>146-</a:t>
            </a:r>
            <a:fld id="{986E7BB9-6768-4FBA-A1D1-029F5149A4B6}" type="slidenum">
              <a:rPr lang="en-US" altLang="zh-CN"/>
              <a:pPr/>
              <a:t>111</a:t>
            </a:fld>
            <a:endParaRPr lang="en-US" altLang="zh-CN"/>
          </a:p>
        </p:txBody>
      </p:sp>
      <p:sp>
        <p:nvSpPr>
          <p:cNvPr id="505858" name="Text Box 2">
            <a:extLst>
              <a:ext uri="{FF2B5EF4-FFF2-40B4-BE49-F238E27FC236}">
                <a16:creationId xmlns:a16="http://schemas.microsoft.com/office/drawing/2014/main" id="{B3E97E28-CDEC-436C-97EA-38D38A6AE816}"/>
              </a:ext>
            </a:extLst>
          </p:cNvPr>
          <p:cNvSpPr txBox="1">
            <a:spLocks noChangeArrowheads="1"/>
          </p:cNvSpPr>
          <p:nvPr/>
        </p:nvSpPr>
        <p:spPr bwMode="auto">
          <a:xfrm>
            <a:off x="457200" y="679450"/>
            <a:ext cx="8255000" cy="3430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0000"/>
              </a:spcBef>
            </a:pPr>
            <a:r>
              <a:rPr kumimoji="1" lang="en-US" altLang="zh-CN" sz="2800" b="1">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path[i][j] = path[k][j]</a:t>
            </a:r>
            <a:r>
              <a:rPr kumimoji="1" lang="en-US" altLang="zh-CN" sz="2800" b="1">
                <a:latin typeface="Times New Roman" panose="02020603050405020304" pitchFamily="18" charset="0"/>
                <a:ea typeface="仿宋_GB2312" pitchFamily="49" charset="-122"/>
              </a:rPr>
              <a:t>; </a:t>
            </a:r>
          </a:p>
          <a:p>
            <a:pPr>
              <a:spcBef>
                <a:spcPct val="10000"/>
              </a:spcBef>
            </a:pPr>
            <a:r>
              <a:rPr kumimoji="1" lang="en-US" altLang="zh-CN" sz="2800" b="1">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缩短路径长度</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绕过</a:t>
            </a:r>
            <a:r>
              <a:rPr kumimoji="1" lang="zh-CN" altLang="en-US" sz="2800" b="1">
                <a:solidFill>
                  <a:schemeClr val="tx2"/>
                </a:solidFill>
                <a:latin typeface="Times New Roman" panose="02020603050405020304" pitchFamily="18" charset="0"/>
                <a:ea typeface="隶书" panose="02010509060101010101" pitchFamily="49" charset="-122"/>
              </a:rPr>
              <a:t> </a:t>
            </a:r>
            <a:r>
              <a:rPr kumimoji="1" lang="en-US" altLang="zh-CN" sz="2800" b="1" i="1">
                <a:solidFill>
                  <a:schemeClr val="tx2"/>
                </a:solidFill>
                <a:latin typeface="Times New Roman" panose="02020603050405020304" pitchFamily="18" charset="0"/>
                <a:ea typeface="隶书" panose="02010509060101010101" pitchFamily="49" charset="-122"/>
              </a:rPr>
              <a:t>k </a:t>
            </a:r>
            <a:r>
              <a:rPr kumimoji="1" lang="zh-CN" altLang="en-US" sz="2800">
                <a:solidFill>
                  <a:schemeClr val="tx2"/>
                </a:solidFill>
                <a:latin typeface="Times New Roman" panose="02020603050405020304" pitchFamily="18" charset="0"/>
                <a:ea typeface="隶书" panose="02010509060101010101" pitchFamily="49" charset="-122"/>
              </a:rPr>
              <a:t>到</a:t>
            </a:r>
            <a:r>
              <a:rPr kumimoji="1" lang="zh-CN" altLang="en-US" sz="2800" b="1">
                <a:solidFill>
                  <a:schemeClr val="tx2"/>
                </a:solidFill>
                <a:latin typeface="Times New Roman" panose="02020603050405020304" pitchFamily="18" charset="0"/>
                <a:ea typeface="隶书" panose="02010509060101010101" pitchFamily="49" charset="-122"/>
              </a:rPr>
              <a:t> </a:t>
            </a:r>
            <a:r>
              <a:rPr kumimoji="1" lang="en-US" altLang="zh-CN" sz="2800" b="1" i="1">
                <a:solidFill>
                  <a:schemeClr val="tx2"/>
                </a:solidFill>
                <a:latin typeface="Times New Roman" panose="02020603050405020304" pitchFamily="18" charset="0"/>
                <a:ea typeface="隶书" panose="02010509060101010101" pitchFamily="49" charset="-122"/>
              </a:rPr>
              <a:t>j</a:t>
            </a:r>
            <a:endParaRPr kumimoji="1" lang="en-US" altLang="zh-CN" sz="2800" b="1">
              <a:solidFill>
                <a:schemeClr val="tx2"/>
              </a:solidFill>
              <a:latin typeface="Times New Roman" panose="02020603050405020304" pitchFamily="18" charset="0"/>
              <a:ea typeface="隶书" panose="02010509060101010101" pitchFamily="49" charset="-122"/>
            </a:endParaRPr>
          </a:p>
          <a:p>
            <a:pPr>
              <a:spcBef>
                <a:spcPct val="5000"/>
              </a:spcBef>
            </a:pPr>
            <a:r>
              <a:rPr kumimoji="1" lang="en-US" altLang="zh-CN" sz="2800" b="1">
                <a:effectLst>
                  <a:outerShdw blurRad="38100" dist="38100" dir="2700000" algn="tl">
                    <a:srgbClr val="C0C0C0"/>
                  </a:outerShdw>
                </a:effectLst>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a:t>
            </a:r>
          </a:p>
          <a:p>
            <a:pPr>
              <a:spcBef>
                <a:spcPct val="5000"/>
              </a:spcBef>
            </a:pPr>
            <a:r>
              <a:rPr kumimoji="1" lang="en-US" altLang="zh-CN" sz="2800" b="1">
                <a:latin typeface="Times New Roman" panose="02020603050405020304" pitchFamily="18" charset="0"/>
                <a:ea typeface="仿宋_GB2312" pitchFamily="49" charset="-122"/>
              </a:rPr>
              <a:t>};</a:t>
            </a:r>
          </a:p>
          <a:p>
            <a:pPr>
              <a:spcBef>
                <a:spcPct val="5000"/>
              </a:spcBef>
            </a:pPr>
            <a:endParaRPr kumimoji="1" lang="en-US" altLang="zh-CN" sz="2800" b="1">
              <a:latin typeface="Times New Roman" panose="02020603050405020304" pitchFamily="18" charset="0"/>
              <a:ea typeface="仿宋_GB2312" pitchFamily="49" charset="-122"/>
            </a:endParaRPr>
          </a:p>
          <a:p>
            <a:pPr>
              <a:lnSpc>
                <a:spcPct val="110000"/>
              </a:lnSpc>
              <a:spcBef>
                <a:spcPct val="20000"/>
              </a:spcBef>
              <a:buClr>
                <a:srgbClr val="800080"/>
              </a:buClr>
              <a:buSzPct val="50000"/>
              <a:buFont typeface="Wingdings" panose="05000000000000000000" pitchFamily="2" charset="2"/>
              <a:buChar char="n"/>
            </a:pPr>
            <a:r>
              <a:rPr kumimoji="1" lang="en-US" altLang="zh-CN" sz="3000" b="1">
                <a:latin typeface="Times New Roman" panose="02020603050405020304" pitchFamily="18" charset="0"/>
                <a:ea typeface="仿宋_GB2312" pitchFamily="49" charset="-122"/>
              </a:rPr>
              <a:t>Floyd</a:t>
            </a:r>
            <a:r>
              <a:rPr kumimoji="1" lang="zh-CN" altLang="en-US" sz="3000" b="1">
                <a:latin typeface="Times New Roman" panose="02020603050405020304" pitchFamily="18" charset="0"/>
                <a:ea typeface="仿宋_GB2312" pitchFamily="49" charset="-122"/>
              </a:rPr>
              <a:t>算法允许图中有带负权值的边，但不许有包含带负权值的边组成的回路。</a:t>
            </a:r>
            <a:r>
              <a:rPr kumimoji="1" lang="zh-CN" altLang="en-US" sz="2800">
                <a:latin typeface="Times New Roman" panose="02020603050405020304" pitchFamily="18" charset="0"/>
                <a:ea typeface="仿宋_GB2312" pitchFamily="49" charset="-122"/>
              </a:rPr>
              <a:t> </a:t>
            </a:r>
          </a:p>
        </p:txBody>
      </p:sp>
    </p:spTree>
  </p:cSld>
  <p:clrMapOvr>
    <a:masterClrMapping/>
  </p:clrMapOvr>
  <p:transition spd="med">
    <p:wipe dir="r"/>
  </p:transition>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灯片编号占位符 2">
            <a:extLst>
              <a:ext uri="{FF2B5EF4-FFF2-40B4-BE49-F238E27FC236}">
                <a16:creationId xmlns:a16="http://schemas.microsoft.com/office/drawing/2014/main" id="{56C835A2-48A7-4832-A99C-75BDE5076EF8}"/>
              </a:ext>
            </a:extLst>
          </p:cNvPr>
          <p:cNvSpPr>
            <a:spLocks noGrp="1"/>
          </p:cNvSpPr>
          <p:nvPr>
            <p:ph type="sldNum" sz="quarter" idx="11"/>
          </p:nvPr>
        </p:nvSpPr>
        <p:spPr/>
        <p:txBody>
          <a:bodyPr/>
          <a:lstStyle/>
          <a:p>
            <a:r>
              <a:rPr lang="en-US" altLang="zh-CN"/>
              <a:t>146-</a:t>
            </a:r>
            <a:fld id="{6BE87E33-286F-4BC4-88D8-5ACC9575B84E}" type="slidenum">
              <a:rPr lang="en-US" altLang="zh-CN"/>
              <a:pPr/>
              <a:t>112</a:t>
            </a:fld>
            <a:endParaRPr lang="en-US" altLang="zh-CN"/>
          </a:p>
        </p:txBody>
      </p:sp>
      <p:graphicFrame>
        <p:nvGraphicFramePr>
          <p:cNvPr id="428034" name="Object 2">
            <a:extLst>
              <a:ext uri="{FF2B5EF4-FFF2-40B4-BE49-F238E27FC236}">
                <a16:creationId xmlns:a16="http://schemas.microsoft.com/office/drawing/2014/main" id="{D508C1D7-38B6-4032-871A-F665D4383DC0}"/>
              </a:ext>
            </a:extLst>
          </p:cNvPr>
          <p:cNvGraphicFramePr>
            <a:graphicFrameLocks noChangeAspect="1"/>
          </p:cNvGraphicFramePr>
          <p:nvPr/>
        </p:nvGraphicFramePr>
        <p:xfrm>
          <a:off x="533400" y="419100"/>
          <a:ext cx="8239125" cy="4062413"/>
        </p:xfrm>
        <a:graphic>
          <a:graphicData uri="http://schemas.openxmlformats.org/presentationml/2006/ole">
            <mc:AlternateContent xmlns:mc="http://schemas.openxmlformats.org/markup-compatibility/2006">
              <mc:Choice xmlns:v="urn:schemas-microsoft-com:vml" Requires="v">
                <p:oleObj spid="_x0000_s428060" name="Document" r:id="rId3" imgW="5469480" imgH="2566440" progId="Word.Document.8">
                  <p:embed/>
                </p:oleObj>
              </mc:Choice>
              <mc:Fallback>
                <p:oleObj name="Document" r:id="rId3" imgW="5469480" imgH="256644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19100"/>
                        <a:ext cx="8239125" cy="406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28058" name="Group 26">
            <a:extLst>
              <a:ext uri="{FF2B5EF4-FFF2-40B4-BE49-F238E27FC236}">
                <a16:creationId xmlns:a16="http://schemas.microsoft.com/office/drawing/2014/main" id="{4FD2CB84-F841-4096-98C5-D25A38492AC6}"/>
              </a:ext>
            </a:extLst>
          </p:cNvPr>
          <p:cNvGrpSpPr>
            <a:grpSpLocks/>
          </p:cNvGrpSpPr>
          <p:nvPr/>
        </p:nvGrpSpPr>
        <p:grpSpPr bwMode="auto">
          <a:xfrm>
            <a:off x="3024188" y="4041775"/>
            <a:ext cx="3106737" cy="2636838"/>
            <a:chOff x="1911" y="2550"/>
            <a:chExt cx="1957" cy="1661"/>
          </a:xfrm>
        </p:grpSpPr>
        <p:sp>
          <p:nvSpPr>
            <p:cNvPr id="428036" name="Line 4">
              <a:extLst>
                <a:ext uri="{FF2B5EF4-FFF2-40B4-BE49-F238E27FC236}">
                  <a16:creationId xmlns:a16="http://schemas.microsoft.com/office/drawing/2014/main" id="{8EE36CB3-F9CC-4D2F-B917-D716D67C725C}"/>
                </a:ext>
              </a:extLst>
            </p:cNvPr>
            <p:cNvSpPr>
              <a:spLocks noChangeShapeType="1"/>
            </p:cNvSpPr>
            <p:nvPr/>
          </p:nvSpPr>
          <p:spPr bwMode="auto">
            <a:xfrm flipV="1">
              <a:off x="2231" y="3155"/>
              <a:ext cx="1308" cy="686"/>
            </a:xfrm>
            <a:prstGeom prst="line">
              <a:avLst/>
            </a:prstGeom>
            <a:noFill/>
            <a:ln w="3175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28057" name="Group 25">
              <a:extLst>
                <a:ext uri="{FF2B5EF4-FFF2-40B4-BE49-F238E27FC236}">
                  <a16:creationId xmlns:a16="http://schemas.microsoft.com/office/drawing/2014/main" id="{F5FB1488-4635-4345-9A6F-758B8115AFE9}"/>
                </a:ext>
              </a:extLst>
            </p:cNvPr>
            <p:cNvGrpSpPr>
              <a:grpSpLocks/>
            </p:cNvGrpSpPr>
            <p:nvPr/>
          </p:nvGrpSpPr>
          <p:grpSpPr bwMode="auto">
            <a:xfrm>
              <a:off x="1988" y="2744"/>
              <a:ext cx="1789" cy="1340"/>
              <a:chOff x="1988" y="2744"/>
              <a:chExt cx="1789" cy="1340"/>
            </a:xfrm>
          </p:grpSpPr>
          <p:sp>
            <p:nvSpPr>
              <p:cNvPr id="428038" name="Oval 6" descr="羊皮纸">
                <a:extLst>
                  <a:ext uri="{FF2B5EF4-FFF2-40B4-BE49-F238E27FC236}">
                    <a16:creationId xmlns:a16="http://schemas.microsoft.com/office/drawing/2014/main" id="{FB13A8EF-893E-4C71-9F53-AE91E9EAAFA5}"/>
                  </a:ext>
                </a:extLst>
              </p:cNvPr>
              <p:cNvSpPr>
                <a:spLocks noChangeArrowheads="1"/>
              </p:cNvSpPr>
              <p:nvPr/>
            </p:nvSpPr>
            <p:spPr bwMode="auto">
              <a:xfrm>
                <a:off x="1993" y="2926"/>
                <a:ext cx="266" cy="266"/>
              </a:xfrm>
              <a:prstGeom prst="ellipse">
                <a:avLst/>
              </a:prstGeom>
              <a:blipFill dpi="0" rotWithShape="0">
                <a:blip r:embed="rId5"/>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2</a:t>
                </a:r>
              </a:p>
            </p:txBody>
          </p:sp>
          <p:sp>
            <p:nvSpPr>
              <p:cNvPr id="428039" name="Oval 7" descr="羊皮纸">
                <a:extLst>
                  <a:ext uri="{FF2B5EF4-FFF2-40B4-BE49-F238E27FC236}">
                    <a16:creationId xmlns:a16="http://schemas.microsoft.com/office/drawing/2014/main" id="{96663747-ADCD-40BF-B4EA-F7C2A9C3DD09}"/>
                  </a:ext>
                </a:extLst>
              </p:cNvPr>
              <p:cNvSpPr>
                <a:spLocks noChangeArrowheads="1"/>
              </p:cNvSpPr>
              <p:nvPr/>
            </p:nvSpPr>
            <p:spPr bwMode="auto">
              <a:xfrm>
                <a:off x="1988" y="3790"/>
                <a:ext cx="266" cy="266"/>
              </a:xfrm>
              <a:prstGeom prst="ellipse">
                <a:avLst/>
              </a:prstGeom>
              <a:blipFill dpi="0" rotWithShape="0">
                <a:blip r:embed="rId5"/>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0</a:t>
                </a:r>
              </a:p>
            </p:txBody>
          </p:sp>
          <p:sp>
            <p:nvSpPr>
              <p:cNvPr id="428040" name="Oval 8" descr="羊皮纸">
                <a:extLst>
                  <a:ext uri="{FF2B5EF4-FFF2-40B4-BE49-F238E27FC236}">
                    <a16:creationId xmlns:a16="http://schemas.microsoft.com/office/drawing/2014/main" id="{FED6CB9F-B185-410B-A664-7C76005317D8}"/>
                  </a:ext>
                </a:extLst>
              </p:cNvPr>
              <p:cNvSpPr>
                <a:spLocks noChangeArrowheads="1"/>
              </p:cNvSpPr>
              <p:nvPr/>
            </p:nvSpPr>
            <p:spPr bwMode="auto">
              <a:xfrm>
                <a:off x="3511" y="2944"/>
                <a:ext cx="266" cy="266"/>
              </a:xfrm>
              <a:prstGeom prst="ellipse">
                <a:avLst/>
              </a:prstGeom>
              <a:blipFill dpi="0" rotWithShape="0">
                <a:blip r:embed="rId5"/>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3</a:t>
                </a:r>
              </a:p>
            </p:txBody>
          </p:sp>
          <p:sp>
            <p:nvSpPr>
              <p:cNvPr id="428041" name="Oval 9" descr="羊皮纸">
                <a:extLst>
                  <a:ext uri="{FF2B5EF4-FFF2-40B4-BE49-F238E27FC236}">
                    <a16:creationId xmlns:a16="http://schemas.microsoft.com/office/drawing/2014/main" id="{A37881A4-0F7F-4064-B698-1294FE01E571}"/>
                  </a:ext>
                </a:extLst>
              </p:cNvPr>
              <p:cNvSpPr>
                <a:spLocks noChangeArrowheads="1"/>
              </p:cNvSpPr>
              <p:nvPr/>
            </p:nvSpPr>
            <p:spPr bwMode="auto">
              <a:xfrm>
                <a:off x="3506" y="3818"/>
                <a:ext cx="266" cy="266"/>
              </a:xfrm>
              <a:prstGeom prst="ellipse">
                <a:avLst/>
              </a:prstGeom>
              <a:blipFill dpi="0" rotWithShape="0">
                <a:blip r:embed="rId5"/>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1</a:t>
                </a:r>
              </a:p>
            </p:txBody>
          </p:sp>
          <p:sp>
            <p:nvSpPr>
              <p:cNvPr id="428042" name="Line 10">
                <a:extLst>
                  <a:ext uri="{FF2B5EF4-FFF2-40B4-BE49-F238E27FC236}">
                    <a16:creationId xmlns:a16="http://schemas.microsoft.com/office/drawing/2014/main" id="{E86443A2-4802-4F4B-9763-202496323670}"/>
                  </a:ext>
                </a:extLst>
              </p:cNvPr>
              <p:cNvSpPr>
                <a:spLocks noChangeShapeType="1"/>
              </p:cNvSpPr>
              <p:nvPr/>
            </p:nvSpPr>
            <p:spPr bwMode="auto">
              <a:xfrm>
                <a:off x="2122" y="3201"/>
                <a:ext cx="0" cy="604"/>
              </a:xfrm>
              <a:prstGeom prst="line">
                <a:avLst/>
              </a:prstGeom>
              <a:noFill/>
              <a:ln w="3175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43" name="Line 11">
                <a:extLst>
                  <a:ext uri="{FF2B5EF4-FFF2-40B4-BE49-F238E27FC236}">
                    <a16:creationId xmlns:a16="http://schemas.microsoft.com/office/drawing/2014/main" id="{A83D851B-6A15-4EF8-87FE-21262889F7DF}"/>
                  </a:ext>
                </a:extLst>
              </p:cNvPr>
              <p:cNvSpPr>
                <a:spLocks noChangeShapeType="1"/>
              </p:cNvSpPr>
              <p:nvPr/>
            </p:nvSpPr>
            <p:spPr bwMode="auto">
              <a:xfrm>
                <a:off x="2259" y="3073"/>
                <a:ext cx="1243" cy="0"/>
              </a:xfrm>
              <a:prstGeom prst="line">
                <a:avLst/>
              </a:prstGeom>
              <a:noFill/>
              <a:ln w="3175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44" name="Line 12">
                <a:extLst>
                  <a:ext uri="{FF2B5EF4-FFF2-40B4-BE49-F238E27FC236}">
                    <a16:creationId xmlns:a16="http://schemas.microsoft.com/office/drawing/2014/main" id="{2E9C251F-E504-4D62-A136-1A7158E6125D}"/>
                  </a:ext>
                </a:extLst>
              </p:cNvPr>
              <p:cNvSpPr>
                <a:spLocks noChangeShapeType="1"/>
              </p:cNvSpPr>
              <p:nvPr/>
            </p:nvSpPr>
            <p:spPr bwMode="auto">
              <a:xfrm>
                <a:off x="2255" y="3937"/>
                <a:ext cx="1243" cy="0"/>
              </a:xfrm>
              <a:prstGeom prst="line">
                <a:avLst/>
              </a:prstGeom>
              <a:noFill/>
              <a:ln w="3175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45" name="Line 13">
                <a:extLst>
                  <a:ext uri="{FF2B5EF4-FFF2-40B4-BE49-F238E27FC236}">
                    <a16:creationId xmlns:a16="http://schemas.microsoft.com/office/drawing/2014/main" id="{7522CC62-F96E-4F55-A8C3-0D08A12FC6B8}"/>
                  </a:ext>
                </a:extLst>
              </p:cNvPr>
              <p:cNvSpPr>
                <a:spLocks noChangeShapeType="1"/>
              </p:cNvSpPr>
              <p:nvPr/>
            </p:nvSpPr>
            <p:spPr bwMode="auto">
              <a:xfrm flipH="1" flipV="1">
                <a:off x="3639" y="3201"/>
                <a:ext cx="0" cy="621"/>
              </a:xfrm>
              <a:prstGeom prst="line">
                <a:avLst/>
              </a:prstGeom>
              <a:noFill/>
              <a:ln w="3175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46" name="Freeform 14">
                <a:extLst>
                  <a:ext uri="{FF2B5EF4-FFF2-40B4-BE49-F238E27FC236}">
                    <a16:creationId xmlns:a16="http://schemas.microsoft.com/office/drawing/2014/main" id="{AFC6249D-661B-4DF9-B3B7-284A59E0DF71}"/>
                  </a:ext>
                </a:extLst>
              </p:cNvPr>
              <p:cNvSpPr>
                <a:spLocks/>
              </p:cNvSpPr>
              <p:nvPr/>
            </p:nvSpPr>
            <p:spPr bwMode="auto">
              <a:xfrm>
                <a:off x="2204" y="2744"/>
                <a:ext cx="1353" cy="219"/>
              </a:xfrm>
              <a:custGeom>
                <a:avLst/>
                <a:gdLst>
                  <a:gd name="T0" fmla="*/ 1353 w 1353"/>
                  <a:gd name="T1" fmla="*/ 219 h 219"/>
                  <a:gd name="T2" fmla="*/ 1133 w 1353"/>
                  <a:gd name="T3" fmla="*/ 64 h 219"/>
                  <a:gd name="T4" fmla="*/ 877 w 1353"/>
                  <a:gd name="T5" fmla="*/ 9 h 219"/>
                  <a:gd name="T6" fmla="*/ 503 w 1353"/>
                  <a:gd name="T7" fmla="*/ 9 h 219"/>
                  <a:gd name="T8" fmla="*/ 247 w 1353"/>
                  <a:gd name="T9" fmla="*/ 64 h 219"/>
                  <a:gd name="T10" fmla="*/ 0 w 1353"/>
                  <a:gd name="T11" fmla="*/ 219 h 219"/>
                </a:gdLst>
                <a:ahLst/>
                <a:cxnLst>
                  <a:cxn ang="0">
                    <a:pos x="T0" y="T1"/>
                  </a:cxn>
                  <a:cxn ang="0">
                    <a:pos x="T2" y="T3"/>
                  </a:cxn>
                  <a:cxn ang="0">
                    <a:pos x="T4" y="T5"/>
                  </a:cxn>
                  <a:cxn ang="0">
                    <a:pos x="T6" y="T7"/>
                  </a:cxn>
                  <a:cxn ang="0">
                    <a:pos x="T8" y="T9"/>
                  </a:cxn>
                  <a:cxn ang="0">
                    <a:pos x="T10" y="T11"/>
                  </a:cxn>
                </a:cxnLst>
                <a:rect l="0" t="0" r="r" b="b"/>
                <a:pathLst>
                  <a:path w="1353" h="219">
                    <a:moveTo>
                      <a:pt x="1353" y="219"/>
                    </a:moveTo>
                    <a:cubicBezTo>
                      <a:pt x="1282" y="159"/>
                      <a:pt x="1212" y="99"/>
                      <a:pt x="1133" y="64"/>
                    </a:cubicBezTo>
                    <a:cubicBezTo>
                      <a:pt x="1054" y="29"/>
                      <a:pt x="982" y="18"/>
                      <a:pt x="877" y="9"/>
                    </a:cubicBezTo>
                    <a:cubicBezTo>
                      <a:pt x="772" y="0"/>
                      <a:pt x="608" y="0"/>
                      <a:pt x="503" y="9"/>
                    </a:cubicBezTo>
                    <a:cubicBezTo>
                      <a:pt x="398" y="18"/>
                      <a:pt x="331" y="29"/>
                      <a:pt x="247" y="64"/>
                    </a:cubicBezTo>
                    <a:cubicBezTo>
                      <a:pt x="163" y="99"/>
                      <a:pt x="41" y="193"/>
                      <a:pt x="0" y="219"/>
                    </a:cubicBezTo>
                  </a:path>
                </a:pathLst>
              </a:custGeom>
              <a:noFill/>
              <a:ln w="31750">
                <a:solidFill>
                  <a:srgbClr val="008000"/>
                </a:solidFill>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47" name="Freeform 15">
                <a:extLst>
                  <a:ext uri="{FF2B5EF4-FFF2-40B4-BE49-F238E27FC236}">
                    <a16:creationId xmlns:a16="http://schemas.microsoft.com/office/drawing/2014/main" id="{CA573E8F-4409-4248-B87A-E0EED005D7DE}"/>
                  </a:ext>
                </a:extLst>
              </p:cNvPr>
              <p:cNvSpPr>
                <a:spLocks/>
              </p:cNvSpPr>
              <p:nvPr/>
            </p:nvSpPr>
            <p:spPr bwMode="auto">
              <a:xfrm>
                <a:off x="2249" y="3118"/>
                <a:ext cx="1354" cy="714"/>
              </a:xfrm>
              <a:custGeom>
                <a:avLst/>
                <a:gdLst>
                  <a:gd name="T0" fmla="*/ 0 w 1354"/>
                  <a:gd name="T1" fmla="*/ 0 h 714"/>
                  <a:gd name="T2" fmla="*/ 229 w 1354"/>
                  <a:gd name="T3" fmla="*/ 55 h 714"/>
                  <a:gd name="T4" fmla="*/ 531 w 1354"/>
                  <a:gd name="T5" fmla="*/ 138 h 714"/>
                  <a:gd name="T6" fmla="*/ 832 w 1354"/>
                  <a:gd name="T7" fmla="*/ 275 h 714"/>
                  <a:gd name="T8" fmla="*/ 1116 w 1354"/>
                  <a:gd name="T9" fmla="*/ 476 h 714"/>
                  <a:gd name="T10" fmla="*/ 1354 w 1354"/>
                  <a:gd name="T11" fmla="*/ 714 h 714"/>
                </a:gdLst>
                <a:ahLst/>
                <a:cxnLst>
                  <a:cxn ang="0">
                    <a:pos x="T0" y="T1"/>
                  </a:cxn>
                  <a:cxn ang="0">
                    <a:pos x="T2" y="T3"/>
                  </a:cxn>
                  <a:cxn ang="0">
                    <a:pos x="T4" y="T5"/>
                  </a:cxn>
                  <a:cxn ang="0">
                    <a:pos x="T6" y="T7"/>
                  </a:cxn>
                  <a:cxn ang="0">
                    <a:pos x="T8" y="T9"/>
                  </a:cxn>
                  <a:cxn ang="0">
                    <a:pos x="T10" y="T11"/>
                  </a:cxn>
                </a:cxnLst>
                <a:rect l="0" t="0" r="r" b="b"/>
                <a:pathLst>
                  <a:path w="1354" h="714">
                    <a:moveTo>
                      <a:pt x="0" y="0"/>
                    </a:moveTo>
                    <a:cubicBezTo>
                      <a:pt x="70" y="16"/>
                      <a:pt x="141" y="32"/>
                      <a:pt x="229" y="55"/>
                    </a:cubicBezTo>
                    <a:cubicBezTo>
                      <a:pt x="317" y="78"/>
                      <a:pt x="431" y="101"/>
                      <a:pt x="531" y="138"/>
                    </a:cubicBezTo>
                    <a:cubicBezTo>
                      <a:pt x="631" y="175"/>
                      <a:pt x="735" y="219"/>
                      <a:pt x="832" y="275"/>
                    </a:cubicBezTo>
                    <a:cubicBezTo>
                      <a:pt x="929" y="331"/>
                      <a:pt x="1029" y="403"/>
                      <a:pt x="1116" y="476"/>
                    </a:cubicBezTo>
                    <a:cubicBezTo>
                      <a:pt x="1203" y="549"/>
                      <a:pt x="1316" y="671"/>
                      <a:pt x="1354" y="714"/>
                    </a:cubicBezTo>
                  </a:path>
                </a:pathLst>
              </a:custGeom>
              <a:noFill/>
              <a:ln w="31750">
                <a:solidFill>
                  <a:srgbClr val="008000"/>
                </a:solidFill>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48" name="Freeform 16">
                <a:extLst>
                  <a:ext uri="{FF2B5EF4-FFF2-40B4-BE49-F238E27FC236}">
                    <a16:creationId xmlns:a16="http://schemas.microsoft.com/office/drawing/2014/main" id="{700F5ACB-4522-4795-9873-BA24947029CC}"/>
                  </a:ext>
                </a:extLst>
              </p:cNvPr>
              <p:cNvSpPr>
                <a:spLocks/>
              </p:cNvSpPr>
              <p:nvPr/>
            </p:nvSpPr>
            <p:spPr bwMode="auto">
              <a:xfrm>
                <a:off x="2167" y="3192"/>
                <a:ext cx="1353" cy="704"/>
              </a:xfrm>
              <a:custGeom>
                <a:avLst/>
                <a:gdLst>
                  <a:gd name="T0" fmla="*/ 1353 w 1353"/>
                  <a:gd name="T1" fmla="*/ 704 h 704"/>
                  <a:gd name="T2" fmla="*/ 978 w 1353"/>
                  <a:gd name="T3" fmla="*/ 630 h 704"/>
                  <a:gd name="T4" fmla="*/ 448 w 1353"/>
                  <a:gd name="T5" fmla="*/ 411 h 704"/>
                  <a:gd name="T6" fmla="*/ 101 w 1353"/>
                  <a:gd name="T7" fmla="*/ 146 h 704"/>
                  <a:gd name="T8" fmla="*/ 0 w 1353"/>
                  <a:gd name="T9" fmla="*/ 0 h 704"/>
                </a:gdLst>
                <a:ahLst/>
                <a:cxnLst>
                  <a:cxn ang="0">
                    <a:pos x="T0" y="T1"/>
                  </a:cxn>
                  <a:cxn ang="0">
                    <a:pos x="T2" y="T3"/>
                  </a:cxn>
                  <a:cxn ang="0">
                    <a:pos x="T4" y="T5"/>
                  </a:cxn>
                  <a:cxn ang="0">
                    <a:pos x="T6" y="T7"/>
                  </a:cxn>
                  <a:cxn ang="0">
                    <a:pos x="T8" y="T9"/>
                  </a:cxn>
                </a:cxnLst>
                <a:rect l="0" t="0" r="r" b="b"/>
                <a:pathLst>
                  <a:path w="1353" h="704">
                    <a:moveTo>
                      <a:pt x="1353" y="704"/>
                    </a:moveTo>
                    <a:cubicBezTo>
                      <a:pt x="1241" y="691"/>
                      <a:pt x="1129" y="679"/>
                      <a:pt x="978" y="630"/>
                    </a:cubicBezTo>
                    <a:cubicBezTo>
                      <a:pt x="827" y="581"/>
                      <a:pt x="594" y="492"/>
                      <a:pt x="448" y="411"/>
                    </a:cubicBezTo>
                    <a:cubicBezTo>
                      <a:pt x="302" y="330"/>
                      <a:pt x="176" y="215"/>
                      <a:pt x="101" y="146"/>
                    </a:cubicBezTo>
                    <a:cubicBezTo>
                      <a:pt x="26" y="77"/>
                      <a:pt x="17" y="24"/>
                      <a:pt x="0" y="0"/>
                    </a:cubicBezTo>
                  </a:path>
                </a:pathLst>
              </a:custGeom>
              <a:noFill/>
              <a:ln w="31750">
                <a:solidFill>
                  <a:srgbClr val="008000"/>
                </a:solidFill>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28049" name="Text Box 17">
              <a:extLst>
                <a:ext uri="{FF2B5EF4-FFF2-40B4-BE49-F238E27FC236}">
                  <a16:creationId xmlns:a16="http://schemas.microsoft.com/office/drawing/2014/main" id="{04F63FE6-8C1D-4A75-8477-B70EEFAA0D57}"/>
                </a:ext>
              </a:extLst>
            </p:cNvPr>
            <p:cNvSpPr txBox="1">
              <a:spLocks noChangeArrowheads="1"/>
            </p:cNvSpPr>
            <p:nvPr/>
          </p:nvSpPr>
          <p:spPr bwMode="auto">
            <a:xfrm>
              <a:off x="2226" y="2550"/>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tx2"/>
                  </a:solidFill>
                  <a:ea typeface="宋体" panose="02010600030101010101" pitchFamily="2" charset="-122"/>
                </a:rPr>
                <a:t>6</a:t>
              </a:r>
            </a:p>
          </p:txBody>
        </p:sp>
        <p:sp>
          <p:nvSpPr>
            <p:cNvPr id="428050" name="Text Box 18">
              <a:extLst>
                <a:ext uri="{FF2B5EF4-FFF2-40B4-BE49-F238E27FC236}">
                  <a16:creationId xmlns:a16="http://schemas.microsoft.com/office/drawing/2014/main" id="{E169D830-2AC0-43AE-982D-1BAABA764C90}"/>
                </a:ext>
              </a:extLst>
            </p:cNvPr>
            <p:cNvSpPr txBox="1">
              <a:spLocks noChangeArrowheads="1"/>
            </p:cNvSpPr>
            <p:nvPr/>
          </p:nvSpPr>
          <p:spPr bwMode="auto">
            <a:xfrm>
              <a:off x="2721" y="2765"/>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tx2"/>
                  </a:solidFill>
                  <a:ea typeface="宋体" panose="02010600030101010101" pitchFamily="2" charset="-122"/>
                </a:rPr>
                <a:t>8</a:t>
              </a:r>
            </a:p>
          </p:txBody>
        </p:sp>
        <p:sp>
          <p:nvSpPr>
            <p:cNvPr id="428051" name="Text Box 19">
              <a:extLst>
                <a:ext uri="{FF2B5EF4-FFF2-40B4-BE49-F238E27FC236}">
                  <a16:creationId xmlns:a16="http://schemas.microsoft.com/office/drawing/2014/main" id="{CF3B57D2-0CCF-4C7F-8FF3-7A826821917B}"/>
                </a:ext>
              </a:extLst>
            </p:cNvPr>
            <p:cNvSpPr txBox="1">
              <a:spLocks noChangeArrowheads="1"/>
            </p:cNvSpPr>
            <p:nvPr/>
          </p:nvSpPr>
          <p:spPr bwMode="auto">
            <a:xfrm>
              <a:off x="3201" y="3551"/>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600" b="1">
                  <a:solidFill>
                    <a:schemeClr val="tx2"/>
                  </a:solidFill>
                  <a:ea typeface="宋体" panose="02010600030101010101" pitchFamily="2" charset="-122"/>
                </a:rPr>
                <a:t>5</a:t>
              </a:r>
            </a:p>
          </p:txBody>
        </p:sp>
        <p:sp>
          <p:nvSpPr>
            <p:cNvPr id="428052" name="Text Box 20">
              <a:extLst>
                <a:ext uri="{FF2B5EF4-FFF2-40B4-BE49-F238E27FC236}">
                  <a16:creationId xmlns:a16="http://schemas.microsoft.com/office/drawing/2014/main" id="{3077AFE4-3C99-4301-98F0-3BA9DE8AC80C}"/>
                </a:ext>
              </a:extLst>
            </p:cNvPr>
            <p:cNvSpPr txBox="1">
              <a:spLocks noChangeArrowheads="1"/>
            </p:cNvSpPr>
            <p:nvPr/>
          </p:nvSpPr>
          <p:spPr bwMode="auto">
            <a:xfrm>
              <a:off x="3208" y="3213"/>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tx2"/>
                  </a:solidFill>
                  <a:ea typeface="宋体" panose="02010600030101010101" pitchFamily="2" charset="-122"/>
                </a:rPr>
                <a:t>4</a:t>
              </a:r>
            </a:p>
          </p:txBody>
        </p:sp>
        <p:sp>
          <p:nvSpPr>
            <p:cNvPr id="428053" name="Text Box 21">
              <a:extLst>
                <a:ext uri="{FF2B5EF4-FFF2-40B4-BE49-F238E27FC236}">
                  <a16:creationId xmlns:a16="http://schemas.microsoft.com/office/drawing/2014/main" id="{26364BBD-F7D9-4CF6-ADEB-63C701BD62E5}"/>
                </a:ext>
              </a:extLst>
            </p:cNvPr>
            <p:cNvSpPr txBox="1">
              <a:spLocks noChangeArrowheads="1"/>
            </p:cNvSpPr>
            <p:nvPr/>
          </p:nvSpPr>
          <p:spPr bwMode="auto">
            <a:xfrm>
              <a:off x="2324" y="3159"/>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tx2"/>
                  </a:solidFill>
                  <a:ea typeface="宋体" panose="02010600030101010101" pitchFamily="2" charset="-122"/>
                </a:rPr>
                <a:t>9</a:t>
              </a:r>
            </a:p>
          </p:txBody>
        </p:sp>
        <p:sp>
          <p:nvSpPr>
            <p:cNvPr id="428054" name="Text Box 22">
              <a:extLst>
                <a:ext uri="{FF2B5EF4-FFF2-40B4-BE49-F238E27FC236}">
                  <a16:creationId xmlns:a16="http://schemas.microsoft.com/office/drawing/2014/main" id="{BEB23133-F94C-4898-8693-E92448CB8793}"/>
                </a:ext>
              </a:extLst>
            </p:cNvPr>
            <p:cNvSpPr txBox="1">
              <a:spLocks noChangeArrowheads="1"/>
            </p:cNvSpPr>
            <p:nvPr/>
          </p:nvSpPr>
          <p:spPr bwMode="auto">
            <a:xfrm>
              <a:off x="3648" y="3279"/>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tx2"/>
                  </a:solidFill>
                  <a:ea typeface="宋体" panose="02010600030101010101" pitchFamily="2" charset="-122"/>
                </a:rPr>
                <a:t>2</a:t>
              </a:r>
            </a:p>
          </p:txBody>
        </p:sp>
        <p:sp>
          <p:nvSpPr>
            <p:cNvPr id="428055" name="Text Box 23">
              <a:extLst>
                <a:ext uri="{FF2B5EF4-FFF2-40B4-BE49-F238E27FC236}">
                  <a16:creationId xmlns:a16="http://schemas.microsoft.com/office/drawing/2014/main" id="{C8737793-D59D-4B52-939A-A18B39EEF02B}"/>
                </a:ext>
              </a:extLst>
            </p:cNvPr>
            <p:cNvSpPr txBox="1">
              <a:spLocks noChangeArrowheads="1"/>
            </p:cNvSpPr>
            <p:nvPr/>
          </p:nvSpPr>
          <p:spPr bwMode="auto">
            <a:xfrm>
              <a:off x="1911" y="3377"/>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tx2"/>
                  </a:solidFill>
                  <a:ea typeface="宋体" panose="02010600030101010101" pitchFamily="2" charset="-122"/>
                </a:rPr>
                <a:t>3</a:t>
              </a:r>
            </a:p>
          </p:txBody>
        </p:sp>
        <p:sp>
          <p:nvSpPr>
            <p:cNvPr id="428056" name="Text Box 24">
              <a:extLst>
                <a:ext uri="{FF2B5EF4-FFF2-40B4-BE49-F238E27FC236}">
                  <a16:creationId xmlns:a16="http://schemas.microsoft.com/office/drawing/2014/main" id="{01BB1F22-C71E-4BCB-ABB7-09D24DEB9EA7}"/>
                </a:ext>
              </a:extLst>
            </p:cNvPr>
            <p:cNvSpPr txBox="1">
              <a:spLocks noChangeArrowheads="1"/>
            </p:cNvSpPr>
            <p:nvPr/>
          </p:nvSpPr>
          <p:spPr bwMode="auto">
            <a:xfrm>
              <a:off x="2744" y="3903"/>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tx2"/>
                  </a:solidFill>
                  <a:ea typeface="宋体" panose="02010600030101010101" pitchFamily="2" charset="-122"/>
                </a:rPr>
                <a:t>1</a:t>
              </a:r>
            </a:p>
          </p:txBody>
        </p:sp>
      </p:grpSp>
    </p:spTree>
  </p:cSld>
  <p:clrMapOvr>
    <a:masterClrMapping/>
  </p:clrMapOvr>
  <p:transition spd="med">
    <p:wipe dir="r"/>
  </p:transition>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8547234D-7B9A-48B7-986D-C0EED0A780F4}"/>
              </a:ext>
            </a:extLst>
          </p:cNvPr>
          <p:cNvSpPr>
            <a:spLocks noGrp="1"/>
          </p:cNvSpPr>
          <p:nvPr>
            <p:ph type="sldNum" sz="quarter" idx="11"/>
          </p:nvPr>
        </p:nvSpPr>
        <p:spPr/>
        <p:txBody>
          <a:bodyPr/>
          <a:lstStyle/>
          <a:p>
            <a:r>
              <a:rPr lang="en-US" altLang="zh-CN"/>
              <a:t>146-</a:t>
            </a:r>
            <a:fld id="{C32AD504-0D25-4ABC-A394-A6F24CCCC066}" type="slidenum">
              <a:rPr lang="en-US" altLang="zh-CN"/>
              <a:pPr/>
              <a:t>113</a:t>
            </a:fld>
            <a:endParaRPr lang="en-US" altLang="zh-CN"/>
          </a:p>
        </p:txBody>
      </p:sp>
      <p:sp>
        <p:nvSpPr>
          <p:cNvPr id="429058" name="Rectangle 2">
            <a:extLst>
              <a:ext uri="{FF2B5EF4-FFF2-40B4-BE49-F238E27FC236}">
                <a16:creationId xmlns:a16="http://schemas.microsoft.com/office/drawing/2014/main" id="{B5315972-88CE-4B38-85E6-E1DC24648A95}"/>
              </a:ext>
            </a:extLst>
          </p:cNvPr>
          <p:cNvSpPr>
            <a:spLocks noChangeArrowheads="1"/>
          </p:cNvSpPr>
          <p:nvPr/>
        </p:nvSpPr>
        <p:spPr bwMode="auto">
          <a:xfrm>
            <a:off x="76200" y="838200"/>
            <a:ext cx="90678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0" hangingPunct="0"/>
            <a:r>
              <a:rPr kumimoji="1" lang="en-US" altLang="zh-CN" sz="3200" b="1">
                <a:effectLst>
                  <a:outerShdw blurRad="38100" dist="38100" dir="2700000" algn="tl">
                    <a:srgbClr val="C0C0C0"/>
                  </a:outerShdw>
                </a:effectLst>
                <a:ea typeface="楷体_GB2312" panose="02010609030101010101" pitchFamily="49" charset="-122"/>
              </a:rPr>
              <a:t>    </a:t>
            </a:r>
            <a:endParaRPr kumimoji="1" lang="en-US" altLang="zh-CN" sz="2400">
              <a:ea typeface="宋体" panose="02010600030101010101" pitchFamily="2" charset="-122"/>
            </a:endParaRPr>
          </a:p>
        </p:txBody>
      </p:sp>
      <p:sp>
        <p:nvSpPr>
          <p:cNvPr id="429059" name="AutoShape 3">
            <a:hlinkClick r:id="rId2" action="ppaction://hlinksldjump" highlightClick="1"/>
            <a:extLst>
              <a:ext uri="{FF2B5EF4-FFF2-40B4-BE49-F238E27FC236}">
                <a16:creationId xmlns:a16="http://schemas.microsoft.com/office/drawing/2014/main" id="{5088B582-DCC9-4D76-B5AE-73885B22DFAE}"/>
              </a:ext>
            </a:extLst>
          </p:cNvPr>
          <p:cNvSpPr>
            <a:spLocks noChangeArrowheads="1"/>
          </p:cNvSpPr>
          <p:nvPr/>
        </p:nvSpPr>
        <p:spPr bwMode="auto">
          <a:xfrm>
            <a:off x="8280400" y="6237288"/>
            <a:ext cx="538163" cy="381000"/>
          </a:xfrm>
          <a:prstGeom prst="actionButtonBackPrevious">
            <a:avLst/>
          </a:prstGeom>
          <a:solidFill>
            <a:srgbClr val="C0C0C0"/>
          </a:solidFill>
          <a:ln w="0">
            <a:solidFill>
              <a:schemeClr val="bg1"/>
            </a:solidFill>
            <a:miter lim="800000"/>
            <a:headEnd/>
            <a:tailEnd/>
          </a:ln>
        </p:spPr>
        <p:txBody>
          <a:bodyPr wrap="none" anchor="ctr"/>
          <a:lstStyle/>
          <a:p>
            <a:endParaRPr lang="en-US"/>
          </a:p>
        </p:txBody>
      </p:sp>
      <p:sp>
        <p:nvSpPr>
          <p:cNvPr id="429060" name="Rectangle 4">
            <a:extLst>
              <a:ext uri="{FF2B5EF4-FFF2-40B4-BE49-F238E27FC236}">
                <a16:creationId xmlns:a16="http://schemas.microsoft.com/office/drawing/2014/main" id="{A2BE8C25-7161-4798-A56E-FFA4FF23F22A}"/>
              </a:ext>
            </a:extLst>
          </p:cNvPr>
          <p:cNvSpPr>
            <a:spLocks noGrp="1" noChangeArrowheads="1"/>
          </p:cNvSpPr>
          <p:nvPr>
            <p:ph type="body" idx="1"/>
          </p:nvPr>
        </p:nvSpPr>
        <p:spPr>
          <a:xfrm>
            <a:off x="468313" y="798513"/>
            <a:ext cx="8324850" cy="5114925"/>
          </a:xfrm>
        </p:spPr>
        <p:txBody>
          <a:bodyPr/>
          <a:lstStyle/>
          <a:p>
            <a:pPr eaLnBrk="0" hangingPunct="0">
              <a:spcBef>
                <a:spcPct val="15000"/>
              </a:spcBef>
              <a:buClr>
                <a:srgbClr val="800080"/>
              </a:buClr>
              <a:buSzPct val="50000"/>
            </a:pPr>
            <a:r>
              <a:rPr lang="zh-CN" altLang="en-US" sz="3000" b="1">
                <a:latin typeface="Times New Roman" panose="02020603050405020304" pitchFamily="18" charset="0"/>
                <a:ea typeface="仿宋_GB2312" pitchFamily="49" charset="-122"/>
              </a:rPr>
              <a:t>以</a:t>
            </a:r>
            <a:r>
              <a:rPr lang="zh-CN" altLang="en-US" sz="3000" b="1" i="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Path</a:t>
            </a:r>
            <a:r>
              <a:rPr lang="en-US" altLang="zh-CN" sz="3000" b="1" baseline="30000">
                <a:solidFill>
                  <a:schemeClr val="tx2"/>
                </a:solidFill>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为例，对最短路径读法加以说明。从</a:t>
            </a:r>
            <a:r>
              <a:rPr lang="en-US" altLang="zh-CN" sz="3000" b="1">
                <a:latin typeface="Times New Roman" panose="02020603050405020304" pitchFamily="18" charset="0"/>
                <a:ea typeface="仿宋_GB2312" pitchFamily="49" charset="-122"/>
              </a:rPr>
              <a:t>A</a:t>
            </a:r>
            <a:r>
              <a:rPr lang="en-US" altLang="zh-CN" sz="3000" b="1" baseline="30000">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知，顶点</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到</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的最短路径长度为</a:t>
            </a:r>
            <a:r>
              <a:rPr lang="en-US" altLang="zh-CN" sz="3000" b="1" i="1">
                <a:solidFill>
                  <a:schemeClr val="tx2"/>
                </a:solidFill>
                <a:latin typeface="Times New Roman" panose="02020603050405020304" pitchFamily="18" charset="0"/>
                <a:ea typeface="仿宋_GB2312" pitchFamily="49" charset="-122"/>
              </a:rPr>
              <a:t>a</a:t>
            </a:r>
            <a:r>
              <a:rPr lang="en-US" altLang="zh-CN" sz="3000" b="1">
                <a:solidFill>
                  <a:schemeClr val="tx2"/>
                </a:solidFill>
                <a:latin typeface="Times New Roman" panose="02020603050405020304" pitchFamily="18" charset="0"/>
                <a:ea typeface="仿宋_GB2312" pitchFamily="49" charset="-122"/>
              </a:rPr>
              <a:t>[1][0] = 11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其最短路径看 </a:t>
            </a:r>
            <a:r>
              <a:rPr lang="en-US" altLang="zh-CN" sz="3000" b="1">
                <a:solidFill>
                  <a:srgbClr val="FF3300"/>
                </a:solidFill>
                <a:latin typeface="Times New Roman" panose="02020603050405020304" pitchFamily="18" charset="0"/>
                <a:ea typeface="仿宋_GB2312" pitchFamily="49" charset="-122"/>
              </a:rPr>
              <a:t>path[1][</a:t>
            </a:r>
            <a:r>
              <a:rPr lang="en-US" altLang="zh-CN" sz="3000" b="1">
                <a:solidFill>
                  <a:srgbClr val="008080"/>
                </a:solidFill>
                <a:latin typeface="Times New Roman" panose="02020603050405020304" pitchFamily="18" charset="0"/>
                <a:ea typeface="仿宋_GB2312" pitchFamily="49" charset="-122"/>
              </a:rPr>
              <a:t>0</a:t>
            </a:r>
            <a:r>
              <a:rPr lang="en-US" altLang="zh-CN" sz="3000" b="1">
                <a:solidFill>
                  <a:srgbClr val="FF3300"/>
                </a:solidFill>
                <a:latin typeface="Times New Roman" panose="02020603050405020304" pitchFamily="18" charset="0"/>
                <a:ea typeface="仿宋_GB2312" pitchFamily="49" charset="-122"/>
              </a:rPr>
              <a:t>] = </a:t>
            </a:r>
            <a:r>
              <a:rPr lang="en-US" altLang="zh-CN" sz="3000" b="1">
                <a:solidFill>
                  <a:srgbClr val="008080"/>
                </a:solidFill>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a:t>
            </a:r>
            <a:r>
              <a:rPr lang="en-US" altLang="zh-CN" sz="3000" b="1">
                <a:solidFill>
                  <a:srgbClr val="FF3300"/>
                </a:solidFill>
                <a:latin typeface="Times New Roman" panose="02020603050405020304" pitchFamily="18" charset="0"/>
                <a:ea typeface="仿宋_GB2312" pitchFamily="49" charset="-122"/>
              </a:rPr>
              <a:t>path[1][</a:t>
            </a:r>
            <a:r>
              <a:rPr lang="en-US" altLang="zh-CN" sz="3000" b="1">
                <a:solidFill>
                  <a:srgbClr val="008080"/>
                </a:solidFill>
                <a:latin typeface="Times New Roman" panose="02020603050405020304" pitchFamily="18" charset="0"/>
                <a:ea typeface="仿宋_GB2312" pitchFamily="49" charset="-122"/>
              </a:rPr>
              <a:t>2</a:t>
            </a:r>
            <a:r>
              <a:rPr lang="en-US" altLang="zh-CN" sz="3000" b="1">
                <a:solidFill>
                  <a:srgbClr val="FF3300"/>
                </a:solidFill>
                <a:latin typeface="Times New Roman" panose="02020603050405020304" pitchFamily="18" charset="0"/>
                <a:ea typeface="仿宋_GB2312" pitchFamily="49" charset="-122"/>
              </a:rPr>
              <a:t>] = </a:t>
            </a:r>
            <a:r>
              <a:rPr lang="en-US" altLang="zh-CN" sz="3000" b="1">
                <a:solidFill>
                  <a:srgbClr val="008080"/>
                </a:solidFill>
                <a:latin typeface="Times New Roman" panose="02020603050405020304" pitchFamily="18" charset="0"/>
                <a:ea typeface="仿宋_GB2312" pitchFamily="49" charset="-122"/>
              </a:rPr>
              <a:t>3</a:t>
            </a:r>
            <a:r>
              <a:rPr lang="zh-CN" altLang="en-US" sz="3000" b="1">
                <a:solidFill>
                  <a:srgbClr val="0000FF"/>
                </a:solidFill>
                <a:latin typeface="Times New Roman" panose="02020603050405020304" pitchFamily="18" charset="0"/>
                <a:ea typeface="仿宋_GB2312" pitchFamily="49" charset="-122"/>
              </a:rPr>
              <a:t>，</a:t>
            </a:r>
            <a:r>
              <a:rPr lang="en-US" altLang="zh-CN" sz="3000" b="1">
                <a:solidFill>
                  <a:srgbClr val="FF3300"/>
                </a:solidFill>
                <a:latin typeface="Times New Roman" panose="02020603050405020304" pitchFamily="18" charset="0"/>
                <a:ea typeface="仿宋_GB2312" pitchFamily="49" charset="-122"/>
              </a:rPr>
              <a:t>path[1][</a:t>
            </a:r>
            <a:r>
              <a:rPr lang="en-US" altLang="zh-CN" sz="3000" b="1">
                <a:solidFill>
                  <a:srgbClr val="008080"/>
                </a:solidFill>
                <a:latin typeface="Times New Roman" panose="02020603050405020304" pitchFamily="18" charset="0"/>
                <a:ea typeface="仿宋_GB2312" pitchFamily="49" charset="-122"/>
              </a:rPr>
              <a:t>3</a:t>
            </a:r>
            <a:r>
              <a:rPr lang="en-US" altLang="zh-CN" sz="3000" b="1">
                <a:solidFill>
                  <a:srgbClr val="FF3300"/>
                </a:solidFill>
                <a:latin typeface="Times New Roman" panose="02020603050405020304" pitchFamily="18" charset="0"/>
                <a:ea typeface="仿宋_GB2312" pitchFamily="49" charset="-122"/>
              </a:rPr>
              <a:t>] = </a:t>
            </a:r>
            <a:r>
              <a:rPr lang="en-US" altLang="zh-CN" sz="3000" b="1">
                <a:solidFill>
                  <a:srgbClr val="008080"/>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表示</a:t>
            </a:r>
            <a:r>
              <a:rPr lang="zh-CN" altLang="en-US" sz="3000" b="1">
                <a:solidFill>
                  <a:srgbClr val="006600"/>
                </a:solidFill>
                <a:latin typeface="Times New Roman" panose="02020603050405020304" pitchFamily="18" charset="0"/>
                <a:ea typeface="仿宋_GB2312" pitchFamily="49" charset="-122"/>
              </a:rPr>
              <a:t>顶点</a:t>
            </a:r>
            <a:r>
              <a:rPr lang="en-US" altLang="zh-CN" sz="3000" b="1">
                <a:solidFill>
                  <a:srgbClr val="006600"/>
                </a:solidFill>
                <a:latin typeface="Times New Roman" panose="02020603050405020304" pitchFamily="18" charset="0"/>
                <a:ea typeface="仿宋_GB2312" pitchFamily="49" charset="-122"/>
              </a:rPr>
              <a:t>0</a:t>
            </a:r>
            <a:r>
              <a:rPr lang="en-US" altLang="zh-CN" sz="3000" b="1">
                <a:solidFill>
                  <a:srgbClr val="0000FF"/>
                </a:solidFill>
                <a:latin typeface="Times New Roman" panose="02020603050405020304" pitchFamily="18" charset="0"/>
                <a:ea typeface="仿宋_GB2312" pitchFamily="49" charset="-122"/>
              </a:rPr>
              <a:t> </a:t>
            </a:r>
            <a:r>
              <a:rPr lang="en-US" altLang="zh-CN" sz="3000" b="1">
                <a:solidFill>
                  <a:srgbClr val="80008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0000FF"/>
                </a:solidFill>
                <a:latin typeface="Times New Roman" panose="02020603050405020304" pitchFamily="18" charset="0"/>
                <a:ea typeface="仿宋_GB2312" pitchFamily="49" charset="-122"/>
                <a:sym typeface="Symbol" panose="05050102010706020507" pitchFamily="18" charset="2"/>
              </a:rPr>
              <a:t> </a:t>
            </a:r>
            <a:r>
              <a:rPr lang="zh-CN" altLang="en-US" sz="3000" b="1">
                <a:solidFill>
                  <a:srgbClr val="006600"/>
                </a:solidFill>
                <a:latin typeface="Times New Roman" panose="02020603050405020304" pitchFamily="18" charset="0"/>
                <a:ea typeface="仿宋_GB2312" pitchFamily="49" charset="-122"/>
                <a:sym typeface="Symbol" panose="05050102010706020507" pitchFamily="18" charset="2"/>
              </a:rPr>
              <a:t>顶点</a:t>
            </a:r>
            <a:r>
              <a:rPr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2</a:t>
            </a:r>
            <a:r>
              <a:rPr lang="en-US" altLang="zh-CN" sz="3000" b="1">
                <a:solidFill>
                  <a:srgbClr val="800080"/>
                </a:solidFill>
                <a:latin typeface="Times New Roman" panose="02020603050405020304" pitchFamily="18" charset="0"/>
                <a:ea typeface="仿宋_GB2312" pitchFamily="49" charset="-122"/>
                <a:sym typeface="Symbol" panose="05050102010706020507" pitchFamily="18" charset="2"/>
              </a:rPr>
              <a:t> </a:t>
            </a:r>
            <a:r>
              <a:rPr lang="en-US" altLang="zh-CN" sz="3000" b="1">
                <a:solidFill>
                  <a:srgbClr val="0000FF"/>
                </a:solidFill>
                <a:latin typeface="Times New Roman" panose="02020603050405020304" pitchFamily="18" charset="0"/>
                <a:ea typeface="仿宋_GB2312" pitchFamily="49" charset="-122"/>
                <a:sym typeface="Symbol" panose="05050102010706020507" pitchFamily="18" charset="2"/>
              </a:rPr>
              <a:t> </a:t>
            </a:r>
            <a:r>
              <a:rPr lang="zh-CN" altLang="en-US" sz="3000" b="1">
                <a:solidFill>
                  <a:srgbClr val="006600"/>
                </a:solidFill>
                <a:latin typeface="Times New Roman" panose="02020603050405020304" pitchFamily="18" charset="0"/>
                <a:ea typeface="仿宋_GB2312" pitchFamily="49" charset="-122"/>
                <a:sym typeface="Symbol" panose="05050102010706020507" pitchFamily="18" charset="2"/>
              </a:rPr>
              <a:t>顶点</a:t>
            </a:r>
            <a:r>
              <a:rPr lang="en-US" altLang="zh-CN" sz="3000" b="1">
                <a:solidFill>
                  <a:srgbClr val="006600"/>
                </a:solidFill>
                <a:latin typeface="Times New Roman" panose="02020603050405020304" pitchFamily="18" charset="0"/>
                <a:ea typeface="仿宋_GB2312" pitchFamily="49" charset="-122"/>
              </a:rPr>
              <a:t>3</a:t>
            </a:r>
            <a:r>
              <a:rPr lang="en-US" altLang="zh-CN" sz="3000" b="1">
                <a:solidFill>
                  <a:srgbClr val="0000FF"/>
                </a:solidFill>
                <a:latin typeface="Times New Roman" panose="02020603050405020304" pitchFamily="18" charset="0"/>
                <a:ea typeface="仿宋_GB2312" pitchFamily="49" charset="-122"/>
              </a:rPr>
              <a:t> </a:t>
            </a:r>
            <a:r>
              <a:rPr lang="en-US" altLang="zh-CN" sz="3000" b="1">
                <a:solidFill>
                  <a:srgbClr val="800080"/>
                </a:solidFill>
                <a:latin typeface="Times New Roman" panose="02020603050405020304" pitchFamily="18" charset="0"/>
                <a:ea typeface="仿宋_GB2312" pitchFamily="49" charset="-122"/>
                <a:sym typeface="Symbol" panose="05050102010706020507" pitchFamily="18" charset="2"/>
              </a:rPr>
              <a:t> </a:t>
            </a:r>
            <a:r>
              <a:rPr lang="zh-CN" altLang="en-US" sz="3000" b="1">
                <a:solidFill>
                  <a:srgbClr val="006600"/>
                </a:solidFill>
                <a:latin typeface="Times New Roman" panose="02020603050405020304" pitchFamily="18" charset="0"/>
                <a:ea typeface="仿宋_GB2312" pitchFamily="49" charset="-122"/>
              </a:rPr>
              <a:t>顶点</a:t>
            </a:r>
            <a:r>
              <a:rPr lang="en-US" altLang="zh-CN" sz="3000" b="1">
                <a:solidFill>
                  <a:srgbClr val="006600"/>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从顶点</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到顶点</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最短路径为</a:t>
            </a:r>
          </a:p>
          <a:p>
            <a:pPr eaLnBrk="0" hangingPunct="0">
              <a:spcBef>
                <a:spcPct val="15000"/>
              </a:spcBef>
              <a:buClr>
                <a:srgbClr val="800080"/>
              </a:buClr>
              <a:buSzPct val="50000"/>
              <a:buFont typeface="Wingdings" panose="05000000000000000000" pitchFamily="2" charset="2"/>
              <a:buNone/>
            </a:pPr>
            <a:r>
              <a:rPr lang="zh-CN" altLang="en-US" sz="3000" b="1">
                <a:solidFill>
                  <a:srgbClr val="FF3300"/>
                </a:solidFill>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&lt;1, 3&gt;, &lt;3, 2&gt;, &lt;2, 0&gt;</a:t>
            </a:r>
            <a:r>
              <a:rPr lang="zh-CN" altLang="en-US" sz="3000" b="1">
                <a:latin typeface="Times New Roman" panose="02020603050405020304" pitchFamily="18" charset="0"/>
                <a:ea typeface="仿宋_GB2312" pitchFamily="49" charset="-122"/>
              </a:rPr>
              <a:t>。</a:t>
            </a:r>
          </a:p>
          <a:p>
            <a:pPr eaLnBrk="0" hangingPunct="0">
              <a:spcBef>
                <a:spcPct val="15000"/>
              </a:spcBef>
              <a:buClr>
                <a:srgbClr val="800080"/>
              </a:buClr>
              <a:buSzPct val="50000"/>
            </a:pPr>
            <a:r>
              <a:rPr lang="zh-CN" altLang="en-US" sz="3000" b="1">
                <a:latin typeface="Times New Roman" panose="02020603050405020304" pitchFamily="18" charset="0"/>
                <a:ea typeface="仿宋_GB2312" pitchFamily="49" charset="-122"/>
              </a:rPr>
              <a:t>本章给出的求解最短路径的算法不仅适用于带权有向图，对带权无向图也可以适用。因为带权无向图可以看作是有往返二重边的有向图。</a:t>
            </a:r>
          </a:p>
        </p:txBody>
      </p:sp>
    </p:spTree>
  </p:cSld>
  <p:clrMapOvr>
    <a:masterClrMapping/>
  </p:clrMapOvr>
  <p:transition spd="med">
    <p:wipe dir="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921C3F3A-80D7-4157-B93B-C3205F120A4F}"/>
              </a:ext>
            </a:extLst>
          </p:cNvPr>
          <p:cNvSpPr>
            <a:spLocks noGrp="1"/>
          </p:cNvSpPr>
          <p:nvPr>
            <p:ph type="sldNum" sz="quarter" idx="11"/>
          </p:nvPr>
        </p:nvSpPr>
        <p:spPr/>
        <p:txBody>
          <a:bodyPr/>
          <a:lstStyle/>
          <a:p>
            <a:r>
              <a:rPr lang="en-US" altLang="zh-CN"/>
              <a:t>146-</a:t>
            </a:r>
            <a:fld id="{933C79F2-8296-49E1-9737-52EEF44589FA}" type="slidenum">
              <a:rPr lang="en-US" altLang="zh-CN"/>
              <a:pPr/>
              <a:t>114</a:t>
            </a:fld>
            <a:endParaRPr lang="en-US" altLang="zh-CN"/>
          </a:p>
        </p:txBody>
      </p:sp>
      <p:sp>
        <p:nvSpPr>
          <p:cNvPr id="430082" name="Rectangle 2">
            <a:extLst>
              <a:ext uri="{FF2B5EF4-FFF2-40B4-BE49-F238E27FC236}">
                <a16:creationId xmlns:a16="http://schemas.microsoft.com/office/drawing/2014/main" id="{4E0AC5CC-BB64-4A47-83D1-A23FF204B741}"/>
              </a:ext>
            </a:extLst>
          </p:cNvPr>
          <p:cNvSpPr>
            <a:spLocks noGrp="1" noChangeArrowheads="1"/>
          </p:cNvSpPr>
          <p:nvPr>
            <p:ph type="title"/>
          </p:nvPr>
        </p:nvSpPr>
        <p:spPr>
          <a:xfrm>
            <a:off x="836613" y="579438"/>
            <a:ext cx="7588250" cy="762000"/>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活动网络 </a:t>
            </a:r>
            <a:r>
              <a:rPr lang="en-US" altLang="zh-CN" sz="4000" b="1">
                <a:solidFill>
                  <a:schemeClr val="tx2"/>
                </a:solidFill>
                <a:latin typeface="华文新魏" panose="02010800040101010101" pitchFamily="2" charset="-122"/>
                <a:ea typeface="华文新魏" panose="02010800040101010101" pitchFamily="2" charset="-122"/>
              </a:rPr>
              <a:t>(Activity Network)</a:t>
            </a:r>
            <a:endParaRPr lang="en-US" altLang="zh-CN" sz="4000">
              <a:solidFill>
                <a:schemeClr val="tx2"/>
              </a:solidFill>
              <a:latin typeface="华文新魏" panose="02010800040101010101" pitchFamily="2" charset="-122"/>
              <a:ea typeface="华文新魏" panose="02010800040101010101" pitchFamily="2" charset="-122"/>
            </a:endParaRPr>
          </a:p>
        </p:txBody>
      </p:sp>
      <p:sp>
        <p:nvSpPr>
          <p:cNvPr id="430083" name="Rectangle 3">
            <a:extLst>
              <a:ext uri="{FF2B5EF4-FFF2-40B4-BE49-F238E27FC236}">
                <a16:creationId xmlns:a16="http://schemas.microsoft.com/office/drawing/2014/main" id="{15E1FC30-47E7-49CB-B7F8-74E879B07900}"/>
              </a:ext>
            </a:extLst>
          </p:cNvPr>
          <p:cNvSpPr>
            <a:spLocks noGrp="1" noChangeArrowheads="1"/>
          </p:cNvSpPr>
          <p:nvPr>
            <p:ph type="body" idx="1"/>
          </p:nvPr>
        </p:nvSpPr>
        <p:spPr>
          <a:xfrm>
            <a:off x="469900" y="2017713"/>
            <a:ext cx="8458200" cy="4724400"/>
          </a:xfrm>
        </p:spPr>
        <p:txBody>
          <a:bodyPr/>
          <a:lstStyle/>
          <a:p>
            <a:pPr>
              <a:buClr>
                <a:srgbClr val="800080"/>
              </a:buClr>
              <a:buSzPct val="50000"/>
            </a:pPr>
            <a:r>
              <a:rPr lang="zh-CN" altLang="en-US" sz="3000" b="1">
                <a:ea typeface="仿宋_GB2312" pitchFamily="49" charset="-122"/>
              </a:rPr>
              <a:t>计划、施工过程、生产流程、程序流程等都是“工程”。除了很小的工程外，一般都把工程分为若干个叫做“活动”的子工程。完成了这些活动，这个工程就可以完成了。</a:t>
            </a:r>
          </a:p>
          <a:p>
            <a:pPr>
              <a:buClr>
                <a:srgbClr val="800080"/>
              </a:buClr>
              <a:buSzPct val="50000"/>
            </a:pPr>
            <a:r>
              <a:rPr lang="zh-CN" altLang="en-US" sz="3000" b="1">
                <a:ea typeface="仿宋_GB2312" pitchFamily="49" charset="-122"/>
              </a:rPr>
              <a:t>例如，计算机专业学生的学习就是一个工程，每一门课程的学习就是整个工程的一些活动。其中有些课程要求先修课程，有些则不要求。这样在有的课程之间有领先关系，有的课程可以并行地学习。</a:t>
            </a:r>
          </a:p>
        </p:txBody>
      </p:sp>
      <p:sp>
        <p:nvSpPr>
          <p:cNvPr id="430084" name="Rectangle 4">
            <a:extLst>
              <a:ext uri="{FF2B5EF4-FFF2-40B4-BE49-F238E27FC236}">
                <a16:creationId xmlns:a16="http://schemas.microsoft.com/office/drawing/2014/main" id="{7E532EE6-EDF8-4339-A9B8-C4A0A805AA78}"/>
              </a:ext>
            </a:extLst>
          </p:cNvPr>
          <p:cNvSpPr>
            <a:spLocks noChangeArrowheads="1"/>
          </p:cNvSpPr>
          <p:nvPr/>
        </p:nvSpPr>
        <p:spPr bwMode="auto">
          <a:xfrm>
            <a:off x="1111250" y="1347788"/>
            <a:ext cx="7097713"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3600" b="1">
                <a:solidFill>
                  <a:schemeClr val="tx2"/>
                </a:solidFill>
                <a:latin typeface="华文新魏" panose="02010800040101010101" pitchFamily="2" charset="-122"/>
                <a:ea typeface="华文新魏" panose="02010800040101010101" pitchFamily="2" charset="-122"/>
              </a:rPr>
              <a:t>用顶点表示活动的网络 </a:t>
            </a:r>
            <a:r>
              <a:rPr kumimoji="1" lang="en-US" altLang="zh-CN" sz="3600" b="1">
                <a:solidFill>
                  <a:schemeClr val="tx2"/>
                </a:solidFill>
                <a:latin typeface="华文新魏" panose="02010800040101010101" pitchFamily="2" charset="-122"/>
                <a:ea typeface="华文新魏" panose="02010800040101010101" pitchFamily="2" charset="-122"/>
              </a:rPr>
              <a:t>(AOV</a:t>
            </a:r>
            <a:r>
              <a:rPr kumimoji="1" lang="zh-CN" altLang="en-US" sz="3600" b="1">
                <a:solidFill>
                  <a:schemeClr val="tx2"/>
                </a:solidFill>
                <a:latin typeface="华文新魏" panose="02010800040101010101" pitchFamily="2" charset="-122"/>
                <a:ea typeface="华文新魏" panose="02010800040101010101" pitchFamily="2" charset="-122"/>
              </a:rPr>
              <a:t>网络</a:t>
            </a:r>
            <a:r>
              <a:rPr kumimoji="1" lang="en-US" altLang="zh-CN" sz="3600" b="1">
                <a:solidFill>
                  <a:schemeClr val="tx2"/>
                </a:solidFill>
                <a:latin typeface="华文新魏" panose="02010800040101010101" pitchFamily="2" charset="-122"/>
                <a:ea typeface="华文新魏" panose="02010800040101010101" pitchFamily="2" charset="-122"/>
              </a:rPr>
              <a:t>)</a:t>
            </a:r>
            <a:endParaRPr kumimoji="1" lang="en-US" altLang="zh-CN" sz="3600">
              <a:solidFill>
                <a:schemeClr val="tx2"/>
              </a:solidFill>
              <a:latin typeface="华文新魏" panose="02010800040101010101" pitchFamily="2" charset="-122"/>
              <a:ea typeface="华文新魏" panose="02010800040101010101" pitchFamily="2" charset="-122"/>
            </a:endParaRPr>
          </a:p>
        </p:txBody>
      </p:sp>
    </p:spTree>
  </p:cSld>
  <p:clrMapOvr>
    <a:masterClrMapping/>
  </p:clrMapOvr>
  <p:transition spd="med">
    <p:wipe dir="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2">
            <a:extLst>
              <a:ext uri="{FF2B5EF4-FFF2-40B4-BE49-F238E27FC236}">
                <a16:creationId xmlns:a16="http://schemas.microsoft.com/office/drawing/2014/main" id="{85C745F7-2EB1-458B-8FBD-D98925C67DB4}"/>
              </a:ext>
            </a:extLst>
          </p:cNvPr>
          <p:cNvSpPr>
            <a:spLocks noGrp="1"/>
          </p:cNvSpPr>
          <p:nvPr>
            <p:ph type="sldNum" sz="quarter" idx="11"/>
          </p:nvPr>
        </p:nvSpPr>
        <p:spPr/>
        <p:txBody>
          <a:bodyPr/>
          <a:lstStyle/>
          <a:p>
            <a:r>
              <a:rPr lang="en-US" altLang="zh-CN"/>
              <a:t>146-</a:t>
            </a:r>
            <a:fld id="{C9C6FEAE-15B2-499E-B2C4-E75742AC8606}" type="slidenum">
              <a:rPr lang="en-US" altLang="zh-CN"/>
              <a:pPr/>
              <a:t>115</a:t>
            </a:fld>
            <a:endParaRPr lang="en-US" altLang="zh-CN"/>
          </a:p>
        </p:txBody>
      </p:sp>
      <p:sp>
        <p:nvSpPr>
          <p:cNvPr id="431106" name="Text Box 2">
            <a:extLst>
              <a:ext uri="{FF2B5EF4-FFF2-40B4-BE49-F238E27FC236}">
                <a16:creationId xmlns:a16="http://schemas.microsoft.com/office/drawing/2014/main" id="{0F8972B0-4691-4618-A8C7-45805677A0BB}"/>
              </a:ext>
            </a:extLst>
          </p:cNvPr>
          <p:cNvSpPr txBox="1">
            <a:spLocks noChangeArrowheads="1"/>
          </p:cNvSpPr>
          <p:nvPr/>
        </p:nvSpPr>
        <p:spPr bwMode="auto">
          <a:xfrm>
            <a:off x="488950" y="1244600"/>
            <a:ext cx="8278813" cy="492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10000"/>
              </a:lnSpc>
            </a:pPr>
            <a:r>
              <a:rPr kumimoji="1" lang="en-US" altLang="en-US" sz="3200" b="1">
                <a:effectLst>
                  <a:outerShdw blurRad="38100" dist="38100" dir="2700000" algn="tl">
                    <a:srgbClr val="C0C0C0"/>
                  </a:outerShdw>
                </a:effectLst>
                <a:ea typeface="楷体_GB2312" panose="02010609030101010101" pitchFamily="49" charset="-122"/>
              </a:rPr>
              <a:t>    </a:t>
            </a:r>
            <a:r>
              <a:rPr kumimoji="1" lang="en-US" altLang="zh-CN" sz="3200" b="1">
                <a:ea typeface="楷体_GB2312" panose="02010609030101010101" pitchFamily="49" charset="-122"/>
              </a:rPr>
              <a:t>C</a:t>
            </a:r>
            <a:r>
              <a:rPr kumimoji="1" lang="en-US" altLang="zh-CN" sz="3200" b="1" baseline="-25000">
                <a:ea typeface="楷体_GB2312" panose="02010609030101010101" pitchFamily="49" charset="-122"/>
              </a:rPr>
              <a:t>1</a:t>
            </a:r>
            <a:r>
              <a:rPr kumimoji="1" lang="en-US" altLang="zh-CN" sz="3200" b="1">
                <a:effectLst>
                  <a:outerShdw blurRad="38100" dist="38100" dir="2700000" algn="tl">
                    <a:srgbClr val="C0C0C0"/>
                  </a:outerShdw>
                </a:effectLst>
                <a:ea typeface="楷体_GB2312" panose="02010609030101010101" pitchFamily="49" charset="-122"/>
              </a:rPr>
              <a:t>                       </a:t>
            </a:r>
            <a:r>
              <a:rPr kumimoji="1" lang="zh-CN" altLang="en-US" sz="3200" b="1"/>
              <a:t>高等数学</a:t>
            </a:r>
          </a:p>
          <a:p>
            <a:pPr algn="l">
              <a:lnSpc>
                <a:spcPct val="110000"/>
              </a:lnSpc>
            </a:pPr>
            <a:r>
              <a:rPr kumimoji="1" lang="zh-CN" altLang="en-US" sz="3200" b="1"/>
              <a:t>    </a:t>
            </a:r>
            <a:r>
              <a:rPr kumimoji="1" lang="en-US" altLang="zh-CN" sz="3200" b="1"/>
              <a:t>C</a:t>
            </a:r>
            <a:r>
              <a:rPr kumimoji="1" lang="en-US" altLang="zh-CN" sz="3200" b="1" baseline="-25000"/>
              <a:t>2</a:t>
            </a:r>
            <a:r>
              <a:rPr kumimoji="1" lang="en-US" altLang="zh-CN" sz="3200" b="1"/>
              <a:t>                   </a:t>
            </a:r>
            <a:r>
              <a:rPr kumimoji="1" lang="zh-CN" altLang="en-US" sz="3200" b="1"/>
              <a:t>程序设计基础</a:t>
            </a:r>
          </a:p>
          <a:p>
            <a:pPr algn="l">
              <a:lnSpc>
                <a:spcPct val="110000"/>
              </a:lnSpc>
            </a:pPr>
            <a:r>
              <a:rPr kumimoji="1" lang="zh-CN" altLang="en-US" sz="3200" b="1"/>
              <a:t>    </a:t>
            </a:r>
            <a:r>
              <a:rPr kumimoji="1" lang="en-US" altLang="zh-CN" sz="3200" b="1"/>
              <a:t>C</a:t>
            </a:r>
            <a:r>
              <a:rPr kumimoji="1" lang="en-US" altLang="zh-CN" sz="3200" b="1" baseline="-25000"/>
              <a:t>3</a:t>
            </a:r>
            <a:r>
              <a:rPr kumimoji="1" lang="en-US" altLang="zh-CN" sz="3200" b="1"/>
              <a:t>                       </a:t>
            </a:r>
            <a:r>
              <a:rPr kumimoji="1" lang="zh-CN" altLang="en-US" sz="3200" b="1"/>
              <a:t>离散数学                   </a:t>
            </a:r>
            <a:r>
              <a:rPr kumimoji="1" lang="en-US" altLang="zh-CN" sz="3200" b="1"/>
              <a:t>C</a:t>
            </a:r>
            <a:r>
              <a:rPr kumimoji="1" lang="en-US" altLang="zh-CN" sz="3200" b="1" baseline="-25000"/>
              <a:t>1</a:t>
            </a:r>
            <a:r>
              <a:rPr kumimoji="1" lang="en-US" altLang="zh-CN" sz="3200" b="1"/>
              <a:t>,  C</a:t>
            </a:r>
            <a:r>
              <a:rPr kumimoji="1" lang="en-US" altLang="zh-CN" sz="3200" b="1" baseline="-25000"/>
              <a:t>2</a:t>
            </a:r>
            <a:r>
              <a:rPr kumimoji="1" lang="en-US" altLang="zh-CN" sz="3200" b="1"/>
              <a:t>  </a:t>
            </a:r>
          </a:p>
          <a:p>
            <a:pPr algn="l">
              <a:lnSpc>
                <a:spcPct val="110000"/>
              </a:lnSpc>
            </a:pPr>
            <a:r>
              <a:rPr kumimoji="1" lang="en-US" altLang="zh-CN" sz="3200" b="1"/>
              <a:t>    C</a:t>
            </a:r>
            <a:r>
              <a:rPr kumimoji="1" lang="en-US" altLang="zh-CN" sz="3200" b="1" baseline="-25000"/>
              <a:t>4</a:t>
            </a:r>
            <a:r>
              <a:rPr kumimoji="1" lang="en-US" altLang="zh-CN" sz="3200" b="1"/>
              <a:t>                       </a:t>
            </a:r>
            <a:r>
              <a:rPr kumimoji="1" lang="zh-CN" altLang="en-US" sz="3200" b="1"/>
              <a:t>数据结构                   </a:t>
            </a:r>
            <a:r>
              <a:rPr kumimoji="1" lang="en-US" altLang="zh-CN" sz="3200" b="1"/>
              <a:t>C</a:t>
            </a:r>
            <a:r>
              <a:rPr kumimoji="1" lang="en-US" altLang="zh-CN" sz="3200" b="1" baseline="-25000"/>
              <a:t>3</a:t>
            </a:r>
            <a:r>
              <a:rPr kumimoji="1" lang="en-US" altLang="zh-CN" sz="3200" b="1"/>
              <a:t>,  C</a:t>
            </a:r>
            <a:r>
              <a:rPr kumimoji="1" lang="en-US" altLang="zh-CN" sz="3200" b="1" baseline="-25000"/>
              <a:t>2</a:t>
            </a:r>
            <a:endParaRPr kumimoji="1" lang="en-US" altLang="zh-CN" sz="3200" b="1"/>
          </a:p>
          <a:p>
            <a:pPr algn="l">
              <a:lnSpc>
                <a:spcPct val="110000"/>
              </a:lnSpc>
            </a:pPr>
            <a:r>
              <a:rPr kumimoji="1" lang="en-US" altLang="zh-CN" sz="3200" b="1"/>
              <a:t>    C</a:t>
            </a:r>
            <a:r>
              <a:rPr kumimoji="1" lang="en-US" altLang="zh-CN" sz="3200" b="1" baseline="-25000"/>
              <a:t>5</a:t>
            </a:r>
            <a:r>
              <a:rPr kumimoji="1" lang="en-US" altLang="zh-CN" sz="3200" b="1"/>
              <a:t>               </a:t>
            </a:r>
            <a:r>
              <a:rPr kumimoji="1" lang="zh-CN" altLang="en-US" sz="3200" b="1"/>
              <a:t>高级语言程序设计           </a:t>
            </a:r>
            <a:r>
              <a:rPr kumimoji="1" lang="en-US" altLang="zh-CN" sz="3200" b="1"/>
              <a:t>C</a:t>
            </a:r>
            <a:r>
              <a:rPr kumimoji="1" lang="en-US" altLang="zh-CN" sz="3200" b="1" baseline="-25000"/>
              <a:t>2</a:t>
            </a:r>
            <a:endParaRPr kumimoji="1" lang="en-US" altLang="zh-CN" sz="3200" b="1"/>
          </a:p>
          <a:p>
            <a:pPr algn="l">
              <a:lnSpc>
                <a:spcPct val="110000"/>
              </a:lnSpc>
            </a:pPr>
            <a:r>
              <a:rPr kumimoji="1" lang="en-US" altLang="zh-CN" sz="3200" b="1"/>
              <a:t>    C</a:t>
            </a:r>
            <a:r>
              <a:rPr kumimoji="1" lang="en-US" altLang="zh-CN" sz="3200" b="1" baseline="-25000"/>
              <a:t>6</a:t>
            </a:r>
            <a:r>
              <a:rPr kumimoji="1" lang="en-US" altLang="zh-CN" sz="3200" b="1"/>
              <a:t>                       </a:t>
            </a:r>
            <a:r>
              <a:rPr kumimoji="1" lang="zh-CN" altLang="en-US" sz="3200" b="1"/>
              <a:t>编译方法                   </a:t>
            </a:r>
            <a:r>
              <a:rPr kumimoji="1" lang="en-US" altLang="zh-CN" sz="3200" b="1"/>
              <a:t>C</a:t>
            </a:r>
            <a:r>
              <a:rPr kumimoji="1" lang="en-US" altLang="zh-CN" sz="3200" b="1" baseline="-25000"/>
              <a:t>5</a:t>
            </a:r>
            <a:r>
              <a:rPr kumimoji="1" lang="en-US" altLang="zh-CN" sz="3200" b="1"/>
              <a:t>,  C</a:t>
            </a:r>
            <a:r>
              <a:rPr kumimoji="1" lang="en-US" altLang="zh-CN" sz="3200" b="1" baseline="-25000"/>
              <a:t>4</a:t>
            </a:r>
            <a:endParaRPr kumimoji="1" lang="en-US" altLang="zh-CN" sz="3200" b="1"/>
          </a:p>
          <a:p>
            <a:pPr algn="l">
              <a:lnSpc>
                <a:spcPct val="110000"/>
              </a:lnSpc>
            </a:pPr>
            <a:r>
              <a:rPr kumimoji="1" lang="en-US" altLang="zh-CN" sz="3200" b="1"/>
              <a:t>    C</a:t>
            </a:r>
            <a:r>
              <a:rPr kumimoji="1" lang="en-US" altLang="zh-CN" sz="3200" b="1" baseline="-25000"/>
              <a:t>7</a:t>
            </a:r>
            <a:r>
              <a:rPr kumimoji="1" lang="en-US" altLang="zh-CN" sz="3200" b="1"/>
              <a:t>                       </a:t>
            </a:r>
            <a:r>
              <a:rPr kumimoji="1" lang="zh-CN" altLang="en-US" sz="3200" b="1"/>
              <a:t>操作系统                   </a:t>
            </a:r>
            <a:r>
              <a:rPr kumimoji="1" lang="en-US" altLang="zh-CN" sz="3200" b="1"/>
              <a:t>C</a:t>
            </a:r>
            <a:r>
              <a:rPr kumimoji="1" lang="en-US" altLang="zh-CN" sz="3200" b="1" baseline="-25000"/>
              <a:t>4</a:t>
            </a:r>
            <a:r>
              <a:rPr kumimoji="1" lang="en-US" altLang="zh-CN" sz="3200" b="1"/>
              <a:t>,  C</a:t>
            </a:r>
            <a:r>
              <a:rPr kumimoji="1" lang="en-US" altLang="zh-CN" sz="3200" b="1" baseline="-25000"/>
              <a:t>9</a:t>
            </a:r>
            <a:endParaRPr kumimoji="1" lang="en-US" altLang="zh-CN" sz="3200" b="1"/>
          </a:p>
          <a:p>
            <a:pPr algn="l">
              <a:lnSpc>
                <a:spcPct val="110000"/>
              </a:lnSpc>
            </a:pPr>
            <a:r>
              <a:rPr kumimoji="1" lang="en-US" altLang="zh-CN" sz="3200" b="1"/>
              <a:t>    C</a:t>
            </a:r>
            <a:r>
              <a:rPr kumimoji="1" lang="en-US" altLang="zh-CN" sz="3200" b="1" baseline="-25000"/>
              <a:t>8</a:t>
            </a:r>
            <a:r>
              <a:rPr kumimoji="1" lang="en-US" altLang="zh-CN" sz="3200" b="1"/>
              <a:t>                       </a:t>
            </a:r>
            <a:r>
              <a:rPr kumimoji="1" lang="zh-CN" altLang="en-US" sz="3200" b="1"/>
              <a:t>普通物理                   </a:t>
            </a:r>
            <a:r>
              <a:rPr kumimoji="1" lang="en-US" altLang="zh-CN" sz="3200" b="1"/>
              <a:t>C</a:t>
            </a:r>
            <a:r>
              <a:rPr kumimoji="1" lang="en-US" altLang="zh-CN" sz="3200" b="1" baseline="-25000"/>
              <a:t>1</a:t>
            </a:r>
            <a:endParaRPr kumimoji="1" lang="en-US" altLang="zh-CN" sz="3200" b="1"/>
          </a:p>
          <a:p>
            <a:pPr algn="l">
              <a:lnSpc>
                <a:spcPct val="110000"/>
              </a:lnSpc>
            </a:pPr>
            <a:r>
              <a:rPr kumimoji="1" lang="en-US" altLang="zh-CN" sz="3200" b="1"/>
              <a:t>    C</a:t>
            </a:r>
            <a:r>
              <a:rPr kumimoji="1" lang="en-US" altLang="zh-CN" sz="3200" b="1" baseline="-25000"/>
              <a:t>9</a:t>
            </a:r>
            <a:r>
              <a:rPr kumimoji="1" lang="en-US" altLang="zh-CN" sz="3200" b="1"/>
              <a:t>                      </a:t>
            </a:r>
            <a:r>
              <a:rPr kumimoji="1" lang="zh-CN" altLang="en-US" sz="3200" b="1"/>
              <a:t>计算机原理</a:t>
            </a:r>
            <a:r>
              <a:rPr kumimoji="1" lang="zh-CN" altLang="en-US" sz="3200" b="1">
                <a:effectLst>
                  <a:outerShdw blurRad="38100" dist="38100" dir="2700000" algn="tl">
                    <a:srgbClr val="C0C0C0"/>
                  </a:outerShdw>
                </a:effectLst>
                <a:ea typeface="楷体_GB2312" panose="02010609030101010101" pitchFamily="49" charset="-122"/>
              </a:rPr>
              <a:t>                </a:t>
            </a:r>
            <a:r>
              <a:rPr kumimoji="1" lang="en-US" altLang="zh-CN" sz="3200" b="1">
                <a:effectLst>
                  <a:outerShdw blurRad="38100" dist="38100" dir="2700000" algn="tl">
                    <a:srgbClr val="C0C0C0"/>
                  </a:outerShdw>
                </a:effectLst>
                <a:ea typeface="楷体_GB2312" panose="02010609030101010101" pitchFamily="49" charset="-122"/>
              </a:rPr>
              <a:t>C</a:t>
            </a:r>
            <a:r>
              <a:rPr kumimoji="1" lang="en-US" altLang="zh-CN" sz="3200" b="1" baseline="-25000">
                <a:effectLst>
                  <a:outerShdw blurRad="38100" dist="38100" dir="2700000" algn="tl">
                    <a:srgbClr val="C0C0C0"/>
                  </a:outerShdw>
                </a:effectLst>
                <a:ea typeface="楷体_GB2312" panose="02010609030101010101" pitchFamily="49" charset="-122"/>
              </a:rPr>
              <a:t>8</a:t>
            </a:r>
            <a:r>
              <a:rPr kumimoji="1" lang="en-US" altLang="zh-CN" sz="3200" b="1">
                <a:effectLst>
                  <a:outerShdw blurRad="38100" dist="38100" dir="2700000" algn="tl">
                    <a:srgbClr val="C0C0C0"/>
                  </a:outerShdw>
                </a:effectLst>
                <a:ea typeface="楷体_GB2312" panose="02010609030101010101" pitchFamily="49" charset="-122"/>
              </a:rPr>
              <a:t>     </a:t>
            </a:r>
          </a:p>
        </p:txBody>
      </p:sp>
      <p:grpSp>
        <p:nvGrpSpPr>
          <p:cNvPr id="431113" name="Group 9">
            <a:extLst>
              <a:ext uri="{FF2B5EF4-FFF2-40B4-BE49-F238E27FC236}">
                <a16:creationId xmlns:a16="http://schemas.microsoft.com/office/drawing/2014/main" id="{DBEA8E00-092D-48C5-A61F-4252235531A3}"/>
              </a:ext>
            </a:extLst>
          </p:cNvPr>
          <p:cNvGrpSpPr>
            <a:grpSpLocks/>
          </p:cNvGrpSpPr>
          <p:nvPr/>
        </p:nvGrpSpPr>
        <p:grpSpPr bwMode="auto">
          <a:xfrm>
            <a:off x="609600" y="657225"/>
            <a:ext cx="8201025" cy="485775"/>
            <a:chOff x="384" y="270"/>
            <a:chExt cx="5166" cy="306"/>
          </a:xfrm>
        </p:grpSpPr>
        <p:sp>
          <p:nvSpPr>
            <p:cNvPr id="431107" name="WordArt 3">
              <a:extLst>
                <a:ext uri="{FF2B5EF4-FFF2-40B4-BE49-F238E27FC236}">
                  <a16:creationId xmlns:a16="http://schemas.microsoft.com/office/drawing/2014/main" id="{DE68884B-0F24-4A9C-9C97-C49142783B4F}"/>
                </a:ext>
              </a:extLst>
            </p:cNvPr>
            <p:cNvSpPr>
              <a:spLocks noChangeArrowheads="1" noChangeShapeType="1" noTextEdit="1"/>
            </p:cNvSpPr>
            <p:nvPr/>
          </p:nvSpPr>
          <p:spPr bwMode="auto">
            <a:xfrm>
              <a:off x="384" y="288"/>
              <a:ext cx="1152" cy="240"/>
            </a:xfrm>
            <a:prstGeom prst="rect">
              <a:avLst/>
            </a:prstGeom>
          </p:spPr>
          <p:txBody>
            <a:bodyPr wrap="none" fromWordArt="1">
              <a:prstTxWarp prst="textPlain">
                <a:avLst>
                  <a:gd name="adj" fmla="val 50000"/>
                </a:avLst>
              </a:prstTxWarp>
            </a:bodyPr>
            <a:lstStyle/>
            <a:p>
              <a:r>
                <a:rPr lang="zh-CN" altLang="en-US" sz="3200" b="1" kern="10">
                  <a:ln w="19050">
                    <a:solidFill>
                      <a:srgbClr val="99CCFF"/>
                    </a:solidFill>
                    <a:round/>
                    <a:headEnd/>
                    <a:tailEnd/>
                  </a:ln>
                  <a:solidFill>
                    <a:srgbClr val="0066CC"/>
                  </a:solidFill>
                  <a:effectLst>
                    <a:outerShdw dist="35921" dir="2700000" algn="ctr" rotWithShape="0">
                      <a:srgbClr val="990000"/>
                    </a:outerShdw>
                  </a:effectLst>
                  <a:latin typeface="仿宋_GB2312"/>
                </a:rPr>
                <a:t>课程代号</a:t>
              </a:r>
              <a:endParaRPr lang="en-US" sz="3200" b="1" kern="10">
                <a:ln w="19050">
                  <a:solidFill>
                    <a:srgbClr val="99CCFF"/>
                  </a:solidFill>
                  <a:round/>
                  <a:headEnd/>
                  <a:tailEnd/>
                </a:ln>
                <a:solidFill>
                  <a:srgbClr val="0066CC"/>
                </a:solidFill>
                <a:effectLst>
                  <a:outerShdw dist="35921" dir="2700000" algn="ctr" rotWithShape="0">
                    <a:srgbClr val="990000"/>
                  </a:outerShdw>
                </a:effectLst>
                <a:latin typeface="仿宋_GB2312"/>
              </a:endParaRPr>
            </a:p>
          </p:txBody>
        </p:sp>
        <p:sp>
          <p:nvSpPr>
            <p:cNvPr id="431108" name="WordArt 4">
              <a:extLst>
                <a:ext uri="{FF2B5EF4-FFF2-40B4-BE49-F238E27FC236}">
                  <a16:creationId xmlns:a16="http://schemas.microsoft.com/office/drawing/2014/main" id="{E3A40329-4585-47D1-B88D-CBBA4C16B902}"/>
                </a:ext>
              </a:extLst>
            </p:cNvPr>
            <p:cNvSpPr>
              <a:spLocks noChangeArrowheads="1" noChangeShapeType="1" noTextEdit="1"/>
            </p:cNvSpPr>
            <p:nvPr/>
          </p:nvSpPr>
          <p:spPr bwMode="auto">
            <a:xfrm>
              <a:off x="2337" y="270"/>
              <a:ext cx="1086" cy="258"/>
            </a:xfrm>
            <a:prstGeom prst="rect">
              <a:avLst/>
            </a:prstGeom>
          </p:spPr>
          <p:txBody>
            <a:bodyPr wrap="none" fromWordArt="1">
              <a:prstTxWarp prst="textPlain">
                <a:avLst>
                  <a:gd name="adj" fmla="val 50000"/>
                </a:avLst>
              </a:prstTxWarp>
            </a:bodyPr>
            <a:lstStyle/>
            <a:p>
              <a:r>
                <a:rPr lang="zh-CN" altLang="en-US" sz="3200" b="1" kern="10">
                  <a:ln w="19050">
                    <a:solidFill>
                      <a:srgbClr val="99CCFF"/>
                    </a:solidFill>
                    <a:round/>
                    <a:headEnd/>
                    <a:tailEnd/>
                  </a:ln>
                  <a:solidFill>
                    <a:srgbClr val="0066CC"/>
                  </a:solidFill>
                  <a:effectLst>
                    <a:outerShdw dist="35921" dir="2700000" algn="ctr" rotWithShape="0">
                      <a:srgbClr val="990000"/>
                    </a:outerShdw>
                  </a:effectLst>
                  <a:latin typeface="仿宋_GB2312"/>
                </a:rPr>
                <a:t>课程名称</a:t>
              </a:r>
              <a:endParaRPr lang="en-US" sz="3200" b="1" kern="10">
                <a:ln w="19050">
                  <a:solidFill>
                    <a:srgbClr val="99CCFF"/>
                  </a:solidFill>
                  <a:round/>
                  <a:headEnd/>
                  <a:tailEnd/>
                </a:ln>
                <a:solidFill>
                  <a:srgbClr val="0066CC"/>
                </a:solidFill>
                <a:effectLst>
                  <a:outerShdw dist="35921" dir="2700000" algn="ctr" rotWithShape="0">
                    <a:srgbClr val="990000"/>
                  </a:outerShdw>
                </a:effectLst>
                <a:latin typeface="仿宋_GB2312"/>
              </a:endParaRPr>
            </a:p>
          </p:txBody>
        </p:sp>
        <p:sp>
          <p:nvSpPr>
            <p:cNvPr id="431109" name="WordArt 5">
              <a:extLst>
                <a:ext uri="{FF2B5EF4-FFF2-40B4-BE49-F238E27FC236}">
                  <a16:creationId xmlns:a16="http://schemas.microsoft.com/office/drawing/2014/main" id="{0B1EE491-D291-4544-A451-6103478AF122}"/>
                </a:ext>
              </a:extLst>
            </p:cNvPr>
            <p:cNvSpPr>
              <a:spLocks noChangeArrowheads="1" noChangeShapeType="1" noTextEdit="1"/>
            </p:cNvSpPr>
            <p:nvPr/>
          </p:nvSpPr>
          <p:spPr bwMode="auto">
            <a:xfrm>
              <a:off x="4464" y="270"/>
              <a:ext cx="1086" cy="258"/>
            </a:xfrm>
            <a:prstGeom prst="rect">
              <a:avLst/>
            </a:prstGeom>
          </p:spPr>
          <p:txBody>
            <a:bodyPr wrap="none" fromWordArt="1">
              <a:prstTxWarp prst="textPlain">
                <a:avLst>
                  <a:gd name="adj" fmla="val 50000"/>
                </a:avLst>
              </a:prstTxWarp>
            </a:bodyPr>
            <a:lstStyle/>
            <a:p>
              <a:r>
                <a:rPr lang="zh-CN" altLang="en-US" sz="3200" b="1" kern="10">
                  <a:ln w="19050">
                    <a:solidFill>
                      <a:srgbClr val="99CCFF"/>
                    </a:solidFill>
                    <a:round/>
                    <a:headEnd/>
                    <a:tailEnd/>
                  </a:ln>
                  <a:solidFill>
                    <a:srgbClr val="0066CC"/>
                  </a:solidFill>
                  <a:effectLst>
                    <a:outerShdw dist="35921" dir="2700000" algn="ctr" rotWithShape="0">
                      <a:srgbClr val="990000"/>
                    </a:outerShdw>
                  </a:effectLst>
                  <a:latin typeface="仿宋_GB2312"/>
                </a:rPr>
                <a:t>先修课程</a:t>
              </a:r>
              <a:endParaRPr lang="en-US" sz="3200" b="1" kern="10">
                <a:ln w="19050">
                  <a:solidFill>
                    <a:srgbClr val="99CCFF"/>
                  </a:solidFill>
                  <a:round/>
                  <a:headEnd/>
                  <a:tailEnd/>
                </a:ln>
                <a:solidFill>
                  <a:srgbClr val="0066CC"/>
                </a:solidFill>
                <a:effectLst>
                  <a:outerShdw dist="35921" dir="2700000" algn="ctr" rotWithShape="0">
                    <a:srgbClr val="990000"/>
                  </a:outerShdw>
                </a:effectLst>
                <a:latin typeface="仿宋_GB2312"/>
              </a:endParaRPr>
            </a:p>
          </p:txBody>
        </p:sp>
        <p:sp>
          <p:nvSpPr>
            <p:cNvPr id="431110" name="Line 6">
              <a:extLst>
                <a:ext uri="{FF2B5EF4-FFF2-40B4-BE49-F238E27FC236}">
                  <a16:creationId xmlns:a16="http://schemas.microsoft.com/office/drawing/2014/main" id="{F3A3BFAE-4E1E-45ED-A98B-9648B112BAFF}"/>
                </a:ext>
              </a:extLst>
            </p:cNvPr>
            <p:cNvSpPr>
              <a:spLocks noChangeShapeType="1"/>
            </p:cNvSpPr>
            <p:nvPr/>
          </p:nvSpPr>
          <p:spPr bwMode="auto">
            <a:xfrm>
              <a:off x="2352" y="576"/>
              <a:ext cx="1056" cy="0"/>
            </a:xfrm>
            <a:prstGeom prst="line">
              <a:avLst/>
            </a:prstGeom>
            <a:noFill/>
            <a:ln w="57150" cmpd="thinThick">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111" name="Line 7">
              <a:extLst>
                <a:ext uri="{FF2B5EF4-FFF2-40B4-BE49-F238E27FC236}">
                  <a16:creationId xmlns:a16="http://schemas.microsoft.com/office/drawing/2014/main" id="{E0A2077F-D62C-4BCF-A8C0-BF212FEAA1F6}"/>
                </a:ext>
              </a:extLst>
            </p:cNvPr>
            <p:cNvSpPr>
              <a:spLocks noChangeShapeType="1"/>
            </p:cNvSpPr>
            <p:nvPr/>
          </p:nvSpPr>
          <p:spPr bwMode="auto">
            <a:xfrm>
              <a:off x="432" y="576"/>
              <a:ext cx="1056" cy="0"/>
            </a:xfrm>
            <a:prstGeom prst="line">
              <a:avLst/>
            </a:prstGeom>
            <a:noFill/>
            <a:ln w="57150" cmpd="thinThick">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112" name="Line 8">
              <a:extLst>
                <a:ext uri="{FF2B5EF4-FFF2-40B4-BE49-F238E27FC236}">
                  <a16:creationId xmlns:a16="http://schemas.microsoft.com/office/drawing/2014/main" id="{7B1FE47A-0C0A-4BFF-BA16-056A5630BE9C}"/>
                </a:ext>
              </a:extLst>
            </p:cNvPr>
            <p:cNvSpPr>
              <a:spLocks noChangeShapeType="1"/>
            </p:cNvSpPr>
            <p:nvPr/>
          </p:nvSpPr>
          <p:spPr bwMode="auto">
            <a:xfrm>
              <a:off x="4464" y="576"/>
              <a:ext cx="1056" cy="0"/>
            </a:xfrm>
            <a:prstGeom prst="line">
              <a:avLst/>
            </a:prstGeom>
            <a:noFill/>
            <a:ln w="57150" cmpd="thinThick">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spd="med">
    <p:wipe dir="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2">
            <a:extLst>
              <a:ext uri="{FF2B5EF4-FFF2-40B4-BE49-F238E27FC236}">
                <a16:creationId xmlns:a16="http://schemas.microsoft.com/office/drawing/2014/main" id="{063A00D0-D927-4783-9DDB-E5BEE0DF4F16}"/>
              </a:ext>
            </a:extLst>
          </p:cNvPr>
          <p:cNvSpPr>
            <a:spLocks noGrp="1"/>
          </p:cNvSpPr>
          <p:nvPr>
            <p:ph type="sldNum" sz="quarter" idx="11"/>
          </p:nvPr>
        </p:nvSpPr>
        <p:spPr/>
        <p:txBody>
          <a:bodyPr/>
          <a:lstStyle/>
          <a:p>
            <a:r>
              <a:rPr lang="en-US" altLang="zh-CN"/>
              <a:t>146-</a:t>
            </a:r>
            <a:fld id="{7877FDF7-58E2-4716-A2D1-3CC6876A6CC7}" type="slidenum">
              <a:rPr lang="en-US" altLang="zh-CN"/>
              <a:pPr/>
              <a:t>116</a:t>
            </a:fld>
            <a:endParaRPr lang="en-US" altLang="zh-CN"/>
          </a:p>
        </p:txBody>
      </p:sp>
      <p:sp>
        <p:nvSpPr>
          <p:cNvPr id="432130" name="Line 2">
            <a:extLst>
              <a:ext uri="{FF2B5EF4-FFF2-40B4-BE49-F238E27FC236}">
                <a16:creationId xmlns:a16="http://schemas.microsoft.com/office/drawing/2014/main" id="{5211B861-298A-4914-80C9-B6D2F990383A}"/>
              </a:ext>
            </a:extLst>
          </p:cNvPr>
          <p:cNvSpPr>
            <a:spLocks noChangeShapeType="1"/>
          </p:cNvSpPr>
          <p:nvPr/>
        </p:nvSpPr>
        <p:spPr bwMode="auto">
          <a:xfrm>
            <a:off x="5867400" y="3124200"/>
            <a:ext cx="1371600" cy="762000"/>
          </a:xfrm>
          <a:prstGeom prst="line">
            <a:avLst/>
          </a:prstGeom>
          <a:noFill/>
          <a:ln w="3492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131" name="Line 3">
            <a:extLst>
              <a:ext uri="{FF2B5EF4-FFF2-40B4-BE49-F238E27FC236}">
                <a16:creationId xmlns:a16="http://schemas.microsoft.com/office/drawing/2014/main" id="{C8C9DABA-1738-49AD-94ED-174E29CFB661}"/>
              </a:ext>
            </a:extLst>
          </p:cNvPr>
          <p:cNvSpPr>
            <a:spLocks noChangeShapeType="1"/>
          </p:cNvSpPr>
          <p:nvPr/>
        </p:nvSpPr>
        <p:spPr bwMode="auto">
          <a:xfrm>
            <a:off x="1447800" y="3810000"/>
            <a:ext cx="2971800" cy="83820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132" name="Line 4">
            <a:extLst>
              <a:ext uri="{FF2B5EF4-FFF2-40B4-BE49-F238E27FC236}">
                <a16:creationId xmlns:a16="http://schemas.microsoft.com/office/drawing/2014/main" id="{63EA37EF-969C-469F-87F0-CFE10B9B821D}"/>
              </a:ext>
            </a:extLst>
          </p:cNvPr>
          <p:cNvSpPr>
            <a:spLocks noChangeShapeType="1"/>
          </p:cNvSpPr>
          <p:nvPr/>
        </p:nvSpPr>
        <p:spPr bwMode="auto">
          <a:xfrm flipV="1">
            <a:off x="1600200" y="2590800"/>
            <a:ext cx="1676400" cy="99060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133" name="Line 5">
            <a:extLst>
              <a:ext uri="{FF2B5EF4-FFF2-40B4-BE49-F238E27FC236}">
                <a16:creationId xmlns:a16="http://schemas.microsoft.com/office/drawing/2014/main" id="{8FDE55ED-CF21-4C83-909B-BEA13C6D738F}"/>
              </a:ext>
            </a:extLst>
          </p:cNvPr>
          <p:cNvSpPr>
            <a:spLocks noChangeShapeType="1"/>
          </p:cNvSpPr>
          <p:nvPr/>
        </p:nvSpPr>
        <p:spPr bwMode="auto">
          <a:xfrm>
            <a:off x="1524000" y="2057400"/>
            <a:ext cx="1752600" cy="30480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134" name="Line 6">
            <a:extLst>
              <a:ext uri="{FF2B5EF4-FFF2-40B4-BE49-F238E27FC236}">
                <a16:creationId xmlns:a16="http://schemas.microsoft.com/office/drawing/2014/main" id="{FA320930-531B-4016-961B-AB5DFFE2DACA}"/>
              </a:ext>
            </a:extLst>
          </p:cNvPr>
          <p:cNvSpPr>
            <a:spLocks noChangeShapeType="1"/>
          </p:cNvSpPr>
          <p:nvPr/>
        </p:nvSpPr>
        <p:spPr bwMode="auto">
          <a:xfrm flipV="1">
            <a:off x="1524000" y="1295400"/>
            <a:ext cx="1600200" cy="685800"/>
          </a:xfrm>
          <a:prstGeom prst="line">
            <a:avLst/>
          </a:prstGeom>
          <a:noFill/>
          <a:ln w="28575">
            <a:solidFill>
              <a:srgbClr val="33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135" name="Rectangle 7">
            <a:extLst>
              <a:ext uri="{FF2B5EF4-FFF2-40B4-BE49-F238E27FC236}">
                <a16:creationId xmlns:a16="http://schemas.microsoft.com/office/drawing/2014/main" id="{A0EA590E-F9B3-48D4-9CE6-3CFBA99F819A}"/>
              </a:ext>
            </a:extLst>
          </p:cNvPr>
          <p:cNvSpPr>
            <a:spLocks noChangeArrowheads="1"/>
          </p:cNvSpPr>
          <p:nvPr/>
        </p:nvSpPr>
        <p:spPr bwMode="auto">
          <a:xfrm>
            <a:off x="2514600" y="5181600"/>
            <a:ext cx="4313238"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3600" b="1">
                <a:ea typeface="隶书" panose="02010509060101010101" pitchFamily="49" charset="-122"/>
              </a:rPr>
              <a:t>学生课程学习工程图</a:t>
            </a:r>
            <a:endParaRPr kumimoji="1" lang="zh-CN" altLang="en-US" sz="2400">
              <a:ea typeface="宋体" panose="02010600030101010101" pitchFamily="2" charset="-122"/>
            </a:endParaRPr>
          </a:p>
        </p:txBody>
      </p:sp>
      <p:sp>
        <p:nvSpPr>
          <p:cNvPr id="432136" name="Oval 8">
            <a:extLst>
              <a:ext uri="{FF2B5EF4-FFF2-40B4-BE49-F238E27FC236}">
                <a16:creationId xmlns:a16="http://schemas.microsoft.com/office/drawing/2014/main" id="{4B159ABC-83CD-46A9-8880-950BBD43D11B}"/>
              </a:ext>
            </a:extLst>
          </p:cNvPr>
          <p:cNvSpPr>
            <a:spLocks noChangeArrowheads="1"/>
          </p:cNvSpPr>
          <p:nvPr/>
        </p:nvSpPr>
        <p:spPr bwMode="auto">
          <a:xfrm>
            <a:off x="3048000" y="9906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C</a:t>
            </a:r>
            <a:r>
              <a:rPr kumimoji="1" lang="en-US" altLang="zh-CN" sz="2400" b="1">
                <a:ea typeface="宋体" panose="02010600030101010101" pitchFamily="2" charset="-122"/>
              </a:rPr>
              <a:t>8</a:t>
            </a:r>
            <a:endParaRPr kumimoji="1" lang="en-US" altLang="zh-CN" sz="2400">
              <a:ea typeface="宋体" panose="02010600030101010101" pitchFamily="2" charset="-122"/>
            </a:endParaRPr>
          </a:p>
        </p:txBody>
      </p:sp>
      <p:sp>
        <p:nvSpPr>
          <p:cNvPr id="432137" name="Oval 9">
            <a:extLst>
              <a:ext uri="{FF2B5EF4-FFF2-40B4-BE49-F238E27FC236}">
                <a16:creationId xmlns:a16="http://schemas.microsoft.com/office/drawing/2014/main" id="{B4CD480B-861E-470C-B60A-3C3B1597C0F3}"/>
              </a:ext>
            </a:extLst>
          </p:cNvPr>
          <p:cNvSpPr>
            <a:spLocks noChangeArrowheads="1"/>
          </p:cNvSpPr>
          <p:nvPr/>
        </p:nvSpPr>
        <p:spPr bwMode="auto">
          <a:xfrm>
            <a:off x="3276600" y="22098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C</a:t>
            </a:r>
            <a:r>
              <a:rPr kumimoji="1" lang="en-US" altLang="zh-CN" sz="2400" b="1">
                <a:ea typeface="宋体" panose="02010600030101010101" pitchFamily="2" charset="-122"/>
              </a:rPr>
              <a:t>3</a:t>
            </a:r>
            <a:endParaRPr kumimoji="1" lang="en-US" altLang="zh-CN" sz="2400">
              <a:ea typeface="宋体" panose="02010600030101010101" pitchFamily="2" charset="-122"/>
            </a:endParaRPr>
          </a:p>
        </p:txBody>
      </p:sp>
      <p:sp>
        <p:nvSpPr>
          <p:cNvPr id="432138" name="Oval 10">
            <a:extLst>
              <a:ext uri="{FF2B5EF4-FFF2-40B4-BE49-F238E27FC236}">
                <a16:creationId xmlns:a16="http://schemas.microsoft.com/office/drawing/2014/main" id="{B6D6FFD7-2E3E-4653-BCE1-6F078BB173AA}"/>
              </a:ext>
            </a:extLst>
          </p:cNvPr>
          <p:cNvSpPr>
            <a:spLocks noChangeArrowheads="1"/>
          </p:cNvSpPr>
          <p:nvPr/>
        </p:nvSpPr>
        <p:spPr bwMode="auto">
          <a:xfrm>
            <a:off x="4419600" y="44196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C</a:t>
            </a:r>
            <a:r>
              <a:rPr kumimoji="1" lang="en-US" altLang="zh-CN" sz="2400" b="1">
                <a:ea typeface="宋体" panose="02010600030101010101" pitchFamily="2" charset="-122"/>
              </a:rPr>
              <a:t>5</a:t>
            </a:r>
            <a:endParaRPr kumimoji="1" lang="en-US" altLang="zh-CN" sz="2400">
              <a:ea typeface="宋体" panose="02010600030101010101" pitchFamily="2" charset="-122"/>
            </a:endParaRPr>
          </a:p>
        </p:txBody>
      </p:sp>
      <p:sp>
        <p:nvSpPr>
          <p:cNvPr id="432139" name="Oval 11">
            <a:extLst>
              <a:ext uri="{FF2B5EF4-FFF2-40B4-BE49-F238E27FC236}">
                <a16:creationId xmlns:a16="http://schemas.microsoft.com/office/drawing/2014/main" id="{D5CEB426-BFAF-4FA0-A660-BA20BA0C4D77}"/>
              </a:ext>
            </a:extLst>
          </p:cNvPr>
          <p:cNvSpPr>
            <a:spLocks noChangeArrowheads="1"/>
          </p:cNvSpPr>
          <p:nvPr/>
        </p:nvSpPr>
        <p:spPr bwMode="auto">
          <a:xfrm>
            <a:off x="5410200" y="27432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C</a:t>
            </a:r>
            <a:r>
              <a:rPr kumimoji="1" lang="en-US" altLang="zh-CN" sz="2400" b="1">
                <a:ea typeface="宋体" panose="02010600030101010101" pitchFamily="2" charset="-122"/>
              </a:rPr>
              <a:t>4</a:t>
            </a:r>
            <a:endParaRPr kumimoji="1" lang="en-US" altLang="zh-CN" sz="2400">
              <a:ea typeface="宋体" panose="02010600030101010101" pitchFamily="2" charset="-122"/>
            </a:endParaRPr>
          </a:p>
        </p:txBody>
      </p:sp>
      <p:sp>
        <p:nvSpPr>
          <p:cNvPr id="432140" name="Oval 12">
            <a:extLst>
              <a:ext uri="{FF2B5EF4-FFF2-40B4-BE49-F238E27FC236}">
                <a16:creationId xmlns:a16="http://schemas.microsoft.com/office/drawing/2014/main" id="{E5BECD57-2C8C-46C9-9383-72672D3299F7}"/>
              </a:ext>
            </a:extLst>
          </p:cNvPr>
          <p:cNvSpPr>
            <a:spLocks noChangeArrowheads="1"/>
          </p:cNvSpPr>
          <p:nvPr/>
        </p:nvSpPr>
        <p:spPr bwMode="auto">
          <a:xfrm>
            <a:off x="5181600" y="9906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C</a:t>
            </a:r>
            <a:r>
              <a:rPr kumimoji="1" lang="en-US" altLang="zh-CN" sz="2400" b="1">
                <a:ea typeface="宋体" panose="02010600030101010101" pitchFamily="2" charset="-122"/>
              </a:rPr>
              <a:t>9</a:t>
            </a:r>
            <a:endParaRPr kumimoji="1" lang="en-US" altLang="zh-CN" sz="2400">
              <a:ea typeface="宋体" panose="02010600030101010101" pitchFamily="2" charset="-122"/>
            </a:endParaRPr>
          </a:p>
        </p:txBody>
      </p:sp>
      <p:sp>
        <p:nvSpPr>
          <p:cNvPr id="432141" name="Oval 13">
            <a:extLst>
              <a:ext uri="{FF2B5EF4-FFF2-40B4-BE49-F238E27FC236}">
                <a16:creationId xmlns:a16="http://schemas.microsoft.com/office/drawing/2014/main" id="{E7BD7D1F-B3F3-477E-AA9D-FCE03FA7C1F9}"/>
              </a:ext>
            </a:extLst>
          </p:cNvPr>
          <p:cNvSpPr>
            <a:spLocks noChangeArrowheads="1"/>
          </p:cNvSpPr>
          <p:nvPr/>
        </p:nvSpPr>
        <p:spPr bwMode="auto">
          <a:xfrm>
            <a:off x="7162800" y="37338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C</a:t>
            </a:r>
            <a:r>
              <a:rPr kumimoji="1" lang="en-US" altLang="zh-CN" sz="2400" b="1">
                <a:ea typeface="宋体" panose="02010600030101010101" pitchFamily="2" charset="-122"/>
              </a:rPr>
              <a:t>6</a:t>
            </a:r>
            <a:endParaRPr kumimoji="1" lang="en-US" altLang="zh-CN" sz="2400">
              <a:ea typeface="宋体" panose="02010600030101010101" pitchFamily="2" charset="-122"/>
            </a:endParaRPr>
          </a:p>
        </p:txBody>
      </p:sp>
      <p:sp>
        <p:nvSpPr>
          <p:cNvPr id="432142" name="Oval 14">
            <a:extLst>
              <a:ext uri="{FF2B5EF4-FFF2-40B4-BE49-F238E27FC236}">
                <a16:creationId xmlns:a16="http://schemas.microsoft.com/office/drawing/2014/main" id="{F0DB71CD-0299-4E20-9B93-CFF772F4C053}"/>
              </a:ext>
            </a:extLst>
          </p:cNvPr>
          <p:cNvSpPr>
            <a:spLocks noChangeArrowheads="1"/>
          </p:cNvSpPr>
          <p:nvPr/>
        </p:nvSpPr>
        <p:spPr bwMode="auto">
          <a:xfrm>
            <a:off x="7315200" y="18288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C</a:t>
            </a:r>
            <a:r>
              <a:rPr kumimoji="1" lang="en-US" altLang="zh-CN" sz="2400" b="1">
                <a:ea typeface="宋体" panose="02010600030101010101" pitchFamily="2" charset="-122"/>
              </a:rPr>
              <a:t>7</a:t>
            </a:r>
            <a:endParaRPr kumimoji="1" lang="en-US" altLang="zh-CN" sz="2400">
              <a:ea typeface="宋体" panose="02010600030101010101" pitchFamily="2" charset="-122"/>
            </a:endParaRPr>
          </a:p>
        </p:txBody>
      </p:sp>
      <p:sp>
        <p:nvSpPr>
          <p:cNvPr id="432143" name="Oval 15">
            <a:extLst>
              <a:ext uri="{FF2B5EF4-FFF2-40B4-BE49-F238E27FC236}">
                <a16:creationId xmlns:a16="http://schemas.microsoft.com/office/drawing/2014/main" id="{F1399D9C-A72A-4DD5-B712-2A4D54672E4B}"/>
              </a:ext>
            </a:extLst>
          </p:cNvPr>
          <p:cNvSpPr>
            <a:spLocks noChangeArrowheads="1"/>
          </p:cNvSpPr>
          <p:nvPr/>
        </p:nvSpPr>
        <p:spPr bwMode="auto">
          <a:xfrm>
            <a:off x="1066800" y="17526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C</a:t>
            </a:r>
            <a:r>
              <a:rPr kumimoji="1" lang="en-US" altLang="zh-CN" sz="2400" b="1">
                <a:ea typeface="宋体" panose="02010600030101010101" pitchFamily="2" charset="-122"/>
              </a:rPr>
              <a:t>1</a:t>
            </a:r>
            <a:endParaRPr kumimoji="1" lang="en-US" altLang="zh-CN" sz="2400">
              <a:ea typeface="宋体" panose="02010600030101010101" pitchFamily="2" charset="-122"/>
            </a:endParaRPr>
          </a:p>
        </p:txBody>
      </p:sp>
      <p:sp>
        <p:nvSpPr>
          <p:cNvPr id="432144" name="Oval 16">
            <a:extLst>
              <a:ext uri="{FF2B5EF4-FFF2-40B4-BE49-F238E27FC236}">
                <a16:creationId xmlns:a16="http://schemas.microsoft.com/office/drawing/2014/main" id="{C3F1AB7D-3476-478E-B16A-40A1F06A8D51}"/>
              </a:ext>
            </a:extLst>
          </p:cNvPr>
          <p:cNvSpPr>
            <a:spLocks noChangeArrowheads="1"/>
          </p:cNvSpPr>
          <p:nvPr/>
        </p:nvSpPr>
        <p:spPr bwMode="auto">
          <a:xfrm>
            <a:off x="1066800" y="34290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C</a:t>
            </a:r>
            <a:r>
              <a:rPr kumimoji="1" lang="en-US" altLang="zh-CN" sz="2400" b="1">
                <a:ea typeface="宋体" panose="02010600030101010101" pitchFamily="2" charset="-122"/>
              </a:rPr>
              <a:t>2</a:t>
            </a:r>
            <a:endParaRPr kumimoji="1" lang="en-US" altLang="zh-CN" sz="2400">
              <a:ea typeface="宋体" panose="02010600030101010101" pitchFamily="2" charset="-122"/>
            </a:endParaRPr>
          </a:p>
        </p:txBody>
      </p:sp>
      <p:sp>
        <p:nvSpPr>
          <p:cNvPr id="432145" name="Line 17">
            <a:extLst>
              <a:ext uri="{FF2B5EF4-FFF2-40B4-BE49-F238E27FC236}">
                <a16:creationId xmlns:a16="http://schemas.microsoft.com/office/drawing/2014/main" id="{2D77E71C-AD26-46B0-AF53-9E5FF6458598}"/>
              </a:ext>
            </a:extLst>
          </p:cNvPr>
          <p:cNvSpPr>
            <a:spLocks noChangeShapeType="1"/>
          </p:cNvSpPr>
          <p:nvPr/>
        </p:nvSpPr>
        <p:spPr bwMode="auto">
          <a:xfrm>
            <a:off x="3581400" y="1219200"/>
            <a:ext cx="1600200" cy="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146" name="Line 18">
            <a:extLst>
              <a:ext uri="{FF2B5EF4-FFF2-40B4-BE49-F238E27FC236}">
                <a16:creationId xmlns:a16="http://schemas.microsoft.com/office/drawing/2014/main" id="{71D1B370-A4BF-495D-92D4-404AF1260B00}"/>
              </a:ext>
            </a:extLst>
          </p:cNvPr>
          <p:cNvSpPr>
            <a:spLocks noChangeShapeType="1"/>
          </p:cNvSpPr>
          <p:nvPr/>
        </p:nvSpPr>
        <p:spPr bwMode="auto">
          <a:xfrm>
            <a:off x="3810000" y="2514600"/>
            <a:ext cx="1676400" cy="38100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147" name="Line 19">
            <a:extLst>
              <a:ext uri="{FF2B5EF4-FFF2-40B4-BE49-F238E27FC236}">
                <a16:creationId xmlns:a16="http://schemas.microsoft.com/office/drawing/2014/main" id="{89A02B47-1213-4D16-90C1-8E2BC091167A}"/>
              </a:ext>
            </a:extLst>
          </p:cNvPr>
          <p:cNvSpPr>
            <a:spLocks noChangeShapeType="1"/>
          </p:cNvSpPr>
          <p:nvPr/>
        </p:nvSpPr>
        <p:spPr bwMode="auto">
          <a:xfrm flipV="1">
            <a:off x="1600200" y="3124200"/>
            <a:ext cx="3810000" cy="60960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148" name="Line 20">
            <a:extLst>
              <a:ext uri="{FF2B5EF4-FFF2-40B4-BE49-F238E27FC236}">
                <a16:creationId xmlns:a16="http://schemas.microsoft.com/office/drawing/2014/main" id="{D21F2C91-443A-4D16-BF69-6A187BE33FF5}"/>
              </a:ext>
            </a:extLst>
          </p:cNvPr>
          <p:cNvSpPr>
            <a:spLocks noChangeShapeType="1"/>
          </p:cNvSpPr>
          <p:nvPr/>
        </p:nvSpPr>
        <p:spPr bwMode="auto">
          <a:xfrm>
            <a:off x="5715000" y="1295400"/>
            <a:ext cx="1676400" cy="68580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149" name="Line 21">
            <a:extLst>
              <a:ext uri="{FF2B5EF4-FFF2-40B4-BE49-F238E27FC236}">
                <a16:creationId xmlns:a16="http://schemas.microsoft.com/office/drawing/2014/main" id="{94C55E85-C6A7-4986-9E03-6E12EC2FEA44}"/>
              </a:ext>
            </a:extLst>
          </p:cNvPr>
          <p:cNvSpPr>
            <a:spLocks noChangeShapeType="1"/>
          </p:cNvSpPr>
          <p:nvPr/>
        </p:nvSpPr>
        <p:spPr bwMode="auto">
          <a:xfrm flipV="1">
            <a:off x="5943600" y="2209800"/>
            <a:ext cx="1447800" cy="76200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150" name="Line 22">
            <a:extLst>
              <a:ext uri="{FF2B5EF4-FFF2-40B4-BE49-F238E27FC236}">
                <a16:creationId xmlns:a16="http://schemas.microsoft.com/office/drawing/2014/main" id="{7F3928F2-1A50-4726-8D75-604F48E5CDAD}"/>
              </a:ext>
            </a:extLst>
          </p:cNvPr>
          <p:cNvSpPr>
            <a:spLocks noChangeShapeType="1"/>
          </p:cNvSpPr>
          <p:nvPr/>
        </p:nvSpPr>
        <p:spPr bwMode="auto">
          <a:xfrm flipV="1">
            <a:off x="4953000" y="4114800"/>
            <a:ext cx="2286000" cy="60960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med">
    <p:wipe dir="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07D8E9E3-2E78-4344-A3A5-121964D0E2A3}"/>
              </a:ext>
            </a:extLst>
          </p:cNvPr>
          <p:cNvSpPr>
            <a:spLocks noGrp="1"/>
          </p:cNvSpPr>
          <p:nvPr>
            <p:ph type="sldNum" sz="quarter" idx="11"/>
          </p:nvPr>
        </p:nvSpPr>
        <p:spPr/>
        <p:txBody>
          <a:bodyPr/>
          <a:lstStyle/>
          <a:p>
            <a:r>
              <a:rPr lang="en-US" altLang="zh-CN"/>
              <a:t>146-</a:t>
            </a:r>
            <a:fld id="{87FC74D0-5B57-4850-B835-5433B83BA4B5}" type="slidenum">
              <a:rPr lang="en-US" altLang="zh-CN"/>
              <a:pPr/>
              <a:t>117</a:t>
            </a:fld>
            <a:endParaRPr lang="en-US" altLang="zh-CN"/>
          </a:p>
        </p:txBody>
      </p:sp>
      <p:sp>
        <p:nvSpPr>
          <p:cNvPr id="433154" name="Rectangle 2">
            <a:extLst>
              <a:ext uri="{FF2B5EF4-FFF2-40B4-BE49-F238E27FC236}">
                <a16:creationId xmlns:a16="http://schemas.microsoft.com/office/drawing/2014/main" id="{E3972178-13E1-4AA8-B2FC-C2355FE0D81D}"/>
              </a:ext>
            </a:extLst>
          </p:cNvPr>
          <p:cNvSpPr>
            <a:spLocks noGrp="1" noChangeArrowheads="1"/>
          </p:cNvSpPr>
          <p:nvPr>
            <p:ph type="body" idx="1"/>
          </p:nvPr>
        </p:nvSpPr>
        <p:spPr>
          <a:xfrm>
            <a:off x="719138" y="666750"/>
            <a:ext cx="7921625" cy="5715000"/>
          </a:xfrm>
        </p:spPr>
        <p:txBody>
          <a:bodyPr/>
          <a:lstStyle/>
          <a:p>
            <a:pPr>
              <a:lnSpc>
                <a:spcPct val="110000"/>
              </a:lnSpc>
              <a:buClr>
                <a:srgbClr val="800080"/>
              </a:buClr>
              <a:buSzPct val="50000"/>
            </a:pPr>
            <a:r>
              <a:rPr lang="zh-CN" altLang="en-US" sz="3000" b="1">
                <a:latin typeface="Times New Roman" panose="02020603050405020304" pitchFamily="18" charset="0"/>
                <a:ea typeface="仿宋_GB2312" pitchFamily="49" charset="-122"/>
              </a:rPr>
              <a:t>可以用</a:t>
            </a:r>
            <a:r>
              <a:rPr lang="zh-CN" altLang="en-US" sz="3000" b="1">
                <a:solidFill>
                  <a:schemeClr val="tx2"/>
                </a:solidFill>
                <a:latin typeface="Times New Roman" panose="02020603050405020304" pitchFamily="18" charset="0"/>
                <a:ea typeface="仿宋_GB2312" pitchFamily="49" charset="-122"/>
              </a:rPr>
              <a:t>有向图</a:t>
            </a:r>
            <a:r>
              <a:rPr lang="zh-CN" altLang="en-US" sz="3000" b="1">
                <a:latin typeface="Times New Roman" panose="02020603050405020304" pitchFamily="18" charset="0"/>
                <a:ea typeface="仿宋_GB2312" pitchFamily="49" charset="-122"/>
              </a:rPr>
              <a:t>表示一个工程。在这种有向图中，</a:t>
            </a:r>
            <a:r>
              <a:rPr lang="zh-CN" altLang="en-US" sz="3000" b="1">
                <a:solidFill>
                  <a:srgbClr val="FF3300"/>
                </a:solidFill>
                <a:latin typeface="Times New Roman" panose="02020603050405020304" pitchFamily="18" charset="0"/>
                <a:ea typeface="仿宋_GB2312" pitchFamily="49" charset="-122"/>
              </a:rPr>
              <a:t>用顶点表示活动</a:t>
            </a:r>
            <a:r>
              <a:rPr lang="zh-CN" altLang="en-US" sz="3000" b="1">
                <a:latin typeface="Times New Roman" panose="02020603050405020304" pitchFamily="18" charset="0"/>
                <a:ea typeface="仿宋_GB2312" pitchFamily="49" charset="-122"/>
              </a:rPr>
              <a:t>，</a:t>
            </a:r>
            <a:r>
              <a:rPr lang="zh-CN" altLang="en-US" sz="3000" b="1">
                <a:solidFill>
                  <a:srgbClr val="FF3300"/>
                </a:solidFill>
                <a:latin typeface="Times New Roman" panose="02020603050405020304" pitchFamily="18" charset="0"/>
                <a:ea typeface="仿宋_GB2312" pitchFamily="49" charset="-122"/>
              </a:rPr>
              <a:t>用有向边</a:t>
            </a:r>
            <a:r>
              <a:rPr lang="en-US" altLang="zh-CN" sz="3000" b="1">
                <a:solidFill>
                  <a:srgbClr val="FF3300"/>
                </a:solidFill>
                <a:latin typeface="Times New Roman" panose="02020603050405020304" pitchFamily="18" charset="0"/>
                <a:ea typeface="仿宋_GB2312" pitchFamily="49" charset="-122"/>
              </a:rPr>
              <a:t>&lt;</a:t>
            </a:r>
            <a:r>
              <a:rPr lang="en-US" altLang="zh-CN" sz="3000" b="1" i="1">
                <a:solidFill>
                  <a:srgbClr val="FF3300"/>
                </a:solidFill>
                <a:latin typeface="Times New Roman" panose="02020603050405020304" pitchFamily="18" charset="0"/>
                <a:ea typeface="仿宋_GB2312" pitchFamily="49" charset="-122"/>
              </a:rPr>
              <a:t>V</a:t>
            </a:r>
            <a:r>
              <a:rPr lang="en-US" altLang="zh-CN" sz="3000" b="1" i="1" baseline="-25000">
                <a:solidFill>
                  <a:srgbClr val="FF3300"/>
                </a:solidFill>
                <a:latin typeface="Times New Roman" panose="02020603050405020304" pitchFamily="18" charset="0"/>
                <a:ea typeface="仿宋_GB2312" pitchFamily="49" charset="-122"/>
              </a:rPr>
              <a:t>i</a:t>
            </a:r>
            <a:r>
              <a:rPr lang="en-US" altLang="zh-CN" sz="3000" b="1">
                <a:solidFill>
                  <a:srgbClr val="FF330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V</a:t>
            </a:r>
            <a:r>
              <a:rPr lang="en-US" altLang="zh-CN" sz="3000" b="1" i="1" baseline="-25000">
                <a:solidFill>
                  <a:srgbClr val="FF3300"/>
                </a:solidFill>
                <a:latin typeface="Times New Roman" panose="02020603050405020304" pitchFamily="18" charset="0"/>
                <a:ea typeface="仿宋_GB2312" pitchFamily="49" charset="-122"/>
              </a:rPr>
              <a:t>j</a:t>
            </a:r>
            <a:r>
              <a:rPr lang="en-US" altLang="zh-CN" sz="3000" b="1">
                <a:solidFill>
                  <a:srgbClr val="FF3300"/>
                </a:solidFill>
                <a:latin typeface="Times New Roman" panose="02020603050405020304" pitchFamily="18" charset="0"/>
                <a:ea typeface="仿宋_GB2312" pitchFamily="49" charset="-122"/>
              </a:rPr>
              <a:t>&gt;</a:t>
            </a:r>
            <a:r>
              <a:rPr lang="zh-CN" altLang="en-US" sz="3000" b="1">
                <a:solidFill>
                  <a:schemeClr val="tx2"/>
                </a:solidFill>
                <a:latin typeface="Times New Roman" panose="02020603050405020304" pitchFamily="18" charset="0"/>
                <a:ea typeface="仿宋_GB2312" pitchFamily="49" charset="-122"/>
              </a:rPr>
              <a:t>表示</a:t>
            </a:r>
            <a:r>
              <a:rPr lang="zh-CN" altLang="en-US" sz="3000" b="1">
                <a:solidFill>
                  <a:srgbClr val="3333CC"/>
                </a:solidFill>
                <a:latin typeface="Times New Roman" panose="02020603050405020304" pitchFamily="18" charset="0"/>
                <a:ea typeface="仿宋_GB2312" pitchFamily="49" charset="-122"/>
              </a:rPr>
              <a:t>活动</a:t>
            </a:r>
            <a:r>
              <a:rPr lang="en-US" altLang="zh-CN" sz="3000" b="1" i="1">
                <a:solidFill>
                  <a:srgbClr val="3333CC"/>
                </a:solidFill>
                <a:latin typeface="Times New Roman" panose="02020603050405020304" pitchFamily="18" charset="0"/>
                <a:ea typeface="仿宋_GB2312" pitchFamily="49" charset="-122"/>
              </a:rPr>
              <a:t>V</a:t>
            </a:r>
            <a:r>
              <a:rPr lang="en-US" altLang="zh-CN" sz="3000" b="1" i="1" baseline="-25000">
                <a:solidFill>
                  <a:srgbClr val="3333CC"/>
                </a:solidFill>
                <a:latin typeface="Times New Roman" panose="02020603050405020304" pitchFamily="18" charset="0"/>
                <a:ea typeface="仿宋_GB2312" pitchFamily="49" charset="-122"/>
              </a:rPr>
              <a:t>i </a:t>
            </a:r>
            <a:r>
              <a:rPr lang="zh-CN" altLang="en-US" sz="3000" b="1">
                <a:solidFill>
                  <a:srgbClr val="3333CC"/>
                </a:solidFill>
                <a:latin typeface="Times New Roman" panose="02020603050405020304" pitchFamily="18" charset="0"/>
                <a:ea typeface="仿宋_GB2312" pitchFamily="49" charset="-122"/>
              </a:rPr>
              <a:t>必须先于活动</a:t>
            </a:r>
            <a:r>
              <a:rPr lang="en-US" altLang="zh-CN" sz="3000" b="1" i="1">
                <a:solidFill>
                  <a:srgbClr val="3333CC"/>
                </a:solidFill>
                <a:latin typeface="Times New Roman" panose="02020603050405020304" pitchFamily="18" charset="0"/>
                <a:ea typeface="仿宋_GB2312" pitchFamily="49" charset="-122"/>
              </a:rPr>
              <a:t>V</a:t>
            </a:r>
            <a:r>
              <a:rPr lang="en-US" altLang="zh-CN" sz="3000" b="1" i="1" baseline="-25000">
                <a:solidFill>
                  <a:srgbClr val="3333CC"/>
                </a:solidFill>
                <a:latin typeface="Times New Roman" panose="02020603050405020304" pitchFamily="18" charset="0"/>
                <a:ea typeface="仿宋_GB2312" pitchFamily="49" charset="-122"/>
              </a:rPr>
              <a:t>j</a:t>
            </a:r>
            <a:r>
              <a:rPr lang="en-US" altLang="zh-CN" sz="3000" b="1" baseline="-25000">
                <a:solidFill>
                  <a:srgbClr val="3333CC"/>
                </a:solidFill>
                <a:latin typeface="Times New Roman" panose="02020603050405020304" pitchFamily="18" charset="0"/>
                <a:ea typeface="仿宋_GB2312" pitchFamily="49" charset="-122"/>
              </a:rPr>
              <a:t> </a:t>
            </a:r>
            <a:r>
              <a:rPr lang="zh-CN" altLang="en-US" sz="3000" b="1">
                <a:solidFill>
                  <a:srgbClr val="3333CC"/>
                </a:solidFill>
                <a:latin typeface="Times New Roman" panose="02020603050405020304" pitchFamily="18" charset="0"/>
                <a:ea typeface="仿宋_GB2312" pitchFamily="49" charset="-122"/>
              </a:rPr>
              <a:t>进行</a:t>
            </a:r>
            <a:r>
              <a:rPr lang="zh-CN" altLang="en-US" sz="3000" b="1">
                <a:latin typeface="Times New Roman" panose="02020603050405020304" pitchFamily="18" charset="0"/>
                <a:ea typeface="仿宋_GB2312" pitchFamily="49" charset="-122"/>
              </a:rPr>
              <a:t>。这种有向图叫做顶点表示活动的</a:t>
            </a:r>
            <a:r>
              <a:rPr lang="en-US" altLang="zh-CN" sz="3000" b="1">
                <a:latin typeface="Times New Roman" panose="02020603050405020304" pitchFamily="18" charset="0"/>
                <a:ea typeface="仿宋_GB2312" pitchFamily="49" charset="-122"/>
              </a:rPr>
              <a:t>AOV</a:t>
            </a:r>
            <a:r>
              <a:rPr lang="zh-CN" altLang="en-US" sz="3000" b="1">
                <a:latin typeface="Times New Roman" panose="02020603050405020304" pitchFamily="18" charset="0"/>
                <a:ea typeface="仿宋_GB2312" pitchFamily="49" charset="-122"/>
              </a:rPr>
              <a:t>网络 </a:t>
            </a:r>
            <a:r>
              <a:rPr lang="en-US" altLang="zh-CN" sz="3000" b="1">
                <a:latin typeface="Times New Roman" panose="02020603050405020304" pitchFamily="18" charset="0"/>
                <a:ea typeface="仿宋_GB2312" pitchFamily="49" charset="-122"/>
              </a:rPr>
              <a:t>(Activity  On Vertices)</a:t>
            </a:r>
            <a:r>
              <a:rPr lang="zh-CN" altLang="en-US" sz="3000" b="1">
                <a:latin typeface="Times New Roman" panose="02020603050405020304" pitchFamily="18" charset="0"/>
                <a:ea typeface="仿宋_GB2312" pitchFamily="49" charset="-122"/>
              </a:rPr>
              <a:t>。  </a:t>
            </a:r>
          </a:p>
          <a:p>
            <a:pPr>
              <a:lnSpc>
                <a:spcPct val="110000"/>
              </a:lnSpc>
              <a:buClr>
                <a:srgbClr val="800080"/>
              </a:buClr>
              <a:buSzPct val="50000"/>
            </a:pPr>
            <a:r>
              <a:rPr lang="zh-CN" altLang="en-US" sz="3000" b="1">
                <a:latin typeface="Times New Roman" panose="02020603050405020304" pitchFamily="18" charset="0"/>
                <a:ea typeface="仿宋_GB2312" pitchFamily="49" charset="-122"/>
              </a:rPr>
              <a:t>在</a:t>
            </a:r>
            <a:r>
              <a:rPr lang="en-US" altLang="zh-CN" sz="3000" b="1">
                <a:latin typeface="Times New Roman" panose="02020603050405020304" pitchFamily="18" charset="0"/>
                <a:ea typeface="仿宋_GB2312" pitchFamily="49" charset="-122"/>
              </a:rPr>
              <a:t>AOV</a:t>
            </a:r>
            <a:r>
              <a:rPr lang="zh-CN" altLang="en-US" sz="3000" b="1">
                <a:latin typeface="Times New Roman" panose="02020603050405020304" pitchFamily="18" charset="0"/>
                <a:ea typeface="仿宋_GB2312" pitchFamily="49" charset="-122"/>
              </a:rPr>
              <a:t>网络中不能出现有向回路</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即有向环。如果出现了有向环，则意味着某项活动应以自己作为先决条件。</a:t>
            </a:r>
          </a:p>
          <a:p>
            <a:pPr>
              <a:lnSpc>
                <a:spcPct val="110000"/>
              </a:lnSpc>
              <a:buClr>
                <a:srgbClr val="800080"/>
              </a:buClr>
              <a:buSzPct val="50000"/>
            </a:pPr>
            <a:r>
              <a:rPr lang="zh-CN" altLang="en-US" sz="3000" b="1">
                <a:latin typeface="Times New Roman" panose="02020603050405020304" pitchFamily="18" charset="0"/>
                <a:ea typeface="仿宋_GB2312" pitchFamily="49" charset="-122"/>
              </a:rPr>
              <a:t>因此，对给定的</a:t>
            </a:r>
            <a:r>
              <a:rPr lang="en-US" altLang="zh-CN" sz="3000" b="1">
                <a:latin typeface="Times New Roman" panose="02020603050405020304" pitchFamily="18" charset="0"/>
                <a:ea typeface="仿宋_GB2312" pitchFamily="49" charset="-122"/>
              </a:rPr>
              <a:t>AOV</a:t>
            </a:r>
            <a:r>
              <a:rPr lang="zh-CN" altLang="en-US" sz="3000" b="1">
                <a:latin typeface="Times New Roman" panose="02020603050405020304" pitchFamily="18" charset="0"/>
                <a:ea typeface="仿宋_GB2312" pitchFamily="49" charset="-122"/>
              </a:rPr>
              <a:t>网络，必须先判断它是否存在有向环。</a:t>
            </a:r>
          </a:p>
        </p:txBody>
      </p:sp>
    </p:spTree>
  </p:cSld>
  <p:clrMapOvr>
    <a:masterClrMapping/>
  </p:clrMapOvr>
  <p:transition spd="med">
    <p:wipe dir="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4">
            <a:extLst>
              <a:ext uri="{FF2B5EF4-FFF2-40B4-BE49-F238E27FC236}">
                <a16:creationId xmlns:a16="http://schemas.microsoft.com/office/drawing/2014/main" id="{BE40D968-09E1-49F4-8319-FDDDC325C424}"/>
              </a:ext>
            </a:extLst>
          </p:cNvPr>
          <p:cNvSpPr>
            <a:spLocks noGrp="1"/>
          </p:cNvSpPr>
          <p:nvPr>
            <p:ph type="sldNum" sz="quarter" idx="11"/>
          </p:nvPr>
        </p:nvSpPr>
        <p:spPr/>
        <p:txBody>
          <a:bodyPr/>
          <a:lstStyle/>
          <a:p>
            <a:r>
              <a:rPr lang="en-US" altLang="zh-CN"/>
              <a:t>146-</a:t>
            </a:r>
            <a:fld id="{64EFA47B-57F2-4EB0-994E-92BF2A28E894}" type="slidenum">
              <a:rPr lang="en-US" altLang="zh-CN"/>
              <a:pPr/>
              <a:t>118</a:t>
            </a:fld>
            <a:endParaRPr lang="en-US" altLang="zh-CN"/>
          </a:p>
        </p:txBody>
      </p:sp>
      <p:sp>
        <p:nvSpPr>
          <p:cNvPr id="434178" name="Rectangle 2">
            <a:extLst>
              <a:ext uri="{FF2B5EF4-FFF2-40B4-BE49-F238E27FC236}">
                <a16:creationId xmlns:a16="http://schemas.microsoft.com/office/drawing/2014/main" id="{642D8B7E-D190-466E-B035-E45B402C3C5A}"/>
              </a:ext>
            </a:extLst>
          </p:cNvPr>
          <p:cNvSpPr>
            <a:spLocks noGrp="1" noChangeArrowheads="1"/>
          </p:cNvSpPr>
          <p:nvPr>
            <p:ph type="body" idx="1"/>
          </p:nvPr>
        </p:nvSpPr>
        <p:spPr>
          <a:xfrm>
            <a:off x="487363" y="728663"/>
            <a:ext cx="8153400" cy="2870200"/>
          </a:xfrm>
        </p:spPr>
        <p:txBody>
          <a:bodyPr/>
          <a:lstStyle/>
          <a:p>
            <a:pPr>
              <a:lnSpc>
                <a:spcPct val="110000"/>
              </a:lnSpc>
              <a:buClr>
                <a:srgbClr val="800080"/>
              </a:buClr>
              <a:buSzPct val="50000"/>
            </a:pPr>
            <a:r>
              <a:rPr lang="zh-CN" altLang="en-US" sz="3000" b="1">
                <a:latin typeface="Times New Roman" panose="02020603050405020304" pitchFamily="18" charset="0"/>
                <a:ea typeface="仿宋_GB2312" pitchFamily="49" charset="-122"/>
              </a:rPr>
              <a:t>检测有向环的一种方法是对</a:t>
            </a:r>
            <a:r>
              <a:rPr lang="en-US" altLang="zh-CN" sz="3000" b="1">
                <a:latin typeface="Times New Roman" panose="02020603050405020304" pitchFamily="18" charset="0"/>
                <a:ea typeface="仿宋_GB2312" pitchFamily="49" charset="-122"/>
              </a:rPr>
              <a:t>AOV</a:t>
            </a:r>
            <a:r>
              <a:rPr lang="zh-CN" altLang="en-US" sz="3000" b="1">
                <a:latin typeface="Times New Roman" panose="02020603050405020304" pitchFamily="18" charset="0"/>
                <a:ea typeface="仿宋_GB2312" pitchFamily="49" charset="-122"/>
              </a:rPr>
              <a:t>网络构造它的拓扑有序序列。即将各个顶点 </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代表各个活动</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排列成一个线性有序的序列，使得</a:t>
            </a:r>
            <a:r>
              <a:rPr lang="en-US" altLang="zh-CN" sz="3000" b="1">
                <a:latin typeface="Times New Roman" panose="02020603050405020304" pitchFamily="18" charset="0"/>
                <a:ea typeface="仿宋_GB2312" pitchFamily="49" charset="-122"/>
              </a:rPr>
              <a:t>AOV</a:t>
            </a:r>
            <a:r>
              <a:rPr lang="zh-CN" altLang="en-US" sz="3000" b="1">
                <a:latin typeface="Times New Roman" panose="02020603050405020304" pitchFamily="18" charset="0"/>
                <a:ea typeface="仿宋_GB2312" pitchFamily="49" charset="-122"/>
              </a:rPr>
              <a:t>网络中所有应存在的前驱和后继关系都能得到满足。</a:t>
            </a:r>
            <a:r>
              <a:rPr lang="zh-CN" altLang="en-US" b="1">
                <a:effectLst>
                  <a:outerShdw blurRad="38100" dist="38100" dir="2700000" algn="tl">
                    <a:srgbClr val="C0C0C0"/>
                  </a:outerShdw>
                </a:effectLst>
                <a:ea typeface="仿宋_GB2312" pitchFamily="49" charset="-122"/>
              </a:rPr>
              <a:t>   </a:t>
            </a:r>
          </a:p>
        </p:txBody>
      </p:sp>
      <p:grpSp>
        <p:nvGrpSpPr>
          <p:cNvPr id="434225" name="Group 49">
            <a:extLst>
              <a:ext uri="{FF2B5EF4-FFF2-40B4-BE49-F238E27FC236}">
                <a16:creationId xmlns:a16="http://schemas.microsoft.com/office/drawing/2014/main" id="{9F5CA76C-C9C3-4600-A444-8991162A5AE7}"/>
              </a:ext>
            </a:extLst>
          </p:cNvPr>
          <p:cNvGrpSpPr>
            <a:grpSpLocks/>
          </p:cNvGrpSpPr>
          <p:nvPr/>
        </p:nvGrpSpPr>
        <p:grpSpPr bwMode="auto">
          <a:xfrm>
            <a:off x="1270000" y="3419475"/>
            <a:ext cx="2590800" cy="1517650"/>
            <a:chOff x="800" y="2154"/>
            <a:chExt cx="1632" cy="956"/>
          </a:xfrm>
        </p:grpSpPr>
        <p:sp>
          <p:nvSpPr>
            <p:cNvPr id="434180" name="Line 4" descr="羊皮纸">
              <a:extLst>
                <a:ext uri="{FF2B5EF4-FFF2-40B4-BE49-F238E27FC236}">
                  <a16:creationId xmlns:a16="http://schemas.microsoft.com/office/drawing/2014/main" id="{C2EB9EA9-FCEF-4010-9752-C9B4D66D95C3}"/>
                </a:ext>
              </a:extLst>
            </p:cNvPr>
            <p:cNvSpPr>
              <a:spLocks noChangeShapeType="1"/>
            </p:cNvSpPr>
            <p:nvPr/>
          </p:nvSpPr>
          <p:spPr bwMode="auto">
            <a:xfrm flipV="1">
              <a:off x="1016" y="2360"/>
              <a:ext cx="464" cy="232"/>
            </a:xfrm>
            <a:prstGeom prst="line">
              <a:avLst/>
            </a:prstGeom>
            <a:noFill/>
            <a:ln w="25400">
              <a:solidFill>
                <a:srgbClr val="0000FF"/>
              </a:solidFill>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181" name="Oval 5" descr="羊皮纸">
              <a:extLst>
                <a:ext uri="{FF2B5EF4-FFF2-40B4-BE49-F238E27FC236}">
                  <a16:creationId xmlns:a16="http://schemas.microsoft.com/office/drawing/2014/main" id="{2521E740-3D0A-481F-A728-664F2C758C64}"/>
                </a:ext>
              </a:extLst>
            </p:cNvPr>
            <p:cNvSpPr>
              <a:spLocks noChangeArrowheads="1"/>
            </p:cNvSpPr>
            <p:nvPr/>
          </p:nvSpPr>
          <p:spPr bwMode="auto">
            <a:xfrm>
              <a:off x="1472" y="2200"/>
              <a:ext cx="256" cy="24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434182" name="Line 6" descr="羊皮纸">
              <a:extLst>
                <a:ext uri="{FF2B5EF4-FFF2-40B4-BE49-F238E27FC236}">
                  <a16:creationId xmlns:a16="http://schemas.microsoft.com/office/drawing/2014/main" id="{3C326DA6-B48D-483D-A849-B919D5D93627}"/>
                </a:ext>
              </a:extLst>
            </p:cNvPr>
            <p:cNvSpPr>
              <a:spLocks noChangeShapeType="1"/>
            </p:cNvSpPr>
            <p:nvPr/>
          </p:nvSpPr>
          <p:spPr bwMode="auto">
            <a:xfrm>
              <a:off x="1032" y="2712"/>
              <a:ext cx="456" cy="248"/>
            </a:xfrm>
            <a:prstGeom prst="line">
              <a:avLst/>
            </a:prstGeom>
            <a:noFill/>
            <a:ln w="25400">
              <a:solidFill>
                <a:srgbClr val="0000FF"/>
              </a:solidFill>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183" name="Oval 7" descr="羊皮纸">
              <a:extLst>
                <a:ext uri="{FF2B5EF4-FFF2-40B4-BE49-F238E27FC236}">
                  <a16:creationId xmlns:a16="http://schemas.microsoft.com/office/drawing/2014/main" id="{257C04D1-6B75-484C-86D8-1D4DC55D7715}"/>
                </a:ext>
              </a:extLst>
            </p:cNvPr>
            <p:cNvSpPr>
              <a:spLocks noChangeArrowheads="1"/>
            </p:cNvSpPr>
            <p:nvPr/>
          </p:nvSpPr>
          <p:spPr bwMode="auto">
            <a:xfrm flipV="1">
              <a:off x="1472" y="2848"/>
              <a:ext cx="256" cy="24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434184" name="Line 8" descr="羊皮纸">
              <a:extLst>
                <a:ext uri="{FF2B5EF4-FFF2-40B4-BE49-F238E27FC236}">
                  <a16:creationId xmlns:a16="http://schemas.microsoft.com/office/drawing/2014/main" id="{10C50ED5-E701-4DC2-8F7C-1404278CCBE6}"/>
                </a:ext>
              </a:extLst>
            </p:cNvPr>
            <p:cNvSpPr>
              <a:spLocks noChangeShapeType="1"/>
            </p:cNvSpPr>
            <p:nvPr/>
          </p:nvSpPr>
          <p:spPr bwMode="auto">
            <a:xfrm flipV="1">
              <a:off x="1728" y="2720"/>
              <a:ext cx="464" cy="232"/>
            </a:xfrm>
            <a:prstGeom prst="line">
              <a:avLst/>
            </a:prstGeom>
            <a:noFill/>
            <a:ln w="25400">
              <a:solidFill>
                <a:srgbClr val="0000FF"/>
              </a:solidFill>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185" name="Line 9" descr="羊皮纸">
              <a:extLst>
                <a:ext uri="{FF2B5EF4-FFF2-40B4-BE49-F238E27FC236}">
                  <a16:creationId xmlns:a16="http://schemas.microsoft.com/office/drawing/2014/main" id="{23BE3550-288F-4A3F-BFA1-604BC656E7CF}"/>
                </a:ext>
              </a:extLst>
            </p:cNvPr>
            <p:cNvSpPr>
              <a:spLocks noChangeShapeType="1"/>
            </p:cNvSpPr>
            <p:nvPr/>
          </p:nvSpPr>
          <p:spPr bwMode="auto">
            <a:xfrm>
              <a:off x="1728" y="2376"/>
              <a:ext cx="456" cy="248"/>
            </a:xfrm>
            <a:prstGeom prst="line">
              <a:avLst/>
            </a:prstGeom>
            <a:noFill/>
            <a:ln w="25400">
              <a:solidFill>
                <a:srgbClr val="0000FF"/>
              </a:solidFill>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186" name="Oval 10" descr="羊皮纸">
              <a:extLst>
                <a:ext uri="{FF2B5EF4-FFF2-40B4-BE49-F238E27FC236}">
                  <a16:creationId xmlns:a16="http://schemas.microsoft.com/office/drawing/2014/main" id="{4CC8A987-481C-4853-8D41-30F86E9C8229}"/>
                </a:ext>
              </a:extLst>
            </p:cNvPr>
            <p:cNvSpPr>
              <a:spLocks noChangeArrowheads="1"/>
            </p:cNvSpPr>
            <p:nvPr/>
          </p:nvSpPr>
          <p:spPr bwMode="auto">
            <a:xfrm flipV="1">
              <a:off x="2176" y="2560"/>
              <a:ext cx="256" cy="24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434187" name="Oval 11" descr="羊皮纸">
              <a:extLst>
                <a:ext uri="{FF2B5EF4-FFF2-40B4-BE49-F238E27FC236}">
                  <a16:creationId xmlns:a16="http://schemas.microsoft.com/office/drawing/2014/main" id="{0538F469-3564-4388-B195-483FE230CEF3}"/>
                </a:ext>
              </a:extLst>
            </p:cNvPr>
            <p:cNvSpPr>
              <a:spLocks noChangeArrowheads="1"/>
            </p:cNvSpPr>
            <p:nvPr/>
          </p:nvSpPr>
          <p:spPr bwMode="auto">
            <a:xfrm>
              <a:off x="800" y="2536"/>
              <a:ext cx="256" cy="24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434188" name="Text Box 12" descr="羊皮纸">
              <a:extLst>
                <a:ext uri="{FF2B5EF4-FFF2-40B4-BE49-F238E27FC236}">
                  <a16:creationId xmlns:a16="http://schemas.microsoft.com/office/drawing/2014/main" id="{09CF6BD7-06EE-48F3-902F-782897FC8D0F}"/>
                </a:ext>
              </a:extLst>
            </p:cNvPr>
            <p:cNvSpPr txBox="1">
              <a:spLocks noChangeArrowheads="1"/>
            </p:cNvSpPr>
            <p:nvPr/>
          </p:nvSpPr>
          <p:spPr bwMode="auto">
            <a:xfrm>
              <a:off x="822" y="2490"/>
              <a:ext cx="220" cy="30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a:t>
              </a:r>
            </a:p>
          </p:txBody>
        </p:sp>
        <p:sp>
          <p:nvSpPr>
            <p:cNvPr id="434189" name="Text Box 13" descr="羊皮纸">
              <a:extLst>
                <a:ext uri="{FF2B5EF4-FFF2-40B4-BE49-F238E27FC236}">
                  <a16:creationId xmlns:a16="http://schemas.microsoft.com/office/drawing/2014/main" id="{27E143E3-81D7-412A-9785-DB8F792CAEA1}"/>
                </a:ext>
              </a:extLst>
            </p:cNvPr>
            <p:cNvSpPr txBox="1">
              <a:spLocks noChangeArrowheads="1"/>
            </p:cNvSpPr>
            <p:nvPr/>
          </p:nvSpPr>
          <p:spPr bwMode="auto">
            <a:xfrm>
              <a:off x="1502" y="2802"/>
              <a:ext cx="220" cy="30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2</a:t>
              </a:r>
            </a:p>
          </p:txBody>
        </p:sp>
        <p:sp>
          <p:nvSpPr>
            <p:cNvPr id="434190" name="Text Box 14" descr="羊皮纸">
              <a:extLst>
                <a:ext uri="{FF2B5EF4-FFF2-40B4-BE49-F238E27FC236}">
                  <a16:creationId xmlns:a16="http://schemas.microsoft.com/office/drawing/2014/main" id="{AEFEE227-A9C3-49F3-8948-F96A3EF05063}"/>
                </a:ext>
              </a:extLst>
            </p:cNvPr>
            <p:cNvSpPr txBox="1">
              <a:spLocks noChangeArrowheads="1"/>
            </p:cNvSpPr>
            <p:nvPr/>
          </p:nvSpPr>
          <p:spPr bwMode="auto">
            <a:xfrm>
              <a:off x="1502" y="2154"/>
              <a:ext cx="220" cy="30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3</a:t>
              </a:r>
            </a:p>
          </p:txBody>
        </p:sp>
        <p:sp>
          <p:nvSpPr>
            <p:cNvPr id="434191" name="Text Box 15" descr="羊皮纸">
              <a:extLst>
                <a:ext uri="{FF2B5EF4-FFF2-40B4-BE49-F238E27FC236}">
                  <a16:creationId xmlns:a16="http://schemas.microsoft.com/office/drawing/2014/main" id="{0FA0C40C-45BD-4009-B26B-23FC529BCB23}"/>
                </a:ext>
              </a:extLst>
            </p:cNvPr>
            <p:cNvSpPr txBox="1">
              <a:spLocks noChangeArrowheads="1"/>
            </p:cNvSpPr>
            <p:nvPr/>
          </p:nvSpPr>
          <p:spPr bwMode="auto">
            <a:xfrm>
              <a:off x="2190" y="2514"/>
              <a:ext cx="220" cy="30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4</a:t>
              </a:r>
            </a:p>
          </p:txBody>
        </p:sp>
      </p:grpSp>
      <p:sp>
        <p:nvSpPr>
          <p:cNvPr id="434192" name="AutoShape 16">
            <a:extLst>
              <a:ext uri="{FF2B5EF4-FFF2-40B4-BE49-F238E27FC236}">
                <a16:creationId xmlns:a16="http://schemas.microsoft.com/office/drawing/2014/main" id="{4C6B0DBF-3D69-4404-BDF3-1F945A7FA37F}"/>
              </a:ext>
            </a:extLst>
          </p:cNvPr>
          <p:cNvSpPr>
            <a:spLocks noChangeArrowheads="1"/>
          </p:cNvSpPr>
          <p:nvPr/>
        </p:nvSpPr>
        <p:spPr bwMode="auto">
          <a:xfrm>
            <a:off x="3886200" y="4089400"/>
            <a:ext cx="1257300" cy="266700"/>
          </a:xfrm>
          <a:prstGeom prst="rightArrow">
            <a:avLst>
              <a:gd name="adj1" fmla="val 50000"/>
              <a:gd name="adj2" fmla="val 117857"/>
            </a:avLst>
          </a:prstGeom>
          <a:gradFill rotWithShape="0">
            <a:gsLst>
              <a:gs pos="0">
                <a:schemeClr val="bg1"/>
              </a:gs>
              <a:gs pos="100000">
                <a:schemeClr val="bg1">
                  <a:gamma/>
                  <a:shade val="4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193" name="Text Box 17">
            <a:extLst>
              <a:ext uri="{FF2B5EF4-FFF2-40B4-BE49-F238E27FC236}">
                <a16:creationId xmlns:a16="http://schemas.microsoft.com/office/drawing/2014/main" id="{39BF6C39-3621-48EE-8D3D-0E55F86DD584}"/>
              </a:ext>
            </a:extLst>
          </p:cNvPr>
          <p:cNvSpPr txBox="1">
            <a:spLocks noChangeArrowheads="1"/>
          </p:cNvSpPr>
          <p:nvPr/>
        </p:nvSpPr>
        <p:spPr bwMode="auto">
          <a:xfrm>
            <a:off x="3819525" y="348615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u="sng">
                <a:effectLst>
                  <a:outerShdw blurRad="38100" dist="38100" dir="2700000" algn="tl">
                    <a:srgbClr val="C0C0C0"/>
                  </a:outerShdw>
                </a:effectLst>
                <a:ea typeface="隶书" panose="02010509060101010101" pitchFamily="49" charset="-122"/>
              </a:rPr>
              <a:t>拓扑排序</a:t>
            </a:r>
          </a:p>
        </p:txBody>
      </p:sp>
      <p:grpSp>
        <p:nvGrpSpPr>
          <p:cNvPr id="434226" name="Group 50">
            <a:extLst>
              <a:ext uri="{FF2B5EF4-FFF2-40B4-BE49-F238E27FC236}">
                <a16:creationId xmlns:a16="http://schemas.microsoft.com/office/drawing/2014/main" id="{ADBD3BDD-FE09-4A55-9B89-7604EDB9F6D4}"/>
              </a:ext>
            </a:extLst>
          </p:cNvPr>
          <p:cNvGrpSpPr>
            <a:grpSpLocks/>
          </p:cNvGrpSpPr>
          <p:nvPr/>
        </p:nvGrpSpPr>
        <p:grpSpPr bwMode="auto">
          <a:xfrm>
            <a:off x="5372100" y="3444875"/>
            <a:ext cx="2590800" cy="1517650"/>
            <a:chOff x="3384" y="2170"/>
            <a:chExt cx="1632" cy="956"/>
          </a:xfrm>
        </p:grpSpPr>
        <p:sp>
          <p:nvSpPr>
            <p:cNvPr id="434195" name="Line 19" descr="羊皮纸">
              <a:extLst>
                <a:ext uri="{FF2B5EF4-FFF2-40B4-BE49-F238E27FC236}">
                  <a16:creationId xmlns:a16="http://schemas.microsoft.com/office/drawing/2014/main" id="{0258EDEA-9EF6-41E3-B551-35DE5260E35B}"/>
                </a:ext>
              </a:extLst>
            </p:cNvPr>
            <p:cNvSpPr>
              <a:spLocks noChangeShapeType="1"/>
            </p:cNvSpPr>
            <p:nvPr/>
          </p:nvSpPr>
          <p:spPr bwMode="auto">
            <a:xfrm flipV="1">
              <a:off x="3600" y="2376"/>
              <a:ext cx="464" cy="232"/>
            </a:xfrm>
            <a:prstGeom prst="line">
              <a:avLst/>
            </a:prstGeom>
            <a:noFill/>
            <a:ln w="25400">
              <a:solidFill>
                <a:srgbClr val="000080"/>
              </a:solidFill>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196" name="Oval 20" descr="羊皮纸">
              <a:extLst>
                <a:ext uri="{FF2B5EF4-FFF2-40B4-BE49-F238E27FC236}">
                  <a16:creationId xmlns:a16="http://schemas.microsoft.com/office/drawing/2014/main" id="{06F8D987-C9CF-46B0-9C46-41A094FCAC17}"/>
                </a:ext>
              </a:extLst>
            </p:cNvPr>
            <p:cNvSpPr>
              <a:spLocks noChangeArrowheads="1"/>
            </p:cNvSpPr>
            <p:nvPr/>
          </p:nvSpPr>
          <p:spPr bwMode="auto">
            <a:xfrm>
              <a:off x="4056" y="2205"/>
              <a:ext cx="256" cy="248"/>
            </a:xfrm>
            <a:prstGeom prst="ellipse">
              <a:avLst/>
            </a:prstGeom>
            <a:blipFill dpi="0" rotWithShape="1">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434197" name="Line 21" descr="羊皮纸">
              <a:extLst>
                <a:ext uri="{FF2B5EF4-FFF2-40B4-BE49-F238E27FC236}">
                  <a16:creationId xmlns:a16="http://schemas.microsoft.com/office/drawing/2014/main" id="{E0666E56-B2FD-4EDA-9709-D33F81FC1B74}"/>
                </a:ext>
              </a:extLst>
            </p:cNvPr>
            <p:cNvSpPr>
              <a:spLocks noChangeShapeType="1"/>
            </p:cNvSpPr>
            <p:nvPr/>
          </p:nvSpPr>
          <p:spPr bwMode="auto">
            <a:xfrm>
              <a:off x="3616" y="2728"/>
              <a:ext cx="456" cy="248"/>
            </a:xfrm>
            <a:prstGeom prst="line">
              <a:avLst/>
            </a:prstGeom>
            <a:noFill/>
            <a:ln w="25400">
              <a:solidFill>
                <a:srgbClr val="000080"/>
              </a:solidFill>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198" name="Oval 22" descr="羊皮纸">
              <a:extLst>
                <a:ext uri="{FF2B5EF4-FFF2-40B4-BE49-F238E27FC236}">
                  <a16:creationId xmlns:a16="http://schemas.microsoft.com/office/drawing/2014/main" id="{912EE889-1426-4C1E-8407-35FEEC30BA50}"/>
                </a:ext>
              </a:extLst>
            </p:cNvPr>
            <p:cNvSpPr>
              <a:spLocks noChangeArrowheads="1"/>
            </p:cNvSpPr>
            <p:nvPr/>
          </p:nvSpPr>
          <p:spPr bwMode="auto">
            <a:xfrm flipV="1">
              <a:off x="4056" y="2853"/>
              <a:ext cx="256" cy="248"/>
            </a:xfrm>
            <a:prstGeom prst="ellipse">
              <a:avLst/>
            </a:prstGeom>
            <a:blipFill dpi="0" rotWithShape="1">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434199" name="Line 23" descr="羊皮纸">
              <a:extLst>
                <a:ext uri="{FF2B5EF4-FFF2-40B4-BE49-F238E27FC236}">
                  <a16:creationId xmlns:a16="http://schemas.microsoft.com/office/drawing/2014/main" id="{256094C0-BAFE-4C95-BAA0-B2154B4C32B2}"/>
                </a:ext>
              </a:extLst>
            </p:cNvPr>
            <p:cNvSpPr>
              <a:spLocks noChangeShapeType="1"/>
            </p:cNvSpPr>
            <p:nvPr/>
          </p:nvSpPr>
          <p:spPr bwMode="auto">
            <a:xfrm flipV="1">
              <a:off x="4312" y="2736"/>
              <a:ext cx="464" cy="232"/>
            </a:xfrm>
            <a:prstGeom prst="line">
              <a:avLst/>
            </a:prstGeom>
            <a:noFill/>
            <a:ln w="25400">
              <a:solidFill>
                <a:srgbClr val="000080"/>
              </a:solidFill>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200" name="Line 24" descr="羊皮纸">
              <a:extLst>
                <a:ext uri="{FF2B5EF4-FFF2-40B4-BE49-F238E27FC236}">
                  <a16:creationId xmlns:a16="http://schemas.microsoft.com/office/drawing/2014/main" id="{508A78FF-88E2-412B-A4EB-89A2D233C5B2}"/>
                </a:ext>
              </a:extLst>
            </p:cNvPr>
            <p:cNvSpPr>
              <a:spLocks noChangeShapeType="1"/>
            </p:cNvSpPr>
            <p:nvPr/>
          </p:nvSpPr>
          <p:spPr bwMode="auto">
            <a:xfrm>
              <a:off x="4312" y="2392"/>
              <a:ext cx="456" cy="248"/>
            </a:xfrm>
            <a:prstGeom prst="line">
              <a:avLst/>
            </a:prstGeom>
            <a:noFill/>
            <a:ln w="25400">
              <a:solidFill>
                <a:srgbClr val="000080"/>
              </a:solidFill>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201" name="Oval 25" descr="羊皮纸">
              <a:extLst>
                <a:ext uri="{FF2B5EF4-FFF2-40B4-BE49-F238E27FC236}">
                  <a16:creationId xmlns:a16="http://schemas.microsoft.com/office/drawing/2014/main" id="{BD12F157-A701-411F-AC43-1BD78C404E97}"/>
                </a:ext>
              </a:extLst>
            </p:cNvPr>
            <p:cNvSpPr>
              <a:spLocks noChangeArrowheads="1"/>
            </p:cNvSpPr>
            <p:nvPr/>
          </p:nvSpPr>
          <p:spPr bwMode="auto">
            <a:xfrm flipV="1">
              <a:off x="4760" y="2576"/>
              <a:ext cx="256" cy="248"/>
            </a:xfrm>
            <a:prstGeom prst="ellipse">
              <a:avLst/>
            </a:prstGeom>
            <a:blipFill dpi="0" rotWithShape="1">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434202" name="Oval 26" descr="羊皮纸">
              <a:extLst>
                <a:ext uri="{FF2B5EF4-FFF2-40B4-BE49-F238E27FC236}">
                  <a16:creationId xmlns:a16="http://schemas.microsoft.com/office/drawing/2014/main" id="{99A6945F-3231-49F1-9766-642C0404CCF4}"/>
                </a:ext>
              </a:extLst>
            </p:cNvPr>
            <p:cNvSpPr>
              <a:spLocks noChangeArrowheads="1"/>
            </p:cNvSpPr>
            <p:nvPr/>
          </p:nvSpPr>
          <p:spPr bwMode="auto">
            <a:xfrm>
              <a:off x="3384" y="2541"/>
              <a:ext cx="256" cy="248"/>
            </a:xfrm>
            <a:prstGeom prst="ellipse">
              <a:avLst/>
            </a:prstGeom>
            <a:blipFill dpi="0" rotWithShape="1">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434203" name="Text Box 27" descr="羊皮纸">
              <a:extLst>
                <a:ext uri="{FF2B5EF4-FFF2-40B4-BE49-F238E27FC236}">
                  <a16:creationId xmlns:a16="http://schemas.microsoft.com/office/drawing/2014/main" id="{5D4E3495-B59B-4FB9-AAA4-1E8D87329F0B}"/>
                </a:ext>
              </a:extLst>
            </p:cNvPr>
            <p:cNvSpPr txBox="1">
              <a:spLocks noChangeArrowheads="1"/>
            </p:cNvSpPr>
            <p:nvPr/>
          </p:nvSpPr>
          <p:spPr bwMode="auto">
            <a:xfrm>
              <a:off x="4774" y="2530"/>
              <a:ext cx="220" cy="308"/>
            </a:xfrm>
            <a:prstGeom prst="rect">
              <a:avLst/>
            </a:prstGeom>
            <a:noFill/>
            <a:ln>
              <a:noFill/>
            </a:ln>
            <a:effectLst/>
            <a:extLst>
              <a:ext uri="{909E8E84-426E-40DD-AFC4-6F175D3DCCD1}">
                <a14:hiddenFill xmlns:a14="http://schemas.microsoft.com/office/drawing/2010/main">
                  <a:blipFill dpi="0" rotWithShape="1">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4</a:t>
              </a:r>
            </a:p>
          </p:txBody>
        </p:sp>
        <p:sp>
          <p:nvSpPr>
            <p:cNvPr id="434204" name="Line 28" descr="羊皮纸">
              <a:extLst>
                <a:ext uri="{FF2B5EF4-FFF2-40B4-BE49-F238E27FC236}">
                  <a16:creationId xmlns:a16="http://schemas.microsoft.com/office/drawing/2014/main" id="{2B77DFCA-32EE-49C1-AB3F-AFD6A449B8BC}"/>
                </a:ext>
              </a:extLst>
            </p:cNvPr>
            <p:cNvSpPr>
              <a:spLocks noChangeShapeType="1"/>
            </p:cNvSpPr>
            <p:nvPr/>
          </p:nvSpPr>
          <p:spPr bwMode="auto">
            <a:xfrm flipH="1" flipV="1">
              <a:off x="4184" y="2464"/>
              <a:ext cx="0" cy="392"/>
            </a:xfrm>
            <a:prstGeom prst="line">
              <a:avLst/>
            </a:prstGeom>
            <a:noFill/>
            <a:ln w="25400">
              <a:solidFill>
                <a:srgbClr val="008000"/>
              </a:solidFill>
              <a:prstDash val="dash"/>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205" name="Text Box 29" descr="羊皮纸">
              <a:extLst>
                <a:ext uri="{FF2B5EF4-FFF2-40B4-BE49-F238E27FC236}">
                  <a16:creationId xmlns:a16="http://schemas.microsoft.com/office/drawing/2014/main" id="{D931F2E2-B1A6-40FC-948D-8F0A50A19EE5}"/>
                </a:ext>
              </a:extLst>
            </p:cNvPr>
            <p:cNvSpPr txBox="1">
              <a:spLocks noChangeArrowheads="1"/>
            </p:cNvSpPr>
            <p:nvPr/>
          </p:nvSpPr>
          <p:spPr bwMode="auto">
            <a:xfrm>
              <a:off x="3406" y="2506"/>
              <a:ext cx="220" cy="308"/>
            </a:xfrm>
            <a:prstGeom prst="rect">
              <a:avLst/>
            </a:prstGeom>
            <a:noFill/>
            <a:ln>
              <a:noFill/>
            </a:ln>
            <a:effectLst/>
            <a:extLst>
              <a:ext uri="{909E8E84-426E-40DD-AFC4-6F175D3DCCD1}">
                <a14:hiddenFill xmlns:a14="http://schemas.microsoft.com/office/drawing/2010/main">
                  <a:blipFill dpi="0" rotWithShape="1">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a:t>
              </a:r>
            </a:p>
          </p:txBody>
        </p:sp>
        <p:sp>
          <p:nvSpPr>
            <p:cNvPr id="434206" name="Text Box 30" descr="羊皮纸">
              <a:extLst>
                <a:ext uri="{FF2B5EF4-FFF2-40B4-BE49-F238E27FC236}">
                  <a16:creationId xmlns:a16="http://schemas.microsoft.com/office/drawing/2014/main" id="{8B7F5307-6925-4981-9F41-E741F086B08E}"/>
                </a:ext>
              </a:extLst>
            </p:cNvPr>
            <p:cNvSpPr txBox="1">
              <a:spLocks noChangeArrowheads="1"/>
            </p:cNvSpPr>
            <p:nvPr/>
          </p:nvSpPr>
          <p:spPr bwMode="auto">
            <a:xfrm>
              <a:off x="4086" y="2818"/>
              <a:ext cx="220" cy="308"/>
            </a:xfrm>
            <a:prstGeom prst="rect">
              <a:avLst/>
            </a:prstGeom>
            <a:noFill/>
            <a:ln>
              <a:noFill/>
            </a:ln>
            <a:effectLst/>
            <a:extLst>
              <a:ext uri="{909E8E84-426E-40DD-AFC4-6F175D3DCCD1}">
                <a14:hiddenFill xmlns:a14="http://schemas.microsoft.com/office/drawing/2010/main">
                  <a:blipFill dpi="0" rotWithShape="1">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2</a:t>
              </a:r>
            </a:p>
          </p:txBody>
        </p:sp>
        <p:sp>
          <p:nvSpPr>
            <p:cNvPr id="434207" name="Text Box 31" descr="羊皮纸">
              <a:extLst>
                <a:ext uri="{FF2B5EF4-FFF2-40B4-BE49-F238E27FC236}">
                  <a16:creationId xmlns:a16="http://schemas.microsoft.com/office/drawing/2014/main" id="{7173815C-A931-4C39-A7F8-3A9AD33A07DE}"/>
                </a:ext>
              </a:extLst>
            </p:cNvPr>
            <p:cNvSpPr txBox="1">
              <a:spLocks noChangeArrowheads="1"/>
            </p:cNvSpPr>
            <p:nvPr/>
          </p:nvSpPr>
          <p:spPr bwMode="auto">
            <a:xfrm>
              <a:off x="4086" y="2170"/>
              <a:ext cx="220" cy="308"/>
            </a:xfrm>
            <a:prstGeom prst="rect">
              <a:avLst/>
            </a:prstGeom>
            <a:noFill/>
            <a:ln>
              <a:noFill/>
            </a:ln>
            <a:effectLst/>
            <a:extLst>
              <a:ext uri="{909E8E84-426E-40DD-AFC4-6F175D3DCCD1}">
                <a14:hiddenFill xmlns:a14="http://schemas.microsoft.com/office/drawing/2010/main">
                  <a:blipFill dpi="0" rotWithShape="1">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3</a:t>
              </a:r>
            </a:p>
          </p:txBody>
        </p:sp>
      </p:grpSp>
      <p:grpSp>
        <p:nvGrpSpPr>
          <p:cNvPr id="434227" name="Group 51">
            <a:extLst>
              <a:ext uri="{FF2B5EF4-FFF2-40B4-BE49-F238E27FC236}">
                <a16:creationId xmlns:a16="http://schemas.microsoft.com/office/drawing/2014/main" id="{B9E0F418-80DB-4A48-91A8-3AF2436EC0DB}"/>
              </a:ext>
            </a:extLst>
          </p:cNvPr>
          <p:cNvGrpSpPr>
            <a:grpSpLocks/>
          </p:cNvGrpSpPr>
          <p:nvPr/>
        </p:nvGrpSpPr>
        <p:grpSpPr bwMode="auto">
          <a:xfrm>
            <a:off x="3975100" y="5143500"/>
            <a:ext cx="4064000" cy="1003300"/>
            <a:chOff x="2504" y="3240"/>
            <a:chExt cx="2560" cy="632"/>
          </a:xfrm>
        </p:grpSpPr>
        <p:sp>
          <p:nvSpPr>
            <p:cNvPr id="434209" name="Freeform 33">
              <a:extLst>
                <a:ext uri="{FF2B5EF4-FFF2-40B4-BE49-F238E27FC236}">
                  <a16:creationId xmlns:a16="http://schemas.microsoft.com/office/drawing/2014/main" id="{B47DED95-02E3-4729-94B6-53CC53CE7065}"/>
                </a:ext>
              </a:extLst>
            </p:cNvPr>
            <p:cNvSpPr>
              <a:spLocks/>
            </p:cNvSpPr>
            <p:nvPr/>
          </p:nvSpPr>
          <p:spPr bwMode="auto">
            <a:xfrm flipV="1">
              <a:off x="3464" y="3624"/>
              <a:ext cx="1360" cy="248"/>
            </a:xfrm>
            <a:custGeom>
              <a:avLst/>
              <a:gdLst>
                <a:gd name="T0" fmla="*/ 0 w 1360"/>
                <a:gd name="T1" fmla="*/ 224 h 248"/>
                <a:gd name="T2" fmla="*/ 152 w 1360"/>
                <a:gd name="T3" fmla="*/ 112 h 248"/>
                <a:gd name="T4" fmla="*/ 320 w 1360"/>
                <a:gd name="T5" fmla="*/ 40 h 248"/>
                <a:gd name="T6" fmla="*/ 584 w 1360"/>
                <a:gd name="T7" fmla="*/ 0 h 248"/>
                <a:gd name="T8" fmla="*/ 864 w 1360"/>
                <a:gd name="T9" fmla="*/ 40 h 248"/>
                <a:gd name="T10" fmla="*/ 1168 w 1360"/>
                <a:gd name="T11" fmla="*/ 160 h 248"/>
                <a:gd name="T12" fmla="*/ 1360 w 1360"/>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360" h="248">
                  <a:moveTo>
                    <a:pt x="0" y="224"/>
                  </a:moveTo>
                  <a:cubicBezTo>
                    <a:pt x="49" y="183"/>
                    <a:pt x="99" y="143"/>
                    <a:pt x="152" y="112"/>
                  </a:cubicBezTo>
                  <a:cubicBezTo>
                    <a:pt x="205" y="81"/>
                    <a:pt x="248" y="59"/>
                    <a:pt x="320" y="40"/>
                  </a:cubicBezTo>
                  <a:cubicBezTo>
                    <a:pt x="392" y="21"/>
                    <a:pt x="493" y="0"/>
                    <a:pt x="584" y="0"/>
                  </a:cubicBezTo>
                  <a:cubicBezTo>
                    <a:pt x="675" y="0"/>
                    <a:pt x="767" y="13"/>
                    <a:pt x="864" y="40"/>
                  </a:cubicBezTo>
                  <a:cubicBezTo>
                    <a:pt x="961" y="67"/>
                    <a:pt x="1085" y="125"/>
                    <a:pt x="1168" y="160"/>
                  </a:cubicBezTo>
                  <a:cubicBezTo>
                    <a:pt x="1251" y="195"/>
                    <a:pt x="1328" y="233"/>
                    <a:pt x="1360" y="248"/>
                  </a:cubicBezTo>
                </a:path>
              </a:pathLst>
            </a:custGeom>
            <a:noFill/>
            <a:ln w="25400">
              <a:solidFill>
                <a:srgbClr val="0000FF"/>
              </a:solidFill>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210" name="Line 34">
              <a:extLst>
                <a:ext uri="{FF2B5EF4-FFF2-40B4-BE49-F238E27FC236}">
                  <a16:creationId xmlns:a16="http://schemas.microsoft.com/office/drawing/2014/main" id="{9651D38C-4B13-40A2-B53A-D38A01DE7F8E}"/>
                </a:ext>
              </a:extLst>
            </p:cNvPr>
            <p:cNvSpPr>
              <a:spLocks noChangeShapeType="1"/>
            </p:cNvSpPr>
            <p:nvPr/>
          </p:nvSpPr>
          <p:spPr bwMode="auto">
            <a:xfrm>
              <a:off x="2752" y="3568"/>
              <a:ext cx="536" cy="8"/>
            </a:xfrm>
            <a:prstGeom prst="line">
              <a:avLst/>
            </a:prstGeom>
            <a:noFill/>
            <a:ln w="254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211" name="Oval 35" descr="羊皮纸">
              <a:extLst>
                <a:ext uri="{FF2B5EF4-FFF2-40B4-BE49-F238E27FC236}">
                  <a16:creationId xmlns:a16="http://schemas.microsoft.com/office/drawing/2014/main" id="{F47663BF-1EB2-4C4E-907B-3BC082C8D1FD}"/>
                </a:ext>
              </a:extLst>
            </p:cNvPr>
            <p:cNvSpPr>
              <a:spLocks noChangeArrowheads="1"/>
            </p:cNvSpPr>
            <p:nvPr/>
          </p:nvSpPr>
          <p:spPr bwMode="auto">
            <a:xfrm>
              <a:off x="4056" y="3448"/>
              <a:ext cx="256" cy="24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434212" name="Oval 36" descr="羊皮纸">
              <a:extLst>
                <a:ext uri="{FF2B5EF4-FFF2-40B4-BE49-F238E27FC236}">
                  <a16:creationId xmlns:a16="http://schemas.microsoft.com/office/drawing/2014/main" id="{9797B873-EC77-4C54-80D6-606CE9F3C72A}"/>
                </a:ext>
              </a:extLst>
            </p:cNvPr>
            <p:cNvSpPr>
              <a:spLocks noChangeArrowheads="1"/>
            </p:cNvSpPr>
            <p:nvPr/>
          </p:nvSpPr>
          <p:spPr bwMode="auto">
            <a:xfrm flipV="1">
              <a:off x="3288" y="3448"/>
              <a:ext cx="256" cy="24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434213" name="Line 37">
              <a:extLst>
                <a:ext uri="{FF2B5EF4-FFF2-40B4-BE49-F238E27FC236}">
                  <a16:creationId xmlns:a16="http://schemas.microsoft.com/office/drawing/2014/main" id="{DD961B4E-8C7F-430D-B946-AD265DBEDB64}"/>
                </a:ext>
              </a:extLst>
            </p:cNvPr>
            <p:cNvSpPr>
              <a:spLocks noChangeShapeType="1"/>
            </p:cNvSpPr>
            <p:nvPr/>
          </p:nvSpPr>
          <p:spPr bwMode="auto">
            <a:xfrm flipV="1">
              <a:off x="4328" y="3576"/>
              <a:ext cx="472" cy="0"/>
            </a:xfrm>
            <a:prstGeom prst="line">
              <a:avLst/>
            </a:prstGeom>
            <a:noFill/>
            <a:ln w="254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214" name="Oval 38" descr="羊皮纸">
              <a:extLst>
                <a:ext uri="{FF2B5EF4-FFF2-40B4-BE49-F238E27FC236}">
                  <a16:creationId xmlns:a16="http://schemas.microsoft.com/office/drawing/2014/main" id="{58E3062D-5346-4DA8-8309-4B36BB36B1ED}"/>
                </a:ext>
              </a:extLst>
            </p:cNvPr>
            <p:cNvSpPr>
              <a:spLocks noChangeArrowheads="1"/>
            </p:cNvSpPr>
            <p:nvPr/>
          </p:nvSpPr>
          <p:spPr bwMode="auto">
            <a:xfrm flipV="1">
              <a:off x="4808" y="3440"/>
              <a:ext cx="256" cy="24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434215" name="Oval 39" descr="羊皮纸">
              <a:extLst>
                <a:ext uri="{FF2B5EF4-FFF2-40B4-BE49-F238E27FC236}">
                  <a16:creationId xmlns:a16="http://schemas.microsoft.com/office/drawing/2014/main" id="{0E7341D7-5B5B-4EDA-B8BF-7F08EF104A61}"/>
                </a:ext>
              </a:extLst>
            </p:cNvPr>
            <p:cNvSpPr>
              <a:spLocks noChangeArrowheads="1"/>
            </p:cNvSpPr>
            <p:nvPr/>
          </p:nvSpPr>
          <p:spPr bwMode="auto">
            <a:xfrm>
              <a:off x="2504" y="3448"/>
              <a:ext cx="256" cy="24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434216" name="Text Box 40" descr="羊皮纸">
              <a:extLst>
                <a:ext uri="{FF2B5EF4-FFF2-40B4-BE49-F238E27FC236}">
                  <a16:creationId xmlns:a16="http://schemas.microsoft.com/office/drawing/2014/main" id="{AA68E7A0-97AE-442E-B5D8-348AE3D20F98}"/>
                </a:ext>
              </a:extLst>
            </p:cNvPr>
            <p:cNvSpPr txBox="1">
              <a:spLocks noChangeArrowheads="1"/>
            </p:cNvSpPr>
            <p:nvPr/>
          </p:nvSpPr>
          <p:spPr bwMode="auto">
            <a:xfrm>
              <a:off x="4822" y="3394"/>
              <a:ext cx="220" cy="30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4</a:t>
              </a:r>
            </a:p>
          </p:txBody>
        </p:sp>
        <p:sp>
          <p:nvSpPr>
            <p:cNvPr id="434217" name="Line 41">
              <a:extLst>
                <a:ext uri="{FF2B5EF4-FFF2-40B4-BE49-F238E27FC236}">
                  <a16:creationId xmlns:a16="http://schemas.microsoft.com/office/drawing/2014/main" id="{7957F613-A05D-4AC1-8EFD-1BE97943B923}"/>
                </a:ext>
              </a:extLst>
            </p:cNvPr>
            <p:cNvSpPr>
              <a:spLocks noChangeShapeType="1"/>
            </p:cNvSpPr>
            <p:nvPr/>
          </p:nvSpPr>
          <p:spPr bwMode="auto">
            <a:xfrm>
              <a:off x="3552" y="3568"/>
              <a:ext cx="496" cy="8"/>
            </a:xfrm>
            <a:prstGeom prst="line">
              <a:avLst/>
            </a:prstGeom>
            <a:noFill/>
            <a:ln w="25400">
              <a:solidFill>
                <a:srgbClr val="008000"/>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218" name="Text Box 42">
              <a:extLst>
                <a:ext uri="{FF2B5EF4-FFF2-40B4-BE49-F238E27FC236}">
                  <a16:creationId xmlns:a16="http://schemas.microsoft.com/office/drawing/2014/main" id="{75CFCD9D-CCC8-405E-AA5B-B6B48B9C54B2}"/>
                </a:ext>
              </a:extLst>
            </p:cNvPr>
            <p:cNvSpPr txBox="1">
              <a:spLocks noChangeArrowheads="1"/>
            </p:cNvSpPr>
            <p:nvPr/>
          </p:nvSpPr>
          <p:spPr bwMode="auto">
            <a:xfrm>
              <a:off x="2526" y="3402"/>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a:t>
              </a:r>
            </a:p>
          </p:txBody>
        </p:sp>
        <p:sp>
          <p:nvSpPr>
            <p:cNvPr id="434219" name="Text Box 43">
              <a:extLst>
                <a:ext uri="{FF2B5EF4-FFF2-40B4-BE49-F238E27FC236}">
                  <a16:creationId xmlns:a16="http://schemas.microsoft.com/office/drawing/2014/main" id="{8A274292-6656-49AC-AC73-CB32975D076A}"/>
                </a:ext>
              </a:extLst>
            </p:cNvPr>
            <p:cNvSpPr txBox="1">
              <a:spLocks noChangeArrowheads="1"/>
            </p:cNvSpPr>
            <p:nvPr/>
          </p:nvSpPr>
          <p:spPr bwMode="auto">
            <a:xfrm>
              <a:off x="3326" y="3402"/>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2</a:t>
              </a:r>
            </a:p>
          </p:txBody>
        </p:sp>
        <p:sp>
          <p:nvSpPr>
            <p:cNvPr id="434220" name="Text Box 44">
              <a:extLst>
                <a:ext uri="{FF2B5EF4-FFF2-40B4-BE49-F238E27FC236}">
                  <a16:creationId xmlns:a16="http://schemas.microsoft.com/office/drawing/2014/main" id="{E13D4E0C-46F8-41F2-9614-51BA89E271A5}"/>
                </a:ext>
              </a:extLst>
            </p:cNvPr>
            <p:cNvSpPr txBox="1">
              <a:spLocks noChangeArrowheads="1"/>
            </p:cNvSpPr>
            <p:nvPr/>
          </p:nvSpPr>
          <p:spPr bwMode="auto">
            <a:xfrm>
              <a:off x="4086" y="3402"/>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3</a:t>
              </a:r>
            </a:p>
          </p:txBody>
        </p:sp>
        <p:sp>
          <p:nvSpPr>
            <p:cNvPr id="434221" name="Freeform 45">
              <a:extLst>
                <a:ext uri="{FF2B5EF4-FFF2-40B4-BE49-F238E27FC236}">
                  <a16:creationId xmlns:a16="http://schemas.microsoft.com/office/drawing/2014/main" id="{F4FC7822-425C-4759-854E-FCAA0E4D31E3}"/>
                </a:ext>
              </a:extLst>
            </p:cNvPr>
            <p:cNvSpPr>
              <a:spLocks/>
            </p:cNvSpPr>
            <p:nvPr/>
          </p:nvSpPr>
          <p:spPr bwMode="auto">
            <a:xfrm>
              <a:off x="2712" y="3240"/>
              <a:ext cx="1360" cy="248"/>
            </a:xfrm>
            <a:custGeom>
              <a:avLst/>
              <a:gdLst>
                <a:gd name="T0" fmla="*/ 0 w 1360"/>
                <a:gd name="T1" fmla="*/ 224 h 248"/>
                <a:gd name="T2" fmla="*/ 152 w 1360"/>
                <a:gd name="T3" fmla="*/ 112 h 248"/>
                <a:gd name="T4" fmla="*/ 320 w 1360"/>
                <a:gd name="T5" fmla="*/ 40 h 248"/>
                <a:gd name="T6" fmla="*/ 584 w 1360"/>
                <a:gd name="T7" fmla="*/ 0 h 248"/>
                <a:gd name="T8" fmla="*/ 864 w 1360"/>
                <a:gd name="T9" fmla="*/ 40 h 248"/>
                <a:gd name="T10" fmla="*/ 1168 w 1360"/>
                <a:gd name="T11" fmla="*/ 160 h 248"/>
                <a:gd name="T12" fmla="*/ 1360 w 1360"/>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360" h="248">
                  <a:moveTo>
                    <a:pt x="0" y="224"/>
                  </a:moveTo>
                  <a:cubicBezTo>
                    <a:pt x="49" y="183"/>
                    <a:pt x="99" y="143"/>
                    <a:pt x="152" y="112"/>
                  </a:cubicBezTo>
                  <a:cubicBezTo>
                    <a:pt x="205" y="81"/>
                    <a:pt x="248" y="59"/>
                    <a:pt x="320" y="40"/>
                  </a:cubicBezTo>
                  <a:cubicBezTo>
                    <a:pt x="392" y="21"/>
                    <a:pt x="493" y="0"/>
                    <a:pt x="584" y="0"/>
                  </a:cubicBezTo>
                  <a:cubicBezTo>
                    <a:pt x="675" y="0"/>
                    <a:pt x="767" y="13"/>
                    <a:pt x="864" y="40"/>
                  </a:cubicBezTo>
                  <a:cubicBezTo>
                    <a:pt x="961" y="67"/>
                    <a:pt x="1085" y="125"/>
                    <a:pt x="1168" y="160"/>
                  </a:cubicBezTo>
                  <a:cubicBezTo>
                    <a:pt x="1251" y="195"/>
                    <a:pt x="1328" y="233"/>
                    <a:pt x="1360" y="248"/>
                  </a:cubicBezTo>
                </a:path>
              </a:pathLst>
            </a:custGeom>
            <a:noFill/>
            <a:ln w="25400">
              <a:solidFill>
                <a:srgbClr val="0000FF"/>
              </a:solidFill>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4222" name="Text Box 46">
            <a:extLst>
              <a:ext uri="{FF2B5EF4-FFF2-40B4-BE49-F238E27FC236}">
                <a16:creationId xmlns:a16="http://schemas.microsoft.com/office/drawing/2014/main" id="{DCE5F831-4B93-45E7-9AF6-18EC948D5C7E}"/>
              </a:ext>
            </a:extLst>
          </p:cNvPr>
          <p:cNvSpPr txBox="1">
            <a:spLocks noChangeArrowheads="1"/>
          </p:cNvSpPr>
          <p:nvPr/>
        </p:nvSpPr>
        <p:spPr bwMode="auto">
          <a:xfrm>
            <a:off x="720725" y="470535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u="sng">
                <a:solidFill>
                  <a:srgbClr val="006600"/>
                </a:solidFill>
                <a:ea typeface="隶书" panose="02010509060101010101" pitchFamily="49" charset="-122"/>
              </a:rPr>
              <a:t>偏序关系</a:t>
            </a:r>
          </a:p>
        </p:txBody>
      </p:sp>
      <p:sp>
        <p:nvSpPr>
          <p:cNvPr id="434223" name="Text Box 47">
            <a:extLst>
              <a:ext uri="{FF2B5EF4-FFF2-40B4-BE49-F238E27FC236}">
                <a16:creationId xmlns:a16="http://schemas.microsoft.com/office/drawing/2014/main" id="{85E6CDB7-1230-44FE-B32A-64B9B2432AE5}"/>
              </a:ext>
            </a:extLst>
          </p:cNvPr>
          <p:cNvSpPr txBox="1">
            <a:spLocks noChangeArrowheads="1"/>
          </p:cNvSpPr>
          <p:nvPr/>
        </p:nvSpPr>
        <p:spPr bwMode="auto">
          <a:xfrm>
            <a:off x="7058025" y="461645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u="sng">
                <a:solidFill>
                  <a:schemeClr val="tx2"/>
                </a:solidFill>
                <a:ea typeface="隶书" panose="02010509060101010101" pitchFamily="49" charset="-122"/>
              </a:rPr>
              <a:t>全序关系</a:t>
            </a:r>
          </a:p>
        </p:txBody>
      </p:sp>
    </p:spTree>
  </p:cSld>
  <p:clrMapOvr>
    <a:masterClrMapping/>
  </p:clrMapOvr>
  <p:transition spd="med">
    <p:wipe dir="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EACAB91-8D37-45D4-989A-BE0468080463}"/>
              </a:ext>
            </a:extLst>
          </p:cNvPr>
          <p:cNvSpPr>
            <a:spLocks noGrp="1"/>
          </p:cNvSpPr>
          <p:nvPr>
            <p:ph type="sldNum" sz="quarter" idx="11"/>
          </p:nvPr>
        </p:nvSpPr>
        <p:spPr/>
        <p:txBody>
          <a:bodyPr/>
          <a:lstStyle/>
          <a:p>
            <a:r>
              <a:rPr lang="en-US" altLang="zh-CN"/>
              <a:t>146-</a:t>
            </a:r>
            <a:fld id="{969BB000-85FF-4ABB-84DA-4B909C539D08}" type="slidenum">
              <a:rPr lang="en-US" altLang="zh-CN"/>
              <a:pPr/>
              <a:t>119</a:t>
            </a:fld>
            <a:endParaRPr lang="en-US" altLang="zh-CN"/>
          </a:p>
        </p:txBody>
      </p:sp>
      <p:sp>
        <p:nvSpPr>
          <p:cNvPr id="435202" name="Rectangle 2">
            <a:extLst>
              <a:ext uri="{FF2B5EF4-FFF2-40B4-BE49-F238E27FC236}">
                <a16:creationId xmlns:a16="http://schemas.microsoft.com/office/drawing/2014/main" id="{C79F497A-0042-4ADF-AC0B-B0955C51AB06}"/>
              </a:ext>
            </a:extLst>
          </p:cNvPr>
          <p:cNvSpPr>
            <a:spLocks noGrp="1" noChangeArrowheads="1"/>
          </p:cNvSpPr>
          <p:nvPr>
            <p:ph type="body" idx="1"/>
          </p:nvPr>
        </p:nvSpPr>
        <p:spPr>
          <a:xfrm>
            <a:off x="487363" y="738188"/>
            <a:ext cx="8153400" cy="571500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这种</a:t>
            </a:r>
            <a:r>
              <a:rPr lang="zh-CN" altLang="en-US" sz="3000" b="1">
                <a:solidFill>
                  <a:srgbClr val="FF3300"/>
                </a:solidFill>
                <a:latin typeface="Times New Roman" panose="02020603050405020304" pitchFamily="18" charset="0"/>
                <a:ea typeface="仿宋_GB2312" pitchFamily="49" charset="-122"/>
              </a:rPr>
              <a:t>构造</a:t>
            </a:r>
            <a:r>
              <a:rPr lang="en-US" altLang="zh-CN" sz="3000" b="1">
                <a:solidFill>
                  <a:srgbClr val="FF3300"/>
                </a:solidFill>
                <a:latin typeface="Times New Roman" panose="02020603050405020304" pitchFamily="18" charset="0"/>
                <a:ea typeface="仿宋_GB2312" pitchFamily="49" charset="-122"/>
              </a:rPr>
              <a:t>AOV</a:t>
            </a:r>
            <a:r>
              <a:rPr lang="zh-CN" altLang="en-US" sz="3000" b="1">
                <a:solidFill>
                  <a:srgbClr val="FF3300"/>
                </a:solidFill>
                <a:latin typeface="Times New Roman" panose="02020603050405020304" pitchFamily="18" charset="0"/>
                <a:ea typeface="仿宋_GB2312" pitchFamily="49" charset="-122"/>
              </a:rPr>
              <a:t>网络全部顶点的拓扑有序序列的运算就叫做拓扑排序。</a:t>
            </a:r>
            <a:endParaRPr lang="zh-CN" altLang="en-US" sz="3000" b="1">
              <a:latin typeface="Times New Roman" panose="02020603050405020304" pitchFamily="18" charset="0"/>
              <a:ea typeface="仿宋_GB2312" pitchFamily="49" charset="-122"/>
            </a:endParaRP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如果通过拓扑排序能将</a:t>
            </a:r>
            <a:r>
              <a:rPr lang="en-US" altLang="zh-CN" sz="3000" b="1">
                <a:latin typeface="Times New Roman" panose="02020603050405020304" pitchFamily="18" charset="0"/>
                <a:ea typeface="仿宋_GB2312" pitchFamily="49" charset="-122"/>
              </a:rPr>
              <a:t>AOV</a:t>
            </a:r>
            <a:r>
              <a:rPr lang="zh-CN" altLang="en-US" sz="3000" b="1">
                <a:latin typeface="Times New Roman" panose="02020603050405020304" pitchFamily="18" charset="0"/>
                <a:ea typeface="仿宋_GB2312" pitchFamily="49" charset="-122"/>
              </a:rPr>
              <a:t>网络的所有顶点都排入一个拓扑有序的序列中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则该网络中必定不会出现有向环。</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如果</a:t>
            </a:r>
            <a:r>
              <a:rPr lang="en-US" altLang="zh-CN" sz="3000" b="1">
                <a:latin typeface="Times New Roman" panose="02020603050405020304" pitchFamily="18" charset="0"/>
                <a:ea typeface="仿宋_GB2312" pitchFamily="49" charset="-122"/>
              </a:rPr>
              <a:t>AOV</a:t>
            </a:r>
            <a:r>
              <a:rPr lang="zh-CN" altLang="en-US" sz="3000" b="1">
                <a:latin typeface="Times New Roman" panose="02020603050405020304" pitchFamily="18" charset="0"/>
                <a:ea typeface="仿宋_GB2312" pitchFamily="49" charset="-122"/>
              </a:rPr>
              <a:t>网络中存在有向环，此</a:t>
            </a:r>
            <a:r>
              <a:rPr lang="en-US" altLang="zh-CN" sz="3000" b="1">
                <a:latin typeface="Times New Roman" panose="02020603050405020304" pitchFamily="18" charset="0"/>
                <a:ea typeface="仿宋_GB2312" pitchFamily="49" charset="-122"/>
              </a:rPr>
              <a:t>AOV</a:t>
            </a:r>
            <a:r>
              <a:rPr lang="zh-CN" altLang="en-US" sz="3000" b="1">
                <a:latin typeface="Times New Roman" panose="02020603050405020304" pitchFamily="18" charset="0"/>
                <a:ea typeface="仿宋_GB2312" pitchFamily="49" charset="-122"/>
              </a:rPr>
              <a:t>网络所代表的工程是不可行的。</a:t>
            </a:r>
            <a:endParaRPr lang="zh-CN" altLang="en-US" sz="3000">
              <a:latin typeface="Times New Roman" panose="02020603050405020304" pitchFamily="18" charset="0"/>
              <a:ea typeface="仿宋_GB2312" pitchFamily="49" charset="-122"/>
            </a:endParaRPr>
          </a:p>
          <a:p>
            <a:pPr>
              <a:lnSpc>
                <a:spcPct val="105000"/>
              </a:lnSpc>
              <a:buClr>
                <a:srgbClr val="800080"/>
              </a:buClr>
              <a:buSzPct val="50000"/>
            </a:pPr>
            <a:r>
              <a:rPr lang="zh-CN" altLang="en-US" sz="3000" b="1">
                <a:latin typeface="Times New Roman" panose="02020603050405020304" pitchFamily="18" charset="0"/>
                <a:ea typeface="仿宋_GB2312" pitchFamily="49" charset="-122"/>
              </a:rPr>
              <a:t>例如</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对学生选课工程图进行拓扑排序</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得到的拓扑有序序列为</a:t>
            </a: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5E1C17CC-748D-4130-942A-67CCE5ABC533}"/>
              </a:ext>
            </a:extLst>
          </p:cNvPr>
          <p:cNvSpPr>
            <a:spLocks noGrp="1"/>
          </p:cNvSpPr>
          <p:nvPr>
            <p:ph type="sldNum" sz="quarter" idx="11"/>
          </p:nvPr>
        </p:nvSpPr>
        <p:spPr/>
        <p:txBody>
          <a:bodyPr/>
          <a:lstStyle/>
          <a:p>
            <a:r>
              <a:rPr lang="en-US" altLang="zh-CN"/>
              <a:t>146-</a:t>
            </a:r>
            <a:fld id="{7B01A167-9B2A-4919-8E65-6623FA954039}" type="slidenum">
              <a:rPr lang="en-US" altLang="zh-CN"/>
              <a:pPr/>
              <a:t>12</a:t>
            </a:fld>
            <a:endParaRPr lang="en-US" altLang="zh-CN"/>
          </a:p>
        </p:txBody>
      </p:sp>
      <p:sp>
        <p:nvSpPr>
          <p:cNvPr id="468994" name="Rectangle 2">
            <a:extLst>
              <a:ext uri="{FF2B5EF4-FFF2-40B4-BE49-F238E27FC236}">
                <a16:creationId xmlns:a16="http://schemas.microsoft.com/office/drawing/2014/main" id="{04D2116B-4BC8-494A-9029-E721021F6030}"/>
              </a:ext>
            </a:extLst>
          </p:cNvPr>
          <p:cNvSpPr>
            <a:spLocks noGrp="1" noChangeArrowheads="1"/>
          </p:cNvSpPr>
          <p:nvPr>
            <p:ph type="title"/>
          </p:nvPr>
        </p:nvSpPr>
        <p:spPr>
          <a:xfrm>
            <a:off x="457200" y="457200"/>
            <a:ext cx="8229600" cy="884238"/>
          </a:xfrm>
        </p:spPr>
        <p:txBody>
          <a:bodyPr/>
          <a:lstStyle/>
          <a:p>
            <a:pPr algn="ctr"/>
            <a:r>
              <a:rPr lang="zh-CN" altLang="en-US" sz="4000" b="1">
                <a:solidFill>
                  <a:srgbClr val="CC0000"/>
                </a:solidFill>
                <a:ea typeface="华文新魏" panose="02010800040101010101" pitchFamily="2" charset="-122"/>
              </a:rPr>
              <a:t>图的模板基类</a:t>
            </a:r>
            <a:r>
              <a:rPr lang="zh-CN" altLang="en-US"/>
              <a:t> </a:t>
            </a:r>
          </a:p>
        </p:txBody>
      </p:sp>
      <p:sp>
        <p:nvSpPr>
          <p:cNvPr id="468995" name="Rectangle 3">
            <a:extLst>
              <a:ext uri="{FF2B5EF4-FFF2-40B4-BE49-F238E27FC236}">
                <a16:creationId xmlns:a16="http://schemas.microsoft.com/office/drawing/2014/main" id="{7E2495E1-1DA6-4D53-A760-6A005CAA8689}"/>
              </a:ext>
            </a:extLst>
          </p:cNvPr>
          <p:cNvSpPr>
            <a:spLocks noGrp="1" noChangeArrowheads="1"/>
          </p:cNvSpPr>
          <p:nvPr>
            <p:ph type="body" idx="1"/>
          </p:nvPr>
        </p:nvSpPr>
        <p:spPr>
          <a:xfrm>
            <a:off x="519113" y="1304925"/>
            <a:ext cx="8229600" cy="5075238"/>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maxWeight =</a:t>
            </a:r>
            <a:r>
              <a:rPr lang="en-US" altLang="zh-CN" sz="2800" b="1">
                <a:latin typeface="Times New Roman" panose="02020603050405020304" pitchFamily="18" charset="0"/>
                <a:ea typeface="隶书" panose="02010509060101010101" pitchFamily="49" charset="-122"/>
              </a:rPr>
              <a:t> ……;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无穷大的值</a:t>
            </a:r>
            <a:r>
              <a:rPr lang="en-US" altLang="zh-CN" sz="2800" b="1">
                <a:solidFill>
                  <a:srgbClr val="CC0000"/>
                </a:solidFill>
                <a:latin typeface="Times New Roman" panose="02020603050405020304" pitchFamily="18" charset="0"/>
                <a:ea typeface="隶书" panose="02010509060101010101" pitchFamily="49" charset="-122"/>
              </a:rPr>
              <a:t>(=</a:t>
            </a:r>
            <a:r>
              <a:rPr lang="en-US" altLang="zh-CN" sz="2800" b="1">
                <a:solidFill>
                  <a:srgbClr val="CC0000"/>
                </a:solidFill>
                <a:latin typeface="Times New Roman" panose="02020603050405020304" pitchFamily="18" charset="0"/>
                <a:ea typeface="隶书" panose="02010509060101010101" pitchFamily="49" charset="-122"/>
                <a:sym typeface="Symbol" panose="05050102010706020507" pitchFamily="18" charset="2"/>
              </a:rPr>
              <a:t></a:t>
            </a:r>
            <a:r>
              <a:rPr lang="en-US" altLang="zh-CN" sz="2800" b="1">
                <a:solidFill>
                  <a:srgbClr val="CC0000"/>
                </a:solidFill>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DefaultVertices = 30</a:t>
            </a: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最大顶点数</a:t>
            </a:r>
            <a:r>
              <a:rPr lang="en-US" altLang="zh-CN" sz="2800" b="1">
                <a:solidFill>
                  <a:srgbClr val="CC0000"/>
                </a:solidFill>
                <a:latin typeface="Times New Roman" panose="02020603050405020304" pitchFamily="18" charset="0"/>
                <a:ea typeface="隶书" panose="02010509060101010101" pitchFamily="49" charset="-122"/>
              </a:rPr>
              <a:t>(=n)</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Graph</a:t>
            </a:r>
            <a:r>
              <a:rPr lang="en-US" altLang="zh-CN" sz="2800" b="1">
                <a:latin typeface="Times New Roman" panose="02020603050405020304" pitchFamily="18" charset="0"/>
                <a:ea typeface="隶书" panose="02010509060101010101" pitchFamily="49" charset="-122"/>
              </a:rPr>
              <a:t> {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图的类定义</a:t>
            </a:r>
            <a:endParaRPr lang="zh-CN" altLang="en-US"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protected:</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maxVertices</a:t>
            </a: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图中最大顶点数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numEdges</a:t>
            </a: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当前边数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numVertices</a:t>
            </a: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当前顶点数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getVertexPos (T vertex)</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给出顶点</a:t>
            </a:r>
            <a:r>
              <a:rPr lang="en-US" altLang="zh-CN" sz="2800" b="1">
                <a:solidFill>
                  <a:srgbClr val="CC0000"/>
                </a:solidFill>
                <a:latin typeface="Times New Roman" panose="02020603050405020304" pitchFamily="18" charset="0"/>
                <a:ea typeface="隶书" panose="02010509060101010101" pitchFamily="49" charset="-122"/>
              </a:rPr>
              <a:t>vertex</a:t>
            </a:r>
            <a:r>
              <a:rPr lang="zh-CN" altLang="en-US" sz="2800">
                <a:solidFill>
                  <a:srgbClr val="CC0000"/>
                </a:solidFill>
                <a:latin typeface="Times New Roman" panose="02020603050405020304" pitchFamily="18" charset="0"/>
                <a:ea typeface="隶书" panose="02010509060101010101" pitchFamily="49" charset="-122"/>
              </a:rPr>
              <a:t>在图中位置</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  </a:t>
            </a:r>
          </a:p>
        </p:txBody>
      </p:sp>
    </p:spTree>
  </p:cSld>
  <p:clrMapOvr>
    <a:masterClrMapping/>
  </p:clrMapOvr>
  <p:transition spd="med">
    <p:wipe dir="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a:extLst>
              <a:ext uri="{FF2B5EF4-FFF2-40B4-BE49-F238E27FC236}">
                <a16:creationId xmlns:a16="http://schemas.microsoft.com/office/drawing/2014/main" id="{12B179BF-B596-4903-81AE-D387856A5D54}"/>
              </a:ext>
            </a:extLst>
          </p:cNvPr>
          <p:cNvSpPr>
            <a:spLocks noGrp="1"/>
          </p:cNvSpPr>
          <p:nvPr>
            <p:ph type="sldNum" sz="quarter" idx="11"/>
          </p:nvPr>
        </p:nvSpPr>
        <p:spPr/>
        <p:txBody>
          <a:bodyPr/>
          <a:lstStyle/>
          <a:p>
            <a:r>
              <a:rPr lang="en-US" altLang="zh-CN"/>
              <a:t>146-</a:t>
            </a:r>
            <a:fld id="{73F0C8A4-4286-469F-8D74-633DFCE197AC}" type="slidenum">
              <a:rPr lang="en-US" altLang="zh-CN"/>
              <a:pPr/>
              <a:t>120</a:t>
            </a:fld>
            <a:endParaRPr lang="en-US" altLang="zh-CN"/>
          </a:p>
        </p:txBody>
      </p:sp>
      <p:sp>
        <p:nvSpPr>
          <p:cNvPr id="436226" name="Rectangle 2">
            <a:extLst>
              <a:ext uri="{FF2B5EF4-FFF2-40B4-BE49-F238E27FC236}">
                <a16:creationId xmlns:a16="http://schemas.microsoft.com/office/drawing/2014/main" id="{7E9F7465-8E3F-4490-B791-A88AE395B37D}"/>
              </a:ext>
            </a:extLst>
          </p:cNvPr>
          <p:cNvSpPr>
            <a:spLocks noGrp="1" noChangeArrowheads="1"/>
          </p:cNvSpPr>
          <p:nvPr>
            <p:ph type="body" idx="1"/>
          </p:nvPr>
        </p:nvSpPr>
        <p:spPr>
          <a:xfrm>
            <a:off x="457200" y="692150"/>
            <a:ext cx="8229600" cy="1244600"/>
          </a:xfrm>
        </p:spPr>
        <p:txBody>
          <a:bodyPr/>
          <a:lstStyle/>
          <a:p>
            <a:pPr>
              <a:buClr>
                <a:srgbClr val="FF7C80"/>
              </a:buClr>
              <a:buSzPct val="50000"/>
              <a:buFont typeface="Wingdings" panose="05000000000000000000" pitchFamily="2" charset="2"/>
              <a:buNone/>
            </a:pPr>
            <a:r>
              <a:rPr lang="en-US" altLang="zh-CN" sz="3000" b="1">
                <a:solidFill>
                  <a:schemeClr val="bg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C</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 C</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 , C</a:t>
            </a:r>
            <a:r>
              <a:rPr lang="en-US" altLang="zh-CN" sz="3000" b="1" baseline="-25000">
                <a:solidFill>
                  <a:schemeClr val="tx2"/>
                </a:solidFill>
                <a:latin typeface="Times New Roman" panose="02020603050405020304" pitchFamily="18" charset="0"/>
                <a:ea typeface="仿宋_GB2312" pitchFamily="49" charset="-122"/>
              </a:rPr>
              <a:t>3</a:t>
            </a:r>
            <a:r>
              <a:rPr lang="en-US" altLang="zh-CN" sz="3000" b="1">
                <a:solidFill>
                  <a:schemeClr val="tx2"/>
                </a:solidFill>
                <a:latin typeface="Times New Roman" panose="02020603050405020304" pitchFamily="18" charset="0"/>
                <a:ea typeface="仿宋_GB2312" pitchFamily="49" charset="-122"/>
              </a:rPr>
              <a:t> , C</a:t>
            </a:r>
            <a:r>
              <a:rPr lang="en-US" altLang="zh-CN" sz="3000" b="1" baseline="-25000">
                <a:solidFill>
                  <a:schemeClr val="tx2"/>
                </a:solidFill>
                <a:latin typeface="Times New Roman" panose="02020603050405020304" pitchFamily="18" charset="0"/>
                <a:ea typeface="仿宋_GB2312" pitchFamily="49" charset="-122"/>
              </a:rPr>
              <a:t>4</a:t>
            </a:r>
            <a:r>
              <a:rPr lang="en-US" altLang="zh-CN" sz="3000" b="1">
                <a:solidFill>
                  <a:schemeClr val="tx2"/>
                </a:solidFill>
                <a:latin typeface="Times New Roman" panose="02020603050405020304" pitchFamily="18" charset="0"/>
                <a:ea typeface="仿宋_GB2312" pitchFamily="49" charset="-122"/>
              </a:rPr>
              <a:t> , C</a:t>
            </a:r>
            <a:r>
              <a:rPr lang="en-US" altLang="zh-CN" sz="3000" b="1" baseline="-25000">
                <a:solidFill>
                  <a:schemeClr val="tx2"/>
                </a:solidFill>
                <a:latin typeface="Times New Roman" panose="02020603050405020304" pitchFamily="18" charset="0"/>
                <a:ea typeface="仿宋_GB2312" pitchFamily="49" charset="-122"/>
              </a:rPr>
              <a:t>5</a:t>
            </a:r>
            <a:r>
              <a:rPr lang="en-US" altLang="zh-CN" sz="3000" b="1">
                <a:solidFill>
                  <a:schemeClr val="tx2"/>
                </a:solidFill>
                <a:latin typeface="Times New Roman" panose="02020603050405020304" pitchFamily="18" charset="0"/>
                <a:ea typeface="仿宋_GB2312" pitchFamily="49" charset="-122"/>
              </a:rPr>
              <a:t> , C</a:t>
            </a:r>
            <a:r>
              <a:rPr lang="en-US" altLang="zh-CN" sz="3000" b="1" baseline="-25000">
                <a:solidFill>
                  <a:schemeClr val="tx2"/>
                </a:solidFill>
                <a:latin typeface="Times New Roman" panose="02020603050405020304" pitchFamily="18" charset="0"/>
                <a:ea typeface="仿宋_GB2312" pitchFamily="49" charset="-122"/>
              </a:rPr>
              <a:t>6</a:t>
            </a:r>
            <a:r>
              <a:rPr lang="en-US" altLang="zh-CN" sz="3000" b="1">
                <a:solidFill>
                  <a:schemeClr val="tx2"/>
                </a:solidFill>
                <a:latin typeface="Times New Roman" panose="02020603050405020304" pitchFamily="18" charset="0"/>
                <a:ea typeface="仿宋_GB2312" pitchFamily="49" charset="-122"/>
              </a:rPr>
              <a:t> , C</a:t>
            </a:r>
            <a:r>
              <a:rPr lang="en-US" altLang="zh-CN" sz="3000" b="1" baseline="-25000">
                <a:solidFill>
                  <a:schemeClr val="tx2"/>
                </a:solidFill>
                <a:latin typeface="Times New Roman" panose="02020603050405020304" pitchFamily="18" charset="0"/>
                <a:ea typeface="仿宋_GB2312" pitchFamily="49" charset="-122"/>
              </a:rPr>
              <a:t>8</a:t>
            </a:r>
            <a:r>
              <a:rPr lang="en-US" altLang="zh-CN" sz="3000" b="1">
                <a:solidFill>
                  <a:schemeClr val="tx2"/>
                </a:solidFill>
                <a:latin typeface="Times New Roman" panose="02020603050405020304" pitchFamily="18" charset="0"/>
                <a:ea typeface="仿宋_GB2312" pitchFamily="49" charset="-122"/>
              </a:rPr>
              <a:t> , C</a:t>
            </a:r>
            <a:r>
              <a:rPr lang="en-US" altLang="zh-CN" sz="3000" b="1" baseline="-25000">
                <a:solidFill>
                  <a:schemeClr val="tx2"/>
                </a:solidFill>
                <a:latin typeface="Times New Roman" panose="02020603050405020304" pitchFamily="18" charset="0"/>
                <a:ea typeface="仿宋_GB2312" pitchFamily="49" charset="-122"/>
              </a:rPr>
              <a:t>9</a:t>
            </a:r>
            <a:r>
              <a:rPr lang="en-US" altLang="zh-CN" sz="3000" b="1">
                <a:solidFill>
                  <a:schemeClr val="tx2"/>
                </a:solidFill>
                <a:latin typeface="Times New Roman" panose="02020603050405020304" pitchFamily="18" charset="0"/>
                <a:ea typeface="仿宋_GB2312" pitchFamily="49" charset="-122"/>
              </a:rPr>
              <a:t> , C</a:t>
            </a:r>
            <a:r>
              <a:rPr lang="en-US" altLang="zh-CN" sz="3000" b="1" baseline="-25000">
                <a:solidFill>
                  <a:schemeClr val="tx2"/>
                </a:solidFill>
                <a:latin typeface="Times New Roman" panose="02020603050405020304" pitchFamily="18" charset="0"/>
                <a:ea typeface="仿宋_GB2312" pitchFamily="49" charset="-122"/>
              </a:rPr>
              <a:t>7</a:t>
            </a:r>
            <a:br>
              <a:rPr lang="en-US" altLang="zh-CN" sz="3000" b="1" baseline="-25000">
                <a:latin typeface="Times New Roman" panose="02020603050405020304" pitchFamily="18" charset="0"/>
                <a:ea typeface="仿宋_GB2312" pitchFamily="49" charset="-122"/>
              </a:rPr>
            </a:br>
            <a:r>
              <a:rPr lang="zh-CN" altLang="en-US" sz="3000" b="1">
                <a:latin typeface="Times New Roman" panose="02020603050405020304" pitchFamily="18" charset="0"/>
                <a:ea typeface="仿宋_GB2312" pitchFamily="49" charset="-122"/>
              </a:rPr>
              <a:t>或   </a:t>
            </a:r>
            <a:r>
              <a:rPr lang="en-US" altLang="zh-CN" sz="3000" b="1">
                <a:solidFill>
                  <a:schemeClr val="tx2"/>
                </a:solidFill>
                <a:latin typeface="Times New Roman" panose="02020603050405020304" pitchFamily="18" charset="0"/>
                <a:ea typeface="仿宋_GB2312" pitchFamily="49" charset="-122"/>
              </a:rPr>
              <a:t>C</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 C</a:t>
            </a:r>
            <a:r>
              <a:rPr lang="en-US" altLang="zh-CN" sz="3000" b="1" baseline="-25000">
                <a:solidFill>
                  <a:schemeClr val="tx2"/>
                </a:solidFill>
                <a:latin typeface="Times New Roman" panose="02020603050405020304" pitchFamily="18" charset="0"/>
                <a:ea typeface="仿宋_GB2312" pitchFamily="49" charset="-122"/>
              </a:rPr>
              <a:t>8</a:t>
            </a:r>
            <a:r>
              <a:rPr lang="en-US" altLang="zh-CN" sz="3000" b="1">
                <a:solidFill>
                  <a:schemeClr val="tx2"/>
                </a:solidFill>
                <a:latin typeface="Times New Roman" panose="02020603050405020304" pitchFamily="18" charset="0"/>
                <a:ea typeface="仿宋_GB2312" pitchFamily="49" charset="-122"/>
              </a:rPr>
              <a:t> , C</a:t>
            </a:r>
            <a:r>
              <a:rPr lang="en-US" altLang="zh-CN" sz="3000" b="1" baseline="-25000">
                <a:solidFill>
                  <a:schemeClr val="tx2"/>
                </a:solidFill>
                <a:latin typeface="Times New Roman" panose="02020603050405020304" pitchFamily="18" charset="0"/>
                <a:ea typeface="仿宋_GB2312" pitchFamily="49" charset="-122"/>
              </a:rPr>
              <a:t>9</a:t>
            </a:r>
            <a:r>
              <a:rPr lang="en-US" altLang="zh-CN" sz="3000" b="1">
                <a:solidFill>
                  <a:schemeClr val="tx2"/>
                </a:solidFill>
                <a:latin typeface="Times New Roman" panose="02020603050405020304" pitchFamily="18" charset="0"/>
                <a:ea typeface="仿宋_GB2312" pitchFamily="49" charset="-122"/>
              </a:rPr>
              <a:t> , C</a:t>
            </a:r>
            <a:r>
              <a:rPr lang="en-US" altLang="zh-CN" sz="3000" b="1" baseline="-25000">
                <a:solidFill>
                  <a:schemeClr val="tx2"/>
                </a:solidFill>
                <a:latin typeface="Times New Roman" panose="02020603050405020304" pitchFamily="18" charset="0"/>
                <a:ea typeface="仿宋_GB2312" pitchFamily="49" charset="-122"/>
              </a:rPr>
              <a:t>2 </a:t>
            </a:r>
            <a:r>
              <a:rPr lang="en-US" altLang="zh-CN" sz="3000" b="1">
                <a:solidFill>
                  <a:schemeClr val="tx2"/>
                </a:solidFill>
                <a:latin typeface="Times New Roman" panose="02020603050405020304" pitchFamily="18" charset="0"/>
                <a:ea typeface="仿宋_GB2312" pitchFamily="49" charset="-122"/>
              </a:rPr>
              <a:t>, C</a:t>
            </a:r>
            <a:r>
              <a:rPr lang="en-US" altLang="zh-CN" sz="3000" b="1" baseline="-25000">
                <a:solidFill>
                  <a:schemeClr val="tx2"/>
                </a:solidFill>
                <a:latin typeface="Times New Roman" panose="02020603050405020304" pitchFamily="18" charset="0"/>
                <a:ea typeface="仿宋_GB2312" pitchFamily="49" charset="-122"/>
              </a:rPr>
              <a:t>5</a:t>
            </a:r>
            <a:r>
              <a:rPr lang="en-US" altLang="zh-CN" sz="3000" b="1">
                <a:solidFill>
                  <a:schemeClr val="tx2"/>
                </a:solidFill>
                <a:latin typeface="Times New Roman" panose="02020603050405020304" pitchFamily="18" charset="0"/>
                <a:ea typeface="仿宋_GB2312" pitchFamily="49" charset="-122"/>
              </a:rPr>
              <a:t> , C</a:t>
            </a:r>
            <a:r>
              <a:rPr lang="en-US" altLang="zh-CN" sz="3000" b="1" baseline="-25000">
                <a:solidFill>
                  <a:schemeClr val="tx2"/>
                </a:solidFill>
                <a:latin typeface="Times New Roman" panose="02020603050405020304" pitchFamily="18" charset="0"/>
                <a:ea typeface="仿宋_GB2312" pitchFamily="49" charset="-122"/>
              </a:rPr>
              <a:t>3 </a:t>
            </a:r>
            <a:r>
              <a:rPr lang="en-US" altLang="zh-CN" sz="3000" b="1">
                <a:solidFill>
                  <a:schemeClr val="tx2"/>
                </a:solidFill>
                <a:latin typeface="Times New Roman" panose="02020603050405020304" pitchFamily="18" charset="0"/>
                <a:ea typeface="仿宋_GB2312" pitchFamily="49" charset="-122"/>
              </a:rPr>
              <a:t>, C</a:t>
            </a:r>
            <a:r>
              <a:rPr lang="en-US" altLang="zh-CN" sz="3000" b="1" baseline="-25000">
                <a:solidFill>
                  <a:schemeClr val="tx2"/>
                </a:solidFill>
                <a:latin typeface="Times New Roman" panose="02020603050405020304" pitchFamily="18" charset="0"/>
                <a:ea typeface="仿宋_GB2312" pitchFamily="49" charset="-122"/>
              </a:rPr>
              <a:t>4</a:t>
            </a:r>
            <a:r>
              <a:rPr lang="en-US" altLang="zh-CN" sz="3000" b="1">
                <a:solidFill>
                  <a:schemeClr val="tx2"/>
                </a:solidFill>
                <a:latin typeface="Times New Roman" panose="02020603050405020304" pitchFamily="18" charset="0"/>
                <a:ea typeface="仿宋_GB2312" pitchFamily="49" charset="-122"/>
              </a:rPr>
              <a:t> , C</a:t>
            </a:r>
            <a:r>
              <a:rPr lang="en-US" altLang="zh-CN" sz="3000" b="1" baseline="-25000">
                <a:solidFill>
                  <a:schemeClr val="tx2"/>
                </a:solidFill>
                <a:latin typeface="Times New Roman" panose="02020603050405020304" pitchFamily="18" charset="0"/>
                <a:ea typeface="仿宋_GB2312" pitchFamily="49" charset="-122"/>
              </a:rPr>
              <a:t>7</a:t>
            </a:r>
            <a:r>
              <a:rPr lang="en-US" altLang="zh-CN" sz="3000" b="1">
                <a:solidFill>
                  <a:schemeClr val="tx2"/>
                </a:solidFill>
                <a:latin typeface="Times New Roman" panose="02020603050405020304" pitchFamily="18" charset="0"/>
                <a:ea typeface="仿宋_GB2312" pitchFamily="49" charset="-122"/>
              </a:rPr>
              <a:t> , C</a:t>
            </a:r>
            <a:r>
              <a:rPr lang="en-US" altLang="zh-CN" sz="3000" b="1" baseline="-25000">
                <a:solidFill>
                  <a:schemeClr val="tx2"/>
                </a:solidFill>
                <a:latin typeface="Times New Roman" panose="02020603050405020304" pitchFamily="18" charset="0"/>
                <a:ea typeface="仿宋_GB2312" pitchFamily="49" charset="-122"/>
              </a:rPr>
              <a:t>6</a:t>
            </a:r>
            <a:endParaRPr lang="en-US" altLang="zh-CN" sz="3000">
              <a:latin typeface="Times New Roman" panose="02020603050405020304" pitchFamily="18" charset="0"/>
              <a:ea typeface="仿宋_GB2312" pitchFamily="49" charset="-122"/>
            </a:endParaRPr>
          </a:p>
        </p:txBody>
      </p:sp>
      <p:grpSp>
        <p:nvGrpSpPr>
          <p:cNvPr id="436227" name="Group 3">
            <a:extLst>
              <a:ext uri="{FF2B5EF4-FFF2-40B4-BE49-F238E27FC236}">
                <a16:creationId xmlns:a16="http://schemas.microsoft.com/office/drawing/2014/main" id="{51B913FE-4F9B-46E7-AE0C-706C7DAA6B2D}"/>
              </a:ext>
            </a:extLst>
          </p:cNvPr>
          <p:cNvGrpSpPr>
            <a:grpSpLocks/>
          </p:cNvGrpSpPr>
          <p:nvPr/>
        </p:nvGrpSpPr>
        <p:grpSpPr bwMode="auto">
          <a:xfrm>
            <a:off x="1547813" y="2024063"/>
            <a:ext cx="5867400" cy="4067175"/>
            <a:chOff x="1152" y="1584"/>
            <a:chExt cx="3696" cy="2400"/>
          </a:xfrm>
        </p:grpSpPr>
        <p:sp>
          <p:nvSpPr>
            <p:cNvPr id="436228" name="Line 4">
              <a:extLst>
                <a:ext uri="{FF2B5EF4-FFF2-40B4-BE49-F238E27FC236}">
                  <a16:creationId xmlns:a16="http://schemas.microsoft.com/office/drawing/2014/main" id="{FE02B948-6E7F-4121-87FD-35267C6400B5}"/>
                </a:ext>
              </a:extLst>
            </p:cNvPr>
            <p:cNvSpPr>
              <a:spLocks noChangeShapeType="1"/>
            </p:cNvSpPr>
            <p:nvPr/>
          </p:nvSpPr>
          <p:spPr bwMode="auto">
            <a:xfrm flipV="1">
              <a:off x="1400" y="2824"/>
              <a:ext cx="1896" cy="312"/>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229" name="Line 5">
              <a:extLst>
                <a:ext uri="{FF2B5EF4-FFF2-40B4-BE49-F238E27FC236}">
                  <a16:creationId xmlns:a16="http://schemas.microsoft.com/office/drawing/2014/main" id="{6822A250-654A-44BD-B480-CDAF333DC1C0}"/>
                </a:ext>
              </a:extLst>
            </p:cNvPr>
            <p:cNvSpPr>
              <a:spLocks noChangeShapeType="1"/>
            </p:cNvSpPr>
            <p:nvPr/>
          </p:nvSpPr>
          <p:spPr bwMode="auto">
            <a:xfrm>
              <a:off x="2736" y="2456"/>
              <a:ext cx="576" cy="192"/>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230" name="Line 6">
              <a:extLst>
                <a:ext uri="{FF2B5EF4-FFF2-40B4-BE49-F238E27FC236}">
                  <a16:creationId xmlns:a16="http://schemas.microsoft.com/office/drawing/2014/main" id="{FC541482-1484-4A8B-91B4-19400C58E566}"/>
                </a:ext>
              </a:extLst>
            </p:cNvPr>
            <p:cNvSpPr>
              <a:spLocks noChangeShapeType="1"/>
            </p:cNvSpPr>
            <p:nvPr/>
          </p:nvSpPr>
          <p:spPr bwMode="auto">
            <a:xfrm>
              <a:off x="3552" y="1760"/>
              <a:ext cx="992" cy="288"/>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231" name="Line 7">
              <a:extLst>
                <a:ext uri="{FF2B5EF4-FFF2-40B4-BE49-F238E27FC236}">
                  <a16:creationId xmlns:a16="http://schemas.microsoft.com/office/drawing/2014/main" id="{1ACC5EB1-397A-42EE-A3D7-015BF63AFFE0}"/>
                </a:ext>
              </a:extLst>
            </p:cNvPr>
            <p:cNvSpPr>
              <a:spLocks noChangeShapeType="1"/>
            </p:cNvSpPr>
            <p:nvPr/>
          </p:nvSpPr>
          <p:spPr bwMode="auto">
            <a:xfrm flipV="1">
              <a:off x="3512" y="2256"/>
              <a:ext cx="1040" cy="424"/>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232" name="Line 8">
              <a:extLst>
                <a:ext uri="{FF2B5EF4-FFF2-40B4-BE49-F238E27FC236}">
                  <a16:creationId xmlns:a16="http://schemas.microsoft.com/office/drawing/2014/main" id="{5171D566-4237-475C-BE8E-2149F572E594}"/>
                </a:ext>
              </a:extLst>
            </p:cNvPr>
            <p:cNvSpPr>
              <a:spLocks noChangeShapeType="1"/>
            </p:cNvSpPr>
            <p:nvPr/>
          </p:nvSpPr>
          <p:spPr bwMode="auto">
            <a:xfrm>
              <a:off x="2256" y="1744"/>
              <a:ext cx="1008" cy="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233" name="Line 9">
              <a:extLst>
                <a:ext uri="{FF2B5EF4-FFF2-40B4-BE49-F238E27FC236}">
                  <a16:creationId xmlns:a16="http://schemas.microsoft.com/office/drawing/2014/main" id="{D23F6BAA-BD7D-46EF-8E2A-CA91CC9F525C}"/>
                </a:ext>
              </a:extLst>
            </p:cNvPr>
            <p:cNvSpPr>
              <a:spLocks noChangeShapeType="1"/>
            </p:cNvSpPr>
            <p:nvPr/>
          </p:nvSpPr>
          <p:spPr bwMode="auto">
            <a:xfrm>
              <a:off x="3576" y="2808"/>
              <a:ext cx="952" cy="256"/>
            </a:xfrm>
            <a:prstGeom prst="line">
              <a:avLst/>
            </a:prstGeom>
            <a:noFill/>
            <a:ln w="3492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234" name="Line 10">
              <a:extLst>
                <a:ext uri="{FF2B5EF4-FFF2-40B4-BE49-F238E27FC236}">
                  <a16:creationId xmlns:a16="http://schemas.microsoft.com/office/drawing/2014/main" id="{163A96FA-3E15-4CF0-8DB9-0289149A72A2}"/>
                </a:ext>
              </a:extLst>
            </p:cNvPr>
            <p:cNvSpPr>
              <a:spLocks noChangeShapeType="1"/>
            </p:cNvSpPr>
            <p:nvPr/>
          </p:nvSpPr>
          <p:spPr bwMode="auto">
            <a:xfrm>
              <a:off x="1392" y="3200"/>
              <a:ext cx="1416" cy="552"/>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235" name="Line 11">
              <a:extLst>
                <a:ext uri="{FF2B5EF4-FFF2-40B4-BE49-F238E27FC236}">
                  <a16:creationId xmlns:a16="http://schemas.microsoft.com/office/drawing/2014/main" id="{6C5ECE74-A142-4BC6-97A7-78251C3400E5}"/>
                </a:ext>
              </a:extLst>
            </p:cNvPr>
            <p:cNvSpPr>
              <a:spLocks noChangeShapeType="1"/>
            </p:cNvSpPr>
            <p:nvPr/>
          </p:nvSpPr>
          <p:spPr bwMode="auto">
            <a:xfrm flipV="1">
              <a:off x="1384" y="2560"/>
              <a:ext cx="1072" cy="504"/>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236" name="Line 12">
              <a:extLst>
                <a:ext uri="{FF2B5EF4-FFF2-40B4-BE49-F238E27FC236}">
                  <a16:creationId xmlns:a16="http://schemas.microsoft.com/office/drawing/2014/main" id="{982C9AA2-5E23-47CD-9109-B6226353DB8A}"/>
                </a:ext>
              </a:extLst>
            </p:cNvPr>
            <p:cNvSpPr>
              <a:spLocks noChangeShapeType="1"/>
            </p:cNvSpPr>
            <p:nvPr/>
          </p:nvSpPr>
          <p:spPr bwMode="auto">
            <a:xfrm>
              <a:off x="1240" y="2176"/>
              <a:ext cx="1208" cy="232"/>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237" name="Line 13">
              <a:extLst>
                <a:ext uri="{FF2B5EF4-FFF2-40B4-BE49-F238E27FC236}">
                  <a16:creationId xmlns:a16="http://schemas.microsoft.com/office/drawing/2014/main" id="{982B4E20-0994-4C94-93BF-BE147DA08354}"/>
                </a:ext>
              </a:extLst>
            </p:cNvPr>
            <p:cNvSpPr>
              <a:spLocks noChangeShapeType="1"/>
            </p:cNvSpPr>
            <p:nvPr/>
          </p:nvSpPr>
          <p:spPr bwMode="auto">
            <a:xfrm flipV="1">
              <a:off x="1392" y="1768"/>
              <a:ext cx="672" cy="344"/>
            </a:xfrm>
            <a:prstGeom prst="line">
              <a:avLst/>
            </a:prstGeom>
            <a:noFill/>
            <a:ln w="28575">
              <a:solidFill>
                <a:srgbClr val="33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238" name="Oval 14">
              <a:extLst>
                <a:ext uri="{FF2B5EF4-FFF2-40B4-BE49-F238E27FC236}">
                  <a16:creationId xmlns:a16="http://schemas.microsoft.com/office/drawing/2014/main" id="{1FA36A22-5290-46E7-A0ED-DE6D69E4D774}"/>
                </a:ext>
              </a:extLst>
            </p:cNvPr>
            <p:cNvSpPr>
              <a:spLocks noChangeArrowheads="1"/>
            </p:cNvSpPr>
            <p:nvPr/>
          </p:nvSpPr>
          <p:spPr bwMode="auto">
            <a:xfrm>
              <a:off x="2064" y="1584"/>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C</a:t>
              </a:r>
              <a:r>
                <a:rPr kumimoji="1" lang="en-US" altLang="zh-CN" sz="2400" b="1">
                  <a:ea typeface="宋体" panose="02010600030101010101" pitchFamily="2" charset="-122"/>
                </a:rPr>
                <a:t>8</a:t>
              </a:r>
              <a:endParaRPr kumimoji="1" lang="en-US" altLang="zh-CN" sz="2400">
                <a:ea typeface="宋体" panose="02010600030101010101" pitchFamily="2" charset="-122"/>
              </a:endParaRPr>
            </a:p>
          </p:txBody>
        </p:sp>
        <p:sp>
          <p:nvSpPr>
            <p:cNvPr id="436239" name="Oval 15">
              <a:extLst>
                <a:ext uri="{FF2B5EF4-FFF2-40B4-BE49-F238E27FC236}">
                  <a16:creationId xmlns:a16="http://schemas.microsoft.com/office/drawing/2014/main" id="{DF28E5DE-C865-4F44-AA3E-A3373A85CE79}"/>
                </a:ext>
              </a:extLst>
            </p:cNvPr>
            <p:cNvSpPr>
              <a:spLocks noChangeArrowheads="1"/>
            </p:cNvSpPr>
            <p:nvPr/>
          </p:nvSpPr>
          <p:spPr bwMode="auto">
            <a:xfrm>
              <a:off x="2440" y="2304"/>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C</a:t>
              </a:r>
              <a:r>
                <a:rPr kumimoji="1" lang="en-US" altLang="zh-CN" sz="2400" b="1">
                  <a:ea typeface="宋体" panose="02010600030101010101" pitchFamily="2" charset="-122"/>
                </a:rPr>
                <a:t>3</a:t>
              </a:r>
              <a:endParaRPr kumimoji="1" lang="en-US" altLang="zh-CN" sz="2400">
                <a:ea typeface="宋体" panose="02010600030101010101" pitchFamily="2" charset="-122"/>
              </a:endParaRPr>
            </a:p>
          </p:txBody>
        </p:sp>
        <p:sp>
          <p:nvSpPr>
            <p:cNvPr id="436240" name="Oval 16">
              <a:extLst>
                <a:ext uri="{FF2B5EF4-FFF2-40B4-BE49-F238E27FC236}">
                  <a16:creationId xmlns:a16="http://schemas.microsoft.com/office/drawing/2014/main" id="{0979809F-3412-4501-9B7A-0B06514CEE4F}"/>
                </a:ext>
              </a:extLst>
            </p:cNvPr>
            <p:cNvSpPr>
              <a:spLocks noChangeArrowheads="1"/>
            </p:cNvSpPr>
            <p:nvPr/>
          </p:nvSpPr>
          <p:spPr bwMode="auto">
            <a:xfrm>
              <a:off x="2784" y="3648"/>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C</a:t>
              </a:r>
              <a:r>
                <a:rPr kumimoji="1" lang="en-US" altLang="zh-CN" sz="2400" b="1">
                  <a:ea typeface="宋体" panose="02010600030101010101" pitchFamily="2" charset="-122"/>
                </a:rPr>
                <a:t>5</a:t>
              </a:r>
              <a:endParaRPr kumimoji="1" lang="en-US" altLang="zh-CN" sz="2400">
                <a:ea typeface="宋体" panose="02010600030101010101" pitchFamily="2" charset="-122"/>
              </a:endParaRPr>
            </a:p>
          </p:txBody>
        </p:sp>
        <p:sp>
          <p:nvSpPr>
            <p:cNvPr id="436241" name="Oval 17">
              <a:extLst>
                <a:ext uri="{FF2B5EF4-FFF2-40B4-BE49-F238E27FC236}">
                  <a16:creationId xmlns:a16="http://schemas.microsoft.com/office/drawing/2014/main" id="{369E4A0D-3D3B-43B3-B245-F8285488CBAA}"/>
                </a:ext>
              </a:extLst>
            </p:cNvPr>
            <p:cNvSpPr>
              <a:spLocks noChangeArrowheads="1"/>
            </p:cNvSpPr>
            <p:nvPr/>
          </p:nvSpPr>
          <p:spPr bwMode="auto">
            <a:xfrm>
              <a:off x="3280" y="2576"/>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C</a:t>
              </a:r>
              <a:r>
                <a:rPr kumimoji="1" lang="en-US" altLang="zh-CN" sz="2400" b="1">
                  <a:ea typeface="宋体" panose="02010600030101010101" pitchFamily="2" charset="-122"/>
                </a:rPr>
                <a:t>4</a:t>
              </a:r>
              <a:endParaRPr kumimoji="1" lang="en-US" altLang="zh-CN" sz="2400">
                <a:ea typeface="宋体" panose="02010600030101010101" pitchFamily="2" charset="-122"/>
              </a:endParaRPr>
            </a:p>
          </p:txBody>
        </p:sp>
        <p:sp>
          <p:nvSpPr>
            <p:cNvPr id="436242" name="Oval 18">
              <a:extLst>
                <a:ext uri="{FF2B5EF4-FFF2-40B4-BE49-F238E27FC236}">
                  <a16:creationId xmlns:a16="http://schemas.microsoft.com/office/drawing/2014/main" id="{2D24D82C-A4AE-4574-93A7-C15443EC4635}"/>
                </a:ext>
              </a:extLst>
            </p:cNvPr>
            <p:cNvSpPr>
              <a:spLocks noChangeArrowheads="1"/>
            </p:cNvSpPr>
            <p:nvPr/>
          </p:nvSpPr>
          <p:spPr bwMode="auto">
            <a:xfrm>
              <a:off x="3264" y="1584"/>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C</a:t>
              </a:r>
              <a:r>
                <a:rPr kumimoji="1" lang="en-US" altLang="zh-CN" sz="2400" b="1">
                  <a:ea typeface="宋体" panose="02010600030101010101" pitchFamily="2" charset="-122"/>
                </a:rPr>
                <a:t>9</a:t>
              </a:r>
              <a:endParaRPr kumimoji="1" lang="en-US" altLang="zh-CN" sz="2400">
                <a:ea typeface="宋体" panose="02010600030101010101" pitchFamily="2" charset="-122"/>
              </a:endParaRPr>
            </a:p>
          </p:txBody>
        </p:sp>
        <p:sp>
          <p:nvSpPr>
            <p:cNvPr id="436243" name="Oval 19">
              <a:extLst>
                <a:ext uri="{FF2B5EF4-FFF2-40B4-BE49-F238E27FC236}">
                  <a16:creationId xmlns:a16="http://schemas.microsoft.com/office/drawing/2014/main" id="{638C764D-12A3-42B8-A83D-C97BD63EC8E7}"/>
                </a:ext>
              </a:extLst>
            </p:cNvPr>
            <p:cNvSpPr>
              <a:spLocks noChangeArrowheads="1"/>
            </p:cNvSpPr>
            <p:nvPr/>
          </p:nvSpPr>
          <p:spPr bwMode="auto">
            <a:xfrm>
              <a:off x="4512" y="2992"/>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C</a:t>
              </a:r>
              <a:r>
                <a:rPr kumimoji="1" lang="en-US" altLang="zh-CN" sz="2400" b="1">
                  <a:ea typeface="宋体" panose="02010600030101010101" pitchFamily="2" charset="-122"/>
                </a:rPr>
                <a:t>6</a:t>
              </a:r>
              <a:endParaRPr kumimoji="1" lang="en-US" altLang="zh-CN" sz="2400">
                <a:ea typeface="宋体" panose="02010600030101010101" pitchFamily="2" charset="-122"/>
              </a:endParaRPr>
            </a:p>
          </p:txBody>
        </p:sp>
        <p:sp>
          <p:nvSpPr>
            <p:cNvPr id="436244" name="Oval 20">
              <a:extLst>
                <a:ext uri="{FF2B5EF4-FFF2-40B4-BE49-F238E27FC236}">
                  <a16:creationId xmlns:a16="http://schemas.microsoft.com/office/drawing/2014/main" id="{C596922F-6553-4205-A531-018D26D21CAC}"/>
                </a:ext>
              </a:extLst>
            </p:cNvPr>
            <p:cNvSpPr>
              <a:spLocks noChangeArrowheads="1"/>
            </p:cNvSpPr>
            <p:nvPr/>
          </p:nvSpPr>
          <p:spPr bwMode="auto">
            <a:xfrm>
              <a:off x="4512" y="1992"/>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C</a:t>
              </a:r>
              <a:r>
                <a:rPr kumimoji="1" lang="en-US" altLang="zh-CN" sz="2400" b="1">
                  <a:ea typeface="宋体" panose="02010600030101010101" pitchFamily="2" charset="-122"/>
                </a:rPr>
                <a:t>7</a:t>
              </a:r>
              <a:endParaRPr kumimoji="1" lang="en-US" altLang="zh-CN" sz="2400">
                <a:ea typeface="宋体" panose="02010600030101010101" pitchFamily="2" charset="-122"/>
              </a:endParaRPr>
            </a:p>
          </p:txBody>
        </p:sp>
        <p:sp>
          <p:nvSpPr>
            <p:cNvPr id="436245" name="Oval 21">
              <a:extLst>
                <a:ext uri="{FF2B5EF4-FFF2-40B4-BE49-F238E27FC236}">
                  <a16:creationId xmlns:a16="http://schemas.microsoft.com/office/drawing/2014/main" id="{7332D235-5FA6-4AC4-8B6E-155D9E91F611}"/>
                </a:ext>
              </a:extLst>
            </p:cNvPr>
            <p:cNvSpPr>
              <a:spLocks noChangeArrowheads="1"/>
            </p:cNvSpPr>
            <p:nvPr/>
          </p:nvSpPr>
          <p:spPr bwMode="auto">
            <a:xfrm>
              <a:off x="1152" y="2024"/>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C</a:t>
              </a:r>
              <a:r>
                <a:rPr kumimoji="1" lang="en-US" altLang="zh-CN" sz="2400" b="1">
                  <a:ea typeface="宋体" panose="02010600030101010101" pitchFamily="2" charset="-122"/>
                </a:rPr>
                <a:t>1</a:t>
              </a:r>
              <a:endParaRPr kumimoji="1" lang="en-US" altLang="zh-CN" sz="2400">
                <a:ea typeface="宋体" panose="02010600030101010101" pitchFamily="2" charset="-122"/>
              </a:endParaRPr>
            </a:p>
          </p:txBody>
        </p:sp>
        <p:sp>
          <p:nvSpPr>
            <p:cNvPr id="436246" name="Oval 22">
              <a:extLst>
                <a:ext uri="{FF2B5EF4-FFF2-40B4-BE49-F238E27FC236}">
                  <a16:creationId xmlns:a16="http://schemas.microsoft.com/office/drawing/2014/main" id="{F12ED6A7-608A-4308-BF61-035B739471EB}"/>
                </a:ext>
              </a:extLst>
            </p:cNvPr>
            <p:cNvSpPr>
              <a:spLocks noChangeArrowheads="1"/>
            </p:cNvSpPr>
            <p:nvPr/>
          </p:nvSpPr>
          <p:spPr bwMode="auto">
            <a:xfrm>
              <a:off x="1152" y="2992"/>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C</a:t>
              </a:r>
              <a:r>
                <a:rPr kumimoji="1" lang="en-US" altLang="zh-CN" sz="2400" b="1">
                  <a:ea typeface="宋体" panose="02010600030101010101" pitchFamily="2" charset="-122"/>
                </a:rPr>
                <a:t>2</a:t>
              </a:r>
              <a:endParaRPr kumimoji="1" lang="en-US" altLang="zh-CN" sz="2400">
                <a:ea typeface="宋体" panose="02010600030101010101" pitchFamily="2" charset="-122"/>
              </a:endParaRPr>
            </a:p>
          </p:txBody>
        </p:sp>
        <p:sp>
          <p:nvSpPr>
            <p:cNvPr id="436247" name="Line 23">
              <a:extLst>
                <a:ext uri="{FF2B5EF4-FFF2-40B4-BE49-F238E27FC236}">
                  <a16:creationId xmlns:a16="http://schemas.microsoft.com/office/drawing/2014/main" id="{60916E0F-5433-4E86-8D9B-CDDE5BDE2254}"/>
                </a:ext>
              </a:extLst>
            </p:cNvPr>
            <p:cNvSpPr>
              <a:spLocks noChangeShapeType="1"/>
            </p:cNvSpPr>
            <p:nvPr/>
          </p:nvSpPr>
          <p:spPr bwMode="auto">
            <a:xfrm flipV="1">
              <a:off x="3088" y="3248"/>
              <a:ext cx="1456" cy="504"/>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med">
    <p:wipe dir="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B700E76-F8C7-45DA-B32B-EF9836103BB8}"/>
              </a:ext>
            </a:extLst>
          </p:cNvPr>
          <p:cNvSpPr>
            <a:spLocks noGrp="1"/>
          </p:cNvSpPr>
          <p:nvPr>
            <p:ph type="sldNum" sz="quarter" idx="11"/>
          </p:nvPr>
        </p:nvSpPr>
        <p:spPr/>
        <p:txBody>
          <a:bodyPr/>
          <a:lstStyle/>
          <a:p>
            <a:r>
              <a:rPr lang="en-US" altLang="zh-CN"/>
              <a:t>146-</a:t>
            </a:r>
            <a:fld id="{9A6F18B2-02AA-417D-946A-AE0C08B3CEAE}" type="slidenum">
              <a:rPr lang="en-US" altLang="zh-CN"/>
              <a:pPr/>
              <a:t>121</a:t>
            </a:fld>
            <a:endParaRPr lang="en-US" altLang="zh-CN"/>
          </a:p>
        </p:txBody>
      </p:sp>
      <p:sp>
        <p:nvSpPr>
          <p:cNvPr id="437250" name="Rectangle 2">
            <a:extLst>
              <a:ext uri="{FF2B5EF4-FFF2-40B4-BE49-F238E27FC236}">
                <a16:creationId xmlns:a16="http://schemas.microsoft.com/office/drawing/2014/main" id="{F675DDBC-5A17-45A3-A92B-5E6F74370760}"/>
              </a:ext>
            </a:extLst>
          </p:cNvPr>
          <p:cNvSpPr>
            <a:spLocks noGrp="1" noChangeArrowheads="1"/>
          </p:cNvSpPr>
          <p:nvPr>
            <p:ph type="title"/>
          </p:nvPr>
        </p:nvSpPr>
        <p:spPr>
          <a:xfrm>
            <a:off x="468313" y="587375"/>
            <a:ext cx="4495800" cy="609600"/>
          </a:xfrm>
        </p:spPr>
        <p:txBody>
          <a:bodyPr/>
          <a:lstStyle/>
          <a:p>
            <a:r>
              <a:rPr lang="zh-CN" altLang="en-US" sz="3600" b="1">
                <a:solidFill>
                  <a:srgbClr val="CC3300"/>
                </a:solidFill>
                <a:ea typeface="华文新魏" panose="02010800040101010101" pitchFamily="2" charset="-122"/>
              </a:rPr>
              <a:t>进行拓扑排序的方法</a:t>
            </a:r>
            <a:endParaRPr lang="zh-CN" altLang="en-US" sz="4800" b="1">
              <a:ea typeface="华文新魏" panose="02010800040101010101" pitchFamily="2" charset="-122"/>
            </a:endParaRPr>
          </a:p>
        </p:txBody>
      </p:sp>
      <p:sp>
        <p:nvSpPr>
          <p:cNvPr id="437251" name="Rectangle 3">
            <a:extLst>
              <a:ext uri="{FF2B5EF4-FFF2-40B4-BE49-F238E27FC236}">
                <a16:creationId xmlns:a16="http://schemas.microsoft.com/office/drawing/2014/main" id="{EDDD848A-5DAA-4699-96FB-F04685BCB0BE}"/>
              </a:ext>
            </a:extLst>
          </p:cNvPr>
          <p:cNvSpPr>
            <a:spLocks noGrp="1" noChangeArrowheads="1"/>
          </p:cNvSpPr>
          <p:nvPr>
            <p:ph type="body" idx="1"/>
          </p:nvPr>
        </p:nvSpPr>
        <p:spPr>
          <a:xfrm>
            <a:off x="533400" y="1196975"/>
            <a:ext cx="8153400" cy="5486400"/>
          </a:xfrm>
        </p:spPr>
        <p:txBody>
          <a:bodyPr/>
          <a:lstStyle/>
          <a:p>
            <a:pPr marL="609600" indent="-609600">
              <a:spcBef>
                <a:spcPct val="0"/>
              </a:spcBef>
              <a:buClr>
                <a:schemeClr val="tx1"/>
              </a:buClr>
              <a:buSzPct val="115000"/>
              <a:buFont typeface="Monotype Sorts" pitchFamily="2" charset="2"/>
              <a:buNone/>
            </a:pPr>
            <a:r>
              <a:rPr lang="en-US" altLang="zh-CN" sz="3000" b="1">
                <a:solidFill>
                  <a:schemeClr val="tx2"/>
                </a:solidFill>
                <a:latin typeface="Times New Roman" panose="02020603050405020304" pitchFamily="18" charset="0"/>
              </a:rPr>
              <a:t>①</a:t>
            </a:r>
            <a:r>
              <a:rPr lang="en-US" altLang="zh-CN"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输入</a:t>
            </a:r>
            <a:r>
              <a:rPr lang="en-US" altLang="zh-CN" sz="3000" b="1">
                <a:latin typeface="Times New Roman" panose="02020603050405020304" pitchFamily="18" charset="0"/>
                <a:ea typeface="仿宋_GB2312" pitchFamily="49" charset="-122"/>
              </a:rPr>
              <a:t>AOV</a:t>
            </a:r>
            <a:r>
              <a:rPr lang="zh-CN" altLang="en-US" sz="3000" b="1">
                <a:latin typeface="Times New Roman" panose="02020603050405020304" pitchFamily="18" charset="0"/>
                <a:ea typeface="仿宋_GB2312" pitchFamily="49" charset="-122"/>
              </a:rPr>
              <a:t>网络。令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为顶点个数。	</a:t>
            </a:r>
          </a:p>
          <a:p>
            <a:pPr marL="609600" indent="-609600">
              <a:spcBef>
                <a:spcPct val="0"/>
              </a:spcBef>
              <a:buClr>
                <a:schemeClr val="tx1"/>
              </a:buClr>
              <a:buSzPct val="115000"/>
              <a:buFont typeface="Monotype Sorts" pitchFamily="2" charset="2"/>
              <a:buNone/>
            </a:pPr>
            <a:r>
              <a:rPr lang="zh-CN" altLang="en-US" sz="3000" b="1">
                <a:solidFill>
                  <a:schemeClr val="tx2"/>
                </a:solidFill>
                <a:latin typeface="Times New Roman" panose="02020603050405020304" pitchFamily="18" charset="0"/>
              </a:rPr>
              <a:t>②</a:t>
            </a:r>
            <a:r>
              <a:rPr lang="zh-CN" altLang="en-US"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在</a:t>
            </a:r>
            <a:r>
              <a:rPr lang="en-US" altLang="zh-CN" sz="3000" b="1">
                <a:latin typeface="Times New Roman" panose="02020603050405020304" pitchFamily="18" charset="0"/>
                <a:ea typeface="仿宋_GB2312" pitchFamily="49" charset="-122"/>
              </a:rPr>
              <a:t>AOV</a:t>
            </a:r>
            <a:r>
              <a:rPr lang="zh-CN" altLang="en-US" sz="3000" b="1">
                <a:latin typeface="Times New Roman" panose="02020603050405020304" pitchFamily="18" charset="0"/>
                <a:ea typeface="仿宋_GB2312" pitchFamily="49" charset="-122"/>
              </a:rPr>
              <a:t>网络中选一个没有直接前驱的顶点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并输出之</a:t>
            </a:r>
            <a:r>
              <a:rPr lang="en-US" altLang="zh-CN" sz="3000" b="1">
                <a:latin typeface="Times New Roman" panose="02020603050405020304" pitchFamily="18" charset="0"/>
                <a:ea typeface="仿宋_GB2312" pitchFamily="49" charset="-122"/>
              </a:rPr>
              <a:t>; </a:t>
            </a:r>
          </a:p>
          <a:p>
            <a:pPr marL="609600" indent="-609600">
              <a:spcBef>
                <a:spcPct val="0"/>
              </a:spcBef>
              <a:buClr>
                <a:schemeClr val="tx1"/>
              </a:buClr>
              <a:buSzPct val="115000"/>
              <a:buFont typeface="Monotype Sorts" pitchFamily="2" charset="2"/>
              <a:buNone/>
            </a:pPr>
            <a:r>
              <a:rPr lang="en-US" altLang="zh-CN" sz="3000" b="1">
                <a:solidFill>
                  <a:schemeClr val="tx2"/>
                </a:solidFill>
                <a:latin typeface="Times New Roman" panose="02020603050405020304" pitchFamily="18" charset="0"/>
              </a:rPr>
              <a:t>③</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从图中删去该顶点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同时删去所有它发出的有向边</a:t>
            </a:r>
            <a:r>
              <a:rPr lang="en-US" altLang="zh-CN" sz="3000" b="1">
                <a:latin typeface="Times New Roman" panose="02020603050405020304" pitchFamily="18" charset="0"/>
                <a:ea typeface="仿宋_GB2312" pitchFamily="49" charset="-122"/>
              </a:rPr>
              <a:t>;</a:t>
            </a:r>
          </a:p>
          <a:p>
            <a:pPr marL="609600" indent="-609600">
              <a:spcBef>
                <a:spcPct val="0"/>
              </a:spcBef>
              <a:buClr>
                <a:schemeClr val="tx1"/>
              </a:buClr>
              <a:buSzPct val="115000"/>
              <a:buFont typeface="Monotype Sorts" pitchFamily="2" charset="2"/>
              <a:buNone/>
            </a:pPr>
            <a:r>
              <a:rPr lang="en-US" altLang="zh-CN" sz="3000" b="1">
                <a:solidFill>
                  <a:schemeClr val="tx2"/>
                </a:solidFill>
                <a:latin typeface="Times New Roman" panose="02020603050405020304" pitchFamily="18" charset="0"/>
              </a:rPr>
              <a:t>④</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重复以上 </a:t>
            </a:r>
            <a:r>
              <a:rPr lang="zh-CN" altLang="en-US" sz="3000" b="1">
                <a:solidFill>
                  <a:schemeClr val="tx2"/>
                </a:solidFill>
                <a:latin typeface="Times New Roman" panose="02020603050405020304" pitchFamily="18" charset="0"/>
              </a:rPr>
              <a:t>②</a:t>
            </a:r>
            <a:r>
              <a:rPr lang="zh-CN" altLang="en-US" sz="3000" b="1">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rPr>
              <a:t>③</a:t>
            </a:r>
            <a:r>
              <a:rPr lang="zh-CN" altLang="en-US" sz="3000" b="1">
                <a:latin typeface="Times New Roman" panose="02020603050405020304" pitchFamily="18" charset="0"/>
                <a:ea typeface="仿宋_GB2312" pitchFamily="49" charset="-122"/>
              </a:rPr>
              <a:t>步</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直到</a:t>
            </a:r>
          </a:p>
          <a:p>
            <a:pPr marL="990600" lvl="1" indent="-533400">
              <a:spcBef>
                <a:spcPct val="0"/>
              </a:spcBef>
              <a:buClr>
                <a:srgbClr val="008000"/>
              </a:buClr>
              <a:buSzPct val="60000"/>
              <a:buFont typeface="Wingdings" panose="05000000000000000000" pitchFamily="2" charset="2"/>
              <a:buChar char="u"/>
            </a:pPr>
            <a:r>
              <a:rPr lang="zh-CN" altLang="en-US" sz="3000" b="1">
                <a:latin typeface="Times New Roman" panose="02020603050405020304" pitchFamily="18" charset="0"/>
                <a:ea typeface="仿宋_GB2312" pitchFamily="49" charset="-122"/>
              </a:rPr>
              <a:t>全部顶点均已输出，拓扑有序序列形成，拓扑排序完成；或</a:t>
            </a:r>
          </a:p>
          <a:p>
            <a:pPr marL="990600" lvl="1" indent="-533400">
              <a:spcBef>
                <a:spcPct val="0"/>
              </a:spcBef>
              <a:buClr>
                <a:srgbClr val="008000"/>
              </a:buClr>
              <a:buSzPct val="60000"/>
              <a:buFont typeface="Wingdings" panose="05000000000000000000" pitchFamily="2" charset="2"/>
              <a:buChar char="u"/>
            </a:pPr>
            <a:r>
              <a:rPr lang="zh-CN" altLang="en-US" sz="3000" b="1">
                <a:latin typeface="Times New Roman" panose="02020603050405020304" pitchFamily="18" charset="0"/>
                <a:ea typeface="仿宋_GB2312" pitchFamily="49" charset="-122"/>
              </a:rPr>
              <a:t>图中还有未输出的顶点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但已跳出处理循环。说明图中还剩下一些顶点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它们都有直接前驱。这时网络中必存在有向环。</a:t>
            </a:r>
          </a:p>
        </p:txBody>
      </p:sp>
    </p:spTree>
  </p:cSld>
  <p:clrMapOvr>
    <a:masterClrMapping/>
  </p:clrMapOvr>
  <p:transition spd="med">
    <p:wipe dir="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2">
            <a:extLst>
              <a:ext uri="{FF2B5EF4-FFF2-40B4-BE49-F238E27FC236}">
                <a16:creationId xmlns:a16="http://schemas.microsoft.com/office/drawing/2014/main" id="{9BD70FF2-CDF9-4FB8-99BD-4A1ACA7342DE}"/>
              </a:ext>
            </a:extLst>
          </p:cNvPr>
          <p:cNvSpPr>
            <a:spLocks noGrp="1"/>
          </p:cNvSpPr>
          <p:nvPr>
            <p:ph type="sldNum" sz="quarter" idx="11"/>
          </p:nvPr>
        </p:nvSpPr>
        <p:spPr/>
        <p:txBody>
          <a:bodyPr/>
          <a:lstStyle/>
          <a:p>
            <a:r>
              <a:rPr lang="en-US" altLang="zh-CN"/>
              <a:t>146-</a:t>
            </a:r>
            <a:fld id="{0F1C8DE5-145E-4626-A3B7-10C4C31CEC3C}" type="slidenum">
              <a:rPr lang="en-US" altLang="zh-CN"/>
              <a:pPr/>
              <a:t>122</a:t>
            </a:fld>
            <a:endParaRPr lang="en-US" altLang="zh-CN"/>
          </a:p>
        </p:txBody>
      </p:sp>
      <p:sp>
        <p:nvSpPr>
          <p:cNvPr id="438274" name="Line 2">
            <a:extLst>
              <a:ext uri="{FF2B5EF4-FFF2-40B4-BE49-F238E27FC236}">
                <a16:creationId xmlns:a16="http://schemas.microsoft.com/office/drawing/2014/main" id="{81876EEE-4E6F-4C0D-90EC-44F3DF0F94FD}"/>
              </a:ext>
            </a:extLst>
          </p:cNvPr>
          <p:cNvSpPr>
            <a:spLocks noChangeShapeType="1"/>
          </p:cNvSpPr>
          <p:nvPr/>
        </p:nvSpPr>
        <p:spPr bwMode="auto">
          <a:xfrm>
            <a:off x="1141413" y="1531938"/>
            <a:ext cx="1066800" cy="0"/>
          </a:xfrm>
          <a:prstGeom prst="line">
            <a:avLst/>
          </a:prstGeom>
          <a:noFill/>
          <a:ln w="38100">
            <a:solidFill>
              <a:srgbClr val="FF33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38275" name="Line 3">
            <a:extLst>
              <a:ext uri="{FF2B5EF4-FFF2-40B4-BE49-F238E27FC236}">
                <a16:creationId xmlns:a16="http://schemas.microsoft.com/office/drawing/2014/main" id="{D03F7A78-5416-482B-9216-C2F55E9EB1CA}"/>
              </a:ext>
            </a:extLst>
          </p:cNvPr>
          <p:cNvSpPr>
            <a:spLocks noChangeShapeType="1"/>
          </p:cNvSpPr>
          <p:nvPr/>
        </p:nvSpPr>
        <p:spPr bwMode="auto">
          <a:xfrm>
            <a:off x="2741613" y="1531938"/>
            <a:ext cx="1066800" cy="0"/>
          </a:xfrm>
          <a:prstGeom prst="line">
            <a:avLst/>
          </a:prstGeom>
          <a:noFill/>
          <a:ln w="38100">
            <a:solidFill>
              <a:srgbClr val="FF3300"/>
            </a:solidFill>
            <a:round/>
            <a:headEnd type="stealth" w="lg" len="lg"/>
            <a:tailEnd type="none" w="sm" len="lg"/>
          </a:ln>
          <a:extLst>
            <a:ext uri="{909E8E84-426E-40DD-AFC4-6F175D3DCCD1}">
              <a14:hiddenFill xmlns:a14="http://schemas.microsoft.com/office/drawing/2010/main">
                <a:noFill/>
              </a14:hiddenFill>
            </a:ext>
          </a:extLst>
        </p:spPr>
        <p:txBody>
          <a:bodyPr wrap="none" anchor="ctr"/>
          <a:lstStyle/>
          <a:p>
            <a:endParaRPr lang="en-US"/>
          </a:p>
        </p:txBody>
      </p:sp>
      <p:sp>
        <p:nvSpPr>
          <p:cNvPr id="438276" name="Line 4">
            <a:extLst>
              <a:ext uri="{FF2B5EF4-FFF2-40B4-BE49-F238E27FC236}">
                <a16:creationId xmlns:a16="http://schemas.microsoft.com/office/drawing/2014/main" id="{816FB62B-0166-429F-9AE7-18EFBFFF5858}"/>
              </a:ext>
            </a:extLst>
          </p:cNvPr>
          <p:cNvSpPr>
            <a:spLocks noChangeShapeType="1"/>
          </p:cNvSpPr>
          <p:nvPr/>
        </p:nvSpPr>
        <p:spPr bwMode="auto">
          <a:xfrm>
            <a:off x="862013" y="1836738"/>
            <a:ext cx="0" cy="914400"/>
          </a:xfrm>
          <a:prstGeom prst="line">
            <a:avLst/>
          </a:prstGeom>
          <a:noFill/>
          <a:ln w="38100">
            <a:solidFill>
              <a:srgbClr val="FF33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38277" name="Line 5">
            <a:extLst>
              <a:ext uri="{FF2B5EF4-FFF2-40B4-BE49-F238E27FC236}">
                <a16:creationId xmlns:a16="http://schemas.microsoft.com/office/drawing/2014/main" id="{DF3D9AA4-F4FB-4529-9466-6A4500118C2B}"/>
              </a:ext>
            </a:extLst>
          </p:cNvPr>
          <p:cNvSpPr>
            <a:spLocks noChangeShapeType="1"/>
          </p:cNvSpPr>
          <p:nvPr/>
        </p:nvSpPr>
        <p:spPr bwMode="auto">
          <a:xfrm>
            <a:off x="2482850" y="1836738"/>
            <a:ext cx="0" cy="914400"/>
          </a:xfrm>
          <a:prstGeom prst="line">
            <a:avLst/>
          </a:prstGeom>
          <a:noFill/>
          <a:ln w="38100">
            <a:solidFill>
              <a:srgbClr val="FF3300"/>
            </a:solidFill>
            <a:round/>
            <a:headEnd type="stealth" w="lg" len="lg"/>
            <a:tailEnd type="none" w="sm" len="lg"/>
          </a:ln>
          <a:extLst>
            <a:ext uri="{909E8E84-426E-40DD-AFC4-6F175D3DCCD1}">
              <a14:hiddenFill xmlns:a14="http://schemas.microsoft.com/office/drawing/2010/main">
                <a:noFill/>
              </a14:hiddenFill>
            </a:ext>
          </a:extLst>
        </p:spPr>
        <p:txBody>
          <a:bodyPr wrap="none" anchor="ctr"/>
          <a:lstStyle/>
          <a:p>
            <a:endParaRPr lang="en-US"/>
          </a:p>
        </p:txBody>
      </p:sp>
      <p:sp>
        <p:nvSpPr>
          <p:cNvPr id="438278" name="Line 6">
            <a:extLst>
              <a:ext uri="{FF2B5EF4-FFF2-40B4-BE49-F238E27FC236}">
                <a16:creationId xmlns:a16="http://schemas.microsoft.com/office/drawing/2014/main" id="{82E82C57-D8F6-42EA-87DD-52B24EB0CCCA}"/>
              </a:ext>
            </a:extLst>
          </p:cNvPr>
          <p:cNvSpPr>
            <a:spLocks noChangeShapeType="1"/>
          </p:cNvSpPr>
          <p:nvPr/>
        </p:nvSpPr>
        <p:spPr bwMode="auto">
          <a:xfrm flipH="1" flipV="1">
            <a:off x="1065213" y="1760538"/>
            <a:ext cx="1143000" cy="1143000"/>
          </a:xfrm>
          <a:prstGeom prst="line">
            <a:avLst/>
          </a:prstGeom>
          <a:noFill/>
          <a:ln w="38100">
            <a:solidFill>
              <a:srgbClr val="FF33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38279" name="Line 7">
            <a:extLst>
              <a:ext uri="{FF2B5EF4-FFF2-40B4-BE49-F238E27FC236}">
                <a16:creationId xmlns:a16="http://schemas.microsoft.com/office/drawing/2014/main" id="{88C0481C-26A4-4758-84F1-35750387337F}"/>
              </a:ext>
            </a:extLst>
          </p:cNvPr>
          <p:cNvSpPr>
            <a:spLocks noChangeShapeType="1"/>
          </p:cNvSpPr>
          <p:nvPr/>
        </p:nvSpPr>
        <p:spPr bwMode="auto">
          <a:xfrm>
            <a:off x="2741613" y="3055938"/>
            <a:ext cx="1066800" cy="0"/>
          </a:xfrm>
          <a:prstGeom prst="line">
            <a:avLst/>
          </a:prstGeom>
          <a:noFill/>
          <a:ln w="38100">
            <a:solidFill>
              <a:srgbClr val="FF33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38280" name="Line 8">
            <a:extLst>
              <a:ext uri="{FF2B5EF4-FFF2-40B4-BE49-F238E27FC236}">
                <a16:creationId xmlns:a16="http://schemas.microsoft.com/office/drawing/2014/main" id="{9201267F-8713-45D2-B305-AFE2F7864579}"/>
              </a:ext>
            </a:extLst>
          </p:cNvPr>
          <p:cNvSpPr>
            <a:spLocks noChangeShapeType="1"/>
          </p:cNvSpPr>
          <p:nvPr/>
        </p:nvSpPr>
        <p:spPr bwMode="auto">
          <a:xfrm>
            <a:off x="4037013" y="1836738"/>
            <a:ext cx="0" cy="914400"/>
          </a:xfrm>
          <a:prstGeom prst="line">
            <a:avLst/>
          </a:prstGeom>
          <a:noFill/>
          <a:ln w="38100">
            <a:solidFill>
              <a:srgbClr val="FF33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38281" name="Line 9">
            <a:extLst>
              <a:ext uri="{FF2B5EF4-FFF2-40B4-BE49-F238E27FC236}">
                <a16:creationId xmlns:a16="http://schemas.microsoft.com/office/drawing/2014/main" id="{7734D8B9-12C2-4E75-BA17-A5CD39623639}"/>
              </a:ext>
            </a:extLst>
          </p:cNvPr>
          <p:cNvSpPr>
            <a:spLocks noChangeShapeType="1"/>
          </p:cNvSpPr>
          <p:nvPr/>
        </p:nvSpPr>
        <p:spPr bwMode="auto">
          <a:xfrm flipH="1" flipV="1">
            <a:off x="2665413" y="1684338"/>
            <a:ext cx="1219200" cy="1143000"/>
          </a:xfrm>
          <a:prstGeom prst="line">
            <a:avLst/>
          </a:prstGeom>
          <a:noFill/>
          <a:ln w="38100">
            <a:solidFill>
              <a:srgbClr val="FF3300"/>
            </a:solidFill>
            <a:round/>
            <a:headEnd type="stealth" w="lg" len="lg"/>
            <a:tailEnd type="none" w="sm" len="lg"/>
          </a:ln>
          <a:extLst>
            <a:ext uri="{909E8E84-426E-40DD-AFC4-6F175D3DCCD1}">
              <a14:hiddenFill xmlns:a14="http://schemas.microsoft.com/office/drawing/2010/main">
                <a:noFill/>
              </a14:hiddenFill>
            </a:ext>
          </a:extLst>
        </p:spPr>
        <p:txBody>
          <a:bodyPr wrap="none" anchor="ctr"/>
          <a:lstStyle/>
          <a:p>
            <a:endParaRPr lang="en-US"/>
          </a:p>
        </p:txBody>
      </p:sp>
      <p:sp>
        <p:nvSpPr>
          <p:cNvPr id="438282" name="Line 10">
            <a:extLst>
              <a:ext uri="{FF2B5EF4-FFF2-40B4-BE49-F238E27FC236}">
                <a16:creationId xmlns:a16="http://schemas.microsoft.com/office/drawing/2014/main" id="{14B6CB45-461B-45B2-A58A-73D1A35FCC9E}"/>
              </a:ext>
            </a:extLst>
          </p:cNvPr>
          <p:cNvSpPr>
            <a:spLocks noChangeShapeType="1"/>
          </p:cNvSpPr>
          <p:nvPr/>
        </p:nvSpPr>
        <p:spPr bwMode="auto">
          <a:xfrm>
            <a:off x="8228013" y="1836738"/>
            <a:ext cx="0" cy="914400"/>
          </a:xfrm>
          <a:prstGeom prst="line">
            <a:avLst/>
          </a:prstGeom>
          <a:noFill/>
          <a:ln w="38100">
            <a:solidFill>
              <a:srgbClr val="FF33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38283" name="Line 11">
            <a:extLst>
              <a:ext uri="{FF2B5EF4-FFF2-40B4-BE49-F238E27FC236}">
                <a16:creationId xmlns:a16="http://schemas.microsoft.com/office/drawing/2014/main" id="{35169315-F91B-4989-B208-E153345D5635}"/>
              </a:ext>
            </a:extLst>
          </p:cNvPr>
          <p:cNvSpPr>
            <a:spLocks noChangeShapeType="1"/>
          </p:cNvSpPr>
          <p:nvPr/>
        </p:nvSpPr>
        <p:spPr bwMode="auto">
          <a:xfrm>
            <a:off x="6932613" y="1531938"/>
            <a:ext cx="1066800" cy="0"/>
          </a:xfrm>
          <a:prstGeom prst="line">
            <a:avLst/>
          </a:prstGeom>
          <a:noFill/>
          <a:ln w="38100">
            <a:solidFill>
              <a:srgbClr val="FF3300"/>
            </a:solidFill>
            <a:round/>
            <a:headEnd type="stealth" w="lg" len="lg"/>
            <a:tailEnd type="none" w="sm" len="lg"/>
          </a:ln>
          <a:extLst>
            <a:ext uri="{909E8E84-426E-40DD-AFC4-6F175D3DCCD1}">
              <a14:hiddenFill xmlns:a14="http://schemas.microsoft.com/office/drawing/2010/main">
                <a:noFill/>
              </a14:hiddenFill>
            </a:ext>
          </a:extLst>
        </p:spPr>
        <p:txBody>
          <a:bodyPr wrap="none" anchor="ctr"/>
          <a:lstStyle/>
          <a:p>
            <a:endParaRPr lang="en-US"/>
          </a:p>
        </p:txBody>
      </p:sp>
      <p:sp>
        <p:nvSpPr>
          <p:cNvPr id="438284" name="Line 12">
            <a:extLst>
              <a:ext uri="{FF2B5EF4-FFF2-40B4-BE49-F238E27FC236}">
                <a16:creationId xmlns:a16="http://schemas.microsoft.com/office/drawing/2014/main" id="{1D637ACD-0B83-46A9-9006-CB3643193305}"/>
              </a:ext>
            </a:extLst>
          </p:cNvPr>
          <p:cNvSpPr>
            <a:spLocks noChangeShapeType="1"/>
          </p:cNvSpPr>
          <p:nvPr/>
        </p:nvSpPr>
        <p:spPr bwMode="auto">
          <a:xfrm flipH="1" flipV="1">
            <a:off x="6802438" y="1720850"/>
            <a:ext cx="1219200" cy="1143000"/>
          </a:xfrm>
          <a:prstGeom prst="line">
            <a:avLst/>
          </a:prstGeom>
          <a:noFill/>
          <a:ln w="38100">
            <a:solidFill>
              <a:srgbClr val="FF3300"/>
            </a:solidFill>
            <a:round/>
            <a:headEnd type="stealth" w="lg" len="lg"/>
            <a:tailEnd type="none" w="sm" len="lg"/>
          </a:ln>
          <a:extLst>
            <a:ext uri="{909E8E84-426E-40DD-AFC4-6F175D3DCCD1}">
              <a14:hiddenFill xmlns:a14="http://schemas.microsoft.com/office/drawing/2010/main">
                <a:noFill/>
              </a14:hiddenFill>
            </a:ext>
          </a:extLst>
        </p:spPr>
        <p:txBody>
          <a:bodyPr wrap="none" anchor="ctr"/>
          <a:lstStyle/>
          <a:p>
            <a:endParaRPr lang="en-US"/>
          </a:p>
        </p:txBody>
      </p:sp>
      <p:sp>
        <p:nvSpPr>
          <p:cNvPr id="438285" name="Line 13">
            <a:extLst>
              <a:ext uri="{FF2B5EF4-FFF2-40B4-BE49-F238E27FC236}">
                <a16:creationId xmlns:a16="http://schemas.microsoft.com/office/drawing/2014/main" id="{E9B744C4-94C9-417F-A65F-B8BD39A7EE33}"/>
              </a:ext>
            </a:extLst>
          </p:cNvPr>
          <p:cNvSpPr>
            <a:spLocks noChangeShapeType="1"/>
          </p:cNvSpPr>
          <p:nvPr/>
        </p:nvSpPr>
        <p:spPr bwMode="auto">
          <a:xfrm>
            <a:off x="5332413" y="1531938"/>
            <a:ext cx="1066800" cy="0"/>
          </a:xfrm>
          <a:prstGeom prst="line">
            <a:avLst/>
          </a:prstGeom>
          <a:noFill/>
          <a:ln w="38100">
            <a:solidFill>
              <a:srgbClr val="FF33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38286" name="Line 14">
            <a:extLst>
              <a:ext uri="{FF2B5EF4-FFF2-40B4-BE49-F238E27FC236}">
                <a16:creationId xmlns:a16="http://schemas.microsoft.com/office/drawing/2014/main" id="{DEDCF3E8-76DC-462A-9704-F396B53784E3}"/>
              </a:ext>
            </a:extLst>
          </p:cNvPr>
          <p:cNvSpPr>
            <a:spLocks noChangeShapeType="1"/>
          </p:cNvSpPr>
          <p:nvPr/>
        </p:nvSpPr>
        <p:spPr bwMode="auto">
          <a:xfrm>
            <a:off x="5075238" y="1836738"/>
            <a:ext cx="0" cy="914400"/>
          </a:xfrm>
          <a:prstGeom prst="line">
            <a:avLst/>
          </a:prstGeom>
          <a:noFill/>
          <a:ln w="38100">
            <a:solidFill>
              <a:srgbClr val="FF33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38287" name="Line 15">
            <a:extLst>
              <a:ext uri="{FF2B5EF4-FFF2-40B4-BE49-F238E27FC236}">
                <a16:creationId xmlns:a16="http://schemas.microsoft.com/office/drawing/2014/main" id="{BBEE455B-4D7C-4753-AFAB-451CFE223170}"/>
              </a:ext>
            </a:extLst>
          </p:cNvPr>
          <p:cNvSpPr>
            <a:spLocks noChangeShapeType="1"/>
          </p:cNvSpPr>
          <p:nvPr/>
        </p:nvSpPr>
        <p:spPr bwMode="auto">
          <a:xfrm>
            <a:off x="6627813" y="1836738"/>
            <a:ext cx="0" cy="1066800"/>
          </a:xfrm>
          <a:prstGeom prst="line">
            <a:avLst/>
          </a:prstGeom>
          <a:noFill/>
          <a:ln w="38100">
            <a:solidFill>
              <a:srgbClr val="FF3300"/>
            </a:solidFill>
            <a:round/>
            <a:headEnd type="stealth" w="lg" len="lg"/>
            <a:tailEnd type="none" w="sm" len="lg"/>
          </a:ln>
          <a:extLst>
            <a:ext uri="{909E8E84-426E-40DD-AFC4-6F175D3DCCD1}">
              <a14:hiddenFill xmlns:a14="http://schemas.microsoft.com/office/drawing/2010/main">
                <a:noFill/>
              </a14:hiddenFill>
            </a:ext>
          </a:extLst>
        </p:spPr>
        <p:txBody>
          <a:bodyPr wrap="none" anchor="ctr"/>
          <a:lstStyle/>
          <a:p>
            <a:endParaRPr lang="en-US"/>
          </a:p>
        </p:txBody>
      </p:sp>
      <p:sp>
        <p:nvSpPr>
          <p:cNvPr id="438288" name="Line 16">
            <a:extLst>
              <a:ext uri="{FF2B5EF4-FFF2-40B4-BE49-F238E27FC236}">
                <a16:creationId xmlns:a16="http://schemas.microsoft.com/office/drawing/2014/main" id="{E2C0CB32-E317-4561-9D23-AB80A41AA5A5}"/>
              </a:ext>
            </a:extLst>
          </p:cNvPr>
          <p:cNvSpPr>
            <a:spLocks noChangeShapeType="1"/>
          </p:cNvSpPr>
          <p:nvPr/>
        </p:nvSpPr>
        <p:spPr bwMode="auto">
          <a:xfrm>
            <a:off x="6932613" y="3055938"/>
            <a:ext cx="1066800" cy="0"/>
          </a:xfrm>
          <a:prstGeom prst="line">
            <a:avLst/>
          </a:prstGeom>
          <a:noFill/>
          <a:ln w="38100">
            <a:solidFill>
              <a:srgbClr val="FF33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38289" name="Line 17">
            <a:extLst>
              <a:ext uri="{FF2B5EF4-FFF2-40B4-BE49-F238E27FC236}">
                <a16:creationId xmlns:a16="http://schemas.microsoft.com/office/drawing/2014/main" id="{B4A0E09E-9E41-4F28-ACE0-BE546C67F098}"/>
              </a:ext>
            </a:extLst>
          </p:cNvPr>
          <p:cNvSpPr>
            <a:spLocks noChangeShapeType="1"/>
          </p:cNvSpPr>
          <p:nvPr/>
        </p:nvSpPr>
        <p:spPr bwMode="auto">
          <a:xfrm flipH="1" flipV="1">
            <a:off x="5256213" y="1760538"/>
            <a:ext cx="1219200" cy="1143000"/>
          </a:xfrm>
          <a:prstGeom prst="line">
            <a:avLst/>
          </a:prstGeom>
          <a:noFill/>
          <a:ln w="38100">
            <a:solidFill>
              <a:srgbClr val="FF33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38290" name="Line 18">
            <a:extLst>
              <a:ext uri="{FF2B5EF4-FFF2-40B4-BE49-F238E27FC236}">
                <a16:creationId xmlns:a16="http://schemas.microsoft.com/office/drawing/2014/main" id="{0DEB3B56-F450-42EE-BD9E-2F97C1C98447}"/>
              </a:ext>
            </a:extLst>
          </p:cNvPr>
          <p:cNvSpPr>
            <a:spLocks noChangeShapeType="1"/>
          </p:cNvSpPr>
          <p:nvPr/>
        </p:nvSpPr>
        <p:spPr bwMode="auto">
          <a:xfrm>
            <a:off x="2743200" y="4191000"/>
            <a:ext cx="1066800" cy="0"/>
          </a:xfrm>
          <a:prstGeom prst="line">
            <a:avLst/>
          </a:prstGeom>
          <a:noFill/>
          <a:ln w="38100">
            <a:solidFill>
              <a:srgbClr val="FF3300"/>
            </a:solidFill>
            <a:round/>
            <a:headEnd type="stealth" w="lg" len="lg"/>
            <a:tailEnd type="none" w="sm" len="lg"/>
          </a:ln>
          <a:extLst>
            <a:ext uri="{909E8E84-426E-40DD-AFC4-6F175D3DCCD1}">
              <a14:hiddenFill xmlns:a14="http://schemas.microsoft.com/office/drawing/2010/main">
                <a:noFill/>
              </a14:hiddenFill>
            </a:ext>
          </a:extLst>
        </p:spPr>
        <p:txBody>
          <a:bodyPr wrap="none" anchor="ctr"/>
          <a:lstStyle/>
          <a:p>
            <a:endParaRPr lang="en-US"/>
          </a:p>
        </p:txBody>
      </p:sp>
      <p:sp>
        <p:nvSpPr>
          <p:cNvPr id="438291" name="Line 19">
            <a:extLst>
              <a:ext uri="{FF2B5EF4-FFF2-40B4-BE49-F238E27FC236}">
                <a16:creationId xmlns:a16="http://schemas.microsoft.com/office/drawing/2014/main" id="{2692F51C-5E75-4346-8AE3-FA289823B08A}"/>
              </a:ext>
            </a:extLst>
          </p:cNvPr>
          <p:cNvSpPr>
            <a:spLocks noChangeShapeType="1"/>
          </p:cNvSpPr>
          <p:nvPr/>
        </p:nvSpPr>
        <p:spPr bwMode="auto">
          <a:xfrm>
            <a:off x="4067175" y="4495800"/>
            <a:ext cx="0" cy="914400"/>
          </a:xfrm>
          <a:prstGeom prst="line">
            <a:avLst/>
          </a:prstGeom>
          <a:noFill/>
          <a:ln w="38100">
            <a:solidFill>
              <a:srgbClr val="FF33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38292" name="Line 20">
            <a:extLst>
              <a:ext uri="{FF2B5EF4-FFF2-40B4-BE49-F238E27FC236}">
                <a16:creationId xmlns:a16="http://schemas.microsoft.com/office/drawing/2014/main" id="{17296B44-407D-4FFA-9E5A-0411F60F4474}"/>
              </a:ext>
            </a:extLst>
          </p:cNvPr>
          <p:cNvSpPr>
            <a:spLocks noChangeShapeType="1"/>
          </p:cNvSpPr>
          <p:nvPr/>
        </p:nvSpPr>
        <p:spPr bwMode="auto">
          <a:xfrm flipH="1" flipV="1">
            <a:off x="2667000" y="4343400"/>
            <a:ext cx="1219200" cy="1143000"/>
          </a:xfrm>
          <a:prstGeom prst="line">
            <a:avLst/>
          </a:prstGeom>
          <a:noFill/>
          <a:ln w="38100">
            <a:solidFill>
              <a:srgbClr val="FF3300"/>
            </a:solidFill>
            <a:round/>
            <a:headEnd type="stealth" w="lg" len="lg"/>
            <a:tailEnd type="none" w="sm" len="lg"/>
          </a:ln>
          <a:extLst>
            <a:ext uri="{909E8E84-426E-40DD-AFC4-6F175D3DCCD1}">
              <a14:hiddenFill xmlns:a14="http://schemas.microsoft.com/office/drawing/2010/main">
                <a:noFill/>
              </a14:hiddenFill>
            </a:ext>
          </a:extLst>
        </p:spPr>
        <p:txBody>
          <a:bodyPr wrap="none" anchor="ctr"/>
          <a:lstStyle/>
          <a:p>
            <a:endParaRPr lang="en-US"/>
          </a:p>
        </p:txBody>
      </p:sp>
      <p:sp>
        <p:nvSpPr>
          <p:cNvPr id="438293" name="Line 21">
            <a:extLst>
              <a:ext uri="{FF2B5EF4-FFF2-40B4-BE49-F238E27FC236}">
                <a16:creationId xmlns:a16="http://schemas.microsoft.com/office/drawing/2014/main" id="{731A11BC-CEF5-4B6C-B536-25E95B27F928}"/>
              </a:ext>
            </a:extLst>
          </p:cNvPr>
          <p:cNvSpPr>
            <a:spLocks noChangeShapeType="1"/>
          </p:cNvSpPr>
          <p:nvPr/>
        </p:nvSpPr>
        <p:spPr bwMode="auto">
          <a:xfrm>
            <a:off x="1143000" y="4191000"/>
            <a:ext cx="1052513" cy="0"/>
          </a:xfrm>
          <a:prstGeom prst="line">
            <a:avLst/>
          </a:prstGeom>
          <a:noFill/>
          <a:ln w="38100">
            <a:solidFill>
              <a:srgbClr val="FF33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38294" name="Line 22">
            <a:extLst>
              <a:ext uri="{FF2B5EF4-FFF2-40B4-BE49-F238E27FC236}">
                <a16:creationId xmlns:a16="http://schemas.microsoft.com/office/drawing/2014/main" id="{F4375E6E-1CCC-4712-BEB7-A73578A56EFE}"/>
              </a:ext>
            </a:extLst>
          </p:cNvPr>
          <p:cNvSpPr>
            <a:spLocks noChangeShapeType="1"/>
          </p:cNvSpPr>
          <p:nvPr/>
        </p:nvSpPr>
        <p:spPr bwMode="auto">
          <a:xfrm>
            <a:off x="863600" y="4495800"/>
            <a:ext cx="0" cy="912813"/>
          </a:xfrm>
          <a:prstGeom prst="line">
            <a:avLst/>
          </a:prstGeom>
          <a:noFill/>
          <a:ln w="38100">
            <a:solidFill>
              <a:srgbClr val="FF33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38295" name="Line 23">
            <a:extLst>
              <a:ext uri="{FF2B5EF4-FFF2-40B4-BE49-F238E27FC236}">
                <a16:creationId xmlns:a16="http://schemas.microsoft.com/office/drawing/2014/main" id="{C840BCE5-ACE6-4855-A08C-AB4A8506E8B0}"/>
              </a:ext>
            </a:extLst>
          </p:cNvPr>
          <p:cNvSpPr>
            <a:spLocks noChangeShapeType="1"/>
          </p:cNvSpPr>
          <p:nvPr/>
        </p:nvSpPr>
        <p:spPr bwMode="auto">
          <a:xfrm>
            <a:off x="8229600" y="4495800"/>
            <a:ext cx="0" cy="914400"/>
          </a:xfrm>
          <a:prstGeom prst="line">
            <a:avLst/>
          </a:prstGeom>
          <a:noFill/>
          <a:ln w="38100">
            <a:solidFill>
              <a:srgbClr val="FF33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38296" name="Line 24">
            <a:extLst>
              <a:ext uri="{FF2B5EF4-FFF2-40B4-BE49-F238E27FC236}">
                <a16:creationId xmlns:a16="http://schemas.microsoft.com/office/drawing/2014/main" id="{4D22AD71-CA3F-42B8-BD5D-D519006F1880}"/>
              </a:ext>
            </a:extLst>
          </p:cNvPr>
          <p:cNvSpPr>
            <a:spLocks noChangeShapeType="1"/>
          </p:cNvSpPr>
          <p:nvPr/>
        </p:nvSpPr>
        <p:spPr bwMode="auto">
          <a:xfrm>
            <a:off x="6934200" y="4191000"/>
            <a:ext cx="1066800" cy="0"/>
          </a:xfrm>
          <a:prstGeom prst="line">
            <a:avLst/>
          </a:prstGeom>
          <a:noFill/>
          <a:ln w="38100">
            <a:solidFill>
              <a:srgbClr val="FF3300"/>
            </a:solidFill>
            <a:round/>
            <a:headEnd type="stealth" w="lg" len="lg"/>
            <a:tailEnd type="none" w="sm" len="lg"/>
          </a:ln>
          <a:extLst>
            <a:ext uri="{909E8E84-426E-40DD-AFC4-6F175D3DCCD1}">
              <a14:hiddenFill xmlns:a14="http://schemas.microsoft.com/office/drawing/2010/main">
                <a:noFill/>
              </a14:hiddenFill>
            </a:ext>
          </a:extLst>
        </p:spPr>
        <p:txBody>
          <a:bodyPr wrap="none" anchor="ctr"/>
          <a:lstStyle/>
          <a:p>
            <a:endParaRPr lang="en-US"/>
          </a:p>
        </p:txBody>
      </p:sp>
      <p:sp>
        <p:nvSpPr>
          <p:cNvPr id="438297" name="Line 25">
            <a:extLst>
              <a:ext uri="{FF2B5EF4-FFF2-40B4-BE49-F238E27FC236}">
                <a16:creationId xmlns:a16="http://schemas.microsoft.com/office/drawing/2014/main" id="{BE963590-180E-44F6-8307-073FC817FE30}"/>
              </a:ext>
            </a:extLst>
          </p:cNvPr>
          <p:cNvSpPr>
            <a:spLocks noChangeShapeType="1"/>
          </p:cNvSpPr>
          <p:nvPr/>
        </p:nvSpPr>
        <p:spPr bwMode="auto">
          <a:xfrm flipH="1" flipV="1">
            <a:off x="6858000" y="4343400"/>
            <a:ext cx="1219200" cy="1143000"/>
          </a:xfrm>
          <a:prstGeom prst="line">
            <a:avLst/>
          </a:prstGeom>
          <a:noFill/>
          <a:ln w="38100">
            <a:solidFill>
              <a:srgbClr val="FF3300"/>
            </a:solidFill>
            <a:round/>
            <a:headEnd type="stealth" w="lg" len="lg"/>
            <a:tailEnd type="none" w="sm" len="lg"/>
          </a:ln>
          <a:extLst>
            <a:ext uri="{909E8E84-426E-40DD-AFC4-6F175D3DCCD1}">
              <a14:hiddenFill xmlns:a14="http://schemas.microsoft.com/office/drawing/2010/main">
                <a:noFill/>
              </a14:hiddenFill>
            </a:ext>
          </a:extLst>
        </p:spPr>
        <p:txBody>
          <a:bodyPr wrap="none" anchor="ctr"/>
          <a:lstStyle/>
          <a:p>
            <a:endParaRPr lang="en-US"/>
          </a:p>
        </p:txBody>
      </p:sp>
      <p:sp>
        <p:nvSpPr>
          <p:cNvPr id="438298" name="Text Box 26">
            <a:extLst>
              <a:ext uri="{FF2B5EF4-FFF2-40B4-BE49-F238E27FC236}">
                <a16:creationId xmlns:a16="http://schemas.microsoft.com/office/drawing/2014/main" id="{BBD4759E-6CB6-41CE-A9D6-F76A0D3F7C45}"/>
              </a:ext>
            </a:extLst>
          </p:cNvPr>
          <p:cNvSpPr txBox="1">
            <a:spLocks noChangeArrowheads="1"/>
          </p:cNvSpPr>
          <p:nvPr/>
        </p:nvSpPr>
        <p:spPr bwMode="auto">
          <a:xfrm>
            <a:off x="-1282700" y="257175"/>
            <a:ext cx="184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kumimoji="1" lang="en-US" altLang="en-US" sz="2400">
              <a:ea typeface="宋体" panose="02010600030101010101" pitchFamily="2" charset="-122"/>
            </a:endParaRPr>
          </a:p>
        </p:txBody>
      </p:sp>
      <p:sp>
        <p:nvSpPr>
          <p:cNvPr id="438299" name="Oval 27" descr="羊皮纸">
            <a:extLst>
              <a:ext uri="{FF2B5EF4-FFF2-40B4-BE49-F238E27FC236}">
                <a16:creationId xmlns:a16="http://schemas.microsoft.com/office/drawing/2014/main" id="{6435A2CD-DC2D-4AB0-BAA9-AEBA03D0DCE8}"/>
              </a:ext>
            </a:extLst>
          </p:cNvPr>
          <p:cNvSpPr>
            <a:spLocks noChangeArrowheads="1"/>
          </p:cNvSpPr>
          <p:nvPr/>
        </p:nvSpPr>
        <p:spPr bwMode="auto">
          <a:xfrm>
            <a:off x="608013" y="1303338"/>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ea typeface="宋体" panose="02010600030101010101" pitchFamily="2" charset="-122"/>
              </a:rPr>
              <a:t>C0</a:t>
            </a:r>
            <a:endParaRPr kumimoji="1" lang="en-US" altLang="zh-CN" sz="2400">
              <a:solidFill>
                <a:schemeClr val="tx2"/>
              </a:solidFill>
              <a:ea typeface="宋体" panose="02010600030101010101" pitchFamily="2" charset="-122"/>
            </a:endParaRPr>
          </a:p>
        </p:txBody>
      </p:sp>
      <p:sp>
        <p:nvSpPr>
          <p:cNvPr id="438300" name="Oval 28" descr="羊皮纸">
            <a:extLst>
              <a:ext uri="{FF2B5EF4-FFF2-40B4-BE49-F238E27FC236}">
                <a16:creationId xmlns:a16="http://schemas.microsoft.com/office/drawing/2014/main" id="{78759018-E622-4386-9E3B-278A3C25422F}"/>
              </a:ext>
            </a:extLst>
          </p:cNvPr>
          <p:cNvSpPr>
            <a:spLocks noChangeArrowheads="1"/>
          </p:cNvSpPr>
          <p:nvPr/>
        </p:nvSpPr>
        <p:spPr bwMode="auto">
          <a:xfrm>
            <a:off x="2208213" y="1303338"/>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ea typeface="宋体" panose="02010600030101010101" pitchFamily="2" charset="-122"/>
              </a:rPr>
              <a:t>C1</a:t>
            </a:r>
            <a:endParaRPr kumimoji="1" lang="en-US" altLang="zh-CN" sz="2400">
              <a:solidFill>
                <a:schemeClr val="tx2"/>
              </a:solidFill>
              <a:ea typeface="宋体" panose="02010600030101010101" pitchFamily="2" charset="-122"/>
            </a:endParaRPr>
          </a:p>
        </p:txBody>
      </p:sp>
      <p:sp>
        <p:nvSpPr>
          <p:cNvPr id="438301" name="Oval 29" descr="羊皮纸">
            <a:extLst>
              <a:ext uri="{FF2B5EF4-FFF2-40B4-BE49-F238E27FC236}">
                <a16:creationId xmlns:a16="http://schemas.microsoft.com/office/drawing/2014/main" id="{98BC9BD0-4471-4A47-9F0B-8086CA35F91F}"/>
              </a:ext>
            </a:extLst>
          </p:cNvPr>
          <p:cNvSpPr>
            <a:spLocks noChangeArrowheads="1"/>
          </p:cNvSpPr>
          <p:nvPr/>
        </p:nvSpPr>
        <p:spPr bwMode="auto">
          <a:xfrm>
            <a:off x="3808413" y="1303338"/>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ea typeface="宋体" panose="02010600030101010101" pitchFamily="2" charset="-122"/>
              </a:rPr>
              <a:t>C2</a:t>
            </a:r>
            <a:endParaRPr kumimoji="1" lang="en-US" altLang="zh-CN" sz="2400">
              <a:solidFill>
                <a:schemeClr val="tx2"/>
              </a:solidFill>
              <a:ea typeface="宋体" panose="02010600030101010101" pitchFamily="2" charset="-122"/>
            </a:endParaRPr>
          </a:p>
        </p:txBody>
      </p:sp>
      <p:sp>
        <p:nvSpPr>
          <p:cNvPr id="438302" name="Oval 30" descr="羊皮纸">
            <a:extLst>
              <a:ext uri="{FF2B5EF4-FFF2-40B4-BE49-F238E27FC236}">
                <a16:creationId xmlns:a16="http://schemas.microsoft.com/office/drawing/2014/main" id="{00822B9F-FFB1-4969-9C87-95C3FB928796}"/>
              </a:ext>
            </a:extLst>
          </p:cNvPr>
          <p:cNvSpPr>
            <a:spLocks noChangeArrowheads="1"/>
          </p:cNvSpPr>
          <p:nvPr/>
        </p:nvSpPr>
        <p:spPr bwMode="auto">
          <a:xfrm>
            <a:off x="608013" y="2751138"/>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ea typeface="宋体" panose="02010600030101010101" pitchFamily="2" charset="-122"/>
              </a:rPr>
              <a:t>C3</a:t>
            </a:r>
            <a:endParaRPr kumimoji="1" lang="en-US" altLang="zh-CN" sz="2400">
              <a:solidFill>
                <a:schemeClr val="tx2"/>
              </a:solidFill>
              <a:ea typeface="宋体" panose="02010600030101010101" pitchFamily="2" charset="-122"/>
            </a:endParaRPr>
          </a:p>
        </p:txBody>
      </p:sp>
      <p:sp>
        <p:nvSpPr>
          <p:cNvPr id="438303" name="Oval 31" descr="羊皮纸">
            <a:extLst>
              <a:ext uri="{FF2B5EF4-FFF2-40B4-BE49-F238E27FC236}">
                <a16:creationId xmlns:a16="http://schemas.microsoft.com/office/drawing/2014/main" id="{172A65C9-2F8A-458F-96BA-3C8785492ABC}"/>
              </a:ext>
            </a:extLst>
          </p:cNvPr>
          <p:cNvSpPr>
            <a:spLocks noChangeArrowheads="1"/>
          </p:cNvSpPr>
          <p:nvPr/>
        </p:nvSpPr>
        <p:spPr bwMode="auto">
          <a:xfrm>
            <a:off x="2208213" y="2751138"/>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ea typeface="宋体" panose="02010600030101010101" pitchFamily="2" charset="-122"/>
              </a:rPr>
              <a:t>C4</a:t>
            </a:r>
            <a:endParaRPr kumimoji="1" lang="en-US" altLang="zh-CN" sz="2400">
              <a:solidFill>
                <a:schemeClr val="tx2"/>
              </a:solidFill>
              <a:ea typeface="宋体" panose="02010600030101010101" pitchFamily="2" charset="-122"/>
            </a:endParaRPr>
          </a:p>
        </p:txBody>
      </p:sp>
      <p:sp>
        <p:nvSpPr>
          <p:cNvPr id="438304" name="Oval 32" descr="羊皮纸">
            <a:extLst>
              <a:ext uri="{FF2B5EF4-FFF2-40B4-BE49-F238E27FC236}">
                <a16:creationId xmlns:a16="http://schemas.microsoft.com/office/drawing/2014/main" id="{677A8C78-6F74-4823-BD22-1F89FFEF71BB}"/>
              </a:ext>
            </a:extLst>
          </p:cNvPr>
          <p:cNvSpPr>
            <a:spLocks noChangeArrowheads="1"/>
          </p:cNvSpPr>
          <p:nvPr/>
        </p:nvSpPr>
        <p:spPr bwMode="auto">
          <a:xfrm>
            <a:off x="3808413" y="2751138"/>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ea typeface="宋体" panose="02010600030101010101" pitchFamily="2" charset="-122"/>
              </a:rPr>
              <a:t>C5</a:t>
            </a:r>
            <a:endParaRPr kumimoji="1" lang="en-US" altLang="zh-CN" sz="2400">
              <a:solidFill>
                <a:schemeClr val="tx2"/>
              </a:solidFill>
              <a:ea typeface="宋体" panose="02010600030101010101" pitchFamily="2" charset="-122"/>
            </a:endParaRPr>
          </a:p>
        </p:txBody>
      </p:sp>
      <p:sp>
        <p:nvSpPr>
          <p:cNvPr id="438305" name="Rectangle 33">
            <a:extLst>
              <a:ext uri="{FF2B5EF4-FFF2-40B4-BE49-F238E27FC236}">
                <a16:creationId xmlns:a16="http://schemas.microsoft.com/office/drawing/2014/main" id="{81EDFBA4-FB21-4099-A3CD-18E4DF37748E}"/>
              </a:ext>
            </a:extLst>
          </p:cNvPr>
          <p:cNvSpPr>
            <a:spLocks noChangeArrowheads="1"/>
          </p:cNvSpPr>
          <p:nvPr/>
        </p:nvSpPr>
        <p:spPr bwMode="auto">
          <a:xfrm>
            <a:off x="2555875" y="476250"/>
            <a:ext cx="3810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l">
              <a:defRPr sz="4400">
                <a:solidFill>
                  <a:schemeClr val="tx1"/>
                </a:solidFill>
                <a:latin typeface="Arial" panose="020B0604020202020204" pitchFamily="34" charset="0"/>
                <a:ea typeface="宋体" panose="02010600030101010101" pitchFamily="2" charset="-122"/>
              </a:defRPr>
            </a:lvl1pPr>
            <a:lvl2pPr algn="l">
              <a:defRPr sz="4400">
                <a:solidFill>
                  <a:schemeClr val="tx1"/>
                </a:solidFill>
                <a:latin typeface="Arial" panose="020B0604020202020204" pitchFamily="34" charset="0"/>
                <a:ea typeface="宋体" panose="02010600030101010101" pitchFamily="2" charset="-122"/>
              </a:defRPr>
            </a:lvl2pPr>
            <a:lvl3pPr algn="l">
              <a:defRPr sz="4400">
                <a:solidFill>
                  <a:schemeClr val="tx1"/>
                </a:solidFill>
                <a:latin typeface="Arial" panose="020B0604020202020204" pitchFamily="34" charset="0"/>
                <a:ea typeface="宋体" panose="02010600030101010101" pitchFamily="2" charset="-122"/>
              </a:defRPr>
            </a:lvl3pPr>
            <a:lvl4pPr algn="l">
              <a:defRPr sz="4400">
                <a:solidFill>
                  <a:schemeClr val="tx1"/>
                </a:solidFill>
                <a:latin typeface="Arial" panose="020B0604020202020204" pitchFamily="34" charset="0"/>
                <a:ea typeface="宋体" panose="02010600030101010101" pitchFamily="2" charset="-122"/>
              </a:defRPr>
            </a:lvl4pPr>
            <a:lvl5pPr algn="l">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sz="4000" b="1">
                <a:solidFill>
                  <a:srgbClr val="CC3300"/>
                </a:solidFill>
                <a:ea typeface="华文新魏" panose="02010800040101010101" pitchFamily="2" charset="-122"/>
              </a:rPr>
              <a:t>拓扑排序的过程</a:t>
            </a:r>
            <a:endParaRPr lang="zh-CN" altLang="en-US" sz="4000">
              <a:ea typeface="华文新魏" panose="02010800040101010101" pitchFamily="2" charset="-122"/>
            </a:endParaRPr>
          </a:p>
        </p:txBody>
      </p:sp>
      <p:sp>
        <p:nvSpPr>
          <p:cNvPr id="438306" name="Text Box 34">
            <a:extLst>
              <a:ext uri="{FF2B5EF4-FFF2-40B4-BE49-F238E27FC236}">
                <a16:creationId xmlns:a16="http://schemas.microsoft.com/office/drawing/2014/main" id="{6B262CFD-963E-4555-BFD4-65FC70C0663B}"/>
              </a:ext>
            </a:extLst>
          </p:cNvPr>
          <p:cNvSpPr txBox="1">
            <a:spLocks noChangeArrowheads="1"/>
          </p:cNvSpPr>
          <p:nvPr/>
        </p:nvSpPr>
        <p:spPr bwMode="auto">
          <a:xfrm>
            <a:off x="1325563" y="3341688"/>
            <a:ext cx="2474912"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800080"/>
                </a:solidFill>
              </a:rPr>
              <a:t>(a) </a:t>
            </a:r>
            <a:r>
              <a:rPr kumimoji="1" lang="zh-CN" altLang="en-US" sz="2800" b="1">
                <a:solidFill>
                  <a:srgbClr val="800080"/>
                </a:solidFill>
              </a:rPr>
              <a:t>有向无环图</a:t>
            </a:r>
            <a:endParaRPr kumimoji="1" lang="zh-CN" altLang="en-US" sz="2800">
              <a:solidFill>
                <a:srgbClr val="800080"/>
              </a:solidFill>
              <a:ea typeface="宋体" panose="02010600030101010101" pitchFamily="2" charset="-122"/>
            </a:endParaRPr>
          </a:p>
        </p:txBody>
      </p:sp>
      <p:sp>
        <p:nvSpPr>
          <p:cNvPr id="438307" name="Oval 35" descr="羊皮纸">
            <a:extLst>
              <a:ext uri="{FF2B5EF4-FFF2-40B4-BE49-F238E27FC236}">
                <a16:creationId xmlns:a16="http://schemas.microsoft.com/office/drawing/2014/main" id="{2A1006C6-E97C-4B70-B251-2ED7D7922F6C}"/>
              </a:ext>
            </a:extLst>
          </p:cNvPr>
          <p:cNvSpPr>
            <a:spLocks noChangeArrowheads="1"/>
          </p:cNvSpPr>
          <p:nvPr/>
        </p:nvSpPr>
        <p:spPr bwMode="auto">
          <a:xfrm>
            <a:off x="7999413" y="1303338"/>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ea typeface="宋体" panose="02010600030101010101" pitchFamily="2" charset="-122"/>
              </a:rPr>
              <a:t>C2</a:t>
            </a:r>
            <a:endParaRPr kumimoji="1" lang="en-US" altLang="zh-CN" sz="2400">
              <a:solidFill>
                <a:schemeClr val="tx2"/>
              </a:solidFill>
              <a:ea typeface="宋体" panose="02010600030101010101" pitchFamily="2" charset="-122"/>
            </a:endParaRPr>
          </a:p>
        </p:txBody>
      </p:sp>
      <p:sp>
        <p:nvSpPr>
          <p:cNvPr id="438308" name="Oval 36" descr="羊皮纸">
            <a:extLst>
              <a:ext uri="{FF2B5EF4-FFF2-40B4-BE49-F238E27FC236}">
                <a16:creationId xmlns:a16="http://schemas.microsoft.com/office/drawing/2014/main" id="{0F703D37-CF2B-4104-A5A3-8A69FCF71B3D}"/>
              </a:ext>
            </a:extLst>
          </p:cNvPr>
          <p:cNvSpPr>
            <a:spLocks noChangeArrowheads="1"/>
          </p:cNvSpPr>
          <p:nvPr/>
        </p:nvSpPr>
        <p:spPr bwMode="auto">
          <a:xfrm>
            <a:off x="7999413" y="2751138"/>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ea typeface="宋体" panose="02010600030101010101" pitchFamily="2" charset="-122"/>
              </a:rPr>
              <a:t>C5</a:t>
            </a:r>
            <a:endParaRPr kumimoji="1" lang="en-US" altLang="zh-CN" sz="2400">
              <a:solidFill>
                <a:schemeClr val="tx2"/>
              </a:solidFill>
              <a:ea typeface="宋体" panose="02010600030101010101" pitchFamily="2" charset="-122"/>
            </a:endParaRPr>
          </a:p>
        </p:txBody>
      </p:sp>
      <p:sp>
        <p:nvSpPr>
          <p:cNvPr id="438309" name="Oval 37" descr="羊皮纸">
            <a:extLst>
              <a:ext uri="{FF2B5EF4-FFF2-40B4-BE49-F238E27FC236}">
                <a16:creationId xmlns:a16="http://schemas.microsoft.com/office/drawing/2014/main" id="{E05A9EAC-E5BA-46B3-919B-570C78694F17}"/>
              </a:ext>
            </a:extLst>
          </p:cNvPr>
          <p:cNvSpPr>
            <a:spLocks noChangeArrowheads="1"/>
          </p:cNvSpPr>
          <p:nvPr/>
        </p:nvSpPr>
        <p:spPr bwMode="auto">
          <a:xfrm>
            <a:off x="6399213" y="1303338"/>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ea typeface="宋体" panose="02010600030101010101" pitchFamily="2" charset="-122"/>
              </a:rPr>
              <a:t>C1</a:t>
            </a:r>
            <a:endParaRPr kumimoji="1" lang="en-US" altLang="zh-CN" sz="2400">
              <a:solidFill>
                <a:schemeClr val="tx2"/>
              </a:solidFill>
              <a:ea typeface="宋体" panose="02010600030101010101" pitchFamily="2" charset="-122"/>
            </a:endParaRPr>
          </a:p>
        </p:txBody>
      </p:sp>
      <p:sp>
        <p:nvSpPr>
          <p:cNvPr id="438310" name="Oval 38" descr="羊皮纸">
            <a:extLst>
              <a:ext uri="{FF2B5EF4-FFF2-40B4-BE49-F238E27FC236}">
                <a16:creationId xmlns:a16="http://schemas.microsoft.com/office/drawing/2014/main" id="{462FAE83-1394-4507-8941-F185E511568D}"/>
              </a:ext>
            </a:extLst>
          </p:cNvPr>
          <p:cNvSpPr>
            <a:spLocks noChangeArrowheads="1"/>
          </p:cNvSpPr>
          <p:nvPr/>
        </p:nvSpPr>
        <p:spPr bwMode="auto">
          <a:xfrm>
            <a:off x="4799013" y="1303338"/>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ea typeface="宋体" panose="02010600030101010101" pitchFamily="2" charset="-122"/>
              </a:rPr>
              <a:t>C0</a:t>
            </a:r>
            <a:endParaRPr kumimoji="1" lang="en-US" altLang="zh-CN" sz="2400">
              <a:solidFill>
                <a:schemeClr val="tx2"/>
              </a:solidFill>
              <a:ea typeface="宋体" panose="02010600030101010101" pitchFamily="2" charset="-122"/>
            </a:endParaRPr>
          </a:p>
        </p:txBody>
      </p:sp>
      <p:sp>
        <p:nvSpPr>
          <p:cNvPr id="438311" name="Oval 39" descr="羊皮纸">
            <a:extLst>
              <a:ext uri="{FF2B5EF4-FFF2-40B4-BE49-F238E27FC236}">
                <a16:creationId xmlns:a16="http://schemas.microsoft.com/office/drawing/2014/main" id="{9FF86BEA-AF12-476E-8AFD-24779F0923D2}"/>
              </a:ext>
            </a:extLst>
          </p:cNvPr>
          <p:cNvSpPr>
            <a:spLocks noChangeArrowheads="1"/>
          </p:cNvSpPr>
          <p:nvPr/>
        </p:nvSpPr>
        <p:spPr bwMode="auto">
          <a:xfrm>
            <a:off x="4799013" y="2751138"/>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ea typeface="宋体" panose="02010600030101010101" pitchFamily="2" charset="-122"/>
              </a:rPr>
              <a:t>C3</a:t>
            </a:r>
            <a:endParaRPr kumimoji="1" lang="en-US" altLang="zh-CN" sz="2400">
              <a:solidFill>
                <a:schemeClr val="tx2"/>
              </a:solidFill>
              <a:ea typeface="宋体" panose="02010600030101010101" pitchFamily="2" charset="-122"/>
            </a:endParaRPr>
          </a:p>
        </p:txBody>
      </p:sp>
      <p:sp>
        <p:nvSpPr>
          <p:cNvPr id="438312" name="Text Box 40">
            <a:extLst>
              <a:ext uri="{FF2B5EF4-FFF2-40B4-BE49-F238E27FC236}">
                <a16:creationId xmlns:a16="http://schemas.microsoft.com/office/drawing/2014/main" id="{C3F74273-9C07-495A-8599-A3D207801B54}"/>
              </a:ext>
            </a:extLst>
          </p:cNvPr>
          <p:cNvSpPr txBox="1">
            <a:spLocks noChangeArrowheads="1"/>
          </p:cNvSpPr>
          <p:nvPr/>
        </p:nvSpPr>
        <p:spPr bwMode="auto">
          <a:xfrm>
            <a:off x="5292725" y="3357563"/>
            <a:ext cx="2573338"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800080"/>
                </a:solidFill>
              </a:rPr>
              <a:t>(b) </a:t>
            </a:r>
            <a:r>
              <a:rPr kumimoji="1" lang="zh-CN" altLang="en-US" sz="2800" b="1">
                <a:solidFill>
                  <a:srgbClr val="800080"/>
                </a:solidFill>
              </a:rPr>
              <a:t>输出顶点</a:t>
            </a:r>
            <a:r>
              <a:rPr kumimoji="1" lang="en-US" altLang="zh-CN" sz="2800" b="1">
                <a:solidFill>
                  <a:srgbClr val="800080"/>
                </a:solidFill>
              </a:rPr>
              <a:t>C4</a:t>
            </a:r>
            <a:endParaRPr kumimoji="1" lang="en-US" altLang="zh-CN" sz="2800">
              <a:solidFill>
                <a:srgbClr val="800080"/>
              </a:solidFill>
              <a:ea typeface="宋体" panose="02010600030101010101" pitchFamily="2" charset="-122"/>
            </a:endParaRPr>
          </a:p>
        </p:txBody>
      </p:sp>
      <p:sp>
        <p:nvSpPr>
          <p:cNvPr id="438313" name="Oval 41" descr="羊皮纸">
            <a:extLst>
              <a:ext uri="{FF2B5EF4-FFF2-40B4-BE49-F238E27FC236}">
                <a16:creationId xmlns:a16="http://schemas.microsoft.com/office/drawing/2014/main" id="{7731E588-E3C3-4020-A436-5D2858E36BDF}"/>
              </a:ext>
            </a:extLst>
          </p:cNvPr>
          <p:cNvSpPr>
            <a:spLocks noChangeArrowheads="1"/>
          </p:cNvSpPr>
          <p:nvPr/>
        </p:nvSpPr>
        <p:spPr bwMode="auto">
          <a:xfrm>
            <a:off x="2209800" y="3962400"/>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ea typeface="宋体" panose="02010600030101010101" pitchFamily="2" charset="-122"/>
              </a:rPr>
              <a:t>C1</a:t>
            </a:r>
            <a:endParaRPr kumimoji="1" lang="en-US" altLang="zh-CN" sz="2400">
              <a:solidFill>
                <a:schemeClr val="tx2"/>
              </a:solidFill>
              <a:ea typeface="宋体" panose="02010600030101010101" pitchFamily="2" charset="-122"/>
            </a:endParaRPr>
          </a:p>
        </p:txBody>
      </p:sp>
      <p:sp>
        <p:nvSpPr>
          <p:cNvPr id="438314" name="Oval 42" descr="羊皮纸">
            <a:extLst>
              <a:ext uri="{FF2B5EF4-FFF2-40B4-BE49-F238E27FC236}">
                <a16:creationId xmlns:a16="http://schemas.microsoft.com/office/drawing/2014/main" id="{0E9582D4-535C-40F8-937C-76CA0EDEF973}"/>
              </a:ext>
            </a:extLst>
          </p:cNvPr>
          <p:cNvSpPr>
            <a:spLocks noChangeArrowheads="1"/>
          </p:cNvSpPr>
          <p:nvPr/>
        </p:nvSpPr>
        <p:spPr bwMode="auto">
          <a:xfrm>
            <a:off x="3810000" y="3962400"/>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ea typeface="宋体" panose="02010600030101010101" pitchFamily="2" charset="-122"/>
              </a:rPr>
              <a:t>C2</a:t>
            </a:r>
            <a:endParaRPr kumimoji="1" lang="en-US" altLang="zh-CN" sz="2400">
              <a:solidFill>
                <a:schemeClr val="tx2"/>
              </a:solidFill>
              <a:ea typeface="宋体" panose="02010600030101010101" pitchFamily="2" charset="-122"/>
            </a:endParaRPr>
          </a:p>
        </p:txBody>
      </p:sp>
      <p:sp>
        <p:nvSpPr>
          <p:cNvPr id="438315" name="Oval 43" descr="羊皮纸">
            <a:extLst>
              <a:ext uri="{FF2B5EF4-FFF2-40B4-BE49-F238E27FC236}">
                <a16:creationId xmlns:a16="http://schemas.microsoft.com/office/drawing/2014/main" id="{F798F984-719C-4537-9BDA-63C3790C9F83}"/>
              </a:ext>
            </a:extLst>
          </p:cNvPr>
          <p:cNvSpPr>
            <a:spLocks noChangeArrowheads="1"/>
          </p:cNvSpPr>
          <p:nvPr/>
        </p:nvSpPr>
        <p:spPr bwMode="auto">
          <a:xfrm>
            <a:off x="3810000" y="5410200"/>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ea typeface="宋体" panose="02010600030101010101" pitchFamily="2" charset="-122"/>
              </a:rPr>
              <a:t>C5</a:t>
            </a:r>
            <a:endParaRPr kumimoji="1" lang="en-US" altLang="zh-CN" sz="2400">
              <a:solidFill>
                <a:schemeClr val="tx2"/>
              </a:solidFill>
              <a:ea typeface="宋体" panose="02010600030101010101" pitchFamily="2" charset="-122"/>
            </a:endParaRPr>
          </a:p>
        </p:txBody>
      </p:sp>
      <p:sp>
        <p:nvSpPr>
          <p:cNvPr id="438316" name="Oval 44" descr="羊皮纸">
            <a:extLst>
              <a:ext uri="{FF2B5EF4-FFF2-40B4-BE49-F238E27FC236}">
                <a16:creationId xmlns:a16="http://schemas.microsoft.com/office/drawing/2014/main" id="{C049FEA3-7D26-4BEF-9982-86F36FE6A751}"/>
              </a:ext>
            </a:extLst>
          </p:cNvPr>
          <p:cNvSpPr>
            <a:spLocks noChangeArrowheads="1"/>
          </p:cNvSpPr>
          <p:nvPr/>
        </p:nvSpPr>
        <p:spPr bwMode="auto">
          <a:xfrm>
            <a:off x="576263" y="5410200"/>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ea typeface="宋体" panose="02010600030101010101" pitchFamily="2" charset="-122"/>
              </a:rPr>
              <a:t>C3</a:t>
            </a:r>
            <a:endParaRPr kumimoji="1" lang="en-US" altLang="zh-CN" sz="2400">
              <a:solidFill>
                <a:schemeClr val="tx2"/>
              </a:solidFill>
              <a:ea typeface="宋体" panose="02010600030101010101" pitchFamily="2" charset="-122"/>
            </a:endParaRPr>
          </a:p>
        </p:txBody>
      </p:sp>
      <p:sp>
        <p:nvSpPr>
          <p:cNvPr id="438317" name="Text Box 45">
            <a:extLst>
              <a:ext uri="{FF2B5EF4-FFF2-40B4-BE49-F238E27FC236}">
                <a16:creationId xmlns:a16="http://schemas.microsoft.com/office/drawing/2014/main" id="{10B4EE66-8F2D-4D91-B096-586C9F7B7649}"/>
              </a:ext>
            </a:extLst>
          </p:cNvPr>
          <p:cNvSpPr txBox="1">
            <a:spLocks noChangeArrowheads="1"/>
          </p:cNvSpPr>
          <p:nvPr/>
        </p:nvSpPr>
        <p:spPr bwMode="auto">
          <a:xfrm>
            <a:off x="1211263" y="5984875"/>
            <a:ext cx="2532062"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800080"/>
                </a:solidFill>
              </a:rPr>
              <a:t>(c) </a:t>
            </a:r>
            <a:r>
              <a:rPr kumimoji="1" lang="zh-CN" altLang="en-US" sz="2800" b="1">
                <a:solidFill>
                  <a:srgbClr val="800080"/>
                </a:solidFill>
              </a:rPr>
              <a:t>输出顶点</a:t>
            </a:r>
            <a:r>
              <a:rPr kumimoji="1" lang="en-US" altLang="zh-CN" sz="2800" b="1">
                <a:solidFill>
                  <a:srgbClr val="800080"/>
                </a:solidFill>
              </a:rPr>
              <a:t>C0</a:t>
            </a:r>
            <a:endParaRPr kumimoji="1" lang="en-US" altLang="zh-CN" sz="2800">
              <a:solidFill>
                <a:srgbClr val="800080"/>
              </a:solidFill>
              <a:ea typeface="宋体" panose="02010600030101010101" pitchFamily="2" charset="-122"/>
            </a:endParaRPr>
          </a:p>
        </p:txBody>
      </p:sp>
      <p:sp>
        <p:nvSpPr>
          <p:cNvPr id="438318" name="Oval 46">
            <a:extLst>
              <a:ext uri="{FF2B5EF4-FFF2-40B4-BE49-F238E27FC236}">
                <a16:creationId xmlns:a16="http://schemas.microsoft.com/office/drawing/2014/main" id="{85B3CE7F-1641-4206-A521-EDD43485EF41}"/>
              </a:ext>
            </a:extLst>
          </p:cNvPr>
          <p:cNvSpPr>
            <a:spLocks noChangeArrowheads="1"/>
          </p:cNvSpPr>
          <p:nvPr/>
        </p:nvSpPr>
        <p:spPr bwMode="auto">
          <a:xfrm>
            <a:off x="6407150" y="2728913"/>
            <a:ext cx="533400" cy="533400"/>
          </a:xfrm>
          <a:prstGeom prst="ellipse">
            <a:avLst/>
          </a:prstGeom>
          <a:solidFill>
            <a:schemeClr val="bg2"/>
          </a:solidFill>
          <a:ln w="38100">
            <a:solidFill>
              <a:srgbClr val="CCECFF"/>
            </a:solidFill>
            <a:round/>
            <a:headEnd/>
            <a:tailEnd/>
          </a:ln>
        </p:spPr>
        <p:txBody>
          <a:bodyPr wrap="none" anchor="ctr"/>
          <a:lstStyle/>
          <a:p>
            <a:r>
              <a:rPr kumimoji="1" lang="en-US" altLang="zh-CN" sz="2400" b="1">
                <a:solidFill>
                  <a:schemeClr val="bg1"/>
                </a:solidFill>
                <a:ea typeface="宋体" panose="02010600030101010101" pitchFamily="2" charset="-122"/>
              </a:rPr>
              <a:t>C4</a:t>
            </a:r>
            <a:endParaRPr kumimoji="1" lang="en-US" altLang="zh-CN" sz="2400">
              <a:solidFill>
                <a:schemeClr val="bg1"/>
              </a:solidFill>
              <a:ea typeface="宋体" panose="02010600030101010101" pitchFamily="2" charset="-122"/>
            </a:endParaRPr>
          </a:p>
        </p:txBody>
      </p:sp>
      <p:sp>
        <p:nvSpPr>
          <p:cNvPr id="438319" name="Oval 47">
            <a:extLst>
              <a:ext uri="{FF2B5EF4-FFF2-40B4-BE49-F238E27FC236}">
                <a16:creationId xmlns:a16="http://schemas.microsoft.com/office/drawing/2014/main" id="{252E93DE-AB62-42D0-AE31-1B717ACA4F1F}"/>
              </a:ext>
            </a:extLst>
          </p:cNvPr>
          <p:cNvSpPr>
            <a:spLocks noChangeArrowheads="1"/>
          </p:cNvSpPr>
          <p:nvPr/>
        </p:nvSpPr>
        <p:spPr bwMode="auto">
          <a:xfrm>
            <a:off x="609600" y="3962400"/>
            <a:ext cx="533400" cy="533400"/>
          </a:xfrm>
          <a:prstGeom prst="ellipse">
            <a:avLst/>
          </a:prstGeom>
          <a:solidFill>
            <a:schemeClr val="bg2"/>
          </a:solidFill>
          <a:ln w="38100">
            <a:solidFill>
              <a:srgbClr val="CCECFF"/>
            </a:solidFill>
            <a:round/>
            <a:headEnd/>
            <a:tailEnd/>
          </a:ln>
        </p:spPr>
        <p:txBody>
          <a:bodyPr wrap="none" anchor="ctr"/>
          <a:lstStyle/>
          <a:p>
            <a:r>
              <a:rPr kumimoji="1" lang="en-US" altLang="zh-CN" sz="2400" b="1">
                <a:solidFill>
                  <a:schemeClr val="bg1"/>
                </a:solidFill>
                <a:ea typeface="宋体" panose="02010600030101010101" pitchFamily="2" charset="-122"/>
              </a:rPr>
              <a:t>C0</a:t>
            </a:r>
            <a:endParaRPr kumimoji="1" lang="en-US" altLang="zh-CN" sz="2400">
              <a:solidFill>
                <a:schemeClr val="bg1"/>
              </a:solidFill>
              <a:ea typeface="宋体" panose="02010600030101010101" pitchFamily="2" charset="-122"/>
            </a:endParaRPr>
          </a:p>
        </p:txBody>
      </p:sp>
      <p:sp>
        <p:nvSpPr>
          <p:cNvPr id="438320" name="Oval 48" descr="羊皮纸">
            <a:extLst>
              <a:ext uri="{FF2B5EF4-FFF2-40B4-BE49-F238E27FC236}">
                <a16:creationId xmlns:a16="http://schemas.microsoft.com/office/drawing/2014/main" id="{9C7107FA-1936-4AC0-8353-484F49EBC2D7}"/>
              </a:ext>
            </a:extLst>
          </p:cNvPr>
          <p:cNvSpPr>
            <a:spLocks noChangeArrowheads="1"/>
          </p:cNvSpPr>
          <p:nvPr/>
        </p:nvSpPr>
        <p:spPr bwMode="auto">
          <a:xfrm>
            <a:off x="8001000" y="3962400"/>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ea typeface="宋体" panose="02010600030101010101" pitchFamily="2" charset="-122"/>
              </a:rPr>
              <a:t>C2</a:t>
            </a:r>
            <a:endParaRPr kumimoji="1" lang="en-US" altLang="zh-CN" sz="2400">
              <a:solidFill>
                <a:schemeClr val="tx2"/>
              </a:solidFill>
              <a:ea typeface="宋体" panose="02010600030101010101" pitchFamily="2" charset="-122"/>
            </a:endParaRPr>
          </a:p>
        </p:txBody>
      </p:sp>
      <p:sp>
        <p:nvSpPr>
          <p:cNvPr id="438321" name="Oval 49" descr="羊皮纸">
            <a:extLst>
              <a:ext uri="{FF2B5EF4-FFF2-40B4-BE49-F238E27FC236}">
                <a16:creationId xmlns:a16="http://schemas.microsoft.com/office/drawing/2014/main" id="{0BB5E605-4F66-4539-AAE1-E6AF115C7096}"/>
              </a:ext>
            </a:extLst>
          </p:cNvPr>
          <p:cNvSpPr>
            <a:spLocks noChangeArrowheads="1"/>
          </p:cNvSpPr>
          <p:nvPr/>
        </p:nvSpPr>
        <p:spPr bwMode="auto">
          <a:xfrm>
            <a:off x="8001000" y="5410200"/>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ea typeface="宋体" panose="02010600030101010101" pitchFamily="2" charset="-122"/>
              </a:rPr>
              <a:t>C5</a:t>
            </a:r>
            <a:endParaRPr kumimoji="1" lang="en-US" altLang="zh-CN" sz="2400">
              <a:solidFill>
                <a:schemeClr val="tx2"/>
              </a:solidFill>
              <a:ea typeface="宋体" panose="02010600030101010101" pitchFamily="2" charset="-122"/>
            </a:endParaRPr>
          </a:p>
        </p:txBody>
      </p:sp>
      <p:sp>
        <p:nvSpPr>
          <p:cNvPr id="438322" name="Oval 50" descr="羊皮纸">
            <a:extLst>
              <a:ext uri="{FF2B5EF4-FFF2-40B4-BE49-F238E27FC236}">
                <a16:creationId xmlns:a16="http://schemas.microsoft.com/office/drawing/2014/main" id="{D4940375-DEA3-4864-9583-DBC2894B818C}"/>
              </a:ext>
            </a:extLst>
          </p:cNvPr>
          <p:cNvSpPr>
            <a:spLocks noChangeArrowheads="1"/>
          </p:cNvSpPr>
          <p:nvPr/>
        </p:nvSpPr>
        <p:spPr bwMode="auto">
          <a:xfrm>
            <a:off x="6400800" y="3962400"/>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ea typeface="宋体" panose="02010600030101010101" pitchFamily="2" charset="-122"/>
              </a:rPr>
              <a:t>C1</a:t>
            </a:r>
            <a:endParaRPr kumimoji="1" lang="en-US" altLang="zh-CN" sz="2400">
              <a:solidFill>
                <a:schemeClr val="tx2"/>
              </a:solidFill>
              <a:ea typeface="宋体" panose="02010600030101010101" pitchFamily="2" charset="-122"/>
            </a:endParaRPr>
          </a:p>
        </p:txBody>
      </p:sp>
      <p:sp>
        <p:nvSpPr>
          <p:cNvPr id="438323" name="Oval 51">
            <a:extLst>
              <a:ext uri="{FF2B5EF4-FFF2-40B4-BE49-F238E27FC236}">
                <a16:creationId xmlns:a16="http://schemas.microsoft.com/office/drawing/2014/main" id="{EE6D7B30-3511-423F-BDE2-13FDD3F49961}"/>
              </a:ext>
            </a:extLst>
          </p:cNvPr>
          <p:cNvSpPr>
            <a:spLocks noChangeArrowheads="1"/>
          </p:cNvSpPr>
          <p:nvPr/>
        </p:nvSpPr>
        <p:spPr bwMode="auto">
          <a:xfrm>
            <a:off x="4800600" y="5410200"/>
            <a:ext cx="533400" cy="533400"/>
          </a:xfrm>
          <a:prstGeom prst="ellipse">
            <a:avLst/>
          </a:prstGeom>
          <a:solidFill>
            <a:schemeClr val="bg2"/>
          </a:solidFill>
          <a:ln w="38100">
            <a:solidFill>
              <a:srgbClr val="CCECFF"/>
            </a:solidFill>
            <a:round/>
            <a:headEnd/>
            <a:tailEnd/>
          </a:ln>
        </p:spPr>
        <p:txBody>
          <a:bodyPr wrap="none" anchor="ctr"/>
          <a:lstStyle/>
          <a:p>
            <a:r>
              <a:rPr kumimoji="1" lang="en-US" altLang="zh-CN" sz="2400" b="1">
                <a:solidFill>
                  <a:schemeClr val="bg1"/>
                </a:solidFill>
                <a:ea typeface="宋体" panose="02010600030101010101" pitchFamily="2" charset="-122"/>
              </a:rPr>
              <a:t>C3</a:t>
            </a:r>
            <a:endParaRPr kumimoji="1" lang="en-US" altLang="zh-CN" sz="2400">
              <a:solidFill>
                <a:schemeClr val="bg1"/>
              </a:solidFill>
              <a:ea typeface="宋体" panose="02010600030101010101" pitchFamily="2" charset="-122"/>
            </a:endParaRPr>
          </a:p>
        </p:txBody>
      </p:sp>
      <p:sp>
        <p:nvSpPr>
          <p:cNvPr id="438324" name="Text Box 52">
            <a:extLst>
              <a:ext uri="{FF2B5EF4-FFF2-40B4-BE49-F238E27FC236}">
                <a16:creationId xmlns:a16="http://schemas.microsoft.com/office/drawing/2014/main" id="{7B45BC4B-93BC-4409-B684-5C00E5DB7058}"/>
              </a:ext>
            </a:extLst>
          </p:cNvPr>
          <p:cNvSpPr txBox="1">
            <a:spLocks noChangeArrowheads="1"/>
          </p:cNvSpPr>
          <p:nvPr/>
        </p:nvSpPr>
        <p:spPr bwMode="auto">
          <a:xfrm>
            <a:off x="5275263" y="5949950"/>
            <a:ext cx="2573337"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800080"/>
                </a:solidFill>
              </a:rPr>
              <a:t>(d) </a:t>
            </a:r>
            <a:r>
              <a:rPr kumimoji="1" lang="zh-CN" altLang="en-US" sz="2800" b="1">
                <a:solidFill>
                  <a:srgbClr val="800080"/>
                </a:solidFill>
              </a:rPr>
              <a:t>输出顶点</a:t>
            </a:r>
            <a:r>
              <a:rPr kumimoji="1" lang="en-US" altLang="zh-CN" sz="2800" b="1">
                <a:solidFill>
                  <a:srgbClr val="800080"/>
                </a:solidFill>
              </a:rPr>
              <a:t>C3</a:t>
            </a:r>
            <a:endParaRPr kumimoji="1" lang="en-US" altLang="zh-CN" sz="2800">
              <a:solidFill>
                <a:srgbClr val="800080"/>
              </a:solidFill>
              <a:ea typeface="宋体" panose="02010600030101010101" pitchFamily="2" charset="-122"/>
            </a:endParaRPr>
          </a:p>
        </p:txBody>
      </p:sp>
    </p:spTree>
  </p:cSld>
  <p:clrMapOvr>
    <a:masterClrMapping/>
  </p:clrMapOvr>
  <p:transition spd="med">
    <p:wipe dir="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2">
            <a:extLst>
              <a:ext uri="{FF2B5EF4-FFF2-40B4-BE49-F238E27FC236}">
                <a16:creationId xmlns:a16="http://schemas.microsoft.com/office/drawing/2014/main" id="{56B8309E-C813-4423-BA00-54092A9097FD}"/>
              </a:ext>
            </a:extLst>
          </p:cNvPr>
          <p:cNvSpPr>
            <a:spLocks noGrp="1"/>
          </p:cNvSpPr>
          <p:nvPr>
            <p:ph type="sldNum" sz="quarter" idx="11"/>
          </p:nvPr>
        </p:nvSpPr>
        <p:spPr/>
        <p:txBody>
          <a:bodyPr/>
          <a:lstStyle/>
          <a:p>
            <a:r>
              <a:rPr lang="en-US" altLang="zh-CN"/>
              <a:t>146-</a:t>
            </a:r>
            <a:fld id="{A7414F27-7692-446F-B859-507F21787DD6}" type="slidenum">
              <a:rPr lang="en-US" altLang="zh-CN"/>
              <a:pPr/>
              <a:t>123</a:t>
            </a:fld>
            <a:endParaRPr lang="en-US" altLang="zh-CN"/>
          </a:p>
        </p:txBody>
      </p:sp>
      <p:sp>
        <p:nvSpPr>
          <p:cNvPr id="439298" name="Line 2">
            <a:extLst>
              <a:ext uri="{FF2B5EF4-FFF2-40B4-BE49-F238E27FC236}">
                <a16:creationId xmlns:a16="http://schemas.microsoft.com/office/drawing/2014/main" id="{18A259DA-5C74-4C9D-8082-58C0ED52337E}"/>
              </a:ext>
            </a:extLst>
          </p:cNvPr>
          <p:cNvSpPr>
            <a:spLocks noChangeShapeType="1"/>
          </p:cNvSpPr>
          <p:nvPr/>
        </p:nvSpPr>
        <p:spPr bwMode="auto">
          <a:xfrm flipH="1" flipV="1">
            <a:off x="6781800" y="1001713"/>
            <a:ext cx="1219200" cy="1143000"/>
          </a:xfrm>
          <a:prstGeom prst="line">
            <a:avLst/>
          </a:prstGeom>
          <a:noFill/>
          <a:ln w="38100">
            <a:solidFill>
              <a:srgbClr val="FF3300"/>
            </a:solidFill>
            <a:round/>
            <a:headEnd type="stealth" w="lg" len="lg"/>
            <a:tailEnd type="none" w="sm" len="lg"/>
          </a:ln>
          <a:extLst>
            <a:ext uri="{909E8E84-426E-40DD-AFC4-6F175D3DCCD1}">
              <a14:hiddenFill xmlns:a14="http://schemas.microsoft.com/office/drawing/2010/main">
                <a:noFill/>
              </a14:hiddenFill>
            </a:ext>
          </a:extLst>
        </p:spPr>
        <p:txBody>
          <a:bodyPr wrap="none" anchor="ctr"/>
          <a:lstStyle/>
          <a:p>
            <a:endParaRPr lang="en-US"/>
          </a:p>
        </p:txBody>
      </p:sp>
      <p:sp>
        <p:nvSpPr>
          <p:cNvPr id="439299" name="Line 3">
            <a:extLst>
              <a:ext uri="{FF2B5EF4-FFF2-40B4-BE49-F238E27FC236}">
                <a16:creationId xmlns:a16="http://schemas.microsoft.com/office/drawing/2014/main" id="{87DE2A1C-49FF-4531-829D-548744E3252D}"/>
              </a:ext>
            </a:extLst>
          </p:cNvPr>
          <p:cNvSpPr>
            <a:spLocks noChangeShapeType="1"/>
          </p:cNvSpPr>
          <p:nvPr/>
        </p:nvSpPr>
        <p:spPr bwMode="auto">
          <a:xfrm>
            <a:off x="2743200" y="849313"/>
            <a:ext cx="1066800" cy="0"/>
          </a:xfrm>
          <a:prstGeom prst="line">
            <a:avLst/>
          </a:prstGeom>
          <a:noFill/>
          <a:ln w="38100">
            <a:solidFill>
              <a:srgbClr val="FF3300"/>
            </a:solidFill>
            <a:round/>
            <a:headEnd type="stealth" w="lg" len="lg"/>
            <a:tailEnd type="none" w="sm" len="lg"/>
          </a:ln>
          <a:extLst>
            <a:ext uri="{909E8E84-426E-40DD-AFC4-6F175D3DCCD1}">
              <a14:hiddenFill xmlns:a14="http://schemas.microsoft.com/office/drawing/2010/main">
                <a:noFill/>
              </a14:hiddenFill>
            </a:ext>
          </a:extLst>
        </p:spPr>
        <p:txBody>
          <a:bodyPr wrap="none" anchor="ctr"/>
          <a:lstStyle/>
          <a:p>
            <a:endParaRPr lang="en-US"/>
          </a:p>
        </p:txBody>
      </p:sp>
      <p:sp>
        <p:nvSpPr>
          <p:cNvPr id="439300" name="Line 4">
            <a:extLst>
              <a:ext uri="{FF2B5EF4-FFF2-40B4-BE49-F238E27FC236}">
                <a16:creationId xmlns:a16="http://schemas.microsoft.com/office/drawing/2014/main" id="{5085A42B-DD8E-4582-A265-85E17B42789E}"/>
              </a:ext>
            </a:extLst>
          </p:cNvPr>
          <p:cNvSpPr>
            <a:spLocks noChangeShapeType="1"/>
          </p:cNvSpPr>
          <p:nvPr/>
        </p:nvSpPr>
        <p:spPr bwMode="auto">
          <a:xfrm>
            <a:off x="4067175" y="1154113"/>
            <a:ext cx="0" cy="914400"/>
          </a:xfrm>
          <a:prstGeom prst="line">
            <a:avLst/>
          </a:prstGeom>
          <a:noFill/>
          <a:ln w="38100">
            <a:solidFill>
              <a:srgbClr val="FF3300"/>
            </a:solidFill>
            <a:round/>
            <a:headEnd type="none" w="sm"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39301" name="Line 5">
            <a:extLst>
              <a:ext uri="{FF2B5EF4-FFF2-40B4-BE49-F238E27FC236}">
                <a16:creationId xmlns:a16="http://schemas.microsoft.com/office/drawing/2014/main" id="{2ADF40A0-94F4-4D49-9C81-F5FD65C6E7BF}"/>
              </a:ext>
            </a:extLst>
          </p:cNvPr>
          <p:cNvSpPr>
            <a:spLocks noChangeShapeType="1"/>
          </p:cNvSpPr>
          <p:nvPr/>
        </p:nvSpPr>
        <p:spPr bwMode="auto">
          <a:xfrm flipH="1" flipV="1">
            <a:off x="2667000" y="1001713"/>
            <a:ext cx="1219200" cy="1143000"/>
          </a:xfrm>
          <a:prstGeom prst="line">
            <a:avLst/>
          </a:prstGeom>
          <a:noFill/>
          <a:ln w="38100">
            <a:solidFill>
              <a:srgbClr val="FF3300"/>
            </a:solidFill>
            <a:round/>
            <a:headEnd type="stealth" w="lg" len="lg"/>
            <a:tailEnd type="none" w="sm" len="lg"/>
          </a:ln>
          <a:extLst>
            <a:ext uri="{909E8E84-426E-40DD-AFC4-6F175D3DCCD1}">
              <a14:hiddenFill xmlns:a14="http://schemas.microsoft.com/office/drawing/2010/main">
                <a:noFill/>
              </a14:hiddenFill>
            </a:ext>
          </a:extLst>
        </p:spPr>
        <p:txBody>
          <a:bodyPr wrap="none" anchor="ctr"/>
          <a:lstStyle/>
          <a:p>
            <a:endParaRPr lang="en-US"/>
          </a:p>
        </p:txBody>
      </p:sp>
      <p:sp>
        <p:nvSpPr>
          <p:cNvPr id="439302" name="Text Box 6">
            <a:extLst>
              <a:ext uri="{FF2B5EF4-FFF2-40B4-BE49-F238E27FC236}">
                <a16:creationId xmlns:a16="http://schemas.microsoft.com/office/drawing/2014/main" id="{284769A3-3F81-46CF-A576-77708140F053}"/>
              </a:ext>
            </a:extLst>
          </p:cNvPr>
          <p:cNvSpPr txBox="1">
            <a:spLocks noChangeArrowheads="1"/>
          </p:cNvSpPr>
          <p:nvPr/>
        </p:nvSpPr>
        <p:spPr bwMode="auto">
          <a:xfrm>
            <a:off x="-1281113" y="260350"/>
            <a:ext cx="184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kumimoji="1" lang="en-US" altLang="en-US" sz="2400">
              <a:ea typeface="宋体" panose="02010600030101010101" pitchFamily="2" charset="-122"/>
            </a:endParaRPr>
          </a:p>
        </p:txBody>
      </p:sp>
      <p:sp>
        <p:nvSpPr>
          <p:cNvPr id="439303" name="Oval 7" descr="羊皮纸">
            <a:extLst>
              <a:ext uri="{FF2B5EF4-FFF2-40B4-BE49-F238E27FC236}">
                <a16:creationId xmlns:a16="http://schemas.microsoft.com/office/drawing/2014/main" id="{30E48855-4BD1-4CB9-9991-8E203052E6D7}"/>
              </a:ext>
            </a:extLst>
          </p:cNvPr>
          <p:cNvSpPr>
            <a:spLocks noChangeArrowheads="1"/>
          </p:cNvSpPr>
          <p:nvPr/>
        </p:nvSpPr>
        <p:spPr bwMode="auto">
          <a:xfrm>
            <a:off x="2209800" y="600075"/>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ea typeface="宋体" panose="02010600030101010101" pitchFamily="2" charset="-122"/>
              </a:rPr>
              <a:t>C1</a:t>
            </a:r>
            <a:endParaRPr kumimoji="1" lang="en-US" altLang="zh-CN" sz="2400">
              <a:ea typeface="宋体" panose="02010600030101010101" pitchFamily="2" charset="-122"/>
            </a:endParaRPr>
          </a:p>
        </p:txBody>
      </p:sp>
      <p:sp>
        <p:nvSpPr>
          <p:cNvPr id="439304" name="Oval 8">
            <a:extLst>
              <a:ext uri="{FF2B5EF4-FFF2-40B4-BE49-F238E27FC236}">
                <a16:creationId xmlns:a16="http://schemas.microsoft.com/office/drawing/2014/main" id="{AD0586CC-1A58-4F11-B461-5C52A5B9196F}"/>
              </a:ext>
            </a:extLst>
          </p:cNvPr>
          <p:cNvSpPr>
            <a:spLocks noChangeArrowheads="1"/>
          </p:cNvSpPr>
          <p:nvPr/>
        </p:nvSpPr>
        <p:spPr bwMode="auto">
          <a:xfrm>
            <a:off x="3810000" y="620713"/>
            <a:ext cx="533400" cy="533400"/>
          </a:xfrm>
          <a:prstGeom prst="ellipse">
            <a:avLst/>
          </a:prstGeom>
          <a:solidFill>
            <a:srgbClr val="3333CC"/>
          </a:solidFill>
          <a:ln w="38100">
            <a:solidFill>
              <a:srgbClr val="CCECFF"/>
            </a:solidFill>
            <a:round/>
            <a:headEnd/>
            <a:tailEnd/>
          </a:ln>
        </p:spPr>
        <p:txBody>
          <a:bodyPr wrap="none" anchor="ctr"/>
          <a:lstStyle/>
          <a:p>
            <a:r>
              <a:rPr kumimoji="1" lang="en-US" altLang="zh-CN" sz="2400" b="1">
                <a:solidFill>
                  <a:srgbClr val="FFFFFF"/>
                </a:solidFill>
                <a:ea typeface="宋体" panose="02010600030101010101" pitchFamily="2" charset="-122"/>
              </a:rPr>
              <a:t>C2</a:t>
            </a:r>
            <a:endParaRPr kumimoji="1" lang="en-US" altLang="zh-CN" sz="2400">
              <a:solidFill>
                <a:srgbClr val="FFFFFF"/>
              </a:solidFill>
              <a:ea typeface="宋体" panose="02010600030101010101" pitchFamily="2" charset="-122"/>
            </a:endParaRPr>
          </a:p>
        </p:txBody>
      </p:sp>
      <p:sp>
        <p:nvSpPr>
          <p:cNvPr id="439305" name="Oval 9" descr="羊皮纸">
            <a:extLst>
              <a:ext uri="{FF2B5EF4-FFF2-40B4-BE49-F238E27FC236}">
                <a16:creationId xmlns:a16="http://schemas.microsoft.com/office/drawing/2014/main" id="{A4AA0AF9-E264-49F9-9F47-A1A246AFFADD}"/>
              </a:ext>
            </a:extLst>
          </p:cNvPr>
          <p:cNvSpPr>
            <a:spLocks noChangeArrowheads="1"/>
          </p:cNvSpPr>
          <p:nvPr/>
        </p:nvSpPr>
        <p:spPr bwMode="auto">
          <a:xfrm>
            <a:off x="3810000" y="2047875"/>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ea typeface="宋体" panose="02010600030101010101" pitchFamily="2" charset="-122"/>
              </a:rPr>
              <a:t>C5</a:t>
            </a:r>
            <a:endParaRPr kumimoji="1" lang="en-US" altLang="zh-CN" sz="2400">
              <a:ea typeface="宋体" panose="02010600030101010101" pitchFamily="2" charset="-122"/>
            </a:endParaRPr>
          </a:p>
        </p:txBody>
      </p:sp>
      <p:sp>
        <p:nvSpPr>
          <p:cNvPr id="439306" name="Text Box 10">
            <a:extLst>
              <a:ext uri="{FF2B5EF4-FFF2-40B4-BE49-F238E27FC236}">
                <a16:creationId xmlns:a16="http://schemas.microsoft.com/office/drawing/2014/main" id="{6D994C16-EEC8-4878-91D2-12491061C707}"/>
              </a:ext>
            </a:extLst>
          </p:cNvPr>
          <p:cNvSpPr txBox="1">
            <a:spLocks noChangeArrowheads="1"/>
          </p:cNvSpPr>
          <p:nvPr/>
        </p:nvSpPr>
        <p:spPr bwMode="auto">
          <a:xfrm>
            <a:off x="1392238" y="2644775"/>
            <a:ext cx="2532062"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800080"/>
                </a:solidFill>
              </a:rPr>
              <a:t>(e) </a:t>
            </a:r>
            <a:r>
              <a:rPr kumimoji="1" lang="zh-CN" altLang="en-US" sz="2800" b="1">
                <a:solidFill>
                  <a:srgbClr val="800080"/>
                </a:solidFill>
              </a:rPr>
              <a:t>输出顶点</a:t>
            </a:r>
            <a:r>
              <a:rPr kumimoji="1" lang="en-US" altLang="zh-CN" sz="2800" b="1">
                <a:solidFill>
                  <a:srgbClr val="800080"/>
                </a:solidFill>
              </a:rPr>
              <a:t>C2</a:t>
            </a:r>
          </a:p>
        </p:txBody>
      </p:sp>
      <p:sp>
        <p:nvSpPr>
          <p:cNvPr id="439307" name="Oval 11" descr="羊皮纸">
            <a:extLst>
              <a:ext uri="{FF2B5EF4-FFF2-40B4-BE49-F238E27FC236}">
                <a16:creationId xmlns:a16="http://schemas.microsoft.com/office/drawing/2014/main" id="{02232AA7-5C6D-448E-84E6-C9521E8A7233}"/>
              </a:ext>
            </a:extLst>
          </p:cNvPr>
          <p:cNvSpPr>
            <a:spLocks noChangeArrowheads="1"/>
          </p:cNvSpPr>
          <p:nvPr/>
        </p:nvSpPr>
        <p:spPr bwMode="auto">
          <a:xfrm>
            <a:off x="7924800" y="2047875"/>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ea typeface="宋体" panose="02010600030101010101" pitchFamily="2" charset="-122"/>
              </a:rPr>
              <a:t>C5</a:t>
            </a:r>
            <a:endParaRPr kumimoji="1" lang="en-US" altLang="zh-CN" sz="2400">
              <a:ea typeface="宋体" panose="02010600030101010101" pitchFamily="2" charset="-122"/>
            </a:endParaRPr>
          </a:p>
        </p:txBody>
      </p:sp>
      <p:sp>
        <p:nvSpPr>
          <p:cNvPr id="439308" name="Oval 12">
            <a:extLst>
              <a:ext uri="{FF2B5EF4-FFF2-40B4-BE49-F238E27FC236}">
                <a16:creationId xmlns:a16="http://schemas.microsoft.com/office/drawing/2014/main" id="{46B7B779-3C80-4BCF-BDB7-81268A9ED438}"/>
              </a:ext>
            </a:extLst>
          </p:cNvPr>
          <p:cNvSpPr>
            <a:spLocks noChangeArrowheads="1"/>
          </p:cNvSpPr>
          <p:nvPr/>
        </p:nvSpPr>
        <p:spPr bwMode="auto">
          <a:xfrm>
            <a:off x="6400800" y="620713"/>
            <a:ext cx="533400" cy="533400"/>
          </a:xfrm>
          <a:prstGeom prst="ellipse">
            <a:avLst/>
          </a:prstGeom>
          <a:solidFill>
            <a:srgbClr val="3333CC"/>
          </a:solidFill>
          <a:ln w="38100">
            <a:solidFill>
              <a:srgbClr val="CCECFF"/>
            </a:solidFill>
            <a:round/>
            <a:headEnd/>
            <a:tailEnd/>
          </a:ln>
        </p:spPr>
        <p:txBody>
          <a:bodyPr wrap="none" anchor="ctr"/>
          <a:lstStyle/>
          <a:p>
            <a:r>
              <a:rPr kumimoji="1" lang="en-US" altLang="zh-CN" sz="2400" b="1">
                <a:solidFill>
                  <a:srgbClr val="FFFFFF"/>
                </a:solidFill>
                <a:ea typeface="宋体" panose="02010600030101010101" pitchFamily="2" charset="-122"/>
              </a:rPr>
              <a:t>C1</a:t>
            </a:r>
            <a:endParaRPr kumimoji="1" lang="en-US" altLang="zh-CN" sz="2400">
              <a:solidFill>
                <a:srgbClr val="FFFFFF"/>
              </a:solidFill>
              <a:ea typeface="宋体" panose="02010600030101010101" pitchFamily="2" charset="-122"/>
            </a:endParaRPr>
          </a:p>
        </p:txBody>
      </p:sp>
      <p:sp>
        <p:nvSpPr>
          <p:cNvPr id="439309" name="Text Box 13">
            <a:extLst>
              <a:ext uri="{FF2B5EF4-FFF2-40B4-BE49-F238E27FC236}">
                <a16:creationId xmlns:a16="http://schemas.microsoft.com/office/drawing/2014/main" id="{C5294654-0EB5-4399-A711-3A7A91AAC8F6}"/>
              </a:ext>
            </a:extLst>
          </p:cNvPr>
          <p:cNvSpPr txBox="1">
            <a:spLocks noChangeArrowheads="1"/>
          </p:cNvSpPr>
          <p:nvPr/>
        </p:nvSpPr>
        <p:spPr bwMode="auto">
          <a:xfrm>
            <a:off x="5354638" y="2624138"/>
            <a:ext cx="2493962"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800080"/>
                </a:solidFill>
              </a:rPr>
              <a:t>(f) </a:t>
            </a:r>
            <a:r>
              <a:rPr kumimoji="1" lang="zh-CN" altLang="en-US" sz="2800" b="1">
                <a:solidFill>
                  <a:srgbClr val="800080"/>
                </a:solidFill>
              </a:rPr>
              <a:t>输出顶点</a:t>
            </a:r>
            <a:r>
              <a:rPr kumimoji="1" lang="en-US" altLang="zh-CN" sz="2800" b="1">
                <a:solidFill>
                  <a:srgbClr val="800080"/>
                </a:solidFill>
              </a:rPr>
              <a:t>C1</a:t>
            </a:r>
            <a:endParaRPr kumimoji="1" lang="en-US" altLang="zh-CN" sz="2800">
              <a:solidFill>
                <a:srgbClr val="800080"/>
              </a:solidFill>
              <a:ea typeface="宋体" panose="02010600030101010101" pitchFamily="2" charset="-122"/>
            </a:endParaRPr>
          </a:p>
        </p:txBody>
      </p:sp>
      <p:sp>
        <p:nvSpPr>
          <p:cNvPr id="439310" name="Oval 14">
            <a:extLst>
              <a:ext uri="{FF2B5EF4-FFF2-40B4-BE49-F238E27FC236}">
                <a16:creationId xmlns:a16="http://schemas.microsoft.com/office/drawing/2014/main" id="{CCFF3B15-8DC6-410B-B28A-B353E90FB214}"/>
              </a:ext>
            </a:extLst>
          </p:cNvPr>
          <p:cNvSpPr>
            <a:spLocks noChangeArrowheads="1"/>
          </p:cNvSpPr>
          <p:nvPr/>
        </p:nvSpPr>
        <p:spPr bwMode="auto">
          <a:xfrm>
            <a:off x="3810000" y="3273425"/>
            <a:ext cx="533400" cy="533400"/>
          </a:xfrm>
          <a:prstGeom prst="ellipse">
            <a:avLst/>
          </a:prstGeom>
          <a:solidFill>
            <a:srgbClr val="3333CC"/>
          </a:solidFill>
          <a:ln w="38100">
            <a:solidFill>
              <a:srgbClr val="CCECFF"/>
            </a:solidFill>
            <a:round/>
            <a:headEnd/>
            <a:tailEnd/>
          </a:ln>
        </p:spPr>
        <p:txBody>
          <a:bodyPr wrap="none" anchor="ctr"/>
          <a:lstStyle/>
          <a:p>
            <a:r>
              <a:rPr kumimoji="1" lang="en-US" altLang="zh-CN" sz="2400" b="1">
                <a:solidFill>
                  <a:srgbClr val="FFFFFF"/>
                </a:solidFill>
                <a:ea typeface="宋体" panose="02010600030101010101" pitchFamily="2" charset="-122"/>
              </a:rPr>
              <a:t>C5</a:t>
            </a:r>
            <a:endParaRPr kumimoji="1" lang="en-US" altLang="zh-CN" sz="2400">
              <a:solidFill>
                <a:srgbClr val="FFFFFF"/>
              </a:solidFill>
              <a:ea typeface="宋体" panose="02010600030101010101" pitchFamily="2" charset="-122"/>
            </a:endParaRPr>
          </a:p>
        </p:txBody>
      </p:sp>
      <p:sp>
        <p:nvSpPr>
          <p:cNvPr id="439311" name="Text Box 15">
            <a:extLst>
              <a:ext uri="{FF2B5EF4-FFF2-40B4-BE49-F238E27FC236}">
                <a16:creationId xmlns:a16="http://schemas.microsoft.com/office/drawing/2014/main" id="{B839FE62-2B76-427F-BA96-C32B68E0D3CC}"/>
              </a:ext>
            </a:extLst>
          </p:cNvPr>
          <p:cNvSpPr txBox="1">
            <a:spLocks noChangeArrowheads="1"/>
          </p:cNvSpPr>
          <p:nvPr/>
        </p:nvSpPr>
        <p:spPr bwMode="auto">
          <a:xfrm>
            <a:off x="1371600" y="3911600"/>
            <a:ext cx="25527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800080"/>
                </a:solidFill>
              </a:rPr>
              <a:t>(g) </a:t>
            </a:r>
            <a:r>
              <a:rPr kumimoji="1" lang="zh-CN" altLang="en-US" sz="2800" b="1">
                <a:solidFill>
                  <a:srgbClr val="800080"/>
                </a:solidFill>
              </a:rPr>
              <a:t>输出顶点</a:t>
            </a:r>
            <a:r>
              <a:rPr kumimoji="1" lang="en-US" altLang="zh-CN" sz="2800" b="1">
                <a:solidFill>
                  <a:srgbClr val="800080"/>
                </a:solidFill>
              </a:rPr>
              <a:t>C5</a:t>
            </a:r>
            <a:endParaRPr kumimoji="1" lang="en-US" altLang="zh-CN" sz="2800">
              <a:solidFill>
                <a:srgbClr val="800080"/>
              </a:solidFill>
              <a:ea typeface="宋体" panose="02010600030101010101" pitchFamily="2" charset="-122"/>
            </a:endParaRPr>
          </a:p>
        </p:txBody>
      </p:sp>
      <p:sp>
        <p:nvSpPr>
          <p:cNvPr id="439312" name="Text Box 16">
            <a:extLst>
              <a:ext uri="{FF2B5EF4-FFF2-40B4-BE49-F238E27FC236}">
                <a16:creationId xmlns:a16="http://schemas.microsoft.com/office/drawing/2014/main" id="{ED343657-2E00-4A61-8165-B30EF3844EDA}"/>
              </a:ext>
            </a:extLst>
          </p:cNvPr>
          <p:cNvSpPr txBox="1">
            <a:spLocks noChangeArrowheads="1"/>
          </p:cNvSpPr>
          <p:nvPr/>
        </p:nvSpPr>
        <p:spPr bwMode="auto">
          <a:xfrm>
            <a:off x="496888" y="4473575"/>
            <a:ext cx="8251825" cy="192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Clr>
                <a:srgbClr val="800080"/>
              </a:buClr>
              <a:buSzPct val="50000"/>
              <a:buFont typeface="Wingdings" panose="05000000000000000000" pitchFamily="2" charset="2"/>
              <a:buChar char="n"/>
            </a:pPr>
            <a:r>
              <a:rPr kumimoji="1" lang="zh-CN" altLang="en-US" sz="3000" b="1">
                <a:latin typeface="Times New Roman" panose="02020603050405020304" pitchFamily="18" charset="0"/>
                <a:ea typeface="仿宋_GB2312" pitchFamily="49" charset="-122"/>
              </a:rPr>
              <a:t>最后得到的拓扑有序序列为 </a:t>
            </a:r>
            <a:r>
              <a:rPr kumimoji="1" lang="en-US" altLang="zh-CN" sz="3000" b="1">
                <a:latin typeface="Times New Roman" panose="02020603050405020304" pitchFamily="18" charset="0"/>
                <a:ea typeface="仿宋_GB2312" pitchFamily="49" charset="-122"/>
              </a:rPr>
              <a:t>C</a:t>
            </a:r>
            <a:r>
              <a:rPr kumimoji="1" lang="en-US" altLang="zh-CN" sz="3000" b="1" baseline="-25000">
                <a:latin typeface="Times New Roman" panose="02020603050405020304" pitchFamily="18" charset="0"/>
                <a:ea typeface="仿宋_GB2312" pitchFamily="49" charset="-122"/>
              </a:rPr>
              <a:t>4</a:t>
            </a:r>
            <a:r>
              <a:rPr kumimoji="1" lang="en-US" altLang="zh-CN" sz="3000" b="1">
                <a:latin typeface="Times New Roman" panose="02020603050405020304" pitchFamily="18" charset="0"/>
                <a:ea typeface="仿宋_GB2312" pitchFamily="49" charset="-122"/>
              </a:rPr>
              <a:t> , C</a:t>
            </a:r>
            <a:r>
              <a:rPr kumimoji="1" lang="en-US" altLang="zh-CN" sz="3000" b="1" baseline="-25000">
                <a:latin typeface="Times New Roman" panose="02020603050405020304" pitchFamily="18" charset="0"/>
                <a:ea typeface="仿宋_GB2312" pitchFamily="49" charset="-122"/>
              </a:rPr>
              <a:t>0</a:t>
            </a:r>
            <a:r>
              <a:rPr kumimoji="1" lang="en-US" altLang="zh-CN" sz="3000" b="1">
                <a:latin typeface="Times New Roman" panose="02020603050405020304" pitchFamily="18" charset="0"/>
                <a:ea typeface="仿宋_GB2312" pitchFamily="49" charset="-122"/>
              </a:rPr>
              <a:t> , C</a:t>
            </a:r>
            <a:r>
              <a:rPr kumimoji="1" lang="en-US" altLang="zh-CN" sz="3000" b="1" baseline="-25000">
                <a:latin typeface="Times New Roman" panose="02020603050405020304" pitchFamily="18" charset="0"/>
                <a:ea typeface="仿宋_GB2312" pitchFamily="49" charset="-122"/>
              </a:rPr>
              <a:t>3</a:t>
            </a:r>
            <a:r>
              <a:rPr kumimoji="1" lang="en-US" altLang="zh-CN" sz="3000" b="1">
                <a:latin typeface="Times New Roman" panose="02020603050405020304" pitchFamily="18" charset="0"/>
                <a:ea typeface="仿宋_GB2312" pitchFamily="49" charset="-122"/>
              </a:rPr>
              <a:t> , C</a:t>
            </a:r>
            <a:r>
              <a:rPr kumimoji="1" lang="en-US" altLang="zh-CN" sz="3000" b="1" baseline="-25000">
                <a:latin typeface="Times New Roman" panose="02020603050405020304" pitchFamily="18" charset="0"/>
                <a:ea typeface="仿宋_GB2312" pitchFamily="49" charset="-122"/>
              </a:rPr>
              <a:t>2</a:t>
            </a:r>
            <a:r>
              <a:rPr kumimoji="1" lang="en-US" altLang="zh-CN" sz="3000" b="1">
                <a:latin typeface="Times New Roman" panose="02020603050405020304" pitchFamily="18" charset="0"/>
                <a:ea typeface="仿宋_GB2312" pitchFamily="49" charset="-122"/>
              </a:rPr>
              <a:t> , C</a:t>
            </a:r>
            <a:r>
              <a:rPr kumimoji="1" lang="en-US" altLang="zh-CN" sz="3000" b="1" baseline="-25000">
                <a:latin typeface="Times New Roman" panose="02020603050405020304" pitchFamily="18" charset="0"/>
                <a:ea typeface="仿宋_GB2312" pitchFamily="49" charset="-122"/>
              </a:rPr>
              <a:t>1 </a:t>
            </a:r>
            <a:r>
              <a:rPr kumimoji="1" lang="en-US" altLang="zh-CN" sz="3000" b="1">
                <a:latin typeface="Times New Roman" panose="02020603050405020304" pitchFamily="18" charset="0"/>
                <a:ea typeface="仿宋_GB2312" pitchFamily="49" charset="-122"/>
              </a:rPr>
              <a:t>, C</a:t>
            </a:r>
            <a:r>
              <a:rPr kumimoji="1" lang="en-US" altLang="zh-CN" sz="3000" b="1" baseline="-25000">
                <a:latin typeface="Times New Roman" panose="02020603050405020304" pitchFamily="18" charset="0"/>
                <a:ea typeface="仿宋_GB2312" pitchFamily="49" charset="-122"/>
              </a:rPr>
              <a:t>5</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。它满足图中给出的所有前驱和后继关系，对于本来没有这种关系的顶点，如</a:t>
            </a:r>
            <a:r>
              <a:rPr kumimoji="1" lang="en-US" altLang="zh-CN" sz="3000" b="1">
                <a:latin typeface="Times New Roman" panose="02020603050405020304" pitchFamily="18" charset="0"/>
                <a:ea typeface="仿宋_GB2312" pitchFamily="49" charset="-122"/>
              </a:rPr>
              <a:t>C</a:t>
            </a:r>
            <a:r>
              <a:rPr kumimoji="1" lang="en-US" altLang="zh-CN" sz="3000" b="1" baseline="-25000">
                <a:latin typeface="Times New Roman" panose="02020603050405020304" pitchFamily="18" charset="0"/>
                <a:ea typeface="仿宋_GB2312" pitchFamily="49" charset="-122"/>
              </a:rPr>
              <a:t>4</a:t>
            </a:r>
            <a:r>
              <a:rPr kumimoji="1" lang="zh-CN" altLang="en-US" sz="3000" b="1">
                <a:latin typeface="Times New Roman" panose="02020603050405020304" pitchFamily="18" charset="0"/>
                <a:ea typeface="仿宋_GB2312" pitchFamily="49" charset="-122"/>
              </a:rPr>
              <a:t>和</a:t>
            </a:r>
            <a:r>
              <a:rPr kumimoji="1" lang="en-US" altLang="zh-CN" sz="3000" b="1">
                <a:latin typeface="Times New Roman" panose="02020603050405020304" pitchFamily="18" charset="0"/>
                <a:ea typeface="仿宋_GB2312" pitchFamily="49" charset="-122"/>
              </a:rPr>
              <a:t>C</a:t>
            </a:r>
            <a:r>
              <a:rPr kumimoji="1" lang="en-US" altLang="zh-CN" sz="3000" b="1" baseline="-25000">
                <a:latin typeface="Times New Roman" panose="02020603050405020304" pitchFamily="18" charset="0"/>
                <a:ea typeface="仿宋_GB2312" pitchFamily="49" charset="-122"/>
              </a:rPr>
              <a:t>2</a:t>
            </a:r>
            <a:r>
              <a:rPr kumimoji="1" lang="zh-CN" altLang="en-US" sz="3000" b="1">
                <a:latin typeface="Times New Roman" panose="02020603050405020304" pitchFamily="18" charset="0"/>
                <a:ea typeface="仿宋_GB2312" pitchFamily="49" charset="-122"/>
              </a:rPr>
              <a:t>，也排出了先后次序关系。</a:t>
            </a:r>
            <a:endParaRPr kumimoji="1" lang="zh-CN" altLang="en-US" sz="3000" b="1">
              <a:latin typeface="Times New Roman" panose="02020603050405020304" pitchFamily="18" charset="0"/>
              <a:ea typeface="楷体_GB2312" panose="02010609030101010101" pitchFamily="49" charset="-122"/>
            </a:endParaRPr>
          </a:p>
        </p:txBody>
      </p:sp>
      <p:sp>
        <p:nvSpPr>
          <p:cNvPr id="439313" name="Text Box 17">
            <a:extLst>
              <a:ext uri="{FF2B5EF4-FFF2-40B4-BE49-F238E27FC236}">
                <a16:creationId xmlns:a16="http://schemas.microsoft.com/office/drawing/2014/main" id="{A82FFF5F-41D1-4BFA-845F-51DCE89817AB}"/>
              </a:ext>
            </a:extLst>
          </p:cNvPr>
          <p:cNvSpPr txBox="1">
            <a:spLocks noChangeArrowheads="1"/>
          </p:cNvSpPr>
          <p:nvPr/>
        </p:nvSpPr>
        <p:spPr bwMode="auto">
          <a:xfrm>
            <a:off x="5319713" y="3860800"/>
            <a:ext cx="2852737"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800080"/>
                </a:solidFill>
              </a:rPr>
              <a:t>(h) </a:t>
            </a:r>
            <a:r>
              <a:rPr kumimoji="1" lang="zh-CN" altLang="en-US" sz="2800" b="1">
                <a:solidFill>
                  <a:srgbClr val="800080"/>
                </a:solidFill>
              </a:rPr>
              <a:t>拓扑排序完成</a:t>
            </a:r>
            <a:endParaRPr kumimoji="1" lang="zh-CN" altLang="en-US" sz="2800">
              <a:solidFill>
                <a:srgbClr val="800080"/>
              </a:solidFill>
              <a:ea typeface="宋体" panose="02010600030101010101" pitchFamily="2" charset="-122"/>
            </a:endParaRPr>
          </a:p>
        </p:txBody>
      </p:sp>
    </p:spTree>
  </p:cSld>
  <p:clrMapOvr>
    <a:masterClrMapping/>
  </p:clrMapOvr>
  <p:transition spd="med">
    <p:wipe dir="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2">
            <a:extLst>
              <a:ext uri="{FF2B5EF4-FFF2-40B4-BE49-F238E27FC236}">
                <a16:creationId xmlns:a16="http://schemas.microsoft.com/office/drawing/2014/main" id="{25142AE7-649F-4122-B7ED-A51B8515C051}"/>
              </a:ext>
            </a:extLst>
          </p:cNvPr>
          <p:cNvSpPr>
            <a:spLocks noGrp="1"/>
          </p:cNvSpPr>
          <p:nvPr>
            <p:ph type="sldNum" sz="quarter" idx="11"/>
          </p:nvPr>
        </p:nvSpPr>
        <p:spPr/>
        <p:txBody>
          <a:bodyPr/>
          <a:lstStyle/>
          <a:p>
            <a:r>
              <a:rPr lang="en-US" altLang="zh-CN"/>
              <a:t>146-</a:t>
            </a:r>
            <a:fld id="{6DC97790-2829-45AA-A067-A8D381AC3381}" type="slidenum">
              <a:rPr lang="en-US" altLang="zh-CN"/>
              <a:pPr/>
              <a:t>124</a:t>
            </a:fld>
            <a:endParaRPr lang="en-US" altLang="zh-CN"/>
          </a:p>
        </p:txBody>
      </p:sp>
      <p:sp>
        <p:nvSpPr>
          <p:cNvPr id="440337" name="Line 17">
            <a:extLst>
              <a:ext uri="{FF2B5EF4-FFF2-40B4-BE49-F238E27FC236}">
                <a16:creationId xmlns:a16="http://schemas.microsoft.com/office/drawing/2014/main" id="{917C10FE-3F26-418B-8E8F-88176BFAF342}"/>
              </a:ext>
            </a:extLst>
          </p:cNvPr>
          <p:cNvSpPr>
            <a:spLocks noChangeShapeType="1"/>
          </p:cNvSpPr>
          <p:nvPr/>
        </p:nvSpPr>
        <p:spPr bwMode="auto">
          <a:xfrm flipH="1" flipV="1">
            <a:off x="5976938" y="4833938"/>
            <a:ext cx="1143000" cy="1143000"/>
          </a:xfrm>
          <a:prstGeom prst="line">
            <a:avLst/>
          </a:prstGeom>
          <a:noFill/>
          <a:ln w="38100">
            <a:solidFill>
              <a:srgbClr val="FF3300"/>
            </a:solidFill>
            <a:round/>
            <a:headEnd type="stealth" w="lg" len="lg"/>
            <a:tailEnd type="none" w="sm" len="lg"/>
          </a:ln>
          <a:extLst>
            <a:ext uri="{909E8E84-426E-40DD-AFC4-6F175D3DCCD1}">
              <a14:hiddenFill xmlns:a14="http://schemas.microsoft.com/office/drawing/2010/main">
                <a:noFill/>
              </a14:hiddenFill>
            </a:ext>
          </a:extLst>
        </p:spPr>
        <p:txBody>
          <a:bodyPr wrap="none" anchor="ctr"/>
          <a:lstStyle/>
          <a:p>
            <a:endParaRPr lang="en-US"/>
          </a:p>
        </p:txBody>
      </p:sp>
      <p:sp>
        <p:nvSpPr>
          <p:cNvPr id="440322" name="Line 2">
            <a:extLst>
              <a:ext uri="{FF2B5EF4-FFF2-40B4-BE49-F238E27FC236}">
                <a16:creationId xmlns:a16="http://schemas.microsoft.com/office/drawing/2014/main" id="{948715A4-AE96-4C51-8FD3-F5F9E10B97C8}"/>
              </a:ext>
            </a:extLst>
          </p:cNvPr>
          <p:cNvSpPr>
            <a:spLocks noChangeShapeType="1"/>
          </p:cNvSpPr>
          <p:nvPr/>
        </p:nvSpPr>
        <p:spPr bwMode="auto">
          <a:xfrm flipH="1" flipV="1">
            <a:off x="4495800" y="4876800"/>
            <a:ext cx="1143000" cy="1143000"/>
          </a:xfrm>
          <a:prstGeom prst="line">
            <a:avLst/>
          </a:prstGeom>
          <a:noFill/>
          <a:ln w="38100">
            <a:solidFill>
              <a:srgbClr val="FF3300"/>
            </a:solidFill>
            <a:round/>
            <a:headEnd type="none" w="sm"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40323" name="Text Box 3">
            <a:extLst>
              <a:ext uri="{FF2B5EF4-FFF2-40B4-BE49-F238E27FC236}">
                <a16:creationId xmlns:a16="http://schemas.microsoft.com/office/drawing/2014/main" id="{424B8616-33A7-47C7-B1BC-499D9012D7D6}"/>
              </a:ext>
            </a:extLst>
          </p:cNvPr>
          <p:cNvSpPr txBox="1">
            <a:spLocks noChangeArrowheads="1"/>
          </p:cNvSpPr>
          <p:nvPr/>
        </p:nvSpPr>
        <p:spPr bwMode="auto">
          <a:xfrm>
            <a:off x="-1281113" y="20638"/>
            <a:ext cx="184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kumimoji="1" lang="en-US" altLang="en-US" sz="2400">
              <a:ea typeface="宋体" panose="02010600030101010101" pitchFamily="2" charset="-122"/>
            </a:endParaRPr>
          </a:p>
        </p:txBody>
      </p:sp>
      <p:sp>
        <p:nvSpPr>
          <p:cNvPr id="440324" name="Text Box 4">
            <a:extLst>
              <a:ext uri="{FF2B5EF4-FFF2-40B4-BE49-F238E27FC236}">
                <a16:creationId xmlns:a16="http://schemas.microsoft.com/office/drawing/2014/main" id="{AD8C578F-B94A-4D7E-AC39-C66B568EB42A}"/>
              </a:ext>
            </a:extLst>
          </p:cNvPr>
          <p:cNvSpPr txBox="1">
            <a:spLocks noChangeArrowheads="1"/>
          </p:cNvSpPr>
          <p:nvPr/>
        </p:nvSpPr>
        <p:spPr bwMode="auto">
          <a:xfrm>
            <a:off x="642938" y="5037138"/>
            <a:ext cx="2560637"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3000" b="1">
                <a:effectLst>
                  <a:outerShdw blurRad="38100" dist="38100" dir="2700000" algn="tl">
                    <a:srgbClr val="C0C0C0"/>
                  </a:outerShdw>
                </a:effectLst>
              </a:rPr>
              <a:t>AOV</a:t>
            </a:r>
            <a:r>
              <a:rPr kumimoji="1" lang="zh-CN" altLang="en-US" sz="3000" b="1">
                <a:effectLst>
                  <a:outerShdw blurRad="38100" dist="38100" dir="2700000" algn="tl">
                    <a:srgbClr val="C0C0C0"/>
                  </a:outerShdw>
                </a:effectLst>
              </a:rPr>
              <a:t>网络及其</a:t>
            </a:r>
          </a:p>
          <a:p>
            <a:r>
              <a:rPr kumimoji="1" lang="zh-CN" altLang="en-US" sz="3000" b="1">
                <a:effectLst>
                  <a:outerShdw blurRad="38100" dist="38100" dir="2700000" algn="tl">
                    <a:srgbClr val="C0C0C0"/>
                  </a:outerShdw>
                </a:effectLst>
              </a:rPr>
              <a:t>邻接表表示</a:t>
            </a:r>
            <a:endParaRPr kumimoji="1" lang="zh-CN" altLang="en-US" sz="3000">
              <a:ea typeface="宋体" panose="02010600030101010101" pitchFamily="2" charset="-122"/>
            </a:endParaRPr>
          </a:p>
        </p:txBody>
      </p:sp>
      <p:sp>
        <p:nvSpPr>
          <p:cNvPr id="440325" name="Oval 5" descr="羊皮纸">
            <a:extLst>
              <a:ext uri="{FF2B5EF4-FFF2-40B4-BE49-F238E27FC236}">
                <a16:creationId xmlns:a16="http://schemas.microsoft.com/office/drawing/2014/main" id="{93A81FEF-E6EB-48DD-BF40-F516033E1AED}"/>
              </a:ext>
            </a:extLst>
          </p:cNvPr>
          <p:cNvSpPr>
            <a:spLocks noChangeArrowheads="1"/>
          </p:cNvSpPr>
          <p:nvPr/>
        </p:nvSpPr>
        <p:spPr bwMode="auto">
          <a:xfrm>
            <a:off x="4038600" y="4419600"/>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ea typeface="宋体" panose="02010600030101010101" pitchFamily="2" charset="-122"/>
              </a:rPr>
              <a:t>C0</a:t>
            </a:r>
            <a:endParaRPr kumimoji="1" lang="en-US" altLang="zh-CN" sz="2400">
              <a:ea typeface="宋体" panose="02010600030101010101" pitchFamily="2" charset="-122"/>
            </a:endParaRPr>
          </a:p>
        </p:txBody>
      </p:sp>
      <p:sp>
        <p:nvSpPr>
          <p:cNvPr id="440326" name="Oval 6" descr="羊皮纸">
            <a:extLst>
              <a:ext uri="{FF2B5EF4-FFF2-40B4-BE49-F238E27FC236}">
                <a16:creationId xmlns:a16="http://schemas.microsoft.com/office/drawing/2014/main" id="{246D6CA5-D18C-4D57-BE07-B17394D6CD46}"/>
              </a:ext>
            </a:extLst>
          </p:cNvPr>
          <p:cNvSpPr>
            <a:spLocks noChangeArrowheads="1"/>
          </p:cNvSpPr>
          <p:nvPr/>
        </p:nvSpPr>
        <p:spPr bwMode="auto">
          <a:xfrm>
            <a:off x="5562600" y="4419600"/>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ea typeface="宋体" panose="02010600030101010101" pitchFamily="2" charset="-122"/>
              </a:rPr>
              <a:t>C1</a:t>
            </a:r>
            <a:endParaRPr kumimoji="1" lang="en-US" altLang="zh-CN" sz="2400">
              <a:ea typeface="宋体" panose="02010600030101010101" pitchFamily="2" charset="-122"/>
            </a:endParaRPr>
          </a:p>
        </p:txBody>
      </p:sp>
      <p:sp>
        <p:nvSpPr>
          <p:cNvPr id="440327" name="Oval 7" descr="羊皮纸">
            <a:extLst>
              <a:ext uri="{FF2B5EF4-FFF2-40B4-BE49-F238E27FC236}">
                <a16:creationId xmlns:a16="http://schemas.microsoft.com/office/drawing/2014/main" id="{EBB409EC-34A4-4BAD-99E3-FBFA0E658C07}"/>
              </a:ext>
            </a:extLst>
          </p:cNvPr>
          <p:cNvSpPr>
            <a:spLocks noChangeArrowheads="1"/>
          </p:cNvSpPr>
          <p:nvPr/>
        </p:nvSpPr>
        <p:spPr bwMode="auto">
          <a:xfrm>
            <a:off x="7086600" y="4419600"/>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ea typeface="宋体" panose="02010600030101010101" pitchFamily="2" charset="-122"/>
              </a:rPr>
              <a:t>C2</a:t>
            </a:r>
            <a:endParaRPr kumimoji="1" lang="en-US" altLang="zh-CN" sz="2400">
              <a:ea typeface="宋体" panose="02010600030101010101" pitchFamily="2" charset="-122"/>
            </a:endParaRPr>
          </a:p>
        </p:txBody>
      </p:sp>
      <p:sp>
        <p:nvSpPr>
          <p:cNvPr id="440328" name="Line 8">
            <a:extLst>
              <a:ext uri="{FF2B5EF4-FFF2-40B4-BE49-F238E27FC236}">
                <a16:creationId xmlns:a16="http://schemas.microsoft.com/office/drawing/2014/main" id="{FC5E488F-87E4-41DB-8C88-7C70C75A7CB9}"/>
              </a:ext>
            </a:extLst>
          </p:cNvPr>
          <p:cNvSpPr>
            <a:spLocks noChangeShapeType="1"/>
          </p:cNvSpPr>
          <p:nvPr/>
        </p:nvSpPr>
        <p:spPr bwMode="auto">
          <a:xfrm>
            <a:off x="4572000" y="4648200"/>
            <a:ext cx="990600" cy="0"/>
          </a:xfrm>
          <a:prstGeom prst="line">
            <a:avLst/>
          </a:prstGeom>
          <a:noFill/>
          <a:ln w="38100">
            <a:solidFill>
              <a:srgbClr val="FF3300"/>
            </a:solidFill>
            <a:round/>
            <a:headEnd type="none" w="sm"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40329" name="Line 9">
            <a:extLst>
              <a:ext uri="{FF2B5EF4-FFF2-40B4-BE49-F238E27FC236}">
                <a16:creationId xmlns:a16="http://schemas.microsoft.com/office/drawing/2014/main" id="{F4A7FAD1-9DBE-40D2-8799-CD6D5F4F99C6}"/>
              </a:ext>
            </a:extLst>
          </p:cNvPr>
          <p:cNvSpPr>
            <a:spLocks noChangeShapeType="1"/>
          </p:cNvSpPr>
          <p:nvPr/>
        </p:nvSpPr>
        <p:spPr bwMode="auto">
          <a:xfrm>
            <a:off x="6096000" y="4648200"/>
            <a:ext cx="990600" cy="0"/>
          </a:xfrm>
          <a:prstGeom prst="line">
            <a:avLst/>
          </a:prstGeom>
          <a:noFill/>
          <a:ln w="38100">
            <a:solidFill>
              <a:srgbClr val="FF3300"/>
            </a:solidFill>
            <a:round/>
            <a:headEnd type="stealth" w="lg" len="lg"/>
            <a:tailEnd type="none" w="sm" len="lg"/>
          </a:ln>
          <a:extLst>
            <a:ext uri="{909E8E84-426E-40DD-AFC4-6F175D3DCCD1}">
              <a14:hiddenFill xmlns:a14="http://schemas.microsoft.com/office/drawing/2010/main">
                <a:noFill/>
              </a14:hiddenFill>
            </a:ext>
          </a:extLst>
        </p:spPr>
        <p:txBody>
          <a:bodyPr wrap="none" anchor="ctr"/>
          <a:lstStyle/>
          <a:p>
            <a:endParaRPr lang="en-US"/>
          </a:p>
        </p:txBody>
      </p:sp>
      <p:sp>
        <p:nvSpPr>
          <p:cNvPr id="440330" name="Oval 10" descr="羊皮纸">
            <a:extLst>
              <a:ext uri="{FF2B5EF4-FFF2-40B4-BE49-F238E27FC236}">
                <a16:creationId xmlns:a16="http://schemas.microsoft.com/office/drawing/2014/main" id="{9CEC5F19-FD08-4BD8-BDD5-59489C2A6296}"/>
              </a:ext>
            </a:extLst>
          </p:cNvPr>
          <p:cNvSpPr>
            <a:spLocks noChangeArrowheads="1"/>
          </p:cNvSpPr>
          <p:nvPr/>
        </p:nvSpPr>
        <p:spPr bwMode="auto">
          <a:xfrm>
            <a:off x="4038600" y="5867400"/>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ea typeface="宋体" panose="02010600030101010101" pitchFamily="2" charset="-122"/>
              </a:rPr>
              <a:t>C3</a:t>
            </a:r>
            <a:endParaRPr kumimoji="1" lang="en-US" altLang="zh-CN" sz="2400">
              <a:ea typeface="宋体" panose="02010600030101010101" pitchFamily="2" charset="-122"/>
            </a:endParaRPr>
          </a:p>
        </p:txBody>
      </p:sp>
      <p:sp>
        <p:nvSpPr>
          <p:cNvPr id="440331" name="Line 11">
            <a:extLst>
              <a:ext uri="{FF2B5EF4-FFF2-40B4-BE49-F238E27FC236}">
                <a16:creationId xmlns:a16="http://schemas.microsoft.com/office/drawing/2014/main" id="{668308DB-1E71-460F-B180-5C81423AC06D}"/>
              </a:ext>
            </a:extLst>
          </p:cNvPr>
          <p:cNvSpPr>
            <a:spLocks noChangeShapeType="1"/>
          </p:cNvSpPr>
          <p:nvPr/>
        </p:nvSpPr>
        <p:spPr bwMode="auto">
          <a:xfrm>
            <a:off x="4267200" y="4953000"/>
            <a:ext cx="0" cy="914400"/>
          </a:xfrm>
          <a:prstGeom prst="line">
            <a:avLst/>
          </a:prstGeom>
          <a:noFill/>
          <a:ln w="38100">
            <a:solidFill>
              <a:srgbClr val="FF3300"/>
            </a:solidFill>
            <a:round/>
            <a:headEnd type="none" w="sm"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40332" name="Oval 12" descr="羊皮纸">
            <a:extLst>
              <a:ext uri="{FF2B5EF4-FFF2-40B4-BE49-F238E27FC236}">
                <a16:creationId xmlns:a16="http://schemas.microsoft.com/office/drawing/2014/main" id="{7C49B267-1890-4F7A-BB3E-8FD9AFE0DEA9}"/>
              </a:ext>
            </a:extLst>
          </p:cNvPr>
          <p:cNvSpPr>
            <a:spLocks noChangeArrowheads="1"/>
          </p:cNvSpPr>
          <p:nvPr/>
        </p:nvSpPr>
        <p:spPr bwMode="auto">
          <a:xfrm>
            <a:off x="5562600" y="5867400"/>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ea typeface="宋体" panose="02010600030101010101" pitchFamily="2" charset="-122"/>
              </a:rPr>
              <a:t>C4</a:t>
            </a:r>
            <a:endParaRPr kumimoji="1" lang="en-US" altLang="zh-CN" sz="2400">
              <a:ea typeface="宋体" panose="02010600030101010101" pitchFamily="2" charset="-122"/>
            </a:endParaRPr>
          </a:p>
        </p:txBody>
      </p:sp>
      <p:sp>
        <p:nvSpPr>
          <p:cNvPr id="440333" name="Line 13">
            <a:extLst>
              <a:ext uri="{FF2B5EF4-FFF2-40B4-BE49-F238E27FC236}">
                <a16:creationId xmlns:a16="http://schemas.microsoft.com/office/drawing/2014/main" id="{77918A69-869F-45DF-A2B4-8D176804803E}"/>
              </a:ext>
            </a:extLst>
          </p:cNvPr>
          <p:cNvSpPr>
            <a:spLocks noChangeShapeType="1"/>
          </p:cNvSpPr>
          <p:nvPr/>
        </p:nvSpPr>
        <p:spPr bwMode="auto">
          <a:xfrm>
            <a:off x="5832475" y="4953000"/>
            <a:ext cx="0" cy="914400"/>
          </a:xfrm>
          <a:prstGeom prst="line">
            <a:avLst/>
          </a:prstGeom>
          <a:noFill/>
          <a:ln w="38100">
            <a:solidFill>
              <a:srgbClr val="FF3300"/>
            </a:solidFill>
            <a:round/>
            <a:headEnd type="stealth" w="lg" len="lg"/>
            <a:tailEnd type="none" w="sm" len="lg"/>
          </a:ln>
          <a:extLst>
            <a:ext uri="{909E8E84-426E-40DD-AFC4-6F175D3DCCD1}">
              <a14:hiddenFill xmlns:a14="http://schemas.microsoft.com/office/drawing/2010/main">
                <a:noFill/>
              </a14:hiddenFill>
            </a:ext>
          </a:extLst>
        </p:spPr>
        <p:txBody>
          <a:bodyPr wrap="none" anchor="ctr"/>
          <a:lstStyle/>
          <a:p>
            <a:endParaRPr lang="en-US"/>
          </a:p>
        </p:txBody>
      </p:sp>
      <p:sp>
        <p:nvSpPr>
          <p:cNvPr id="440334" name="Line 14">
            <a:extLst>
              <a:ext uri="{FF2B5EF4-FFF2-40B4-BE49-F238E27FC236}">
                <a16:creationId xmlns:a16="http://schemas.microsoft.com/office/drawing/2014/main" id="{73B3F2ED-C7E6-4F8B-934D-4A954198E015}"/>
              </a:ext>
            </a:extLst>
          </p:cNvPr>
          <p:cNvSpPr>
            <a:spLocks noChangeShapeType="1"/>
          </p:cNvSpPr>
          <p:nvPr/>
        </p:nvSpPr>
        <p:spPr bwMode="auto">
          <a:xfrm>
            <a:off x="6096000" y="6172200"/>
            <a:ext cx="990600" cy="0"/>
          </a:xfrm>
          <a:prstGeom prst="line">
            <a:avLst/>
          </a:prstGeom>
          <a:noFill/>
          <a:ln w="38100">
            <a:solidFill>
              <a:srgbClr val="FF3300"/>
            </a:solidFill>
            <a:round/>
            <a:headEnd type="none" w="sm"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40335" name="Oval 15" descr="羊皮纸">
            <a:extLst>
              <a:ext uri="{FF2B5EF4-FFF2-40B4-BE49-F238E27FC236}">
                <a16:creationId xmlns:a16="http://schemas.microsoft.com/office/drawing/2014/main" id="{8D6BD3DA-BD86-4A44-8AAB-AC53D1DAC96A}"/>
              </a:ext>
            </a:extLst>
          </p:cNvPr>
          <p:cNvSpPr>
            <a:spLocks noChangeArrowheads="1"/>
          </p:cNvSpPr>
          <p:nvPr/>
        </p:nvSpPr>
        <p:spPr bwMode="auto">
          <a:xfrm>
            <a:off x="7086600" y="5867400"/>
            <a:ext cx="533400" cy="533400"/>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ea typeface="宋体" panose="02010600030101010101" pitchFamily="2" charset="-122"/>
              </a:rPr>
              <a:t>C5</a:t>
            </a:r>
            <a:endParaRPr kumimoji="1" lang="en-US" altLang="zh-CN" sz="2400">
              <a:ea typeface="宋体" panose="02010600030101010101" pitchFamily="2" charset="-122"/>
            </a:endParaRPr>
          </a:p>
        </p:txBody>
      </p:sp>
      <p:sp>
        <p:nvSpPr>
          <p:cNvPr id="440336" name="Line 16">
            <a:extLst>
              <a:ext uri="{FF2B5EF4-FFF2-40B4-BE49-F238E27FC236}">
                <a16:creationId xmlns:a16="http://schemas.microsoft.com/office/drawing/2014/main" id="{F3B2CB72-0AFF-4C8A-B85E-D5821AC02B8F}"/>
              </a:ext>
            </a:extLst>
          </p:cNvPr>
          <p:cNvSpPr>
            <a:spLocks noChangeShapeType="1"/>
          </p:cNvSpPr>
          <p:nvPr/>
        </p:nvSpPr>
        <p:spPr bwMode="auto">
          <a:xfrm>
            <a:off x="7391400" y="4953000"/>
            <a:ext cx="0" cy="914400"/>
          </a:xfrm>
          <a:prstGeom prst="line">
            <a:avLst/>
          </a:prstGeom>
          <a:noFill/>
          <a:ln w="38100">
            <a:solidFill>
              <a:srgbClr val="FF3300"/>
            </a:solidFill>
            <a:round/>
            <a:headEnd type="none" w="sm"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40338" name="Rectangle 18" descr="新闻纸">
            <a:extLst>
              <a:ext uri="{FF2B5EF4-FFF2-40B4-BE49-F238E27FC236}">
                <a16:creationId xmlns:a16="http://schemas.microsoft.com/office/drawing/2014/main" id="{E286FD94-8D3B-4070-BFCD-0FF2EED4F332}"/>
              </a:ext>
            </a:extLst>
          </p:cNvPr>
          <p:cNvSpPr>
            <a:spLocks noChangeArrowheads="1"/>
          </p:cNvSpPr>
          <p:nvPr/>
        </p:nvSpPr>
        <p:spPr bwMode="auto">
          <a:xfrm>
            <a:off x="838200" y="1219200"/>
            <a:ext cx="685800" cy="3657600"/>
          </a:xfrm>
          <a:prstGeom prst="rect">
            <a:avLst/>
          </a:prstGeom>
          <a:blipFill dpi="0" rotWithShape="0">
            <a:blip r:embed="rId3"/>
            <a:srcRect/>
            <a:tile tx="0" ty="0" sx="100000" sy="100000" flip="none" algn="tl"/>
          </a:blipFill>
          <a:ln w="38100">
            <a:solidFill>
              <a:srgbClr val="008080"/>
            </a:solidFill>
            <a:miter lim="800000"/>
            <a:headEnd/>
            <a:tailEnd/>
          </a:ln>
          <a:effectLst>
            <a:outerShdw dist="35921" dir="2700000" algn="ctr" rotWithShape="0">
              <a:srgbClr val="808080"/>
            </a:outerShdw>
          </a:effectLst>
        </p:spPr>
        <p:txBody>
          <a:bodyPr wrap="none" anchor="ctr"/>
          <a:lstStyle/>
          <a:p>
            <a:endParaRPr kumimoji="1" lang="en-US" altLang="en-US" sz="2400">
              <a:ea typeface="宋体" panose="02010600030101010101" pitchFamily="2" charset="-122"/>
            </a:endParaRPr>
          </a:p>
        </p:txBody>
      </p:sp>
      <p:sp>
        <p:nvSpPr>
          <p:cNvPr id="440339" name="Rectangle 19" descr="新闻纸">
            <a:extLst>
              <a:ext uri="{FF2B5EF4-FFF2-40B4-BE49-F238E27FC236}">
                <a16:creationId xmlns:a16="http://schemas.microsoft.com/office/drawing/2014/main" id="{AD92CA64-7984-4398-9F94-130EBF5447F7}"/>
              </a:ext>
            </a:extLst>
          </p:cNvPr>
          <p:cNvSpPr>
            <a:spLocks noChangeArrowheads="1"/>
          </p:cNvSpPr>
          <p:nvPr/>
        </p:nvSpPr>
        <p:spPr bwMode="auto">
          <a:xfrm>
            <a:off x="1676400" y="1219200"/>
            <a:ext cx="1371600" cy="3657600"/>
          </a:xfrm>
          <a:prstGeom prst="rect">
            <a:avLst/>
          </a:prstGeom>
          <a:blipFill dpi="0" rotWithShape="0">
            <a:blip r:embed="rId3"/>
            <a:srcRect/>
            <a:tile tx="0" ty="0" sx="100000" sy="100000" flip="none" algn="tl"/>
          </a:blipFill>
          <a:ln w="38100">
            <a:solidFill>
              <a:srgbClr val="008080"/>
            </a:solidFill>
            <a:miter lim="800000"/>
            <a:headEnd/>
            <a:tailEnd/>
          </a:ln>
          <a:effectLst>
            <a:outerShdw dist="35921" dir="2700000" algn="ctr" rotWithShape="0">
              <a:srgbClr val="808080"/>
            </a:outerShdw>
          </a:effectLst>
        </p:spPr>
        <p:txBody>
          <a:bodyPr wrap="none" anchor="ctr"/>
          <a:lstStyle/>
          <a:p>
            <a:pPr algn="l">
              <a:lnSpc>
                <a:spcPct val="120000"/>
              </a:lnSpc>
              <a:spcBef>
                <a:spcPct val="20000"/>
              </a:spcBef>
            </a:pPr>
            <a:r>
              <a:rPr kumimoji="1" lang="en-US" altLang="zh-CN" sz="2800" b="1">
                <a:ea typeface="宋体" panose="02010600030101010101" pitchFamily="2" charset="-122"/>
              </a:rPr>
              <a:t> C0</a:t>
            </a:r>
          </a:p>
          <a:p>
            <a:pPr algn="l">
              <a:lnSpc>
                <a:spcPct val="120000"/>
              </a:lnSpc>
              <a:spcBef>
                <a:spcPct val="20000"/>
              </a:spcBef>
            </a:pPr>
            <a:r>
              <a:rPr kumimoji="1" lang="en-US" altLang="zh-CN" sz="2800" b="1">
                <a:ea typeface="宋体" panose="02010600030101010101" pitchFamily="2" charset="-122"/>
              </a:rPr>
              <a:t> C1</a:t>
            </a:r>
          </a:p>
          <a:p>
            <a:pPr algn="l">
              <a:lnSpc>
                <a:spcPct val="120000"/>
              </a:lnSpc>
              <a:spcBef>
                <a:spcPct val="20000"/>
              </a:spcBef>
            </a:pPr>
            <a:r>
              <a:rPr kumimoji="1" lang="en-US" altLang="zh-CN" sz="2800" b="1">
                <a:ea typeface="宋体" panose="02010600030101010101" pitchFamily="2" charset="-122"/>
              </a:rPr>
              <a:t> C2</a:t>
            </a:r>
          </a:p>
          <a:p>
            <a:pPr algn="l">
              <a:lnSpc>
                <a:spcPct val="120000"/>
              </a:lnSpc>
              <a:spcBef>
                <a:spcPct val="20000"/>
              </a:spcBef>
            </a:pPr>
            <a:r>
              <a:rPr kumimoji="1" lang="en-US" altLang="zh-CN" sz="2800" b="1">
                <a:ea typeface="宋体" panose="02010600030101010101" pitchFamily="2" charset="-122"/>
              </a:rPr>
              <a:t> C3    0</a:t>
            </a:r>
          </a:p>
          <a:p>
            <a:pPr algn="l">
              <a:lnSpc>
                <a:spcPct val="120000"/>
              </a:lnSpc>
              <a:spcBef>
                <a:spcPct val="20000"/>
              </a:spcBef>
            </a:pPr>
            <a:r>
              <a:rPr kumimoji="1" lang="en-US" altLang="zh-CN" sz="2800" b="1">
                <a:ea typeface="宋体" panose="02010600030101010101" pitchFamily="2" charset="-122"/>
              </a:rPr>
              <a:t> C4</a:t>
            </a:r>
          </a:p>
          <a:p>
            <a:pPr algn="l">
              <a:lnSpc>
                <a:spcPct val="120000"/>
              </a:lnSpc>
              <a:spcBef>
                <a:spcPct val="20000"/>
              </a:spcBef>
            </a:pPr>
            <a:r>
              <a:rPr kumimoji="1" lang="en-US" altLang="zh-CN" sz="2800" b="1">
                <a:ea typeface="宋体" panose="02010600030101010101" pitchFamily="2" charset="-122"/>
              </a:rPr>
              <a:t> C5    0</a:t>
            </a:r>
            <a:endParaRPr kumimoji="1" lang="en-US" altLang="zh-CN" sz="2400">
              <a:ea typeface="宋体" panose="02010600030101010101" pitchFamily="2" charset="-122"/>
            </a:endParaRPr>
          </a:p>
        </p:txBody>
      </p:sp>
      <p:sp>
        <p:nvSpPr>
          <p:cNvPr id="440340" name="Text Box 20">
            <a:extLst>
              <a:ext uri="{FF2B5EF4-FFF2-40B4-BE49-F238E27FC236}">
                <a16:creationId xmlns:a16="http://schemas.microsoft.com/office/drawing/2014/main" id="{C1BECFCD-1D70-4F98-86F7-967170E06144}"/>
              </a:ext>
            </a:extLst>
          </p:cNvPr>
          <p:cNvSpPr txBox="1">
            <a:spLocks noChangeArrowheads="1"/>
          </p:cNvSpPr>
          <p:nvPr/>
        </p:nvSpPr>
        <p:spPr bwMode="auto">
          <a:xfrm>
            <a:off x="365125" y="1236663"/>
            <a:ext cx="361950" cy="359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20000"/>
              </a:lnSpc>
              <a:spcBef>
                <a:spcPct val="20000"/>
              </a:spcBef>
            </a:pPr>
            <a:r>
              <a:rPr kumimoji="1" lang="en-US" altLang="zh-CN" sz="2800" b="1">
                <a:solidFill>
                  <a:srgbClr val="008080"/>
                </a:solidFill>
                <a:ea typeface="宋体" panose="02010600030101010101" pitchFamily="2" charset="-122"/>
              </a:rPr>
              <a:t>0</a:t>
            </a:r>
          </a:p>
          <a:p>
            <a:pPr algn="l">
              <a:lnSpc>
                <a:spcPct val="120000"/>
              </a:lnSpc>
              <a:spcBef>
                <a:spcPct val="20000"/>
              </a:spcBef>
            </a:pPr>
            <a:r>
              <a:rPr kumimoji="1" lang="en-US" altLang="zh-CN" sz="2800" b="1">
                <a:solidFill>
                  <a:srgbClr val="008080"/>
                </a:solidFill>
                <a:ea typeface="宋体" panose="02010600030101010101" pitchFamily="2" charset="-122"/>
              </a:rPr>
              <a:t>1</a:t>
            </a:r>
          </a:p>
          <a:p>
            <a:pPr algn="l">
              <a:lnSpc>
                <a:spcPct val="120000"/>
              </a:lnSpc>
              <a:spcBef>
                <a:spcPct val="20000"/>
              </a:spcBef>
            </a:pPr>
            <a:r>
              <a:rPr kumimoji="1" lang="en-US" altLang="zh-CN" sz="2800" b="1">
                <a:solidFill>
                  <a:srgbClr val="008080"/>
                </a:solidFill>
                <a:ea typeface="宋体" panose="02010600030101010101" pitchFamily="2" charset="-122"/>
              </a:rPr>
              <a:t>2</a:t>
            </a:r>
          </a:p>
          <a:p>
            <a:pPr algn="l">
              <a:lnSpc>
                <a:spcPct val="120000"/>
              </a:lnSpc>
              <a:spcBef>
                <a:spcPct val="20000"/>
              </a:spcBef>
            </a:pPr>
            <a:r>
              <a:rPr kumimoji="1" lang="en-US" altLang="zh-CN" sz="2800" b="1">
                <a:solidFill>
                  <a:srgbClr val="008080"/>
                </a:solidFill>
                <a:ea typeface="宋体" panose="02010600030101010101" pitchFamily="2" charset="-122"/>
              </a:rPr>
              <a:t>3</a:t>
            </a:r>
          </a:p>
          <a:p>
            <a:pPr algn="l">
              <a:lnSpc>
                <a:spcPct val="120000"/>
              </a:lnSpc>
              <a:spcBef>
                <a:spcPct val="20000"/>
              </a:spcBef>
            </a:pPr>
            <a:r>
              <a:rPr kumimoji="1" lang="en-US" altLang="zh-CN" sz="2800" b="1">
                <a:solidFill>
                  <a:srgbClr val="008080"/>
                </a:solidFill>
                <a:ea typeface="宋体" panose="02010600030101010101" pitchFamily="2" charset="-122"/>
              </a:rPr>
              <a:t>4</a:t>
            </a:r>
          </a:p>
          <a:p>
            <a:pPr algn="l">
              <a:lnSpc>
                <a:spcPct val="120000"/>
              </a:lnSpc>
              <a:spcBef>
                <a:spcPct val="20000"/>
              </a:spcBef>
            </a:pPr>
            <a:r>
              <a:rPr kumimoji="1" lang="en-US" altLang="zh-CN" sz="2800" b="1">
                <a:solidFill>
                  <a:srgbClr val="008080"/>
                </a:solidFill>
                <a:ea typeface="宋体" panose="02010600030101010101" pitchFamily="2" charset="-122"/>
              </a:rPr>
              <a:t>5</a:t>
            </a:r>
            <a:endParaRPr kumimoji="1" lang="en-US" altLang="zh-CN" sz="2400">
              <a:ea typeface="宋体" panose="02010600030101010101" pitchFamily="2" charset="-122"/>
            </a:endParaRPr>
          </a:p>
        </p:txBody>
      </p:sp>
      <p:sp>
        <p:nvSpPr>
          <p:cNvPr id="440341" name="Text Box 21">
            <a:extLst>
              <a:ext uri="{FF2B5EF4-FFF2-40B4-BE49-F238E27FC236}">
                <a16:creationId xmlns:a16="http://schemas.microsoft.com/office/drawing/2014/main" id="{3824C8E2-3A57-4E75-A613-D4F0E804A935}"/>
              </a:ext>
            </a:extLst>
          </p:cNvPr>
          <p:cNvSpPr txBox="1">
            <a:spLocks noChangeArrowheads="1"/>
          </p:cNvSpPr>
          <p:nvPr/>
        </p:nvSpPr>
        <p:spPr bwMode="auto">
          <a:xfrm>
            <a:off x="609600" y="700088"/>
            <a:ext cx="26352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008080"/>
                </a:solidFill>
                <a:ea typeface="宋体" panose="02010600030101010101" pitchFamily="2" charset="-122"/>
              </a:rPr>
              <a:t>count  data  adj</a:t>
            </a:r>
            <a:r>
              <a:rPr kumimoji="1" lang="en-US" altLang="zh-CN" sz="2400">
                <a:ea typeface="宋体" panose="02010600030101010101" pitchFamily="2" charset="-122"/>
              </a:rPr>
              <a:t> </a:t>
            </a:r>
          </a:p>
        </p:txBody>
      </p:sp>
      <p:sp>
        <p:nvSpPr>
          <p:cNvPr id="440342" name="Text Box 22">
            <a:extLst>
              <a:ext uri="{FF2B5EF4-FFF2-40B4-BE49-F238E27FC236}">
                <a16:creationId xmlns:a16="http://schemas.microsoft.com/office/drawing/2014/main" id="{E7B0C318-D2A6-45AE-8098-F0289313FBF3}"/>
              </a:ext>
            </a:extLst>
          </p:cNvPr>
          <p:cNvSpPr txBox="1">
            <a:spLocks noChangeArrowheads="1"/>
          </p:cNvSpPr>
          <p:nvPr/>
        </p:nvSpPr>
        <p:spPr bwMode="auto">
          <a:xfrm>
            <a:off x="1009650" y="1219200"/>
            <a:ext cx="361950" cy="359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20000"/>
              </a:lnSpc>
              <a:spcBef>
                <a:spcPct val="20000"/>
              </a:spcBef>
            </a:pPr>
            <a:r>
              <a:rPr kumimoji="1" lang="en-US" altLang="zh-CN" sz="2800" b="1">
                <a:solidFill>
                  <a:srgbClr val="FF3300"/>
                </a:solidFill>
                <a:ea typeface="宋体" panose="02010600030101010101" pitchFamily="2" charset="-122"/>
              </a:rPr>
              <a:t>1</a:t>
            </a:r>
          </a:p>
          <a:p>
            <a:pPr algn="l">
              <a:lnSpc>
                <a:spcPct val="120000"/>
              </a:lnSpc>
              <a:spcBef>
                <a:spcPct val="20000"/>
              </a:spcBef>
            </a:pPr>
            <a:r>
              <a:rPr kumimoji="1" lang="en-US" altLang="zh-CN" sz="2800" b="1">
                <a:solidFill>
                  <a:srgbClr val="FF3300"/>
                </a:solidFill>
                <a:ea typeface="宋体" panose="02010600030101010101" pitchFamily="2" charset="-122"/>
              </a:rPr>
              <a:t>3</a:t>
            </a:r>
          </a:p>
          <a:p>
            <a:pPr algn="l">
              <a:lnSpc>
                <a:spcPct val="120000"/>
              </a:lnSpc>
              <a:spcBef>
                <a:spcPct val="20000"/>
              </a:spcBef>
            </a:pPr>
            <a:r>
              <a:rPr kumimoji="1" lang="en-US" altLang="zh-CN" sz="2800" b="1">
                <a:solidFill>
                  <a:srgbClr val="FF3300"/>
                </a:solidFill>
                <a:ea typeface="宋体" panose="02010600030101010101" pitchFamily="2" charset="-122"/>
              </a:rPr>
              <a:t>0</a:t>
            </a:r>
          </a:p>
          <a:p>
            <a:pPr algn="l">
              <a:lnSpc>
                <a:spcPct val="120000"/>
              </a:lnSpc>
              <a:spcBef>
                <a:spcPct val="20000"/>
              </a:spcBef>
            </a:pPr>
            <a:r>
              <a:rPr kumimoji="1" lang="en-US" altLang="zh-CN" sz="2800" b="1">
                <a:solidFill>
                  <a:srgbClr val="FF3300"/>
                </a:solidFill>
                <a:ea typeface="宋体" panose="02010600030101010101" pitchFamily="2" charset="-122"/>
              </a:rPr>
              <a:t>1</a:t>
            </a:r>
          </a:p>
          <a:p>
            <a:pPr algn="l">
              <a:lnSpc>
                <a:spcPct val="120000"/>
              </a:lnSpc>
              <a:spcBef>
                <a:spcPct val="20000"/>
              </a:spcBef>
            </a:pPr>
            <a:r>
              <a:rPr kumimoji="1" lang="en-US" altLang="zh-CN" sz="2800" b="1">
                <a:solidFill>
                  <a:srgbClr val="FF3300"/>
                </a:solidFill>
                <a:ea typeface="宋体" panose="02010600030101010101" pitchFamily="2" charset="-122"/>
              </a:rPr>
              <a:t>0</a:t>
            </a:r>
          </a:p>
          <a:p>
            <a:pPr algn="l">
              <a:lnSpc>
                <a:spcPct val="120000"/>
              </a:lnSpc>
              <a:spcBef>
                <a:spcPct val="20000"/>
              </a:spcBef>
            </a:pPr>
            <a:r>
              <a:rPr kumimoji="1" lang="en-US" altLang="zh-CN" sz="2800" b="1">
                <a:solidFill>
                  <a:srgbClr val="FF3300"/>
                </a:solidFill>
                <a:ea typeface="宋体" panose="02010600030101010101" pitchFamily="2" charset="-122"/>
              </a:rPr>
              <a:t>3</a:t>
            </a:r>
            <a:endParaRPr kumimoji="1" lang="en-US" altLang="zh-CN" sz="2400">
              <a:solidFill>
                <a:srgbClr val="FF3300"/>
              </a:solidFill>
              <a:ea typeface="宋体" panose="02010600030101010101" pitchFamily="2" charset="-122"/>
            </a:endParaRPr>
          </a:p>
        </p:txBody>
      </p:sp>
      <p:sp>
        <p:nvSpPr>
          <p:cNvPr id="440343" name="Line 23">
            <a:extLst>
              <a:ext uri="{FF2B5EF4-FFF2-40B4-BE49-F238E27FC236}">
                <a16:creationId xmlns:a16="http://schemas.microsoft.com/office/drawing/2014/main" id="{A1141AC0-BAB5-4A6D-9077-DE67D5286C2D}"/>
              </a:ext>
            </a:extLst>
          </p:cNvPr>
          <p:cNvSpPr>
            <a:spLocks noChangeShapeType="1"/>
          </p:cNvSpPr>
          <p:nvPr/>
        </p:nvSpPr>
        <p:spPr bwMode="auto">
          <a:xfrm>
            <a:off x="838200" y="1828800"/>
            <a:ext cx="685800"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44" name="Line 24">
            <a:extLst>
              <a:ext uri="{FF2B5EF4-FFF2-40B4-BE49-F238E27FC236}">
                <a16:creationId xmlns:a16="http://schemas.microsoft.com/office/drawing/2014/main" id="{E56036C3-2DE5-4F81-AABD-8AE552394607}"/>
              </a:ext>
            </a:extLst>
          </p:cNvPr>
          <p:cNvSpPr>
            <a:spLocks noChangeShapeType="1"/>
          </p:cNvSpPr>
          <p:nvPr/>
        </p:nvSpPr>
        <p:spPr bwMode="auto">
          <a:xfrm>
            <a:off x="838200" y="2438400"/>
            <a:ext cx="685800"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45" name="Line 25">
            <a:extLst>
              <a:ext uri="{FF2B5EF4-FFF2-40B4-BE49-F238E27FC236}">
                <a16:creationId xmlns:a16="http://schemas.microsoft.com/office/drawing/2014/main" id="{509B27B6-5204-4FAE-92C9-81F4F8FC7AAA}"/>
              </a:ext>
            </a:extLst>
          </p:cNvPr>
          <p:cNvSpPr>
            <a:spLocks noChangeShapeType="1"/>
          </p:cNvSpPr>
          <p:nvPr/>
        </p:nvSpPr>
        <p:spPr bwMode="auto">
          <a:xfrm>
            <a:off x="838200" y="3048000"/>
            <a:ext cx="685800"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46" name="Line 26">
            <a:extLst>
              <a:ext uri="{FF2B5EF4-FFF2-40B4-BE49-F238E27FC236}">
                <a16:creationId xmlns:a16="http://schemas.microsoft.com/office/drawing/2014/main" id="{B42A21AB-908A-4C61-971F-B816921CAB57}"/>
              </a:ext>
            </a:extLst>
          </p:cNvPr>
          <p:cNvSpPr>
            <a:spLocks noChangeShapeType="1"/>
          </p:cNvSpPr>
          <p:nvPr/>
        </p:nvSpPr>
        <p:spPr bwMode="auto">
          <a:xfrm>
            <a:off x="838200" y="3657600"/>
            <a:ext cx="685800"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47" name="Line 27">
            <a:extLst>
              <a:ext uri="{FF2B5EF4-FFF2-40B4-BE49-F238E27FC236}">
                <a16:creationId xmlns:a16="http://schemas.microsoft.com/office/drawing/2014/main" id="{60940B37-C97E-4372-B818-9291FB53061A}"/>
              </a:ext>
            </a:extLst>
          </p:cNvPr>
          <p:cNvSpPr>
            <a:spLocks noChangeShapeType="1"/>
          </p:cNvSpPr>
          <p:nvPr/>
        </p:nvSpPr>
        <p:spPr bwMode="auto">
          <a:xfrm>
            <a:off x="838200" y="4267200"/>
            <a:ext cx="685800"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48" name="Line 28">
            <a:extLst>
              <a:ext uri="{FF2B5EF4-FFF2-40B4-BE49-F238E27FC236}">
                <a16:creationId xmlns:a16="http://schemas.microsoft.com/office/drawing/2014/main" id="{71F5952C-4F9E-459F-90A8-1B51DE440C67}"/>
              </a:ext>
            </a:extLst>
          </p:cNvPr>
          <p:cNvSpPr>
            <a:spLocks noChangeShapeType="1"/>
          </p:cNvSpPr>
          <p:nvPr/>
        </p:nvSpPr>
        <p:spPr bwMode="auto">
          <a:xfrm>
            <a:off x="1676400" y="1828800"/>
            <a:ext cx="1371600"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49" name="Line 29">
            <a:extLst>
              <a:ext uri="{FF2B5EF4-FFF2-40B4-BE49-F238E27FC236}">
                <a16:creationId xmlns:a16="http://schemas.microsoft.com/office/drawing/2014/main" id="{FAD9CFF2-1A9C-4D04-B769-220D4437184B}"/>
              </a:ext>
            </a:extLst>
          </p:cNvPr>
          <p:cNvSpPr>
            <a:spLocks noChangeShapeType="1"/>
          </p:cNvSpPr>
          <p:nvPr/>
        </p:nvSpPr>
        <p:spPr bwMode="auto">
          <a:xfrm>
            <a:off x="1676400" y="2438400"/>
            <a:ext cx="1371600"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50" name="Line 30">
            <a:extLst>
              <a:ext uri="{FF2B5EF4-FFF2-40B4-BE49-F238E27FC236}">
                <a16:creationId xmlns:a16="http://schemas.microsoft.com/office/drawing/2014/main" id="{52FA786B-0303-4CC5-A2AA-2CF07F015EBE}"/>
              </a:ext>
            </a:extLst>
          </p:cNvPr>
          <p:cNvSpPr>
            <a:spLocks noChangeShapeType="1"/>
          </p:cNvSpPr>
          <p:nvPr/>
        </p:nvSpPr>
        <p:spPr bwMode="auto">
          <a:xfrm>
            <a:off x="1676400" y="3048000"/>
            <a:ext cx="1371600"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51" name="Line 31">
            <a:extLst>
              <a:ext uri="{FF2B5EF4-FFF2-40B4-BE49-F238E27FC236}">
                <a16:creationId xmlns:a16="http://schemas.microsoft.com/office/drawing/2014/main" id="{A1EB876D-0859-4825-9A9F-DD5AC0F41D60}"/>
              </a:ext>
            </a:extLst>
          </p:cNvPr>
          <p:cNvSpPr>
            <a:spLocks noChangeShapeType="1"/>
          </p:cNvSpPr>
          <p:nvPr/>
        </p:nvSpPr>
        <p:spPr bwMode="auto">
          <a:xfrm>
            <a:off x="1676400" y="3657600"/>
            <a:ext cx="1371600"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52" name="Line 32">
            <a:extLst>
              <a:ext uri="{FF2B5EF4-FFF2-40B4-BE49-F238E27FC236}">
                <a16:creationId xmlns:a16="http://schemas.microsoft.com/office/drawing/2014/main" id="{5EF26AD2-75A7-42CF-8BB9-A12B6A6B6D15}"/>
              </a:ext>
            </a:extLst>
          </p:cNvPr>
          <p:cNvSpPr>
            <a:spLocks noChangeShapeType="1"/>
          </p:cNvSpPr>
          <p:nvPr/>
        </p:nvSpPr>
        <p:spPr bwMode="auto">
          <a:xfrm>
            <a:off x="1676400" y="4267200"/>
            <a:ext cx="1371600"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53" name="Line 33">
            <a:extLst>
              <a:ext uri="{FF2B5EF4-FFF2-40B4-BE49-F238E27FC236}">
                <a16:creationId xmlns:a16="http://schemas.microsoft.com/office/drawing/2014/main" id="{CF647126-C3A0-44C5-A163-5D88A99B9575}"/>
              </a:ext>
            </a:extLst>
          </p:cNvPr>
          <p:cNvSpPr>
            <a:spLocks noChangeShapeType="1"/>
          </p:cNvSpPr>
          <p:nvPr/>
        </p:nvSpPr>
        <p:spPr bwMode="auto">
          <a:xfrm>
            <a:off x="2514600" y="1219200"/>
            <a:ext cx="0" cy="365760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54" name="Rectangle 34" descr="羊皮纸">
            <a:extLst>
              <a:ext uri="{FF2B5EF4-FFF2-40B4-BE49-F238E27FC236}">
                <a16:creationId xmlns:a16="http://schemas.microsoft.com/office/drawing/2014/main" id="{FA6ABD08-B2F5-4C60-8A51-6CED8B669780}"/>
              </a:ext>
            </a:extLst>
          </p:cNvPr>
          <p:cNvSpPr>
            <a:spLocks noChangeArrowheads="1"/>
          </p:cNvSpPr>
          <p:nvPr/>
        </p:nvSpPr>
        <p:spPr bwMode="auto">
          <a:xfrm>
            <a:off x="3657600" y="1295400"/>
            <a:ext cx="1219200" cy="457200"/>
          </a:xfrm>
          <a:prstGeom prst="rect">
            <a:avLst/>
          </a:prstGeom>
          <a:blipFill dpi="0" rotWithShape="0">
            <a:blip r:embed="rId2"/>
            <a:srcRect/>
            <a:tile tx="0" ty="0" sx="100000" sy="100000" flip="none" algn="tl"/>
          </a:blipFill>
          <a:ln w="19050">
            <a:solidFill>
              <a:schemeClr val="tx1"/>
            </a:solidFill>
            <a:miter lim="800000"/>
            <a:headEnd/>
            <a:tailEnd/>
          </a:ln>
          <a:effectLst>
            <a:outerShdw dist="35921" dir="2700000" algn="ctr" rotWithShape="0">
              <a:srgbClr val="808080"/>
            </a:outerShdw>
          </a:effectLst>
        </p:spPr>
        <p:txBody>
          <a:bodyPr wrap="none" anchor="ctr"/>
          <a:lstStyle/>
          <a:p>
            <a:pPr algn="l"/>
            <a:r>
              <a:rPr kumimoji="1" lang="en-US" altLang="zh-CN" sz="2800" b="1">
                <a:solidFill>
                  <a:srgbClr val="FF3300"/>
                </a:solidFill>
                <a:ea typeface="宋体" panose="02010600030101010101" pitchFamily="2" charset="-122"/>
              </a:rPr>
              <a:t>  1</a:t>
            </a:r>
            <a:endParaRPr kumimoji="1" lang="en-US" altLang="zh-CN" sz="2400">
              <a:ea typeface="宋体" panose="02010600030101010101" pitchFamily="2" charset="-122"/>
            </a:endParaRPr>
          </a:p>
        </p:txBody>
      </p:sp>
      <p:sp>
        <p:nvSpPr>
          <p:cNvPr id="440355" name="Text Box 35">
            <a:extLst>
              <a:ext uri="{FF2B5EF4-FFF2-40B4-BE49-F238E27FC236}">
                <a16:creationId xmlns:a16="http://schemas.microsoft.com/office/drawing/2014/main" id="{5F9AA5D2-475E-4E00-8B69-EB8F6C2D3D74}"/>
              </a:ext>
            </a:extLst>
          </p:cNvPr>
          <p:cNvSpPr txBox="1">
            <a:spLocks noChangeArrowheads="1"/>
          </p:cNvSpPr>
          <p:nvPr/>
        </p:nvSpPr>
        <p:spPr bwMode="auto">
          <a:xfrm>
            <a:off x="3446463" y="685800"/>
            <a:ext cx="16446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080"/>
                </a:solidFill>
                <a:miter lim="800000"/>
                <a:headEnd/>
                <a:tailEnd/>
              </a14:hiddenLine>
            </a:ext>
          </a:extLst>
        </p:spPr>
        <p:txBody>
          <a:bodyPr wrap="none">
            <a:spAutoFit/>
          </a:bodyPr>
          <a:lstStyle/>
          <a:p>
            <a:pPr algn="l"/>
            <a:r>
              <a:rPr kumimoji="1" lang="en-US" altLang="zh-CN" sz="2400" b="1" i="1">
                <a:solidFill>
                  <a:srgbClr val="008080"/>
                </a:solidFill>
                <a:ea typeface="宋体" panose="02010600030101010101" pitchFamily="2" charset="-122"/>
              </a:rPr>
              <a:t> </a:t>
            </a:r>
            <a:r>
              <a:rPr kumimoji="1" lang="en-US" altLang="zh-CN" sz="2800" b="1">
                <a:solidFill>
                  <a:srgbClr val="008080"/>
                </a:solidFill>
                <a:ea typeface="宋体" panose="02010600030101010101" pitchFamily="2" charset="-122"/>
              </a:rPr>
              <a:t>dest  link</a:t>
            </a:r>
            <a:endParaRPr kumimoji="1" lang="en-US" altLang="zh-CN" sz="2400">
              <a:ea typeface="宋体" panose="02010600030101010101" pitchFamily="2" charset="-122"/>
            </a:endParaRPr>
          </a:p>
        </p:txBody>
      </p:sp>
      <p:sp>
        <p:nvSpPr>
          <p:cNvPr id="440356" name="Line 36">
            <a:extLst>
              <a:ext uri="{FF2B5EF4-FFF2-40B4-BE49-F238E27FC236}">
                <a16:creationId xmlns:a16="http://schemas.microsoft.com/office/drawing/2014/main" id="{491BA937-253D-4A7C-9990-BDA6EC3FCD86}"/>
              </a:ext>
            </a:extLst>
          </p:cNvPr>
          <p:cNvSpPr>
            <a:spLocks noChangeShapeType="1"/>
          </p:cNvSpPr>
          <p:nvPr/>
        </p:nvSpPr>
        <p:spPr bwMode="auto">
          <a:xfrm>
            <a:off x="4343400" y="1295400"/>
            <a:ext cx="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57" name="Line 37">
            <a:extLst>
              <a:ext uri="{FF2B5EF4-FFF2-40B4-BE49-F238E27FC236}">
                <a16:creationId xmlns:a16="http://schemas.microsoft.com/office/drawing/2014/main" id="{3F17898A-03F9-45C8-9EDF-70EFC27E5065}"/>
              </a:ext>
            </a:extLst>
          </p:cNvPr>
          <p:cNvSpPr>
            <a:spLocks noChangeShapeType="1"/>
          </p:cNvSpPr>
          <p:nvPr/>
        </p:nvSpPr>
        <p:spPr bwMode="auto">
          <a:xfrm>
            <a:off x="2860675" y="1524000"/>
            <a:ext cx="762000" cy="0"/>
          </a:xfrm>
          <a:prstGeom prst="line">
            <a:avLst/>
          </a:prstGeom>
          <a:noFill/>
          <a:ln w="28575">
            <a:solidFill>
              <a:schemeClr val="tx1"/>
            </a:solidFill>
            <a:round/>
            <a:headEnd type="none" w="sm"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40358" name="Line 38">
            <a:extLst>
              <a:ext uri="{FF2B5EF4-FFF2-40B4-BE49-F238E27FC236}">
                <a16:creationId xmlns:a16="http://schemas.microsoft.com/office/drawing/2014/main" id="{3873CD40-75A5-4441-87C4-59452DDC7D37}"/>
              </a:ext>
            </a:extLst>
          </p:cNvPr>
          <p:cNvSpPr>
            <a:spLocks noChangeShapeType="1"/>
          </p:cNvSpPr>
          <p:nvPr/>
        </p:nvSpPr>
        <p:spPr bwMode="auto">
          <a:xfrm>
            <a:off x="4613275" y="1524000"/>
            <a:ext cx="762000" cy="0"/>
          </a:xfrm>
          <a:prstGeom prst="line">
            <a:avLst/>
          </a:prstGeom>
          <a:noFill/>
          <a:ln w="28575">
            <a:solidFill>
              <a:schemeClr val="tx1"/>
            </a:solidFill>
            <a:round/>
            <a:headEnd type="none" w="sm"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40359" name="Rectangle 39" descr="羊皮纸">
            <a:extLst>
              <a:ext uri="{FF2B5EF4-FFF2-40B4-BE49-F238E27FC236}">
                <a16:creationId xmlns:a16="http://schemas.microsoft.com/office/drawing/2014/main" id="{5EB0CF3E-23F0-4DA2-ACCD-C2032AE9CAB1}"/>
              </a:ext>
            </a:extLst>
          </p:cNvPr>
          <p:cNvSpPr>
            <a:spLocks noChangeArrowheads="1"/>
          </p:cNvSpPr>
          <p:nvPr/>
        </p:nvSpPr>
        <p:spPr bwMode="auto">
          <a:xfrm>
            <a:off x="5410200" y="1295400"/>
            <a:ext cx="1219200" cy="457200"/>
          </a:xfrm>
          <a:prstGeom prst="rect">
            <a:avLst/>
          </a:prstGeom>
          <a:blipFill dpi="0" rotWithShape="0">
            <a:blip r:embed="rId2"/>
            <a:srcRect/>
            <a:tile tx="0" ty="0" sx="100000" sy="100000" flip="none" algn="tl"/>
          </a:blipFill>
          <a:ln w="19050">
            <a:solidFill>
              <a:schemeClr val="tx1"/>
            </a:solidFill>
            <a:miter lim="800000"/>
            <a:headEnd/>
            <a:tailEnd/>
          </a:ln>
          <a:effectLst>
            <a:outerShdw dist="35921" dir="2700000" algn="ctr" rotWithShape="0">
              <a:srgbClr val="808080"/>
            </a:outerShdw>
          </a:effectLst>
        </p:spPr>
        <p:txBody>
          <a:bodyPr wrap="none" anchor="ctr"/>
          <a:lstStyle/>
          <a:p>
            <a:pPr algn="l"/>
            <a:r>
              <a:rPr kumimoji="1" lang="en-US" altLang="zh-CN" sz="2800" b="1">
                <a:solidFill>
                  <a:srgbClr val="FF3300"/>
                </a:solidFill>
                <a:ea typeface="宋体" panose="02010600030101010101" pitchFamily="2" charset="-122"/>
              </a:rPr>
              <a:t>  3    0</a:t>
            </a:r>
            <a:endParaRPr kumimoji="1" lang="en-US" altLang="zh-CN" sz="2400">
              <a:ea typeface="宋体" panose="02010600030101010101" pitchFamily="2" charset="-122"/>
            </a:endParaRPr>
          </a:p>
        </p:txBody>
      </p:sp>
      <p:sp>
        <p:nvSpPr>
          <p:cNvPr id="440360" name="Line 40">
            <a:extLst>
              <a:ext uri="{FF2B5EF4-FFF2-40B4-BE49-F238E27FC236}">
                <a16:creationId xmlns:a16="http://schemas.microsoft.com/office/drawing/2014/main" id="{10849403-D135-43DF-B69F-90C7F47587F9}"/>
              </a:ext>
            </a:extLst>
          </p:cNvPr>
          <p:cNvSpPr>
            <a:spLocks noChangeShapeType="1"/>
          </p:cNvSpPr>
          <p:nvPr/>
        </p:nvSpPr>
        <p:spPr bwMode="auto">
          <a:xfrm>
            <a:off x="6096000" y="1295400"/>
            <a:ext cx="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61" name="Line 41">
            <a:extLst>
              <a:ext uri="{FF2B5EF4-FFF2-40B4-BE49-F238E27FC236}">
                <a16:creationId xmlns:a16="http://schemas.microsoft.com/office/drawing/2014/main" id="{3E1F7CE9-BAE4-4049-AD1A-9C414EB687DA}"/>
              </a:ext>
            </a:extLst>
          </p:cNvPr>
          <p:cNvSpPr>
            <a:spLocks noChangeShapeType="1"/>
          </p:cNvSpPr>
          <p:nvPr/>
        </p:nvSpPr>
        <p:spPr bwMode="auto">
          <a:xfrm>
            <a:off x="2860675" y="2133600"/>
            <a:ext cx="762000" cy="0"/>
          </a:xfrm>
          <a:prstGeom prst="line">
            <a:avLst/>
          </a:prstGeom>
          <a:noFill/>
          <a:ln w="28575">
            <a:solidFill>
              <a:schemeClr val="tx1"/>
            </a:solidFill>
            <a:round/>
            <a:headEnd type="none" w="sm"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40362" name="Rectangle 42" descr="羊皮纸">
            <a:extLst>
              <a:ext uri="{FF2B5EF4-FFF2-40B4-BE49-F238E27FC236}">
                <a16:creationId xmlns:a16="http://schemas.microsoft.com/office/drawing/2014/main" id="{39F4943B-565B-454A-952E-9EC84948D1F9}"/>
              </a:ext>
            </a:extLst>
          </p:cNvPr>
          <p:cNvSpPr>
            <a:spLocks noChangeArrowheads="1"/>
          </p:cNvSpPr>
          <p:nvPr/>
        </p:nvSpPr>
        <p:spPr bwMode="auto">
          <a:xfrm>
            <a:off x="3657600" y="1905000"/>
            <a:ext cx="1219200" cy="457200"/>
          </a:xfrm>
          <a:prstGeom prst="rect">
            <a:avLst/>
          </a:prstGeom>
          <a:blipFill dpi="0" rotWithShape="0">
            <a:blip r:embed="rId2"/>
            <a:srcRect/>
            <a:tile tx="0" ty="0" sx="100000" sy="100000" flip="none" algn="tl"/>
          </a:blipFill>
          <a:ln w="19050">
            <a:solidFill>
              <a:schemeClr val="tx1"/>
            </a:solidFill>
            <a:miter lim="800000"/>
            <a:headEnd/>
            <a:tailEnd/>
          </a:ln>
          <a:effectLst>
            <a:outerShdw dist="35921" dir="2700000" algn="ctr" rotWithShape="0">
              <a:srgbClr val="808080"/>
            </a:outerShdw>
          </a:effectLst>
        </p:spPr>
        <p:txBody>
          <a:bodyPr wrap="none" anchor="ctr"/>
          <a:lstStyle/>
          <a:p>
            <a:pPr algn="l"/>
            <a:r>
              <a:rPr kumimoji="1" lang="en-US" altLang="zh-CN" sz="2800" b="1">
                <a:solidFill>
                  <a:srgbClr val="FF3300"/>
                </a:solidFill>
                <a:ea typeface="宋体" panose="02010600030101010101" pitchFamily="2" charset="-122"/>
              </a:rPr>
              <a:t>  5</a:t>
            </a:r>
            <a:endParaRPr kumimoji="1" lang="en-US" altLang="zh-CN" sz="2400">
              <a:ea typeface="宋体" panose="02010600030101010101" pitchFamily="2" charset="-122"/>
            </a:endParaRPr>
          </a:p>
        </p:txBody>
      </p:sp>
      <p:sp>
        <p:nvSpPr>
          <p:cNvPr id="440363" name="Line 43">
            <a:extLst>
              <a:ext uri="{FF2B5EF4-FFF2-40B4-BE49-F238E27FC236}">
                <a16:creationId xmlns:a16="http://schemas.microsoft.com/office/drawing/2014/main" id="{282EC371-F46E-42A3-A56B-52817C3BBD48}"/>
              </a:ext>
            </a:extLst>
          </p:cNvPr>
          <p:cNvSpPr>
            <a:spLocks noChangeShapeType="1"/>
          </p:cNvSpPr>
          <p:nvPr/>
        </p:nvSpPr>
        <p:spPr bwMode="auto">
          <a:xfrm>
            <a:off x="4343400" y="1905000"/>
            <a:ext cx="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64" name="Line 44">
            <a:extLst>
              <a:ext uri="{FF2B5EF4-FFF2-40B4-BE49-F238E27FC236}">
                <a16:creationId xmlns:a16="http://schemas.microsoft.com/office/drawing/2014/main" id="{7F47CE7D-7D62-45D5-A067-87C1031C3F80}"/>
              </a:ext>
            </a:extLst>
          </p:cNvPr>
          <p:cNvSpPr>
            <a:spLocks noChangeShapeType="1"/>
          </p:cNvSpPr>
          <p:nvPr/>
        </p:nvSpPr>
        <p:spPr bwMode="auto">
          <a:xfrm>
            <a:off x="2860675" y="2743200"/>
            <a:ext cx="762000" cy="0"/>
          </a:xfrm>
          <a:prstGeom prst="line">
            <a:avLst/>
          </a:prstGeom>
          <a:noFill/>
          <a:ln w="28575">
            <a:solidFill>
              <a:schemeClr val="tx1"/>
            </a:solidFill>
            <a:round/>
            <a:headEnd type="none" w="sm"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40365" name="Line 45">
            <a:extLst>
              <a:ext uri="{FF2B5EF4-FFF2-40B4-BE49-F238E27FC236}">
                <a16:creationId xmlns:a16="http://schemas.microsoft.com/office/drawing/2014/main" id="{F3B87EE7-C591-48E4-9D35-8458DF065923}"/>
              </a:ext>
            </a:extLst>
          </p:cNvPr>
          <p:cNvSpPr>
            <a:spLocks noChangeShapeType="1"/>
          </p:cNvSpPr>
          <p:nvPr/>
        </p:nvSpPr>
        <p:spPr bwMode="auto">
          <a:xfrm>
            <a:off x="2860675" y="3962400"/>
            <a:ext cx="762000" cy="0"/>
          </a:xfrm>
          <a:prstGeom prst="line">
            <a:avLst/>
          </a:prstGeom>
          <a:noFill/>
          <a:ln w="28575">
            <a:solidFill>
              <a:schemeClr val="tx1"/>
            </a:solidFill>
            <a:round/>
            <a:headEnd type="none" w="sm"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40366" name="Rectangle 46" descr="羊皮纸">
            <a:extLst>
              <a:ext uri="{FF2B5EF4-FFF2-40B4-BE49-F238E27FC236}">
                <a16:creationId xmlns:a16="http://schemas.microsoft.com/office/drawing/2014/main" id="{4AD159C5-19D8-4B2D-B305-79D1DA86AAA2}"/>
              </a:ext>
            </a:extLst>
          </p:cNvPr>
          <p:cNvSpPr>
            <a:spLocks noChangeArrowheads="1"/>
          </p:cNvSpPr>
          <p:nvPr/>
        </p:nvSpPr>
        <p:spPr bwMode="auto">
          <a:xfrm>
            <a:off x="3657600" y="2514600"/>
            <a:ext cx="1219200" cy="457200"/>
          </a:xfrm>
          <a:prstGeom prst="rect">
            <a:avLst/>
          </a:prstGeom>
          <a:blipFill dpi="0" rotWithShape="0">
            <a:blip r:embed="rId2"/>
            <a:srcRect/>
            <a:tile tx="0" ty="0" sx="100000" sy="100000" flip="none" algn="tl"/>
          </a:blipFill>
          <a:ln w="19050">
            <a:solidFill>
              <a:schemeClr val="tx1"/>
            </a:solidFill>
            <a:miter lim="800000"/>
            <a:headEnd/>
            <a:tailEnd/>
          </a:ln>
          <a:effectLst>
            <a:outerShdw dist="35921" dir="2700000" algn="ctr" rotWithShape="0">
              <a:srgbClr val="808080"/>
            </a:outerShdw>
          </a:effectLst>
        </p:spPr>
        <p:txBody>
          <a:bodyPr wrap="none" anchor="ctr"/>
          <a:lstStyle/>
          <a:p>
            <a:pPr algn="l"/>
            <a:r>
              <a:rPr kumimoji="1" lang="en-US" altLang="zh-CN" sz="2800" b="1">
                <a:solidFill>
                  <a:srgbClr val="FF3300"/>
                </a:solidFill>
                <a:ea typeface="宋体" panose="02010600030101010101" pitchFamily="2" charset="-122"/>
              </a:rPr>
              <a:t>  1</a:t>
            </a:r>
            <a:endParaRPr kumimoji="1" lang="en-US" altLang="zh-CN" sz="2400">
              <a:ea typeface="宋体" panose="02010600030101010101" pitchFamily="2" charset="-122"/>
            </a:endParaRPr>
          </a:p>
        </p:txBody>
      </p:sp>
      <p:sp>
        <p:nvSpPr>
          <p:cNvPr id="440367" name="Rectangle 47" descr="羊皮纸">
            <a:extLst>
              <a:ext uri="{FF2B5EF4-FFF2-40B4-BE49-F238E27FC236}">
                <a16:creationId xmlns:a16="http://schemas.microsoft.com/office/drawing/2014/main" id="{53E64BE4-B189-4352-BC0C-B44291B834AA}"/>
              </a:ext>
            </a:extLst>
          </p:cNvPr>
          <p:cNvSpPr>
            <a:spLocks noChangeArrowheads="1"/>
          </p:cNvSpPr>
          <p:nvPr/>
        </p:nvSpPr>
        <p:spPr bwMode="auto">
          <a:xfrm>
            <a:off x="5410200" y="2514600"/>
            <a:ext cx="1219200" cy="457200"/>
          </a:xfrm>
          <a:prstGeom prst="rect">
            <a:avLst/>
          </a:prstGeom>
          <a:blipFill dpi="0" rotWithShape="0">
            <a:blip r:embed="rId2"/>
            <a:srcRect/>
            <a:tile tx="0" ty="0" sx="100000" sy="100000" flip="none" algn="tl"/>
          </a:blipFill>
          <a:ln w="19050">
            <a:solidFill>
              <a:schemeClr val="tx1"/>
            </a:solidFill>
            <a:miter lim="800000"/>
            <a:headEnd/>
            <a:tailEnd/>
          </a:ln>
          <a:effectLst>
            <a:outerShdw dist="35921" dir="2700000" algn="ctr" rotWithShape="0">
              <a:srgbClr val="808080"/>
            </a:outerShdw>
          </a:effectLst>
        </p:spPr>
        <p:txBody>
          <a:bodyPr wrap="none" anchor="ctr"/>
          <a:lstStyle/>
          <a:p>
            <a:pPr algn="l"/>
            <a:r>
              <a:rPr kumimoji="1" lang="en-US" altLang="zh-CN" sz="2800" b="1">
                <a:solidFill>
                  <a:srgbClr val="FF3300"/>
                </a:solidFill>
                <a:ea typeface="宋体" panose="02010600030101010101" pitchFamily="2" charset="-122"/>
              </a:rPr>
              <a:t>  5    0</a:t>
            </a:r>
            <a:endParaRPr kumimoji="1" lang="en-US" altLang="zh-CN" sz="2400">
              <a:ea typeface="宋体" panose="02010600030101010101" pitchFamily="2" charset="-122"/>
            </a:endParaRPr>
          </a:p>
        </p:txBody>
      </p:sp>
      <p:sp>
        <p:nvSpPr>
          <p:cNvPr id="440368" name="Line 48">
            <a:extLst>
              <a:ext uri="{FF2B5EF4-FFF2-40B4-BE49-F238E27FC236}">
                <a16:creationId xmlns:a16="http://schemas.microsoft.com/office/drawing/2014/main" id="{0D85B5E1-E8BC-4500-8171-699A322FD557}"/>
              </a:ext>
            </a:extLst>
          </p:cNvPr>
          <p:cNvSpPr>
            <a:spLocks noChangeShapeType="1"/>
          </p:cNvSpPr>
          <p:nvPr/>
        </p:nvSpPr>
        <p:spPr bwMode="auto">
          <a:xfrm>
            <a:off x="4343400" y="2514600"/>
            <a:ext cx="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69" name="Line 49">
            <a:extLst>
              <a:ext uri="{FF2B5EF4-FFF2-40B4-BE49-F238E27FC236}">
                <a16:creationId xmlns:a16="http://schemas.microsoft.com/office/drawing/2014/main" id="{126EF624-359F-4160-B651-224F1E098B25}"/>
              </a:ext>
            </a:extLst>
          </p:cNvPr>
          <p:cNvSpPr>
            <a:spLocks noChangeShapeType="1"/>
          </p:cNvSpPr>
          <p:nvPr/>
        </p:nvSpPr>
        <p:spPr bwMode="auto">
          <a:xfrm>
            <a:off x="6096000" y="2514600"/>
            <a:ext cx="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70" name="Line 50" descr="羊皮纸">
            <a:extLst>
              <a:ext uri="{FF2B5EF4-FFF2-40B4-BE49-F238E27FC236}">
                <a16:creationId xmlns:a16="http://schemas.microsoft.com/office/drawing/2014/main" id="{5A16272B-E21C-436D-B1F8-AF722281950A}"/>
              </a:ext>
            </a:extLst>
          </p:cNvPr>
          <p:cNvSpPr>
            <a:spLocks noChangeShapeType="1"/>
          </p:cNvSpPr>
          <p:nvPr/>
        </p:nvSpPr>
        <p:spPr bwMode="auto">
          <a:xfrm>
            <a:off x="4613275" y="2743200"/>
            <a:ext cx="762000" cy="0"/>
          </a:xfrm>
          <a:prstGeom prst="line">
            <a:avLst/>
          </a:prstGeom>
          <a:noFill/>
          <a:ln w="28575">
            <a:solidFill>
              <a:schemeClr val="tx1"/>
            </a:solidFill>
            <a:round/>
            <a:headEnd type="none" w="sm" len="lg"/>
            <a:tailEnd type="stealth" w="lg"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0371" name="Rectangle 51" descr="羊皮纸">
            <a:extLst>
              <a:ext uri="{FF2B5EF4-FFF2-40B4-BE49-F238E27FC236}">
                <a16:creationId xmlns:a16="http://schemas.microsoft.com/office/drawing/2014/main" id="{8BDA2361-0B1A-460A-8371-7DA72371CAF3}"/>
              </a:ext>
            </a:extLst>
          </p:cNvPr>
          <p:cNvSpPr>
            <a:spLocks noChangeArrowheads="1"/>
          </p:cNvSpPr>
          <p:nvPr/>
        </p:nvSpPr>
        <p:spPr bwMode="auto">
          <a:xfrm>
            <a:off x="3657600" y="3733800"/>
            <a:ext cx="1219200" cy="457200"/>
          </a:xfrm>
          <a:prstGeom prst="rect">
            <a:avLst/>
          </a:prstGeom>
          <a:blipFill dpi="0" rotWithShape="0">
            <a:blip r:embed="rId2"/>
            <a:srcRect/>
            <a:tile tx="0" ty="0" sx="100000" sy="100000" flip="none" algn="tl"/>
          </a:blipFill>
          <a:ln w="19050">
            <a:solidFill>
              <a:schemeClr val="tx1"/>
            </a:solidFill>
            <a:miter lim="800000"/>
            <a:headEnd/>
            <a:tailEnd/>
          </a:ln>
          <a:effectLst>
            <a:outerShdw dist="35921" dir="2700000" algn="ctr" rotWithShape="0">
              <a:srgbClr val="808080"/>
            </a:outerShdw>
          </a:effectLst>
        </p:spPr>
        <p:txBody>
          <a:bodyPr wrap="none" anchor="ctr"/>
          <a:lstStyle/>
          <a:p>
            <a:pPr algn="l"/>
            <a:r>
              <a:rPr kumimoji="1" lang="en-US" altLang="zh-CN" sz="2800" b="1">
                <a:solidFill>
                  <a:srgbClr val="FF3300"/>
                </a:solidFill>
                <a:ea typeface="宋体" panose="02010600030101010101" pitchFamily="2" charset="-122"/>
              </a:rPr>
              <a:t>  0</a:t>
            </a:r>
            <a:endParaRPr kumimoji="1" lang="en-US" altLang="zh-CN" sz="2400">
              <a:ea typeface="宋体" panose="02010600030101010101" pitchFamily="2" charset="-122"/>
            </a:endParaRPr>
          </a:p>
        </p:txBody>
      </p:sp>
      <p:sp>
        <p:nvSpPr>
          <p:cNvPr id="440372" name="Line 52">
            <a:extLst>
              <a:ext uri="{FF2B5EF4-FFF2-40B4-BE49-F238E27FC236}">
                <a16:creationId xmlns:a16="http://schemas.microsoft.com/office/drawing/2014/main" id="{4673883E-EE90-4AF7-AAAF-E39C91F7337B}"/>
              </a:ext>
            </a:extLst>
          </p:cNvPr>
          <p:cNvSpPr>
            <a:spLocks noChangeShapeType="1"/>
          </p:cNvSpPr>
          <p:nvPr/>
        </p:nvSpPr>
        <p:spPr bwMode="auto">
          <a:xfrm>
            <a:off x="4343400" y="3733800"/>
            <a:ext cx="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73" name="Line 53">
            <a:extLst>
              <a:ext uri="{FF2B5EF4-FFF2-40B4-BE49-F238E27FC236}">
                <a16:creationId xmlns:a16="http://schemas.microsoft.com/office/drawing/2014/main" id="{08D5C1DD-3FD5-4469-BE95-533491B8C8F9}"/>
              </a:ext>
            </a:extLst>
          </p:cNvPr>
          <p:cNvSpPr>
            <a:spLocks noChangeShapeType="1"/>
          </p:cNvSpPr>
          <p:nvPr/>
        </p:nvSpPr>
        <p:spPr bwMode="auto">
          <a:xfrm>
            <a:off x="4613275" y="3962400"/>
            <a:ext cx="762000" cy="0"/>
          </a:xfrm>
          <a:prstGeom prst="line">
            <a:avLst/>
          </a:prstGeom>
          <a:noFill/>
          <a:ln w="28575">
            <a:solidFill>
              <a:schemeClr val="tx1"/>
            </a:solidFill>
            <a:round/>
            <a:headEnd type="none" w="sm"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40374" name="Rectangle 54" descr="羊皮纸">
            <a:extLst>
              <a:ext uri="{FF2B5EF4-FFF2-40B4-BE49-F238E27FC236}">
                <a16:creationId xmlns:a16="http://schemas.microsoft.com/office/drawing/2014/main" id="{5579455D-1A0A-4B12-8960-A2B109A9F19D}"/>
              </a:ext>
            </a:extLst>
          </p:cNvPr>
          <p:cNvSpPr>
            <a:spLocks noChangeArrowheads="1"/>
          </p:cNvSpPr>
          <p:nvPr/>
        </p:nvSpPr>
        <p:spPr bwMode="auto">
          <a:xfrm>
            <a:off x="5410200" y="3733800"/>
            <a:ext cx="1219200" cy="457200"/>
          </a:xfrm>
          <a:prstGeom prst="rect">
            <a:avLst/>
          </a:prstGeom>
          <a:blipFill dpi="0" rotWithShape="0">
            <a:blip r:embed="rId2"/>
            <a:srcRect/>
            <a:tile tx="0" ty="0" sx="100000" sy="100000" flip="none" algn="tl"/>
          </a:blipFill>
          <a:ln w="19050">
            <a:solidFill>
              <a:schemeClr val="tx1"/>
            </a:solidFill>
            <a:miter lim="800000"/>
            <a:headEnd/>
            <a:tailEnd/>
          </a:ln>
          <a:effectLst>
            <a:outerShdw dist="35921" dir="2700000" algn="ctr" rotWithShape="0">
              <a:srgbClr val="808080"/>
            </a:outerShdw>
          </a:effectLst>
        </p:spPr>
        <p:txBody>
          <a:bodyPr wrap="none" anchor="ctr"/>
          <a:lstStyle/>
          <a:p>
            <a:pPr algn="l"/>
            <a:r>
              <a:rPr kumimoji="1" lang="en-US" altLang="zh-CN" sz="2800" b="1">
                <a:solidFill>
                  <a:srgbClr val="FF3300"/>
                </a:solidFill>
                <a:ea typeface="宋体" panose="02010600030101010101" pitchFamily="2" charset="-122"/>
              </a:rPr>
              <a:t>  1</a:t>
            </a:r>
            <a:endParaRPr kumimoji="1" lang="en-US" altLang="zh-CN" sz="2400">
              <a:ea typeface="宋体" panose="02010600030101010101" pitchFamily="2" charset="-122"/>
            </a:endParaRPr>
          </a:p>
        </p:txBody>
      </p:sp>
      <p:sp>
        <p:nvSpPr>
          <p:cNvPr id="440375" name="Line 55">
            <a:extLst>
              <a:ext uri="{FF2B5EF4-FFF2-40B4-BE49-F238E27FC236}">
                <a16:creationId xmlns:a16="http://schemas.microsoft.com/office/drawing/2014/main" id="{EC7EC85F-269C-488D-A8D6-A01D844CE508}"/>
              </a:ext>
            </a:extLst>
          </p:cNvPr>
          <p:cNvSpPr>
            <a:spLocks noChangeShapeType="1"/>
          </p:cNvSpPr>
          <p:nvPr/>
        </p:nvSpPr>
        <p:spPr bwMode="auto">
          <a:xfrm>
            <a:off x="6096000" y="3733800"/>
            <a:ext cx="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76" name="Line 56">
            <a:extLst>
              <a:ext uri="{FF2B5EF4-FFF2-40B4-BE49-F238E27FC236}">
                <a16:creationId xmlns:a16="http://schemas.microsoft.com/office/drawing/2014/main" id="{BCF06874-48FD-4D08-A886-1E2B1A9A882C}"/>
              </a:ext>
            </a:extLst>
          </p:cNvPr>
          <p:cNvSpPr>
            <a:spLocks noChangeShapeType="1"/>
          </p:cNvSpPr>
          <p:nvPr/>
        </p:nvSpPr>
        <p:spPr bwMode="auto">
          <a:xfrm>
            <a:off x="6365875" y="3962400"/>
            <a:ext cx="762000" cy="0"/>
          </a:xfrm>
          <a:prstGeom prst="line">
            <a:avLst/>
          </a:prstGeom>
          <a:noFill/>
          <a:ln w="28575">
            <a:solidFill>
              <a:schemeClr val="tx1"/>
            </a:solidFill>
            <a:round/>
            <a:headEnd type="none" w="sm"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40377" name="Rectangle 57" descr="羊皮纸">
            <a:extLst>
              <a:ext uri="{FF2B5EF4-FFF2-40B4-BE49-F238E27FC236}">
                <a16:creationId xmlns:a16="http://schemas.microsoft.com/office/drawing/2014/main" id="{513D1295-D52E-49FB-902D-5D4DCE90BDC8}"/>
              </a:ext>
            </a:extLst>
          </p:cNvPr>
          <p:cNvSpPr>
            <a:spLocks noChangeArrowheads="1"/>
          </p:cNvSpPr>
          <p:nvPr/>
        </p:nvSpPr>
        <p:spPr bwMode="auto">
          <a:xfrm>
            <a:off x="7162800" y="3733800"/>
            <a:ext cx="1219200" cy="457200"/>
          </a:xfrm>
          <a:prstGeom prst="rect">
            <a:avLst/>
          </a:prstGeom>
          <a:blipFill dpi="0" rotWithShape="0">
            <a:blip r:embed="rId2"/>
            <a:srcRect/>
            <a:tile tx="0" ty="0" sx="100000" sy="100000" flip="none" algn="tl"/>
          </a:blipFill>
          <a:ln w="19050">
            <a:solidFill>
              <a:schemeClr val="tx1"/>
            </a:solidFill>
            <a:miter lim="800000"/>
            <a:headEnd/>
            <a:tailEnd/>
          </a:ln>
          <a:effectLst>
            <a:outerShdw dist="35921" dir="2700000" algn="ctr" rotWithShape="0">
              <a:srgbClr val="808080"/>
            </a:outerShdw>
          </a:effectLst>
        </p:spPr>
        <p:txBody>
          <a:bodyPr wrap="none" anchor="ctr"/>
          <a:lstStyle/>
          <a:p>
            <a:pPr algn="l"/>
            <a:r>
              <a:rPr kumimoji="1" lang="en-US" altLang="zh-CN" sz="2800" b="1">
                <a:solidFill>
                  <a:srgbClr val="FF3300"/>
                </a:solidFill>
                <a:ea typeface="宋体" panose="02010600030101010101" pitchFamily="2" charset="-122"/>
              </a:rPr>
              <a:t>  5    0</a:t>
            </a:r>
            <a:endParaRPr kumimoji="1" lang="en-US" altLang="zh-CN" sz="2400">
              <a:ea typeface="宋体" panose="02010600030101010101" pitchFamily="2" charset="-122"/>
            </a:endParaRPr>
          </a:p>
        </p:txBody>
      </p:sp>
      <p:sp>
        <p:nvSpPr>
          <p:cNvPr id="440378" name="Line 58">
            <a:extLst>
              <a:ext uri="{FF2B5EF4-FFF2-40B4-BE49-F238E27FC236}">
                <a16:creationId xmlns:a16="http://schemas.microsoft.com/office/drawing/2014/main" id="{6F98C515-0929-44BF-9BDC-002CB75B371E}"/>
              </a:ext>
            </a:extLst>
          </p:cNvPr>
          <p:cNvSpPr>
            <a:spLocks noChangeShapeType="1"/>
          </p:cNvSpPr>
          <p:nvPr/>
        </p:nvSpPr>
        <p:spPr bwMode="auto">
          <a:xfrm>
            <a:off x="7848600" y="3733800"/>
            <a:ext cx="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spd="med">
    <p:wipe dir="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7516AB81-D9C2-4D09-B1DB-2D777C17DF6A}"/>
              </a:ext>
            </a:extLst>
          </p:cNvPr>
          <p:cNvSpPr>
            <a:spLocks noGrp="1"/>
          </p:cNvSpPr>
          <p:nvPr>
            <p:ph type="sldNum" sz="quarter" idx="11"/>
          </p:nvPr>
        </p:nvSpPr>
        <p:spPr/>
        <p:txBody>
          <a:bodyPr/>
          <a:lstStyle/>
          <a:p>
            <a:r>
              <a:rPr lang="en-US" altLang="zh-CN"/>
              <a:t>146-</a:t>
            </a:r>
            <a:fld id="{21AAFF3A-8DE9-4111-A0AA-5EEFF1D9C2C2}" type="slidenum">
              <a:rPr lang="en-US" altLang="zh-CN"/>
              <a:pPr/>
              <a:t>125</a:t>
            </a:fld>
            <a:endParaRPr lang="en-US" altLang="zh-CN"/>
          </a:p>
        </p:txBody>
      </p:sp>
      <p:sp>
        <p:nvSpPr>
          <p:cNvPr id="441346" name="Rectangle 2">
            <a:extLst>
              <a:ext uri="{FF2B5EF4-FFF2-40B4-BE49-F238E27FC236}">
                <a16:creationId xmlns:a16="http://schemas.microsoft.com/office/drawing/2014/main" id="{210D3ACF-F363-4319-8123-4ACA77DED4CB}"/>
              </a:ext>
            </a:extLst>
          </p:cNvPr>
          <p:cNvSpPr>
            <a:spLocks noGrp="1" noChangeArrowheads="1"/>
          </p:cNvSpPr>
          <p:nvPr>
            <p:ph type="body" idx="1"/>
          </p:nvPr>
        </p:nvSpPr>
        <p:spPr>
          <a:xfrm>
            <a:off x="550863" y="604838"/>
            <a:ext cx="8124825" cy="6172200"/>
          </a:xfrm>
        </p:spPr>
        <p:txBody>
          <a:bodyPr/>
          <a:lstStyle/>
          <a:p>
            <a:pPr algn="just">
              <a:buClr>
                <a:srgbClr val="800080"/>
              </a:buClr>
              <a:buSzPct val="50000"/>
            </a:pPr>
            <a:r>
              <a:rPr lang="zh-CN" altLang="en-US" sz="3000" b="1">
                <a:latin typeface="Times New Roman" panose="02020603050405020304" pitchFamily="18" charset="0"/>
                <a:ea typeface="仿宋_GB2312" pitchFamily="49" charset="-122"/>
              </a:rPr>
              <a:t>在邻接表中增设一个数组</a:t>
            </a:r>
            <a:r>
              <a:rPr lang="en-US" altLang="zh-CN" sz="3000" b="1">
                <a:latin typeface="Times New Roman" panose="02020603050405020304" pitchFamily="18" charset="0"/>
                <a:ea typeface="仿宋_GB2312" pitchFamily="49" charset="-122"/>
              </a:rPr>
              <a:t>count[]</a:t>
            </a:r>
            <a:r>
              <a:rPr lang="zh-CN" altLang="en-US" sz="3000" b="1">
                <a:latin typeface="Times New Roman" panose="02020603050405020304" pitchFamily="18" charset="0"/>
                <a:ea typeface="仿宋_GB2312" pitchFamily="49" charset="-122"/>
              </a:rPr>
              <a:t>，记录各顶点入度。入度为零的顶点即无前驱顶点。</a:t>
            </a:r>
          </a:p>
          <a:p>
            <a:pPr algn="just">
              <a:buClr>
                <a:srgbClr val="800080"/>
              </a:buClr>
              <a:buSzPct val="50000"/>
            </a:pPr>
            <a:r>
              <a:rPr lang="zh-CN" altLang="en-US" sz="3000" b="1">
                <a:latin typeface="Times New Roman" panose="02020603050405020304" pitchFamily="18" charset="0"/>
                <a:ea typeface="仿宋_GB2312" pitchFamily="49" charset="-122"/>
              </a:rPr>
              <a:t>在输入数据前</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顶点表</a:t>
            </a:r>
            <a:r>
              <a:rPr lang="en-US" altLang="zh-CN" sz="3000" b="1">
                <a:latin typeface="Times New Roman" panose="02020603050405020304" pitchFamily="18" charset="0"/>
                <a:ea typeface="仿宋_GB2312" pitchFamily="49" charset="-122"/>
              </a:rPr>
              <a:t>NodeTable[]</a:t>
            </a:r>
            <a:r>
              <a:rPr lang="zh-CN" altLang="en-US" sz="3000" b="1">
                <a:latin typeface="Times New Roman" panose="02020603050405020304" pitchFamily="18" charset="0"/>
                <a:ea typeface="仿宋_GB2312" pitchFamily="49" charset="-122"/>
              </a:rPr>
              <a:t>和入度数组</a:t>
            </a:r>
            <a:r>
              <a:rPr lang="en-US" altLang="zh-CN" sz="3000" b="1">
                <a:latin typeface="Times New Roman" panose="02020603050405020304" pitchFamily="18" charset="0"/>
                <a:ea typeface="仿宋_GB2312" pitchFamily="49" charset="-122"/>
              </a:rPr>
              <a:t>count[]</a:t>
            </a:r>
            <a:r>
              <a:rPr lang="zh-CN" altLang="en-US" sz="3000" b="1">
                <a:latin typeface="Times New Roman" panose="02020603050405020304" pitchFamily="18" charset="0"/>
                <a:ea typeface="仿宋_GB2312" pitchFamily="49" charset="-122"/>
              </a:rPr>
              <a:t>全部初始化。在输入数据时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每输入一条边</a:t>
            </a:r>
            <a:r>
              <a:rPr lang="en-US" altLang="zh-CN" sz="3000" b="1">
                <a:latin typeface="Times New Roman" panose="02020603050405020304" pitchFamily="18" charset="0"/>
                <a:ea typeface="仿宋_GB2312" pitchFamily="49" charset="-122"/>
              </a:rPr>
              <a:t>&lt;j, k&gt;, </a:t>
            </a:r>
            <a:r>
              <a:rPr lang="zh-CN" altLang="en-US" sz="3000" b="1">
                <a:latin typeface="Times New Roman" panose="02020603050405020304" pitchFamily="18" charset="0"/>
                <a:ea typeface="仿宋_GB2312" pitchFamily="49" charset="-122"/>
              </a:rPr>
              <a:t>就需要建立一个边结点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并将它链入相应边链表中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统计入度信息：</a:t>
            </a:r>
          </a:p>
          <a:p>
            <a:pPr lvl="1" algn="just">
              <a:spcBef>
                <a:spcPct val="15000"/>
              </a:spcBef>
              <a:buFont typeface="Wingdings" panose="05000000000000000000" pitchFamily="2" charset="2"/>
              <a:buNone/>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3000">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Edge</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3000">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3000">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p =</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 new </a:t>
            </a:r>
            <a:r>
              <a:rPr lang="en-US" altLang="zh-CN" sz="3000">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Edge</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&lt;int&gt; </a:t>
            </a:r>
            <a:r>
              <a:rPr lang="en-US" altLang="zh-CN" sz="3000">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(k)</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3000" b="1">
                <a:solidFill>
                  <a:srgbClr val="008000"/>
                </a:solidFill>
                <a:effectLst>
                  <a:outerShdw blurRad="38100" dist="38100" dir="2700000" algn="tl">
                    <a:srgbClr val="C0C0C0"/>
                  </a:outerShdw>
                </a:effectLst>
                <a:latin typeface="Times New Roman" panose="02020603050405020304" pitchFamily="18" charset="0"/>
                <a:ea typeface="仿宋_GB2312" pitchFamily="49" charset="-122"/>
              </a:rPr>
              <a:t>//</a:t>
            </a:r>
            <a:r>
              <a:rPr lang="zh-CN" altLang="en-US" sz="3000" b="1">
                <a:solidFill>
                  <a:srgbClr val="008000"/>
                </a:solidFill>
                <a:latin typeface="Times New Roman" panose="02020603050405020304" pitchFamily="18" charset="0"/>
                <a:ea typeface="隶书" panose="02010509060101010101" pitchFamily="49" charset="-122"/>
              </a:rPr>
              <a:t>建立边结点</a:t>
            </a:r>
            <a:r>
              <a:rPr lang="en-US" altLang="zh-CN" sz="3000" b="1">
                <a:solidFill>
                  <a:srgbClr val="008000"/>
                </a:solidFill>
                <a:latin typeface="Times New Roman" panose="02020603050405020304" pitchFamily="18" charset="0"/>
                <a:ea typeface="隶书" panose="02010509060101010101" pitchFamily="49" charset="-122"/>
              </a:rPr>
              <a:t>, </a:t>
            </a:r>
            <a:r>
              <a:rPr lang="en-US" altLang="zh-CN" sz="3000" b="1">
                <a:solidFill>
                  <a:schemeClr val="tx2"/>
                </a:solidFill>
                <a:latin typeface="Times New Roman" panose="02020603050405020304" pitchFamily="18" charset="0"/>
                <a:ea typeface="隶书" panose="02010509060101010101" pitchFamily="49" charset="-122"/>
              </a:rPr>
              <a:t>dest</a:t>
            </a:r>
            <a:r>
              <a:rPr lang="en-US" altLang="zh-CN" sz="3000" b="1">
                <a:solidFill>
                  <a:srgbClr val="008000"/>
                </a:solidFill>
                <a:latin typeface="Times New Roman" panose="02020603050405020304" pitchFamily="18" charset="0"/>
                <a:ea typeface="隶书" panose="02010509060101010101" pitchFamily="49" charset="-122"/>
              </a:rPr>
              <a:t> </a:t>
            </a:r>
            <a:r>
              <a:rPr lang="zh-CN" altLang="en-US" sz="3000" b="1">
                <a:solidFill>
                  <a:srgbClr val="008000"/>
                </a:solidFill>
                <a:latin typeface="Times New Roman" panose="02020603050405020304" pitchFamily="18" charset="0"/>
                <a:ea typeface="隶书" panose="02010509060101010101" pitchFamily="49" charset="-122"/>
              </a:rPr>
              <a:t>域赋为 </a:t>
            </a:r>
            <a:r>
              <a:rPr lang="en-US" altLang="zh-CN" sz="3000" b="1">
                <a:solidFill>
                  <a:schemeClr val="tx2"/>
                </a:solidFill>
                <a:latin typeface="Times New Roman" panose="02020603050405020304" pitchFamily="18" charset="0"/>
                <a:ea typeface="隶书" panose="02010509060101010101" pitchFamily="49" charset="-122"/>
              </a:rPr>
              <a:t>k</a:t>
            </a:r>
            <a:endPar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endParaRPr>
          </a:p>
          <a:p>
            <a:pPr lvl="1" algn="just">
              <a:spcBef>
                <a:spcPct val="0"/>
              </a:spcBef>
              <a:buFont typeface="Wingdings" panose="05000000000000000000" pitchFamily="2" charset="2"/>
              <a:buNone/>
            </a:pP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3000">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p</a:t>
            </a:r>
            <a:r>
              <a:rPr lang="en-US" altLang="zh-CN" sz="3000">
                <a:solidFill>
                  <a:schemeClr val="tx2"/>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-&gt;</a:t>
            </a:r>
            <a:r>
              <a:rPr lang="en-US" altLang="zh-CN" sz="3000">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link = NodeTable[j].adj</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a:t>
            </a:r>
          </a:p>
          <a:p>
            <a:pPr lvl="1" algn="just">
              <a:spcBef>
                <a:spcPct val="0"/>
              </a:spcBef>
              <a:buFont typeface="Wingdings" panose="05000000000000000000" pitchFamily="2" charset="2"/>
              <a:buNone/>
            </a:pP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3000">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NodeTable[j].adj = p</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	</a:t>
            </a:r>
          </a:p>
          <a:p>
            <a:pPr lvl="1" algn="just">
              <a:spcBef>
                <a:spcPct val="0"/>
              </a:spcBef>
              <a:buFont typeface="Wingdings" panose="05000000000000000000" pitchFamily="2" charset="2"/>
              <a:buNone/>
            </a:pP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3000" b="1">
                <a:solidFill>
                  <a:srgbClr val="008000"/>
                </a:solidFill>
                <a:effectLst>
                  <a:outerShdw blurRad="38100" dist="38100" dir="2700000" algn="tl">
                    <a:srgbClr val="C0C0C0"/>
                  </a:outerShdw>
                </a:effectLst>
                <a:latin typeface="Times New Roman" panose="02020603050405020304" pitchFamily="18" charset="0"/>
                <a:ea typeface="仿宋_GB2312" pitchFamily="49" charset="-122"/>
              </a:rPr>
              <a:t>//</a:t>
            </a:r>
            <a:r>
              <a:rPr lang="zh-CN" altLang="en-US" sz="3000" b="1">
                <a:solidFill>
                  <a:srgbClr val="008000"/>
                </a:solidFill>
                <a:latin typeface="Times New Roman" panose="02020603050405020304" pitchFamily="18" charset="0"/>
                <a:ea typeface="隶书" panose="02010509060101010101" pitchFamily="49" charset="-122"/>
              </a:rPr>
              <a:t>链入顶点</a:t>
            </a:r>
            <a:r>
              <a:rPr lang="en-US" altLang="zh-CN" sz="3000" b="1">
                <a:solidFill>
                  <a:schemeClr val="tx2"/>
                </a:solidFill>
                <a:latin typeface="Times New Roman" panose="02020603050405020304" pitchFamily="18" charset="0"/>
                <a:ea typeface="隶书" panose="02010509060101010101" pitchFamily="49" charset="-122"/>
              </a:rPr>
              <a:t>j</a:t>
            </a:r>
            <a:r>
              <a:rPr lang="zh-CN" altLang="en-US" sz="3000" b="1">
                <a:solidFill>
                  <a:srgbClr val="008000"/>
                </a:solidFill>
                <a:latin typeface="Times New Roman" panose="02020603050405020304" pitchFamily="18" charset="0"/>
                <a:ea typeface="隶书" panose="02010509060101010101" pitchFamily="49" charset="-122"/>
              </a:rPr>
              <a:t>的边链表的前端</a:t>
            </a:r>
            <a:endParaRPr lang="zh-CN" altLang="en-US" sz="3000" b="1">
              <a:solidFill>
                <a:srgbClr val="008000"/>
              </a:solidFill>
              <a:effectLst>
                <a:outerShdw blurRad="38100" dist="38100" dir="2700000" algn="tl">
                  <a:srgbClr val="C0C0C0"/>
                </a:outerShdw>
              </a:effectLst>
              <a:latin typeface="Times New Roman" panose="02020603050405020304" pitchFamily="18" charset="0"/>
              <a:ea typeface="仿宋_GB2312" pitchFamily="49" charset="-122"/>
            </a:endParaRPr>
          </a:p>
          <a:p>
            <a:pPr lvl="1" algn="just">
              <a:spcBef>
                <a:spcPct val="0"/>
              </a:spcBef>
              <a:buFont typeface="Wingdings" panose="05000000000000000000" pitchFamily="2" charset="2"/>
              <a:buNone/>
            </a:pPr>
            <a:r>
              <a:rPr lang="zh-CN" altLang="en-US"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3000">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count[k]</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3000" b="1">
                <a:solidFill>
                  <a:srgbClr val="008000"/>
                </a:solidFill>
                <a:effectLst>
                  <a:outerShdw blurRad="38100" dist="38100" dir="2700000" algn="tl">
                    <a:srgbClr val="C0C0C0"/>
                  </a:outerShdw>
                </a:effectLst>
                <a:latin typeface="Times New Roman" panose="02020603050405020304" pitchFamily="18" charset="0"/>
                <a:ea typeface="仿宋_GB2312" pitchFamily="49" charset="-122"/>
              </a:rPr>
              <a:t>//</a:t>
            </a:r>
            <a:r>
              <a:rPr lang="zh-CN" altLang="en-US" sz="3000" b="1">
                <a:solidFill>
                  <a:srgbClr val="008000"/>
                </a:solidFill>
                <a:latin typeface="Times New Roman" panose="02020603050405020304" pitchFamily="18" charset="0"/>
                <a:ea typeface="隶书" panose="02010509060101010101" pitchFamily="49" charset="-122"/>
              </a:rPr>
              <a:t>顶点</a:t>
            </a:r>
            <a:r>
              <a:rPr lang="en-US" altLang="zh-CN" sz="3000" b="1">
                <a:solidFill>
                  <a:schemeClr val="tx2"/>
                </a:solidFill>
                <a:latin typeface="Times New Roman" panose="02020603050405020304" pitchFamily="18" charset="0"/>
                <a:ea typeface="隶书" panose="02010509060101010101" pitchFamily="49" charset="-122"/>
              </a:rPr>
              <a:t>k</a:t>
            </a:r>
            <a:r>
              <a:rPr lang="zh-CN" altLang="en-US" sz="3000" b="1">
                <a:solidFill>
                  <a:srgbClr val="008000"/>
                </a:solidFill>
                <a:latin typeface="Times New Roman" panose="02020603050405020304" pitchFamily="18" charset="0"/>
                <a:ea typeface="隶书" panose="02010509060101010101" pitchFamily="49" charset="-122"/>
              </a:rPr>
              <a:t>入度加一</a:t>
            </a:r>
            <a:r>
              <a:rPr lang="zh-CN" altLang="en-US"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  </a:t>
            </a:r>
          </a:p>
        </p:txBody>
      </p:sp>
    </p:spTree>
  </p:cSld>
  <p:clrMapOvr>
    <a:masterClrMapping/>
  </p:clrMapOvr>
  <p:transition spd="med">
    <p:wipe dir="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E4EF6BC-C984-4E5B-B8C6-416D41829DD4}"/>
              </a:ext>
            </a:extLst>
          </p:cNvPr>
          <p:cNvSpPr>
            <a:spLocks noGrp="1"/>
          </p:cNvSpPr>
          <p:nvPr>
            <p:ph type="sldNum" sz="quarter" idx="11"/>
          </p:nvPr>
        </p:nvSpPr>
        <p:spPr/>
        <p:txBody>
          <a:bodyPr/>
          <a:lstStyle/>
          <a:p>
            <a:r>
              <a:rPr lang="en-US" altLang="zh-CN"/>
              <a:t>146-</a:t>
            </a:r>
            <a:fld id="{94A10B8F-21CA-4B5A-82EC-1B9E4225330F}" type="slidenum">
              <a:rPr lang="en-US" altLang="zh-CN"/>
              <a:pPr/>
              <a:t>126</a:t>
            </a:fld>
            <a:endParaRPr lang="en-US" altLang="zh-CN"/>
          </a:p>
        </p:txBody>
      </p:sp>
      <p:sp>
        <p:nvSpPr>
          <p:cNvPr id="442370" name="Rectangle 2">
            <a:extLst>
              <a:ext uri="{FF2B5EF4-FFF2-40B4-BE49-F238E27FC236}">
                <a16:creationId xmlns:a16="http://schemas.microsoft.com/office/drawing/2014/main" id="{6DA724D0-6B80-456D-9BC4-A5ACF1293103}"/>
              </a:ext>
            </a:extLst>
          </p:cNvPr>
          <p:cNvSpPr>
            <a:spLocks noGrp="1" noChangeArrowheads="1"/>
          </p:cNvSpPr>
          <p:nvPr>
            <p:ph type="body" idx="1"/>
          </p:nvPr>
        </p:nvSpPr>
        <p:spPr>
          <a:xfrm>
            <a:off x="533400" y="654050"/>
            <a:ext cx="8153400" cy="5943600"/>
          </a:xfrm>
        </p:spPr>
        <p:txBody>
          <a:bodyPr/>
          <a:lstStyle/>
          <a:p>
            <a:pPr>
              <a:spcBef>
                <a:spcPct val="0"/>
              </a:spcBef>
              <a:buClr>
                <a:srgbClr val="800080"/>
              </a:buClr>
              <a:buSzPct val="50000"/>
            </a:pPr>
            <a:r>
              <a:rPr lang="zh-CN" altLang="en-US" sz="3000" b="1">
                <a:ea typeface="仿宋_GB2312" pitchFamily="49" charset="-122"/>
              </a:rPr>
              <a:t>在算法中</a:t>
            </a:r>
            <a:r>
              <a:rPr lang="en-US" altLang="zh-CN" sz="3000" b="1">
                <a:ea typeface="仿宋_GB2312" pitchFamily="49" charset="-122"/>
              </a:rPr>
              <a:t>, </a:t>
            </a:r>
            <a:r>
              <a:rPr lang="zh-CN" altLang="en-US" sz="3000" b="1">
                <a:ea typeface="仿宋_GB2312" pitchFamily="49" charset="-122"/>
              </a:rPr>
              <a:t>使用一个存放入度为零的顶点的链式栈</a:t>
            </a:r>
            <a:r>
              <a:rPr lang="en-US" altLang="zh-CN" sz="3000" b="1">
                <a:ea typeface="仿宋_GB2312" pitchFamily="49" charset="-122"/>
              </a:rPr>
              <a:t>, </a:t>
            </a:r>
            <a:r>
              <a:rPr lang="zh-CN" altLang="en-US" sz="3000" b="1">
                <a:ea typeface="仿宋_GB2312" pitchFamily="49" charset="-122"/>
              </a:rPr>
              <a:t>供选择和输出无前驱的顶点。</a:t>
            </a:r>
          </a:p>
          <a:p>
            <a:pPr>
              <a:spcBef>
                <a:spcPct val="0"/>
              </a:spcBef>
              <a:buClr>
                <a:srgbClr val="800080"/>
              </a:buClr>
              <a:buSzPct val="50000"/>
            </a:pPr>
            <a:r>
              <a:rPr lang="zh-CN" altLang="en-US" sz="3000" b="1">
                <a:ea typeface="仿宋_GB2312" pitchFamily="49" charset="-122"/>
              </a:rPr>
              <a:t>拓扑排序算法可描述如下：</a:t>
            </a:r>
          </a:p>
          <a:p>
            <a:pPr lvl="1">
              <a:spcBef>
                <a:spcPct val="0"/>
              </a:spcBef>
              <a:buClr>
                <a:srgbClr val="339966"/>
              </a:buClr>
              <a:buSzPct val="50000"/>
              <a:buFont typeface="Wingdings" panose="05000000000000000000" pitchFamily="2" charset="2"/>
              <a:buChar char="u"/>
            </a:pPr>
            <a:r>
              <a:rPr lang="zh-CN" altLang="en-US" sz="3000" b="1">
                <a:solidFill>
                  <a:schemeClr val="tx2"/>
                </a:solidFill>
                <a:ea typeface="仿宋_GB2312" pitchFamily="49" charset="-122"/>
              </a:rPr>
              <a:t>建立入度为零的顶点栈</a:t>
            </a:r>
            <a:r>
              <a:rPr lang="en-US" altLang="zh-CN" sz="3000" b="1">
                <a:solidFill>
                  <a:schemeClr val="tx2"/>
                </a:solidFill>
                <a:ea typeface="仿宋_GB2312" pitchFamily="49" charset="-122"/>
              </a:rPr>
              <a:t>;</a:t>
            </a:r>
          </a:p>
          <a:p>
            <a:pPr lvl="1">
              <a:spcBef>
                <a:spcPct val="0"/>
              </a:spcBef>
              <a:buClr>
                <a:srgbClr val="339966"/>
              </a:buClr>
              <a:buSzPct val="50000"/>
              <a:buFont typeface="Wingdings" panose="05000000000000000000" pitchFamily="2" charset="2"/>
              <a:buChar char="u"/>
            </a:pPr>
            <a:r>
              <a:rPr lang="zh-CN" altLang="en-US" sz="3000" b="1">
                <a:solidFill>
                  <a:schemeClr val="tx2"/>
                </a:solidFill>
                <a:ea typeface="仿宋_GB2312" pitchFamily="49" charset="-122"/>
              </a:rPr>
              <a:t>当入度为零的顶点栈不空时</a:t>
            </a:r>
            <a:r>
              <a:rPr lang="en-US" altLang="zh-CN" sz="3000" b="1">
                <a:solidFill>
                  <a:schemeClr val="tx2"/>
                </a:solidFill>
                <a:ea typeface="仿宋_GB2312" pitchFamily="49" charset="-122"/>
              </a:rPr>
              <a:t>, </a:t>
            </a:r>
            <a:r>
              <a:rPr lang="zh-CN" altLang="en-US" sz="3000" b="1">
                <a:solidFill>
                  <a:schemeClr val="tx2"/>
                </a:solidFill>
                <a:ea typeface="仿宋_GB2312" pitchFamily="49" charset="-122"/>
              </a:rPr>
              <a:t>重复执行 </a:t>
            </a:r>
          </a:p>
          <a:p>
            <a:pPr lvl="2">
              <a:spcBef>
                <a:spcPct val="0"/>
              </a:spcBef>
              <a:buClr>
                <a:srgbClr val="990099"/>
              </a:buClr>
              <a:buSzPct val="50000"/>
              <a:buFont typeface="Wingdings" panose="05000000000000000000" pitchFamily="2" charset="2"/>
              <a:buChar char="]"/>
            </a:pPr>
            <a:r>
              <a:rPr lang="zh-CN" altLang="en-US" sz="3000" b="1">
                <a:solidFill>
                  <a:schemeClr val="bg2"/>
                </a:solidFill>
                <a:latin typeface="Times New Roman" panose="02020603050405020304" pitchFamily="18" charset="0"/>
                <a:ea typeface="仿宋_GB2312" pitchFamily="49" charset="-122"/>
              </a:rPr>
              <a:t>从顶点栈中退出一个顶点</a:t>
            </a:r>
            <a:r>
              <a:rPr lang="en-US" altLang="zh-CN" sz="3000" b="1">
                <a:solidFill>
                  <a:schemeClr val="bg2"/>
                </a:solidFill>
                <a:latin typeface="Times New Roman" panose="02020603050405020304" pitchFamily="18" charset="0"/>
                <a:ea typeface="仿宋_GB2312" pitchFamily="49" charset="-122"/>
              </a:rPr>
              <a:t>, </a:t>
            </a:r>
            <a:r>
              <a:rPr lang="zh-CN" altLang="en-US" sz="3000" b="1">
                <a:solidFill>
                  <a:schemeClr val="bg2"/>
                </a:solidFill>
                <a:latin typeface="Times New Roman" panose="02020603050405020304" pitchFamily="18" charset="0"/>
                <a:ea typeface="仿宋_GB2312" pitchFamily="49" charset="-122"/>
              </a:rPr>
              <a:t>并输出之</a:t>
            </a:r>
            <a:r>
              <a:rPr lang="en-US" altLang="zh-CN" sz="3000" b="1">
                <a:solidFill>
                  <a:schemeClr val="bg2"/>
                </a:solidFill>
                <a:latin typeface="Times New Roman" panose="02020603050405020304" pitchFamily="18" charset="0"/>
                <a:ea typeface="仿宋_GB2312" pitchFamily="49" charset="-122"/>
              </a:rPr>
              <a:t>;</a:t>
            </a:r>
          </a:p>
          <a:p>
            <a:pPr lvl="2">
              <a:spcBef>
                <a:spcPct val="0"/>
              </a:spcBef>
              <a:buClr>
                <a:srgbClr val="990099"/>
              </a:buClr>
              <a:buSzPct val="50000"/>
              <a:buFont typeface="Wingdings" panose="05000000000000000000" pitchFamily="2" charset="2"/>
              <a:buChar char="]"/>
            </a:pPr>
            <a:r>
              <a:rPr lang="zh-CN" altLang="en-US" sz="3000" b="1">
                <a:solidFill>
                  <a:schemeClr val="bg2"/>
                </a:solidFill>
                <a:latin typeface="Times New Roman" panose="02020603050405020304" pitchFamily="18" charset="0"/>
                <a:ea typeface="仿宋_GB2312" pitchFamily="49" charset="-122"/>
              </a:rPr>
              <a:t>从</a:t>
            </a:r>
            <a:r>
              <a:rPr lang="en-US" altLang="zh-CN" sz="3000" b="1">
                <a:solidFill>
                  <a:schemeClr val="bg2"/>
                </a:solidFill>
                <a:latin typeface="Times New Roman" panose="02020603050405020304" pitchFamily="18" charset="0"/>
                <a:ea typeface="仿宋_GB2312" pitchFamily="49" charset="-122"/>
              </a:rPr>
              <a:t>AOV</a:t>
            </a:r>
            <a:r>
              <a:rPr lang="zh-CN" altLang="en-US" sz="3000" b="1">
                <a:solidFill>
                  <a:schemeClr val="bg2"/>
                </a:solidFill>
                <a:latin typeface="Times New Roman" panose="02020603050405020304" pitchFamily="18" charset="0"/>
                <a:ea typeface="仿宋_GB2312" pitchFamily="49" charset="-122"/>
              </a:rPr>
              <a:t>网络中删去这个顶点和它发出的边</a:t>
            </a:r>
            <a:r>
              <a:rPr lang="en-US" altLang="zh-CN" sz="3000" b="1">
                <a:solidFill>
                  <a:schemeClr val="bg2"/>
                </a:solidFill>
                <a:latin typeface="Times New Roman" panose="02020603050405020304" pitchFamily="18" charset="0"/>
                <a:ea typeface="仿宋_GB2312" pitchFamily="49" charset="-122"/>
              </a:rPr>
              <a:t>, </a:t>
            </a:r>
            <a:r>
              <a:rPr lang="zh-CN" altLang="en-US" sz="3000" b="1">
                <a:solidFill>
                  <a:schemeClr val="bg2"/>
                </a:solidFill>
                <a:latin typeface="Times New Roman" panose="02020603050405020304" pitchFamily="18" charset="0"/>
                <a:ea typeface="仿宋_GB2312" pitchFamily="49" charset="-122"/>
              </a:rPr>
              <a:t>边的终顶点入度减一</a:t>
            </a:r>
            <a:r>
              <a:rPr lang="en-US" altLang="zh-CN" sz="3000" b="1">
                <a:solidFill>
                  <a:schemeClr val="bg2"/>
                </a:solidFill>
                <a:latin typeface="Times New Roman" panose="02020603050405020304" pitchFamily="18" charset="0"/>
                <a:ea typeface="仿宋_GB2312" pitchFamily="49" charset="-122"/>
              </a:rPr>
              <a:t>;</a:t>
            </a:r>
          </a:p>
          <a:p>
            <a:pPr lvl="2">
              <a:spcBef>
                <a:spcPct val="0"/>
              </a:spcBef>
              <a:buClr>
                <a:srgbClr val="990099"/>
              </a:buClr>
              <a:buSzPct val="50000"/>
              <a:buFont typeface="Wingdings" panose="05000000000000000000" pitchFamily="2" charset="2"/>
              <a:buChar char="]"/>
            </a:pPr>
            <a:r>
              <a:rPr lang="zh-CN" altLang="en-US" sz="3000" b="1">
                <a:solidFill>
                  <a:schemeClr val="bg2"/>
                </a:solidFill>
                <a:latin typeface="Times New Roman" panose="02020603050405020304" pitchFamily="18" charset="0"/>
                <a:ea typeface="仿宋_GB2312" pitchFamily="49" charset="-122"/>
              </a:rPr>
              <a:t>如果边的终顶点入度减至</a:t>
            </a:r>
            <a:r>
              <a:rPr lang="en-US" altLang="zh-CN" sz="3000" b="1">
                <a:solidFill>
                  <a:schemeClr val="bg2"/>
                </a:solidFill>
                <a:latin typeface="Times New Roman" panose="02020603050405020304" pitchFamily="18" charset="0"/>
                <a:ea typeface="仿宋_GB2312" pitchFamily="49" charset="-122"/>
              </a:rPr>
              <a:t>0, </a:t>
            </a:r>
            <a:r>
              <a:rPr lang="zh-CN" altLang="en-US" sz="3000" b="1">
                <a:solidFill>
                  <a:schemeClr val="bg2"/>
                </a:solidFill>
                <a:latin typeface="Times New Roman" panose="02020603050405020304" pitchFamily="18" charset="0"/>
                <a:ea typeface="仿宋_GB2312" pitchFamily="49" charset="-122"/>
              </a:rPr>
              <a:t>则该顶点进入度为零的顶点栈</a:t>
            </a:r>
            <a:r>
              <a:rPr lang="en-US" altLang="zh-CN" sz="3000" b="1">
                <a:solidFill>
                  <a:schemeClr val="bg2"/>
                </a:solidFill>
                <a:latin typeface="Times New Roman" panose="02020603050405020304" pitchFamily="18" charset="0"/>
                <a:ea typeface="仿宋_GB2312" pitchFamily="49" charset="-122"/>
              </a:rPr>
              <a:t>;</a:t>
            </a:r>
          </a:p>
          <a:p>
            <a:pPr lvl="1">
              <a:spcBef>
                <a:spcPct val="0"/>
              </a:spcBef>
              <a:buClr>
                <a:srgbClr val="006600"/>
              </a:buClr>
              <a:buSzPct val="50000"/>
              <a:buFont typeface="Wingdings" panose="05000000000000000000" pitchFamily="2" charset="2"/>
              <a:buChar char="u"/>
            </a:pPr>
            <a:r>
              <a:rPr lang="zh-CN" altLang="en-US" sz="3000" b="1">
                <a:solidFill>
                  <a:schemeClr val="tx2"/>
                </a:solidFill>
                <a:latin typeface="Times New Roman" panose="02020603050405020304" pitchFamily="18" charset="0"/>
                <a:ea typeface="仿宋_GB2312" pitchFamily="49" charset="-122"/>
              </a:rPr>
              <a:t>如果输出顶点个数少于</a:t>
            </a:r>
            <a:r>
              <a:rPr lang="en-US" altLang="zh-CN" sz="3000" b="1">
                <a:solidFill>
                  <a:schemeClr val="tx2"/>
                </a:solidFill>
                <a:latin typeface="Times New Roman" panose="02020603050405020304" pitchFamily="18" charset="0"/>
                <a:ea typeface="仿宋_GB2312" pitchFamily="49" charset="-122"/>
              </a:rPr>
              <a:t>AOV</a:t>
            </a:r>
            <a:r>
              <a:rPr lang="zh-CN" altLang="en-US" sz="3000" b="1">
                <a:solidFill>
                  <a:schemeClr val="tx2"/>
                </a:solidFill>
                <a:latin typeface="Times New Roman" panose="02020603050405020304" pitchFamily="18" charset="0"/>
                <a:ea typeface="仿宋_GB2312" pitchFamily="49" charset="-122"/>
              </a:rPr>
              <a:t>网络的顶点个数</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则报告网络中存在有向环。</a:t>
            </a:r>
          </a:p>
        </p:txBody>
      </p:sp>
    </p:spTree>
  </p:cSld>
  <p:clrMapOvr>
    <a:masterClrMapping/>
  </p:clrMapOvr>
  <p:transition spd="med">
    <p:wipe dir="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1E69AC28-7B15-4521-B9F3-F761A9C659CF}"/>
              </a:ext>
            </a:extLst>
          </p:cNvPr>
          <p:cNvSpPr>
            <a:spLocks noGrp="1"/>
          </p:cNvSpPr>
          <p:nvPr>
            <p:ph type="sldNum" sz="quarter" idx="11"/>
          </p:nvPr>
        </p:nvSpPr>
        <p:spPr/>
        <p:txBody>
          <a:bodyPr/>
          <a:lstStyle/>
          <a:p>
            <a:r>
              <a:rPr lang="en-US" altLang="zh-CN"/>
              <a:t>146-</a:t>
            </a:r>
            <a:fld id="{187AA859-07C8-4D07-A841-65EA75A588E1}" type="slidenum">
              <a:rPr lang="en-US" altLang="zh-CN"/>
              <a:pPr/>
              <a:t>127</a:t>
            </a:fld>
            <a:endParaRPr lang="en-US" altLang="zh-CN"/>
          </a:p>
        </p:txBody>
      </p:sp>
      <p:sp>
        <p:nvSpPr>
          <p:cNvPr id="443394" name="Rectangle 2">
            <a:extLst>
              <a:ext uri="{FF2B5EF4-FFF2-40B4-BE49-F238E27FC236}">
                <a16:creationId xmlns:a16="http://schemas.microsoft.com/office/drawing/2014/main" id="{20B8ED91-FFC0-426F-B40D-A5928F36AD6A}"/>
              </a:ext>
            </a:extLst>
          </p:cNvPr>
          <p:cNvSpPr>
            <a:spLocks noGrp="1" noChangeArrowheads="1"/>
          </p:cNvSpPr>
          <p:nvPr>
            <p:ph type="body" idx="1"/>
          </p:nvPr>
        </p:nvSpPr>
        <p:spPr>
          <a:xfrm>
            <a:off x="446088" y="609600"/>
            <a:ext cx="8229600" cy="6096000"/>
          </a:xfrm>
          <a:ln/>
          <a:extLst>
            <a:ext uri="{91240B29-F687-4F45-9708-019B960494DF}">
              <a14:hiddenLine xmlns:a14="http://schemas.microsoft.com/office/drawing/2010/main" w="9525">
                <a:solidFill>
                  <a:srgbClr val="3333CC"/>
                </a:solidFill>
                <a:miter lim="800000"/>
                <a:headEnd/>
                <a:tailEnd/>
              </a14:hiddenLine>
            </a:ext>
          </a:extLst>
        </p:spPr>
        <p:txBody>
          <a:bodyPr/>
          <a:lstStyle/>
          <a:p>
            <a:pPr>
              <a:buClr>
                <a:srgbClr val="800080"/>
              </a:buClr>
              <a:buSzPct val="50000"/>
            </a:pPr>
            <a:r>
              <a:rPr lang="zh-CN" altLang="en-US" sz="3000" b="1">
                <a:latin typeface="Times New Roman" panose="02020603050405020304" pitchFamily="18" charset="0"/>
                <a:ea typeface="仿宋_GB2312" pitchFamily="49" charset="-122"/>
              </a:rPr>
              <a:t>在算法实现时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为了建立入度为零的顶点栈</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可以不另外分配存储空间</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直接利用入度为零的顶点的</a:t>
            </a:r>
            <a:r>
              <a:rPr lang="en-US" altLang="zh-CN" sz="3000" b="1">
                <a:latin typeface="Times New Roman" panose="02020603050405020304" pitchFamily="18" charset="0"/>
                <a:ea typeface="仿宋_GB2312" pitchFamily="49" charset="-122"/>
              </a:rPr>
              <a:t>count[ ]</a:t>
            </a:r>
            <a:r>
              <a:rPr lang="zh-CN" altLang="en-US" sz="3000" b="1">
                <a:latin typeface="Times New Roman" panose="02020603050405020304" pitchFamily="18" charset="0"/>
                <a:ea typeface="仿宋_GB2312" pitchFamily="49" charset="-122"/>
              </a:rPr>
              <a:t>数组元素。设立一个栈顶指针</a:t>
            </a:r>
            <a:r>
              <a:rPr lang="en-US" altLang="zh-CN" sz="3000" b="1">
                <a:latin typeface="Times New Roman" panose="02020603050405020304" pitchFamily="18" charset="0"/>
                <a:ea typeface="仿宋_GB2312" pitchFamily="49" charset="-122"/>
              </a:rPr>
              <a:t>top, </a:t>
            </a:r>
            <a:r>
              <a:rPr lang="zh-CN" altLang="en-US" sz="3000" b="1">
                <a:latin typeface="Times New Roman" panose="02020603050405020304" pitchFamily="18" charset="0"/>
                <a:ea typeface="仿宋_GB2312" pitchFamily="49" charset="-122"/>
              </a:rPr>
              <a:t>指示当前栈顶位置</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即某一个入度为零的顶点。栈初始化时置</a:t>
            </a:r>
            <a:r>
              <a:rPr lang="en-US" altLang="zh-CN" sz="3000" b="1">
                <a:latin typeface="Times New Roman" panose="02020603050405020304" pitchFamily="18" charset="0"/>
                <a:ea typeface="仿宋_GB2312" pitchFamily="49" charset="-122"/>
              </a:rPr>
              <a:t>top</a:t>
            </a:r>
            <a:r>
              <a:rPr lang="en-US" altLang="zh-CN" sz="3000" b="1" i="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楷体_GB2312" panose="02010609030101010101"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p>
          <a:p>
            <a:pPr>
              <a:buClr>
                <a:srgbClr val="800080"/>
              </a:buClr>
              <a:buSzPct val="50000"/>
            </a:pPr>
            <a:r>
              <a:rPr lang="zh-CN" altLang="en-US" sz="3000" b="1">
                <a:latin typeface="Times New Roman" panose="02020603050405020304" pitchFamily="18" charset="0"/>
                <a:ea typeface="仿宋_GB2312" pitchFamily="49" charset="-122"/>
              </a:rPr>
              <a:t>将</a:t>
            </a:r>
            <a:r>
              <a:rPr lang="zh-CN" altLang="en-US" sz="3000" b="1">
                <a:solidFill>
                  <a:schemeClr val="tx2"/>
                </a:solidFill>
                <a:latin typeface="Times New Roman" panose="02020603050405020304" pitchFamily="18" charset="0"/>
                <a:ea typeface="仿宋_GB2312" pitchFamily="49" charset="-122"/>
              </a:rPr>
              <a:t>顶点</a:t>
            </a:r>
            <a:r>
              <a:rPr lang="en-US" altLang="zh-CN" sz="3000" b="1">
                <a:solidFill>
                  <a:schemeClr val="tx2"/>
                </a:solidFill>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进栈时执行以下指针的修改：</a:t>
            </a:r>
          </a:p>
          <a:p>
            <a:pPr lvl="1">
              <a:buClr>
                <a:srgbClr val="FF7C80"/>
              </a:buClr>
              <a:buSzPct val="50000"/>
              <a:buFont typeface="Wingdings" panose="05000000000000000000" pitchFamily="2" charset="2"/>
              <a:buNone/>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count[i] = top;  top = i ;</a:t>
            </a:r>
          </a:p>
          <a:p>
            <a:pPr lvl="1">
              <a:buClr>
                <a:srgbClr val="FF7C80"/>
              </a:buClr>
              <a:buSzPct val="50000"/>
              <a:buFont typeface="Wingdings" panose="05000000000000000000" pitchFamily="2" charset="2"/>
              <a:buNone/>
            </a:pP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3000" b="1">
                <a:solidFill>
                  <a:srgbClr val="008000"/>
                </a:solidFill>
                <a:effectLst>
                  <a:outerShdw blurRad="38100" dist="38100" dir="2700000" algn="tl">
                    <a:srgbClr val="C0C0C0"/>
                  </a:outerShdw>
                </a:effectLst>
                <a:latin typeface="Times New Roman" panose="02020603050405020304" pitchFamily="18" charset="0"/>
                <a:ea typeface="隶书" panose="02010509060101010101" pitchFamily="49" charset="-122"/>
              </a:rPr>
              <a:t>//</a:t>
            </a:r>
            <a:r>
              <a:rPr lang="en-US" altLang="zh-CN" sz="3000" b="1">
                <a:solidFill>
                  <a:srgbClr val="008000"/>
                </a:solidFill>
                <a:latin typeface="Times New Roman" panose="02020603050405020304" pitchFamily="18" charset="0"/>
                <a:ea typeface="隶书" panose="02010509060101010101" pitchFamily="49" charset="-122"/>
              </a:rPr>
              <a:t> </a:t>
            </a:r>
            <a:r>
              <a:rPr lang="en-US" altLang="zh-CN" sz="3000" b="1">
                <a:solidFill>
                  <a:schemeClr val="tx2"/>
                </a:solidFill>
                <a:latin typeface="Times New Roman" panose="02020603050405020304" pitchFamily="18" charset="0"/>
                <a:ea typeface="隶书" panose="02010509060101010101" pitchFamily="49" charset="-122"/>
              </a:rPr>
              <a:t>top</a:t>
            </a:r>
            <a:r>
              <a:rPr lang="zh-CN" altLang="en-US" sz="3000" b="1">
                <a:solidFill>
                  <a:srgbClr val="008000"/>
                </a:solidFill>
                <a:latin typeface="Times New Roman" panose="02020603050405020304" pitchFamily="18" charset="0"/>
                <a:ea typeface="隶书" panose="02010509060101010101" pitchFamily="49" charset="-122"/>
              </a:rPr>
              <a:t>指向新栈顶</a:t>
            </a:r>
            <a:r>
              <a:rPr lang="en-US" altLang="zh-CN" sz="3000" b="1">
                <a:solidFill>
                  <a:schemeClr val="tx2"/>
                </a:solidFill>
                <a:latin typeface="Times New Roman" panose="02020603050405020304" pitchFamily="18" charset="0"/>
                <a:ea typeface="隶书" panose="02010509060101010101" pitchFamily="49" charset="-122"/>
              </a:rPr>
              <a:t>i</a:t>
            </a:r>
            <a:r>
              <a:rPr lang="en-US" altLang="zh-CN" sz="3000" b="1">
                <a:solidFill>
                  <a:srgbClr val="008000"/>
                </a:solidFill>
                <a:effectLst>
                  <a:outerShdw blurRad="38100" dist="38100" dir="2700000" algn="tl">
                    <a:srgbClr val="C0C0C0"/>
                  </a:outerShdw>
                </a:effectLst>
                <a:latin typeface="Times New Roman" panose="02020603050405020304" pitchFamily="18" charset="0"/>
                <a:ea typeface="隶书" panose="02010509060101010101" pitchFamily="49" charset="-122"/>
              </a:rPr>
              <a:t>, </a:t>
            </a:r>
            <a:r>
              <a:rPr lang="zh-CN" altLang="en-US" sz="3000" b="1">
                <a:solidFill>
                  <a:srgbClr val="008000"/>
                </a:solidFill>
                <a:latin typeface="Times New Roman" panose="02020603050405020304" pitchFamily="18" charset="0"/>
                <a:ea typeface="隶书" panose="02010509060101010101" pitchFamily="49" charset="-122"/>
              </a:rPr>
              <a:t>原栈顶元素在</a:t>
            </a:r>
            <a:r>
              <a:rPr lang="en-US" altLang="zh-CN" sz="3000" b="1">
                <a:solidFill>
                  <a:schemeClr val="tx2"/>
                </a:solidFill>
                <a:latin typeface="Times New Roman" panose="02020603050405020304" pitchFamily="18" charset="0"/>
                <a:ea typeface="隶书" panose="02010509060101010101" pitchFamily="49" charset="-122"/>
              </a:rPr>
              <a:t>count[i]</a:t>
            </a:r>
            <a:r>
              <a:rPr lang="zh-CN" altLang="en-US" sz="3000" b="1">
                <a:solidFill>
                  <a:srgbClr val="008000"/>
                </a:solidFill>
                <a:latin typeface="Times New Roman" panose="02020603050405020304" pitchFamily="18" charset="0"/>
                <a:ea typeface="隶书" panose="02010509060101010101" pitchFamily="49" charset="-122"/>
              </a:rPr>
              <a:t>中</a:t>
            </a:r>
            <a:endParaRPr lang="zh-CN" altLang="en-US" sz="3000" b="1">
              <a:solidFill>
                <a:srgbClr val="008000"/>
              </a:solidFill>
              <a:effectLst>
                <a:outerShdw blurRad="38100" dist="38100" dir="2700000" algn="tl">
                  <a:srgbClr val="C0C0C0"/>
                </a:outerShdw>
              </a:effectLst>
              <a:latin typeface="Times New Roman" panose="02020603050405020304" pitchFamily="18" charset="0"/>
              <a:ea typeface="仿宋_GB2312" pitchFamily="49" charset="-122"/>
            </a:endParaRPr>
          </a:p>
          <a:p>
            <a:pPr>
              <a:buClr>
                <a:srgbClr val="800080"/>
              </a:buClr>
              <a:buSzPct val="50000"/>
            </a:pPr>
            <a:r>
              <a:rPr lang="zh-CN" altLang="en-US" sz="3000" b="1">
                <a:latin typeface="Times New Roman" panose="02020603050405020304" pitchFamily="18" charset="0"/>
                <a:ea typeface="仿宋_GB2312" pitchFamily="49" charset="-122"/>
              </a:rPr>
              <a:t>退栈操作可以写成：</a:t>
            </a:r>
          </a:p>
          <a:p>
            <a:pPr lvl="1">
              <a:buClr>
                <a:srgbClr val="FF7C80"/>
              </a:buClr>
              <a:buSzPct val="50000"/>
              <a:buFont typeface="Wingdings" panose="05000000000000000000" pitchFamily="2" charset="2"/>
              <a:buNone/>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j = top;  top = count[top];</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p>
          <a:p>
            <a:pPr lvl="1">
              <a:buClr>
                <a:srgbClr val="FF7C80"/>
              </a:buClr>
              <a:buSzPct val="50000"/>
              <a:buFont typeface="Wingdings" panose="05000000000000000000" pitchFamily="2" charset="2"/>
              <a:buNone/>
            </a:pP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3000" b="1">
                <a:solidFill>
                  <a:srgbClr val="008000"/>
                </a:solidFill>
                <a:latin typeface="Times New Roman" panose="02020603050405020304" pitchFamily="18" charset="0"/>
                <a:ea typeface="仿宋_GB2312" pitchFamily="49" charset="-122"/>
              </a:rPr>
              <a:t>//</a:t>
            </a:r>
            <a:r>
              <a:rPr lang="zh-CN" altLang="en-US" sz="3000" b="1">
                <a:solidFill>
                  <a:srgbClr val="008000"/>
                </a:solidFill>
                <a:latin typeface="Times New Roman" panose="02020603050405020304" pitchFamily="18" charset="0"/>
                <a:ea typeface="隶书" panose="02010509060101010101" pitchFamily="49" charset="-122"/>
              </a:rPr>
              <a:t>位于栈顶的顶点记于</a:t>
            </a:r>
            <a:r>
              <a:rPr lang="zh-CN" altLang="en-US" sz="3000" b="1">
                <a:solidFill>
                  <a:srgbClr val="00800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j</a:t>
            </a:r>
            <a:r>
              <a:rPr lang="en-US" altLang="zh-CN" sz="3000" b="1">
                <a:solidFill>
                  <a:srgbClr val="00800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top</a:t>
            </a:r>
            <a:r>
              <a:rPr lang="zh-CN" altLang="en-US" sz="3000" b="1">
                <a:solidFill>
                  <a:srgbClr val="008000"/>
                </a:solidFill>
                <a:latin typeface="Times New Roman" panose="02020603050405020304" pitchFamily="18" charset="0"/>
                <a:ea typeface="隶书" panose="02010509060101010101" pitchFamily="49" charset="-122"/>
              </a:rPr>
              <a:t>退到次栈顶</a:t>
            </a:r>
            <a:endParaRPr lang="zh-CN" altLang="en-US" sz="3000" b="1">
              <a:solidFill>
                <a:srgbClr val="008000"/>
              </a:solidFill>
              <a:latin typeface="Times New Roman" panose="02020603050405020304" pitchFamily="18" charset="0"/>
              <a:ea typeface="仿宋_GB2312" pitchFamily="49" charset="-122"/>
            </a:endParaRPr>
          </a:p>
        </p:txBody>
      </p:sp>
    </p:spTree>
  </p:cSld>
  <p:clrMapOvr>
    <a:masterClrMapping/>
  </p:clrMapOvr>
  <p:transition spd="med">
    <p:wipe dir="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4">
            <a:extLst>
              <a:ext uri="{FF2B5EF4-FFF2-40B4-BE49-F238E27FC236}">
                <a16:creationId xmlns:a16="http://schemas.microsoft.com/office/drawing/2014/main" id="{C95FD143-0A3B-4652-A6E5-49BA9951CED3}"/>
              </a:ext>
            </a:extLst>
          </p:cNvPr>
          <p:cNvSpPr>
            <a:spLocks noGrp="1"/>
          </p:cNvSpPr>
          <p:nvPr>
            <p:ph type="sldNum" sz="quarter" idx="11"/>
          </p:nvPr>
        </p:nvSpPr>
        <p:spPr/>
        <p:txBody>
          <a:bodyPr/>
          <a:lstStyle/>
          <a:p>
            <a:r>
              <a:rPr lang="en-US" altLang="zh-CN"/>
              <a:t>146-</a:t>
            </a:r>
            <a:fld id="{2416CD5D-69BC-43B4-B802-BC58E49D7A65}" type="slidenum">
              <a:rPr lang="en-US" altLang="zh-CN"/>
              <a:pPr/>
              <a:t>128</a:t>
            </a:fld>
            <a:endParaRPr lang="en-US" altLang="zh-CN"/>
          </a:p>
        </p:txBody>
      </p:sp>
      <p:sp>
        <p:nvSpPr>
          <p:cNvPr id="444422" name="Text Box 6" descr="信纸">
            <a:extLst>
              <a:ext uri="{FF2B5EF4-FFF2-40B4-BE49-F238E27FC236}">
                <a16:creationId xmlns:a16="http://schemas.microsoft.com/office/drawing/2014/main" id="{69829CB7-DAB6-4C8E-848C-8F83581F0179}"/>
              </a:ext>
            </a:extLst>
          </p:cNvPr>
          <p:cNvSpPr txBox="1">
            <a:spLocks noChangeArrowheads="1"/>
          </p:cNvSpPr>
          <p:nvPr/>
        </p:nvSpPr>
        <p:spPr bwMode="auto">
          <a:xfrm>
            <a:off x="4719638" y="866775"/>
            <a:ext cx="2947987" cy="1463675"/>
          </a:xfrm>
          <a:prstGeom prst="rect">
            <a:avLst/>
          </a:prstGeom>
          <a:blipFill dpi="0" rotWithShape="0">
            <a:blip r:embed="rId2"/>
            <a:srcRect/>
            <a:tile tx="0" ty="0" sx="100000" sy="100000" flip="none" algn="tl"/>
          </a:blip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zh-CN" altLang="en-US" sz="3000" b="1"/>
              <a:t>拓扑排序时入度为零的顶点栈在</a:t>
            </a:r>
            <a:r>
              <a:rPr kumimoji="1" lang="en-US" altLang="zh-CN" sz="3000" b="1">
                <a:solidFill>
                  <a:schemeClr val="tx2"/>
                </a:solidFill>
              </a:rPr>
              <a:t>count[]</a:t>
            </a:r>
            <a:r>
              <a:rPr kumimoji="1" lang="zh-CN" altLang="en-US" sz="3000" b="1"/>
              <a:t>中的变化</a:t>
            </a:r>
            <a:endParaRPr kumimoji="1" lang="zh-CN" altLang="en-US" sz="3000" b="1">
              <a:ea typeface="宋体" panose="02010600030101010101" pitchFamily="2" charset="-122"/>
            </a:endParaRPr>
          </a:p>
        </p:txBody>
      </p:sp>
      <p:grpSp>
        <p:nvGrpSpPr>
          <p:cNvPr id="444489" name="Group 73">
            <a:extLst>
              <a:ext uri="{FF2B5EF4-FFF2-40B4-BE49-F238E27FC236}">
                <a16:creationId xmlns:a16="http://schemas.microsoft.com/office/drawing/2014/main" id="{1F4297B0-AA0E-42DE-8FE1-67C224C0446B}"/>
              </a:ext>
            </a:extLst>
          </p:cNvPr>
          <p:cNvGrpSpPr>
            <a:grpSpLocks/>
          </p:cNvGrpSpPr>
          <p:nvPr/>
        </p:nvGrpSpPr>
        <p:grpSpPr bwMode="auto">
          <a:xfrm>
            <a:off x="576263" y="655638"/>
            <a:ext cx="3352800" cy="1981200"/>
            <a:chOff x="288" y="336"/>
            <a:chExt cx="2112" cy="1248"/>
          </a:xfrm>
        </p:grpSpPr>
        <p:sp>
          <p:nvSpPr>
            <p:cNvPr id="444418" name="Line 2">
              <a:extLst>
                <a:ext uri="{FF2B5EF4-FFF2-40B4-BE49-F238E27FC236}">
                  <a16:creationId xmlns:a16="http://schemas.microsoft.com/office/drawing/2014/main" id="{10EC2272-0913-406F-A08B-EFCB81DB4A4B}"/>
                </a:ext>
              </a:extLst>
            </p:cNvPr>
            <p:cNvSpPr>
              <a:spLocks noChangeShapeType="1"/>
            </p:cNvSpPr>
            <p:nvPr/>
          </p:nvSpPr>
          <p:spPr bwMode="auto">
            <a:xfrm>
              <a:off x="1440" y="1440"/>
              <a:ext cx="624" cy="0"/>
            </a:xfrm>
            <a:prstGeom prst="line">
              <a:avLst/>
            </a:prstGeom>
            <a:noFill/>
            <a:ln w="28575">
              <a:solidFill>
                <a:srgbClr val="FF3300"/>
              </a:solidFill>
              <a:round/>
              <a:headEnd type="none" w="sm"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44419" name="Line 3">
              <a:extLst>
                <a:ext uri="{FF2B5EF4-FFF2-40B4-BE49-F238E27FC236}">
                  <a16:creationId xmlns:a16="http://schemas.microsoft.com/office/drawing/2014/main" id="{1FB34BA9-390D-4EA2-AEE8-B6AAF4278B27}"/>
                </a:ext>
              </a:extLst>
            </p:cNvPr>
            <p:cNvSpPr>
              <a:spLocks noChangeShapeType="1"/>
            </p:cNvSpPr>
            <p:nvPr/>
          </p:nvSpPr>
          <p:spPr bwMode="auto">
            <a:xfrm flipH="1" flipV="1">
              <a:off x="1392" y="576"/>
              <a:ext cx="720" cy="720"/>
            </a:xfrm>
            <a:prstGeom prst="line">
              <a:avLst/>
            </a:prstGeom>
            <a:noFill/>
            <a:ln w="28575">
              <a:solidFill>
                <a:srgbClr val="FF3300"/>
              </a:solidFill>
              <a:round/>
              <a:headEnd type="stealth" w="lg" len="lg"/>
              <a:tailEnd type="none" w="sm" len="lg"/>
            </a:ln>
            <a:extLst>
              <a:ext uri="{909E8E84-426E-40DD-AFC4-6F175D3DCCD1}">
                <a14:hiddenFill xmlns:a14="http://schemas.microsoft.com/office/drawing/2010/main">
                  <a:noFill/>
                </a14:hiddenFill>
              </a:ext>
            </a:extLst>
          </p:spPr>
          <p:txBody>
            <a:bodyPr wrap="none" anchor="ctr"/>
            <a:lstStyle/>
            <a:p>
              <a:endParaRPr lang="en-US"/>
            </a:p>
          </p:txBody>
        </p:sp>
        <p:sp>
          <p:nvSpPr>
            <p:cNvPr id="444420" name="Line 4">
              <a:extLst>
                <a:ext uri="{FF2B5EF4-FFF2-40B4-BE49-F238E27FC236}">
                  <a16:creationId xmlns:a16="http://schemas.microsoft.com/office/drawing/2014/main" id="{FE0F9DFE-8010-4946-915D-43B6F4F29E97}"/>
                </a:ext>
              </a:extLst>
            </p:cNvPr>
            <p:cNvSpPr>
              <a:spLocks noChangeShapeType="1"/>
            </p:cNvSpPr>
            <p:nvPr/>
          </p:nvSpPr>
          <p:spPr bwMode="auto">
            <a:xfrm>
              <a:off x="1488" y="480"/>
              <a:ext cx="624" cy="0"/>
            </a:xfrm>
            <a:prstGeom prst="line">
              <a:avLst/>
            </a:prstGeom>
            <a:noFill/>
            <a:ln w="28575">
              <a:solidFill>
                <a:srgbClr val="FF3300"/>
              </a:solidFill>
              <a:round/>
              <a:headEnd type="stealth" w="lg" len="lg"/>
              <a:tailEnd type="none" w="sm" len="lg"/>
            </a:ln>
            <a:extLst>
              <a:ext uri="{909E8E84-426E-40DD-AFC4-6F175D3DCCD1}">
                <a14:hiddenFill xmlns:a14="http://schemas.microsoft.com/office/drawing/2010/main">
                  <a:noFill/>
                </a14:hiddenFill>
              </a:ext>
            </a:extLst>
          </p:spPr>
          <p:txBody>
            <a:bodyPr wrap="none" anchor="ctr"/>
            <a:lstStyle/>
            <a:p>
              <a:endParaRPr lang="en-US"/>
            </a:p>
          </p:txBody>
        </p:sp>
        <p:sp>
          <p:nvSpPr>
            <p:cNvPr id="444421" name="Line 5">
              <a:extLst>
                <a:ext uri="{FF2B5EF4-FFF2-40B4-BE49-F238E27FC236}">
                  <a16:creationId xmlns:a16="http://schemas.microsoft.com/office/drawing/2014/main" id="{D436138B-58F5-4524-82D8-9D096C22CC7C}"/>
                </a:ext>
              </a:extLst>
            </p:cNvPr>
            <p:cNvSpPr>
              <a:spLocks noChangeShapeType="1"/>
            </p:cNvSpPr>
            <p:nvPr/>
          </p:nvSpPr>
          <p:spPr bwMode="auto">
            <a:xfrm flipH="1" flipV="1">
              <a:off x="576" y="624"/>
              <a:ext cx="624" cy="672"/>
            </a:xfrm>
            <a:prstGeom prst="line">
              <a:avLst/>
            </a:prstGeom>
            <a:noFill/>
            <a:ln w="28575">
              <a:solidFill>
                <a:srgbClr val="FF3300"/>
              </a:solidFill>
              <a:round/>
              <a:headEnd type="none" w="sm"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44423" name="Oval 7" descr="羊皮纸">
              <a:extLst>
                <a:ext uri="{FF2B5EF4-FFF2-40B4-BE49-F238E27FC236}">
                  <a16:creationId xmlns:a16="http://schemas.microsoft.com/office/drawing/2014/main" id="{2DC21EA9-023F-4DD5-B614-A881225931D9}"/>
                </a:ext>
              </a:extLst>
            </p:cNvPr>
            <p:cNvSpPr>
              <a:spLocks noChangeArrowheads="1"/>
            </p:cNvSpPr>
            <p:nvPr/>
          </p:nvSpPr>
          <p:spPr bwMode="auto">
            <a:xfrm>
              <a:off x="288" y="336"/>
              <a:ext cx="336" cy="336"/>
            </a:xfrm>
            <a:prstGeom prst="ellipse">
              <a:avLst/>
            </a:prstGeom>
            <a:blipFill dpi="0" rotWithShape="1">
              <a:blip r:embed="rId3"/>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ea typeface="宋体" panose="02010600030101010101" pitchFamily="2" charset="-122"/>
                </a:rPr>
                <a:t>C0</a:t>
              </a:r>
              <a:endParaRPr kumimoji="1" lang="en-US" altLang="zh-CN" sz="2400">
                <a:ea typeface="宋体" panose="02010600030101010101" pitchFamily="2" charset="-122"/>
              </a:endParaRPr>
            </a:p>
          </p:txBody>
        </p:sp>
        <p:sp>
          <p:nvSpPr>
            <p:cNvPr id="444424" name="Oval 8" descr="羊皮纸">
              <a:extLst>
                <a:ext uri="{FF2B5EF4-FFF2-40B4-BE49-F238E27FC236}">
                  <a16:creationId xmlns:a16="http://schemas.microsoft.com/office/drawing/2014/main" id="{3EAA5023-FDB7-4159-905D-53900EF313E9}"/>
                </a:ext>
              </a:extLst>
            </p:cNvPr>
            <p:cNvSpPr>
              <a:spLocks noChangeArrowheads="1"/>
            </p:cNvSpPr>
            <p:nvPr/>
          </p:nvSpPr>
          <p:spPr bwMode="auto">
            <a:xfrm>
              <a:off x="1152" y="336"/>
              <a:ext cx="336" cy="336"/>
            </a:xfrm>
            <a:prstGeom prst="ellipse">
              <a:avLst/>
            </a:prstGeom>
            <a:blipFill dpi="0" rotWithShape="1">
              <a:blip r:embed="rId3"/>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ea typeface="宋体" panose="02010600030101010101" pitchFamily="2" charset="-122"/>
                </a:rPr>
                <a:t>C1</a:t>
              </a:r>
              <a:endParaRPr kumimoji="1" lang="en-US" altLang="zh-CN" sz="2400">
                <a:ea typeface="宋体" panose="02010600030101010101" pitchFamily="2" charset="-122"/>
              </a:endParaRPr>
            </a:p>
          </p:txBody>
        </p:sp>
        <p:sp>
          <p:nvSpPr>
            <p:cNvPr id="444425" name="Oval 9" descr="羊皮纸">
              <a:extLst>
                <a:ext uri="{FF2B5EF4-FFF2-40B4-BE49-F238E27FC236}">
                  <a16:creationId xmlns:a16="http://schemas.microsoft.com/office/drawing/2014/main" id="{3F257B5B-2F4E-474C-8EB0-839BEA54727A}"/>
                </a:ext>
              </a:extLst>
            </p:cNvPr>
            <p:cNvSpPr>
              <a:spLocks noChangeArrowheads="1"/>
            </p:cNvSpPr>
            <p:nvPr/>
          </p:nvSpPr>
          <p:spPr bwMode="auto">
            <a:xfrm>
              <a:off x="2064" y="336"/>
              <a:ext cx="336" cy="336"/>
            </a:xfrm>
            <a:prstGeom prst="ellipse">
              <a:avLst/>
            </a:prstGeom>
            <a:blipFill dpi="0" rotWithShape="1">
              <a:blip r:embed="rId3"/>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ea typeface="宋体" panose="02010600030101010101" pitchFamily="2" charset="-122"/>
                </a:rPr>
                <a:t>C2</a:t>
              </a:r>
              <a:endParaRPr kumimoji="1" lang="en-US" altLang="zh-CN" sz="2400">
                <a:ea typeface="宋体" panose="02010600030101010101" pitchFamily="2" charset="-122"/>
              </a:endParaRPr>
            </a:p>
          </p:txBody>
        </p:sp>
        <p:sp>
          <p:nvSpPr>
            <p:cNvPr id="444426" name="Line 10">
              <a:extLst>
                <a:ext uri="{FF2B5EF4-FFF2-40B4-BE49-F238E27FC236}">
                  <a16:creationId xmlns:a16="http://schemas.microsoft.com/office/drawing/2014/main" id="{25EC8EC4-F571-49ED-9AA5-DF0A64210744}"/>
                </a:ext>
              </a:extLst>
            </p:cNvPr>
            <p:cNvSpPr>
              <a:spLocks noChangeShapeType="1"/>
            </p:cNvSpPr>
            <p:nvPr/>
          </p:nvSpPr>
          <p:spPr bwMode="auto">
            <a:xfrm>
              <a:off x="624" y="480"/>
              <a:ext cx="528" cy="0"/>
            </a:xfrm>
            <a:prstGeom prst="line">
              <a:avLst/>
            </a:prstGeom>
            <a:noFill/>
            <a:ln w="28575">
              <a:solidFill>
                <a:srgbClr val="FF3300"/>
              </a:solidFill>
              <a:round/>
              <a:headEnd type="none" w="sm"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44427" name="Oval 11" descr="羊皮纸">
              <a:extLst>
                <a:ext uri="{FF2B5EF4-FFF2-40B4-BE49-F238E27FC236}">
                  <a16:creationId xmlns:a16="http://schemas.microsoft.com/office/drawing/2014/main" id="{2CF0C0E6-8AEA-49ED-BB37-CF657BC9C0B4}"/>
                </a:ext>
              </a:extLst>
            </p:cNvPr>
            <p:cNvSpPr>
              <a:spLocks noChangeArrowheads="1"/>
            </p:cNvSpPr>
            <p:nvPr/>
          </p:nvSpPr>
          <p:spPr bwMode="auto">
            <a:xfrm>
              <a:off x="288" y="1248"/>
              <a:ext cx="336" cy="336"/>
            </a:xfrm>
            <a:prstGeom prst="ellipse">
              <a:avLst/>
            </a:prstGeom>
            <a:blipFill dpi="0" rotWithShape="1">
              <a:blip r:embed="rId3"/>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ea typeface="宋体" panose="02010600030101010101" pitchFamily="2" charset="-122"/>
                </a:rPr>
                <a:t>C3</a:t>
              </a:r>
              <a:endParaRPr kumimoji="1" lang="en-US" altLang="zh-CN" sz="2400">
                <a:ea typeface="宋体" panose="02010600030101010101" pitchFamily="2" charset="-122"/>
              </a:endParaRPr>
            </a:p>
          </p:txBody>
        </p:sp>
        <p:sp>
          <p:nvSpPr>
            <p:cNvPr id="444428" name="Line 12">
              <a:extLst>
                <a:ext uri="{FF2B5EF4-FFF2-40B4-BE49-F238E27FC236}">
                  <a16:creationId xmlns:a16="http://schemas.microsoft.com/office/drawing/2014/main" id="{BAF28DA0-BCFA-4F02-AABD-B2D528646195}"/>
                </a:ext>
              </a:extLst>
            </p:cNvPr>
            <p:cNvSpPr>
              <a:spLocks noChangeShapeType="1"/>
            </p:cNvSpPr>
            <p:nvPr/>
          </p:nvSpPr>
          <p:spPr bwMode="auto">
            <a:xfrm>
              <a:off x="453" y="672"/>
              <a:ext cx="0" cy="576"/>
            </a:xfrm>
            <a:prstGeom prst="line">
              <a:avLst/>
            </a:prstGeom>
            <a:noFill/>
            <a:ln w="28575">
              <a:solidFill>
                <a:srgbClr val="FF3300"/>
              </a:solidFill>
              <a:round/>
              <a:headEnd type="none" w="sm"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44429" name="Oval 13" descr="羊皮纸">
              <a:extLst>
                <a:ext uri="{FF2B5EF4-FFF2-40B4-BE49-F238E27FC236}">
                  <a16:creationId xmlns:a16="http://schemas.microsoft.com/office/drawing/2014/main" id="{F7D06C2D-E8E7-4AEA-BDB9-966C7A508285}"/>
                </a:ext>
              </a:extLst>
            </p:cNvPr>
            <p:cNvSpPr>
              <a:spLocks noChangeArrowheads="1"/>
            </p:cNvSpPr>
            <p:nvPr/>
          </p:nvSpPr>
          <p:spPr bwMode="auto">
            <a:xfrm>
              <a:off x="1152" y="1248"/>
              <a:ext cx="336" cy="336"/>
            </a:xfrm>
            <a:prstGeom prst="ellipse">
              <a:avLst/>
            </a:prstGeom>
            <a:blipFill dpi="0" rotWithShape="1">
              <a:blip r:embed="rId3"/>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ea typeface="宋体" panose="02010600030101010101" pitchFamily="2" charset="-122"/>
                </a:rPr>
                <a:t>C4</a:t>
              </a:r>
              <a:endParaRPr kumimoji="1" lang="en-US" altLang="zh-CN" sz="2400">
                <a:ea typeface="宋体" panose="02010600030101010101" pitchFamily="2" charset="-122"/>
              </a:endParaRPr>
            </a:p>
          </p:txBody>
        </p:sp>
        <p:sp>
          <p:nvSpPr>
            <p:cNvPr id="444430" name="Line 14">
              <a:extLst>
                <a:ext uri="{FF2B5EF4-FFF2-40B4-BE49-F238E27FC236}">
                  <a16:creationId xmlns:a16="http://schemas.microsoft.com/office/drawing/2014/main" id="{EE273196-ADA6-4170-AEB0-4857A6BE1BB9}"/>
                </a:ext>
              </a:extLst>
            </p:cNvPr>
            <p:cNvSpPr>
              <a:spLocks noChangeShapeType="1"/>
            </p:cNvSpPr>
            <p:nvPr/>
          </p:nvSpPr>
          <p:spPr bwMode="auto">
            <a:xfrm>
              <a:off x="1315" y="672"/>
              <a:ext cx="0" cy="576"/>
            </a:xfrm>
            <a:prstGeom prst="line">
              <a:avLst/>
            </a:prstGeom>
            <a:noFill/>
            <a:ln w="28575">
              <a:solidFill>
                <a:srgbClr val="FF3300"/>
              </a:solidFill>
              <a:round/>
              <a:headEnd type="stealth" w="lg" len="lg"/>
              <a:tailEnd type="none" w="sm" len="lg"/>
            </a:ln>
            <a:extLst>
              <a:ext uri="{909E8E84-426E-40DD-AFC4-6F175D3DCCD1}">
                <a14:hiddenFill xmlns:a14="http://schemas.microsoft.com/office/drawing/2010/main">
                  <a:noFill/>
                </a14:hiddenFill>
              </a:ext>
            </a:extLst>
          </p:spPr>
          <p:txBody>
            <a:bodyPr wrap="none" anchor="ctr"/>
            <a:lstStyle/>
            <a:p>
              <a:endParaRPr lang="en-US"/>
            </a:p>
          </p:txBody>
        </p:sp>
        <p:sp>
          <p:nvSpPr>
            <p:cNvPr id="444431" name="Oval 15" descr="羊皮纸">
              <a:extLst>
                <a:ext uri="{FF2B5EF4-FFF2-40B4-BE49-F238E27FC236}">
                  <a16:creationId xmlns:a16="http://schemas.microsoft.com/office/drawing/2014/main" id="{AC03D8A4-71BA-438C-A70F-D25A3A5D0D56}"/>
                </a:ext>
              </a:extLst>
            </p:cNvPr>
            <p:cNvSpPr>
              <a:spLocks noChangeArrowheads="1"/>
            </p:cNvSpPr>
            <p:nvPr/>
          </p:nvSpPr>
          <p:spPr bwMode="auto">
            <a:xfrm>
              <a:off x="2064" y="1248"/>
              <a:ext cx="336" cy="336"/>
            </a:xfrm>
            <a:prstGeom prst="ellipse">
              <a:avLst/>
            </a:prstGeom>
            <a:blipFill dpi="0" rotWithShape="1">
              <a:blip r:embed="rId3"/>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ea typeface="宋体" panose="02010600030101010101" pitchFamily="2" charset="-122"/>
                </a:rPr>
                <a:t>C5</a:t>
              </a:r>
              <a:endParaRPr kumimoji="1" lang="en-US" altLang="zh-CN" sz="2400">
                <a:ea typeface="宋体" panose="02010600030101010101" pitchFamily="2" charset="-122"/>
              </a:endParaRPr>
            </a:p>
          </p:txBody>
        </p:sp>
        <p:sp>
          <p:nvSpPr>
            <p:cNvPr id="444432" name="Line 16">
              <a:extLst>
                <a:ext uri="{FF2B5EF4-FFF2-40B4-BE49-F238E27FC236}">
                  <a16:creationId xmlns:a16="http://schemas.microsoft.com/office/drawing/2014/main" id="{C3E8975C-42F3-4FA3-A63A-297CF3E39252}"/>
                </a:ext>
              </a:extLst>
            </p:cNvPr>
            <p:cNvSpPr>
              <a:spLocks noChangeShapeType="1"/>
            </p:cNvSpPr>
            <p:nvPr/>
          </p:nvSpPr>
          <p:spPr bwMode="auto">
            <a:xfrm>
              <a:off x="2222" y="672"/>
              <a:ext cx="0" cy="576"/>
            </a:xfrm>
            <a:prstGeom prst="line">
              <a:avLst/>
            </a:prstGeom>
            <a:noFill/>
            <a:ln w="28575">
              <a:solidFill>
                <a:srgbClr val="FF3300"/>
              </a:solidFill>
              <a:round/>
              <a:headEnd type="none" w="sm"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444433" name="Rectangle 17" descr="羊皮纸">
            <a:extLst>
              <a:ext uri="{FF2B5EF4-FFF2-40B4-BE49-F238E27FC236}">
                <a16:creationId xmlns:a16="http://schemas.microsoft.com/office/drawing/2014/main" id="{CE827102-EB60-4989-8C1D-DBAA02F68153}"/>
              </a:ext>
            </a:extLst>
          </p:cNvPr>
          <p:cNvSpPr>
            <a:spLocks noChangeArrowheads="1"/>
          </p:cNvSpPr>
          <p:nvPr/>
        </p:nvSpPr>
        <p:spPr bwMode="auto">
          <a:xfrm>
            <a:off x="1447800" y="3089275"/>
            <a:ext cx="533400" cy="3200400"/>
          </a:xfrm>
          <a:prstGeom prst="rect">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44434" name="Text Box 18">
            <a:extLst>
              <a:ext uri="{FF2B5EF4-FFF2-40B4-BE49-F238E27FC236}">
                <a16:creationId xmlns:a16="http://schemas.microsoft.com/office/drawing/2014/main" id="{F57BA7E0-6242-401A-BA6F-4D7FBCD75F20}"/>
              </a:ext>
            </a:extLst>
          </p:cNvPr>
          <p:cNvSpPr txBox="1">
            <a:spLocks noChangeArrowheads="1"/>
          </p:cNvSpPr>
          <p:nvPr/>
        </p:nvSpPr>
        <p:spPr bwMode="auto">
          <a:xfrm>
            <a:off x="1517650" y="3013075"/>
            <a:ext cx="387350"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pPr>
            <a:r>
              <a:rPr kumimoji="1" lang="en-US" altLang="zh-CN" sz="3200" b="1">
                <a:ea typeface="宋体" panose="02010600030101010101" pitchFamily="2" charset="-122"/>
              </a:rPr>
              <a:t>1</a:t>
            </a:r>
          </a:p>
          <a:p>
            <a:pPr algn="l">
              <a:lnSpc>
                <a:spcPct val="110000"/>
              </a:lnSpc>
            </a:pPr>
            <a:r>
              <a:rPr kumimoji="1" lang="en-US" altLang="zh-CN" sz="3200" b="1">
                <a:ea typeface="宋体" panose="02010600030101010101" pitchFamily="2" charset="-122"/>
              </a:rPr>
              <a:t>3</a:t>
            </a:r>
          </a:p>
          <a:p>
            <a:pPr algn="l">
              <a:lnSpc>
                <a:spcPct val="110000"/>
              </a:lnSpc>
            </a:pPr>
            <a:r>
              <a:rPr kumimoji="1" lang="en-US" altLang="zh-CN" sz="3200" b="1">
                <a:ea typeface="宋体" panose="02010600030101010101" pitchFamily="2" charset="-122"/>
              </a:rPr>
              <a:t>0</a:t>
            </a:r>
          </a:p>
          <a:p>
            <a:pPr algn="l">
              <a:lnSpc>
                <a:spcPct val="110000"/>
              </a:lnSpc>
            </a:pPr>
            <a:r>
              <a:rPr kumimoji="1" lang="en-US" altLang="zh-CN" sz="3200" b="1">
                <a:ea typeface="宋体" panose="02010600030101010101" pitchFamily="2" charset="-122"/>
              </a:rPr>
              <a:t>1</a:t>
            </a:r>
          </a:p>
          <a:p>
            <a:pPr algn="l">
              <a:lnSpc>
                <a:spcPct val="110000"/>
              </a:lnSpc>
            </a:pPr>
            <a:r>
              <a:rPr kumimoji="1" lang="en-US" altLang="zh-CN" sz="3200" b="1">
                <a:ea typeface="宋体" panose="02010600030101010101" pitchFamily="2" charset="-122"/>
              </a:rPr>
              <a:t>0</a:t>
            </a:r>
          </a:p>
          <a:p>
            <a:pPr algn="l">
              <a:lnSpc>
                <a:spcPct val="110000"/>
              </a:lnSpc>
            </a:pPr>
            <a:r>
              <a:rPr kumimoji="1" lang="en-US" altLang="zh-CN" sz="3200" b="1">
                <a:ea typeface="宋体" panose="02010600030101010101" pitchFamily="2" charset="-122"/>
              </a:rPr>
              <a:t>3</a:t>
            </a:r>
            <a:endParaRPr kumimoji="1" lang="en-US" altLang="zh-CN" sz="2400">
              <a:ea typeface="宋体" panose="02010600030101010101" pitchFamily="2" charset="-122"/>
            </a:endParaRPr>
          </a:p>
        </p:txBody>
      </p:sp>
      <p:sp>
        <p:nvSpPr>
          <p:cNvPr id="444435" name="Line 19">
            <a:extLst>
              <a:ext uri="{FF2B5EF4-FFF2-40B4-BE49-F238E27FC236}">
                <a16:creationId xmlns:a16="http://schemas.microsoft.com/office/drawing/2014/main" id="{AF86377F-3D9B-422C-BBE2-E43761EAA443}"/>
              </a:ext>
            </a:extLst>
          </p:cNvPr>
          <p:cNvSpPr>
            <a:spLocks noChangeShapeType="1"/>
          </p:cNvSpPr>
          <p:nvPr/>
        </p:nvSpPr>
        <p:spPr bwMode="auto">
          <a:xfrm>
            <a:off x="1447800" y="36226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36" name="Line 20">
            <a:extLst>
              <a:ext uri="{FF2B5EF4-FFF2-40B4-BE49-F238E27FC236}">
                <a16:creationId xmlns:a16="http://schemas.microsoft.com/office/drawing/2014/main" id="{6055B6AA-C130-4F41-AA54-FCC525AE3B96}"/>
              </a:ext>
            </a:extLst>
          </p:cNvPr>
          <p:cNvSpPr>
            <a:spLocks noChangeShapeType="1"/>
          </p:cNvSpPr>
          <p:nvPr/>
        </p:nvSpPr>
        <p:spPr bwMode="auto">
          <a:xfrm>
            <a:off x="1447800" y="41560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37" name="Line 21">
            <a:extLst>
              <a:ext uri="{FF2B5EF4-FFF2-40B4-BE49-F238E27FC236}">
                <a16:creationId xmlns:a16="http://schemas.microsoft.com/office/drawing/2014/main" id="{C96F18D7-DE09-472F-BF6C-FC59653CF462}"/>
              </a:ext>
            </a:extLst>
          </p:cNvPr>
          <p:cNvSpPr>
            <a:spLocks noChangeShapeType="1"/>
          </p:cNvSpPr>
          <p:nvPr/>
        </p:nvSpPr>
        <p:spPr bwMode="auto">
          <a:xfrm>
            <a:off x="1447800" y="46894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38" name="Line 22">
            <a:extLst>
              <a:ext uri="{FF2B5EF4-FFF2-40B4-BE49-F238E27FC236}">
                <a16:creationId xmlns:a16="http://schemas.microsoft.com/office/drawing/2014/main" id="{CE275948-9001-401A-B043-D41D6776378D}"/>
              </a:ext>
            </a:extLst>
          </p:cNvPr>
          <p:cNvSpPr>
            <a:spLocks noChangeShapeType="1"/>
          </p:cNvSpPr>
          <p:nvPr/>
        </p:nvSpPr>
        <p:spPr bwMode="auto">
          <a:xfrm>
            <a:off x="1447800" y="52228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39" name="Line 23">
            <a:extLst>
              <a:ext uri="{FF2B5EF4-FFF2-40B4-BE49-F238E27FC236}">
                <a16:creationId xmlns:a16="http://schemas.microsoft.com/office/drawing/2014/main" id="{21DFB17A-B449-459A-9D5F-F1000D9EB826}"/>
              </a:ext>
            </a:extLst>
          </p:cNvPr>
          <p:cNvSpPr>
            <a:spLocks noChangeShapeType="1"/>
          </p:cNvSpPr>
          <p:nvPr/>
        </p:nvSpPr>
        <p:spPr bwMode="auto">
          <a:xfrm>
            <a:off x="1447800" y="57562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40" name="Rectangle 24" descr="羊皮纸">
            <a:extLst>
              <a:ext uri="{FF2B5EF4-FFF2-40B4-BE49-F238E27FC236}">
                <a16:creationId xmlns:a16="http://schemas.microsoft.com/office/drawing/2014/main" id="{8D5CE27C-E77F-4DCE-9650-BE99CBB79507}"/>
              </a:ext>
            </a:extLst>
          </p:cNvPr>
          <p:cNvSpPr>
            <a:spLocks noChangeArrowheads="1"/>
          </p:cNvSpPr>
          <p:nvPr/>
        </p:nvSpPr>
        <p:spPr bwMode="auto">
          <a:xfrm>
            <a:off x="3446463" y="3089275"/>
            <a:ext cx="533400" cy="3200400"/>
          </a:xfrm>
          <a:prstGeom prst="rect">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44441" name="Text Box 25">
            <a:extLst>
              <a:ext uri="{FF2B5EF4-FFF2-40B4-BE49-F238E27FC236}">
                <a16:creationId xmlns:a16="http://schemas.microsoft.com/office/drawing/2014/main" id="{FCB4125A-B855-4733-885B-6204DA6B47DC}"/>
              </a:ext>
            </a:extLst>
          </p:cNvPr>
          <p:cNvSpPr txBox="1">
            <a:spLocks noChangeArrowheads="1"/>
          </p:cNvSpPr>
          <p:nvPr/>
        </p:nvSpPr>
        <p:spPr bwMode="auto">
          <a:xfrm>
            <a:off x="3384550" y="3013075"/>
            <a:ext cx="631825"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kumimoji="1" lang="en-US" altLang="zh-CN" sz="3200" b="1">
                <a:ea typeface="宋体" panose="02010600030101010101" pitchFamily="2" charset="-122"/>
              </a:rPr>
              <a:t>1</a:t>
            </a:r>
          </a:p>
          <a:p>
            <a:pPr>
              <a:lnSpc>
                <a:spcPct val="110000"/>
              </a:lnSpc>
            </a:pPr>
            <a:r>
              <a:rPr kumimoji="1" lang="en-US" altLang="zh-CN" sz="3200" b="1">
                <a:ea typeface="宋体" panose="02010600030101010101" pitchFamily="2" charset="-122"/>
              </a:rPr>
              <a:t>3</a:t>
            </a:r>
          </a:p>
          <a:p>
            <a:pPr>
              <a:lnSpc>
                <a:spcPct val="110000"/>
              </a:lnSpc>
            </a:pPr>
            <a:r>
              <a:rPr kumimoji="1" lang="en-US" altLang="zh-CN" sz="3200" b="1">
                <a:solidFill>
                  <a:srgbClr val="CC3300"/>
                </a:solidFill>
                <a:latin typeface="Courier New" panose="02070309020205020404" pitchFamily="49" charset="0"/>
                <a:ea typeface="宋体" panose="02010600030101010101" pitchFamily="2" charset="-122"/>
              </a:rPr>
              <a:t>-</a:t>
            </a:r>
            <a:r>
              <a:rPr kumimoji="1" lang="en-US" altLang="zh-CN" sz="3200" b="1">
                <a:solidFill>
                  <a:srgbClr val="CC3300"/>
                </a:solidFill>
                <a:ea typeface="宋体" panose="02010600030101010101" pitchFamily="2" charset="-122"/>
              </a:rPr>
              <a:t>1</a:t>
            </a:r>
            <a:endParaRPr kumimoji="1" lang="en-US" altLang="zh-CN" sz="3200" b="1">
              <a:solidFill>
                <a:schemeClr val="accent2"/>
              </a:solidFill>
              <a:ea typeface="宋体" panose="02010600030101010101" pitchFamily="2" charset="-122"/>
            </a:endParaRPr>
          </a:p>
          <a:p>
            <a:pPr>
              <a:lnSpc>
                <a:spcPct val="110000"/>
              </a:lnSpc>
            </a:pPr>
            <a:r>
              <a:rPr kumimoji="1" lang="en-US" altLang="zh-CN" sz="3200" b="1">
                <a:ea typeface="宋体" panose="02010600030101010101" pitchFamily="2" charset="-122"/>
              </a:rPr>
              <a:t>1</a:t>
            </a:r>
          </a:p>
          <a:p>
            <a:pPr>
              <a:lnSpc>
                <a:spcPct val="110000"/>
              </a:lnSpc>
            </a:pPr>
            <a:r>
              <a:rPr kumimoji="1" lang="en-US" altLang="zh-CN" sz="3200" b="1">
                <a:solidFill>
                  <a:srgbClr val="CC3300"/>
                </a:solidFill>
                <a:ea typeface="宋体" panose="02010600030101010101" pitchFamily="2" charset="-122"/>
              </a:rPr>
              <a:t>2</a:t>
            </a:r>
            <a:endParaRPr kumimoji="1" lang="en-US" altLang="zh-CN" sz="3200" b="1">
              <a:solidFill>
                <a:schemeClr val="accent2"/>
              </a:solidFill>
              <a:ea typeface="宋体" panose="02010600030101010101" pitchFamily="2" charset="-122"/>
            </a:endParaRPr>
          </a:p>
          <a:p>
            <a:pPr>
              <a:lnSpc>
                <a:spcPct val="110000"/>
              </a:lnSpc>
            </a:pPr>
            <a:r>
              <a:rPr kumimoji="1" lang="en-US" altLang="zh-CN" sz="3200" b="1">
                <a:ea typeface="宋体" panose="02010600030101010101" pitchFamily="2" charset="-122"/>
              </a:rPr>
              <a:t>3</a:t>
            </a:r>
            <a:endParaRPr kumimoji="1" lang="en-US" altLang="zh-CN" sz="2400">
              <a:ea typeface="宋体" panose="02010600030101010101" pitchFamily="2" charset="-122"/>
            </a:endParaRPr>
          </a:p>
        </p:txBody>
      </p:sp>
      <p:sp>
        <p:nvSpPr>
          <p:cNvPr id="444442" name="Line 26">
            <a:extLst>
              <a:ext uri="{FF2B5EF4-FFF2-40B4-BE49-F238E27FC236}">
                <a16:creationId xmlns:a16="http://schemas.microsoft.com/office/drawing/2014/main" id="{208A36A7-CB28-4A58-ABD4-E0192B746686}"/>
              </a:ext>
            </a:extLst>
          </p:cNvPr>
          <p:cNvSpPr>
            <a:spLocks noChangeShapeType="1"/>
          </p:cNvSpPr>
          <p:nvPr/>
        </p:nvSpPr>
        <p:spPr bwMode="auto">
          <a:xfrm>
            <a:off x="3446463" y="36226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43" name="Line 27">
            <a:extLst>
              <a:ext uri="{FF2B5EF4-FFF2-40B4-BE49-F238E27FC236}">
                <a16:creationId xmlns:a16="http://schemas.microsoft.com/office/drawing/2014/main" id="{737284DB-9F65-41BC-AB7C-E39CDE443462}"/>
              </a:ext>
            </a:extLst>
          </p:cNvPr>
          <p:cNvSpPr>
            <a:spLocks noChangeShapeType="1"/>
          </p:cNvSpPr>
          <p:nvPr/>
        </p:nvSpPr>
        <p:spPr bwMode="auto">
          <a:xfrm>
            <a:off x="3446463" y="41560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44" name="Line 28">
            <a:extLst>
              <a:ext uri="{FF2B5EF4-FFF2-40B4-BE49-F238E27FC236}">
                <a16:creationId xmlns:a16="http://schemas.microsoft.com/office/drawing/2014/main" id="{8F877B17-DF23-47CD-BE3A-D558D5577D11}"/>
              </a:ext>
            </a:extLst>
          </p:cNvPr>
          <p:cNvSpPr>
            <a:spLocks noChangeShapeType="1"/>
          </p:cNvSpPr>
          <p:nvPr/>
        </p:nvSpPr>
        <p:spPr bwMode="auto">
          <a:xfrm>
            <a:off x="3446463" y="46894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45" name="Line 29">
            <a:extLst>
              <a:ext uri="{FF2B5EF4-FFF2-40B4-BE49-F238E27FC236}">
                <a16:creationId xmlns:a16="http://schemas.microsoft.com/office/drawing/2014/main" id="{5C660CE6-27DE-4CF0-B570-A56AA7800BC1}"/>
              </a:ext>
            </a:extLst>
          </p:cNvPr>
          <p:cNvSpPr>
            <a:spLocks noChangeShapeType="1"/>
          </p:cNvSpPr>
          <p:nvPr/>
        </p:nvSpPr>
        <p:spPr bwMode="auto">
          <a:xfrm>
            <a:off x="3446463" y="52228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46" name="Line 30">
            <a:extLst>
              <a:ext uri="{FF2B5EF4-FFF2-40B4-BE49-F238E27FC236}">
                <a16:creationId xmlns:a16="http://schemas.microsoft.com/office/drawing/2014/main" id="{CF286BA0-0490-4569-B3D0-D09AF51CFC99}"/>
              </a:ext>
            </a:extLst>
          </p:cNvPr>
          <p:cNvSpPr>
            <a:spLocks noChangeShapeType="1"/>
          </p:cNvSpPr>
          <p:nvPr/>
        </p:nvSpPr>
        <p:spPr bwMode="auto">
          <a:xfrm>
            <a:off x="3446463" y="57562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47" name="Rectangle 31" descr="羊皮纸">
            <a:extLst>
              <a:ext uri="{FF2B5EF4-FFF2-40B4-BE49-F238E27FC236}">
                <a16:creationId xmlns:a16="http://schemas.microsoft.com/office/drawing/2014/main" id="{EA315E71-D34A-4695-A257-8174B09AE4C8}"/>
              </a:ext>
            </a:extLst>
          </p:cNvPr>
          <p:cNvSpPr>
            <a:spLocks noChangeArrowheads="1"/>
          </p:cNvSpPr>
          <p:nvPr/>
        </p:nvSpPr>
        <p:spPr bwMode="auto">
          <a:xfrm>
            <a:off x="5403850" y="3089275"/>
            <a:ext cx="533400" cy="3200400"/>
          </a:xfrm>
          <a:prstGeom prst="rect">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44448" name="Text Box 32">
            <a:extLst>
              <a:ext uri="{FF2B5EF4-FFF2-40B4-BE49-F238E27FC236}">
                <a16:creationId xmlns:a16="http://schemas.microsoft.com/office/drawing/2014/main" id="{2EE3B38A-FC64-4218-973B-F395B79658DA}"/>
              </a:ext>
            </a:extLst>
          </p:cNvPr>
          <p:cNvSpPr txBox="1">
            <a:spLocks noChangeArrowheads="1"/>
          </p:cNvSpPr>
          <p:nvPr/>
        </p:nvSpPr>
        <p:spPr bwMode="auto">
          <a:xfrm>
            <a:off x="5364163" y="3013075"/>
            <a:ext cx="631825"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kumimoji="1" lang="en-US" altLang="zh-CN" sz="3200" b="1">
                <a:solidFill>
                  <a:srgbClr val="CC3300"/>
                </a:solidFill>
                <a:ea typeface="宋体" panose="02010600030101010101" pitchFamily="2" charset="-122"/>
              </a:rPr>
              <a:t>2</a:t>
            </a:r>
            <a:endParaRPr kumimoji="1" lang="en-US" altLang="zh-CN" sz="3200" b="1">
              <a:solidFill>
                <a:srgbClr val="006600"/>
              </a:solidFill>
              <a:ea typeface="宋体" panose="02010600030101010101" pitchFamily="2" charset="-122"/>
            </a:endParaRPr>
          </a:p>
          <a:p>
            <a:pPr>
              <a:lnSpc>
                <a:spcPct val="110000"/>
              </a:lnSpc>
            </a:pPr>
            <a:r>
              <a:rPr kumimoji="1" lang="en-US" altLang="zh-CN" sz="3200" b="1">
                <a:ea typeface="宋体" panose="02010600030101010101" pitchFamily="2" charset="-122"/>
              </a:rPr>
              <a:t>2</a:t>
            </a:r>
          </a:p>
          <a:p>
            <a:pPr>
              <a:lnSpc>
                <a:spcPct val="110000"/>
              </a:lnSpc>
            </a:pPr>
            <a:r>
              <a:rPr kumimoji="1" lang="en-US" altLang="zh-CN" sz="3200" b="1">
                <a:solidFill>
                  <a:srgbClr val="CC3300"/>
                </a:solidFill>
                <a:latin typeface="Courier New" panose="02070309020205020404" pitchFamily="49" charset="0"/>
                <a:ea typeface="宋体" panose="02010600030101010101" pitchFamily="2" charset="-122"/>
              </a:rPr>
              <a:t>-</a:t>
            </a:r>
            <a:r>
              <a:rPr kumimoji="1" lang="en-US" altLang="zh-CN" sz="3200" b="1">
                <a:solidFill>
                  <a:srgbClr val="CC3300"/>
                </a:solidFill>
                <a:ea typeface="宋体" panose="02010600030101010101" pitchFamily="2" charset="-122"/>
              </a:rPr>
              <a:t>1</a:t>
            </a:r>
            <a:endParaRPr kumimoji="1" lang="en-US" altLang="zh-CN" sz="3200" b="1">
              <a:solidFill>
                <a:srgbClr val="006600"/>
              </a:solidFill>
              <a:ea typeface="宋体" panose="02010600030101010101" pitchFamily="2" charset="-122"/>
            </a:endParaRPr>
          </a:p>
          <a:p>
            <a:pPr>
              <a:lnSpc>
                <a:spcPct val="110000"/>
              </a:lnSpc>
            </a:pPr>
            <a:r>
              <a:rPr kumimoji="1" lang="en-US" altLang="zh-CN" sz="3200" b="1">
                <a:ea typeface="宋体" panose="02010600030101010101" pitchFamily="2" charset="-122"/>
              </a:rPr>
              <a:t>1</a:t>
            </a:r>
          </a:p>
          <a:p>
            <a:pPr>
              <a:lnSpc>
                <a:spcPct val="110000"/>
              </a:lnSpc>
            </a:pPr>
            <a:r>
              <a:rPr kumimoji="1" lang="en-US" altLang="zh-CN" sz="3200" b="1">
                <a:ea typeface="宋体" panose="02010600030101010101" pitchFamily="2" charset="-122"/>
              </a:rPr>
              <a:t>2</a:t>
            </a:r>
          </a:p>
          <a:p>
            <a:pPr>
              <a:lnSpc>
                <a:spcPct val="110000"/>
              </a:lnSpc>
            </a:pPr>
            <a:r>
              <a:rPr kumimoji="1" lang="en-US" altLang="zh-CN" sz="3200" b="1">
                <a:ea typeface="宋体" panose="02010600030101010101" pitchFamily="2" charset="-122"/>
              </a:rPr>
              <a:t>2</a:t>
            </a:r>
            <a:endParaRPr kumimoji="1" lang="en-US" altLang="zh-CN" sz="2400">
              <a:ea typeface="宋体" panose="02010600030101010101" pitchFamily="2" charset="-122"/>
            </a:endParaRPr>
          </a:p>
        </p:txBody>
      </p:sp>
      <p:sp>
        <p:nvSpPr>
          <p:cNvPr id="444449" name="Line 33">
            <a:extLst>
              <a:ext uri="{FF2B5EF4-FFF2-40B4-BE49-F238E27FC236}">
                <a16:creationId xmlns:a16="http://schemas.microsoft.com/office/drawing/2014/main" id="{586321AE-363E-479A-BEAF-D2E3817FDBDF}"/>
              </a:ext>
            </a:extLst>
          </p:cNvPr>
          <p:cNvSpPr>
            <a:spLocks noChangeShapeType="1"/>
          </p:cNvSpPr>
          <p:nvPr/>
        </p:nvSpPr>
        <p:spPr bwMode="auto">
          <a:xfrm>
            <a:off x="5403850" y="36226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50" name="Line 34">
            <a:extLst>
              <a:ext uri="{FF2B5EF4-FFF2-40B4-BE49-F238E27FC236}">
                <a16:creationId xmlns:a16="http://schemas.microsoft.com/office/drawing/2014/main" id="{8C34D703-BA9F-42B0-9C70-4DE150DEEE48}"/>
              </a:ext>
            </a:extLst>
          </p:cNvPr>
          <p:cNvSpPr>
            <a:spLocks noChangeShapeType="1"/>
          </p:cNvSpPr>
          <p:nvPr/>
        </p:nvSpPr>
        <p:spPr bwMode="auto">
          <a:xfrm>
            <a:off x="5403850" y="41560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51" name="Line 35">
            <a:extLst>
              <a:ext uri="{FF2B5EF4-FFF2-40B4-BE49-F238E27FC236}">
                <a16:creationId xmlns:a16="http://schemas.microsoft.com/office/drawing/2014/main" id="{58C86310-3F01-43D4-9E03-5FAAAFB8EEF0}"/>
              </a:ext>
            </a:extLst>
          </p:cNvPr>
          <p:cNvSpPr>
            <a:spLocks noChangeShapeType="1"/>
          </p:cNvSpPr>
          <p:nvPr/>
        </p:nvSpPr>
        <p:spPr bwMode="auto">
          <a:xfrm>
            <a:off x="5410200" y="46894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52" name="Line 36">
            <a:extLst>
              <a:ext uri="{FF2B5EF4-FFF2-40B4-BE49-F238E27FC236}">
                <a16:creationId xmlns:a16="http://schemas.microsoft.com/office/drawing/2014/main" id="{647AD2D5-77E9-428D-AA18-C31693BAF2CF}"/>
              </a:ext>
            </a:extLst>
          </p:cNvPr>
          <p:cNvSpPr>
            <a:spLocks noChangeShapeType="1"/>
          </p:cNvSpPr>
          <p:nvPr/>
        </p:nvSpPr>
        <p:spPr bwMode="auto">
          <a:xfrm>
            <a:off x="5403850" y="52228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53" name="Line 37">
            <a:extLst>
              <a:ext uri="{FF2B5EF4-FFF2-40B4-BE49-F238E27FC236}">
                <a16:creationId xmlns:a16="http://schemas.microsoft.com/office/drawing/2014/main" id="{83CE4E24-E3D9-47A5-9A27-6684C45AD1B1}"/>
              </a:ext>
            </a:extLst>
          </p:cNvPr>
          <p:cNvSpPr>
            <a:spLocks noChangeShapeType="1"/>
          </p:cNvSpPr>
          <p:nvPr/>
        </p:nvSpPr>
        <p:spPr bwMode="auto">
          <a:xfrm>
            <a:off x="5403850" y="57562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54" name="Rectangle 38" descr="羊皮纸">
            <a:extLst>
              <a:ext uri="{FF2B5EF4-FFF2-40B4-BE49-F238E27FC236}">
                <a16:creationId xmlns:a16="http://schemas.microsoft.com/office/drawing/2014/main" id="{2DFB8646-BFAE-44E4-AFF8-F8787D7AE8AF}"/>
              </a:ext>
            </a:extLst>
          </p:cNvPr>
          <p:cNvSpPr>
            <a:spLocks noChangeArrowheads="1"/>
          </p:cNvSpPr>
          <p:nvPr/>
        </p:nvSpPr>
        <p:spPr bwMode="auto">
          <a:xfrm>
            <a:off x="7467600" y="3089275"/>
            <a:ext cx="533400" cy="3200400"/>
          </a:xfrm>
          <a:prstGeom prst="rect">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44455" name="Text Box 39">
            <a:extLst>
              <a:ext uri="{FF2B5EF4-FFF2-40B4-BE49-F238E27FC236}">
                <a16:creationId xmlns:a16="http://schemas.microsoft.com/office/drawing/2014/main" id="{99754E01-13ED-41FA-9FBF-184F185402AA}"/>
              </a:ext>
            </a:extLst>
          </p:cNvPr>
          <p:cNvSpPr txBox="1">
            <a:spLocks noChangeArrowheads="1"/>
          </p:cNvSpPr>
          <p:nvPr/>
        </p:nvSpPr>
        <p:spPr bwMode="auto">
          <a:xfrm>
            <a:off x="7416800" y="3013075"/>
            <a:ext cx="631825"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kumimoji="1" lang="en-US" altLang="zh-CN" sz="3200" b="1">
                <a:ea typeface="宋体" panose="02010600030101010101" pitchFamily="2" charset="-122"/>
              </a:rPr>
              <a:t>2</a:t>
            </a:r>
          </a:p>
          <a:p>
            <a:pPr>
              <a:lnSpc>
                <a:spcPct val="110000"/>
              </a:lnSpc>
            </a:pPr>
            <a:r>
              <a:rPr kumimoji="1" lang="en-US" altLang="zh-CN" sz="3200" b="1">
                <a:ea typeface="宋体" panose="02010600030101010101" pitchFamily="2" charset="-122"/>
              </a:rPr>
              <a:t>1</a:t>
            </a:r>
          </a:p>
          <a:p>
            <a:pPr>
              <a:lnSpc>
                <a:spcPct val="110000"/>
              </a:lnSpc>
            </a:pPr>
            <a:r>
              <a:rPr kumimoji="1" lang="en-US" altLang="zh-CN" sz="3200" b="1">
                <a:solidFill>
                  <a:srgbClr val="CC3300"/>
                </a:solidFill>
                <a:latin typeface="Courier New" panose="02070309020205020404" pitchFamily="49" charset="0"/>
                <a:ea typeface="宋体" panose="02010600030101010101" pitchFamily="2" charset="-122"/>
              </a:rPr>
              <a:t>-</a:t>
            </a:r>
            <a:r>
              <a:rPr kumimoji="1" lang="en-US" altLang="zh-CN" sz="3200" b="1">
                <a:solidFill>
                  <a:srgbClr val="CC3300"/>
                </a:solidFill>
                <a:ea typeface="宋体" panose="02010600030101010101" pitchFamily="2" charset="-122"/>
              </a:rPr>
              <a:t>1</a:t>
            </a:r>
            <a:endParaRPr kumimoji="1" lang="en-US" altLang="zh-CN" sz="3200" b="1">
              <a:solidFill>
                <a:srgbClr val="006600"/>
              </a:solidFill>
              <a:ea typeface="宋体" panose="02010600030101010101" pitchFamily="2" charset="-122"/>
            </a:endParaRPr>
          </a:p>
          <a:p>
            <a:pPr>
              <a:lnSpc>
                <a:spcPct val="110000"/>
              </a:lnSpc>
            </a:pPr>
            <a:r>
              <a:rPr kumimoji="1" lang="en-US" altLang="zh-CN" sz="3200" b="1">
                <a:solidFill>
                  <a:srgbClr val="CC3300"/>
                </a:solidFill>
                <a:ea typeface="宋体" panose="02010600030101010101" pitchFamily="2" charset="-122"/>
              </a:rPr>
              <a:t>2</a:t>
            </a:r>
            <a:endParaRPr kumimoji="1" lang="en-US" altLang="zh-CN" sz="3200" b="1">
              <a:solidFill>
                <a:srgbClr val="006600"/>
              </a:solidFill>
              <a:ea typeface="宋体" panose="02010600030101010101" pitchFamily="2" charset="-122"/>
            </a:endParaRPr>
          </a:p>
          <a:p>
            <a:pPr>
              <a:lnSpc>
                <a:spcPct val="110000"/>
              </a:lnSpc>
            </a:pPr>
            <a:r>
              <a:rPr kumimoji="1" lang="en-US" altLang="zh-CN" sz="3200" b="1">
                <a:ea typeface="宋体" panose="02010600030101010101" pitchFamily="2" charset="-122"/>
              </a:rPr>
              <a:t>2</a:t>
            </a:r>
          </a:p>
          <a:p>
            <a:pPr>
              <a:lnSpc>
                <a:spcPct val="110000"/>
              </a:lnSpc>
            </a:pPr>
            <a:r>
              <a:rPr kumimoji="1" lang="en-US" altLang="zh-CN" sz="3200" b="1">
                <a:ea typeface="宋体" panose="02010600030101010101" pitchFamily="2" charset="-122"/>
              </a:rPr>
              <a:t>2</a:t>
            </a:r>
            <a:endParaRPr kumimoji="1" lang="en-US" altLang="zh-CN" sz="2400">
              <a:ea typeface="宋体" panose="02010600030101010101" pitchFamily="2" charset="-122"/>
            </a:endParaRPr>
          </a:p>
        </p:txBody>
      </p:sp>
      <p:sp>
        <p:nvSpPr>
          <p:cNvPr id="444456" name="Line 40">
            <a:extLst>
              <a:ext uri="{FF2B5EF4-FFF2-40B4-BE49-F238E27FC236}">
                <a16:creationId xmlns:a16="http://schemas.microsoft.com/office/drawing/2014/main" id="{C9D9D67D-CD6F-4AA1-A3D0-A8CF1A0A2ACD}"/>
              </a:ext>
            </a:extLst>
          </p:cNvPr>
          <p:cNvSpPr>
            <a:spLocks noChangeShapeType="1"/>
          </p:cNvSpPr>
          <p:nvPr/>
        </p:nvSpPr>
        <p:spPr bwMode="auto">
          <a:xfrm>
            <a:off x="7467600" y="36226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57" name="Line 41">
            <a:extLst>
              <a:ext uri="{FF2B5EF4-FFF2-40B4-BE49-F238E27FC236}">
                <a16:creationId xmlns:a16="http://schemas.microsoft.com/office/drawing/2014/main" id="{A1BBC59B-2768-46F4-B8AD-04C9ADD7E4F1}"/>
              </a:ext>
            </a:extLst>
          </p:cNvPr>
          <p:cNvSpPr>
            <a:spLocks noChangeShapeType="1"/>
          </p:cNvSpPr>
          <p:nvPr/>
        </p:nvSpPr>
        <p:spPr bwMode="auto">
          <a:xfrm>
            <a:off x="7467600" y="41560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58" name="Line 42">
            <a:extLst>
              <a:ext uri="{FF2B5EF4-FFF2-40B4-BE49-F238E27FC236}">
                <a16:creationId xmlns:a16="http://schemas.microsoft.com/office/drawing/2014/main" id="{A6B3F428-EECB-4F08-B403-5489332012AA}"/>
              </a:ext>
            </a:extLst>
          </p:cNvPr>
          <p:cNvSpPr>
            <a:spLocks noChangeShapeType="1"/>
          </p:cNvSpPr>
          <p:nvPr/>
        </p:nvSpPr>
        <p:spPr bwMode="auto">
          <a:xfrm>
            <a:off x="7467600" y="46894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59" name="Line 43">
            <a:extLst>
              <a:ext uri="{FF2B5EF4-FFF2-40B4-BE49-F238E27FC236}">
                <a16:creationId xmlns:a16="http://schemas.microsoft.com/office/drawing/2014/main" id="{B59600F0-454B-4E4B-BCC2-01B5469E952E}"/>
              </a:ext>
            </a:extLst>
          </p:cNvPr>
          <p:cNvSpPr>
            <a:spLocks noChangeShapeType="1"/>
          </p:cNvSpPr>
          <p:nvPr/>
        </p:nvSpPr>
        <p:spPr bwMode="auto">
          <a:xfrm>
            <a:off x="7467600" y="52228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60" name="Line 44">
            <a:extLst>
              <a:ext uri="{FF2B5EF4-FFF2-40B4-BE49-F238E27FC236}">
                <a16:creationId xmlns:a16="http://schemas.microsoft.com/office/drawing/2014/main" id="{2A0D4C6C-6956-448A-8161-A8A6211B74F5}"/>
              </a:ext>
            </a:extLst>
          </p:cNvPr>
          <p:cNvSpPr>
            <a:spLocks noChangeShapeType="1"/>
          </p:cNvSpPr>
          <p:nvPr/>
        </p:nvSpPr>
        <p:spPr bwMode="auto">
          <a:xfrm>
            <a:off x="7467600" y="57562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61" name="Text Box 45">
            <a:extLst>
              <a:ext uri="{FF2B5EF4-FFF2-40B4-BE49-F238E27FC236}">
                <a16:creationId xmlns:a16="http://schemas.microsoft.com/office/drawing/2014/main" id="{00B1B258-0367-4376-8BFE-1F6761D7AFA5}"/>
              </a:ext>
            </a:extLst>
          </p:cNvPr>
          <p:cNvSpPr txBox="1">
            <a:spLocks noChangeArrowheads="1"/>
          </p:cNvSpPr>
          <p:nvPr/>
        </p:nvSpPr>
        <p:spPr bwMode="auto">
          <a:xfrm>
            <a:off x="1085850" y="3048000"/>
            <a:ext cx="36195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15000"/>
              </a:spcBef>
            </a:pPr>
            <a:r>
              <a:rPr kumimoji="1" lang="en-US" altLang="zh-CN" sz="2800" b="1">
                <a:solidFill>
                  <a:srgbClr val="009900"/>
                </a:solidFill>
                <a:ea typeface="宋体" panose="02010600030101010101" pitchFamily="2" charset="-122"/>
              </a:rPr>
              <a:t>0</a:t>
            </a:r>
          </a:p>
          <a:p>
            <a:pPr algn="l">
              <a:lnSpc>
                <a:spcPct val="110000"/>
              </a:lnSpc>
              <a:spcBef>
                <a:spcPct val="15000"/>
              </a:spcBef>
            </a:pPr>
            <a:r>
              <a:rPr kumimoji="1" lang="en-US" altLang="zh-CN" sz="2800" b="1">
                <a:solidFill>
                  <a:srgbClr val="009900"/>
                </a:solidFill>
                <a:ea typeface="宋体" panose="02010600030101010101" pitchFamily="2" charset="-122"/>
              </a:rPr>
              <a:t>1</a:t>
            </a:r>
          </a:p>
          <a:p>
            <a:pPr algn="l">
              <a:lnSpc>
                <a:spcPct val="110000"/>
              </a:lnSpc>
              <a:spcBef>
                <a:spcPct val="15000"/>
              </a:spcBef>
            </a:pPr>
            <a:r>
              <a:rPr kumimoji="1" lang="en-US" altLang="zh-CN" sz="2800" b="1">
                <a:solidFill>
                  <a:srgbClr val="009900"/>
                </a:solidFill>
                <a:ea typeface="宋体" panose="02010600030101010101" pitchFamily="2" charset="-122"/>
              </a:rPr>
              <a:t>2</a:t>
            </a:r>
          </a:p>
          <a:p>
            <a:pPr algn="l">
              <a:lnSpc>
                <a:spcPct val="110000"/>
              </a:lnSpc>
              <a:spcBef>
                <a:spcPct val="15000"/>
              </a:spcBef>
            </a:pPr>
            <a:r>
              <a:rPr kumimoji="1" lang="en-US" altLang="zh-CN" sz="2800" b="1">
                <a:solidFill>
                  <a:srgbClr val="009900"/>
                </a:solidFill>
                <a:ea typeface="宋体" panose="02010600030101010101" pitchFamily="2" charset="-122"/>
              </a:rPr>
              <a:t>3</a:t>
            </a:r>
          </a:p>
          <a:p>
            <a:pPr algn="l">
              <a:lnSpc>
                <a:spcPct val="110000"/>
              </a:lnSpc>
              <a:spcBef>
                <a:spcPct val="15000"/>
              </a:spcBef>
            </a:pPr>
            <a:r>
              <a:rPr kumimoji="1" lang="en-US" altLang="zh-CN" sz="2800" b="1">
                <a:solidFill>
                  <a:srgbClr val="009900"/>
                </a:solidFill>
                <a:ea typeface="宋体" panose="02010600030101010101" pitchFamily="2" charset="-122"/>
              </a:rPr>
              <a:t>4</a:t>
            </a:r>
          </a:p>
          <a:p>
            <a:pPr algn="l">
              <a:lnSpc>
                <a:spcPct val="110000"/>
              </a:lnSpc>
              <a:spcBef>
                <a:spcPct val="15000"/>
              </a:spcBef>
            </a:pPr>
            <a:r>
              <a:rPr kumimoji="1" lang="en-US" altLang="zh-CN" sz="2800" b="1">
                <a:solidFill>
                  <a:srgbClr val="009900"/>
                </a:solidFill>
                <a:ea typeface="宋体" panose="02010600030101010101" pitchFamily="2" charset="-122"/>
              </a:rPr>
              <a:t>5</a:t>
            </a:r>
            <a:endParaRPr kumimoji="1" lang="en-US" altLang="zh-CN" sz="2400">
              <a:solidFill>
                <a:srgbClr val="009900"/>
              </a:solidFill>
              <a:ea typeface="宋体" panose="02010600030101010101" pitchFamily="2" charset="-122"/>
            </a:endParaRPr>
          </a:p>
        </p:txBody>
      </p:sp>
      <p:sp>
        <p:nvSpPr>
          <p:cNvPr id="444462" name="Text Box 46">
            <a:extLst>
              <a:ext uri="{FF2B5EF4-FFF2-40B4-BE49-F238E27FC236}">
                <a16:creationId xmlns:a16="http://schemas.microsoft.com/office/drawing/2014/main" id="{AB6EA21D-8977-4DB0-A623-26AC01B0EDA9}"/>
              </a:ext>
            </a:extLst>
          </p:cNvPr>
          <p:cNvSpPr txBox="1">
            <a:spLocks noChangeArrowheads="1"/>
          </p:cNvSpPr>
          <p:nvPr/>
        </p:nvSpPr>
        <p:spPr bwMode="auto">
          <a:xfrm>
            <a:off x="3084513" y="3048000"/>
            <a:ext cx="36195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15000"/>
              </a:spcBef>
            </a:pPr>
            <a:r>
              <a:rPr kumimoji="1" lang="en-US" altLang="zh-CN" sz="2800" b="1">
                <a:solidFill>
                  <a:srgbClr val="009900"/>
                </a:solidFill>
                <a:ea typeface="宋体" panose="02010600030101010101" pitchFamily="2" charset="-122"/>
              </a:rPr>
              <a:t>0</a:t>
            </a:r>
          </a:p>
          <a:p>
            <a:pPr algn="l">
              <a:lnSpc>
                <a:spcPct val="110000"/>
              </a:lnSpc>
              <a:spcBef>
                <a:spcPct val="15000"/>
              </a:spcBef>
            </a:pPr>
            <a:r>
              <a:rPr kumimoji="1" lang="en-US" altLang="zh-CN" sz="2800" b="1">
                <a:solidFill>
                  <a:srgbClr val="009900"/>
                </a:solidFill>
                <a:ea typeface="宋体" panose="02010600030101010101" pitchFamily="2" charset="-122"/>
              </a:rPr>
              <a:t>1</a:t>
            </a:r>
          </a:p>
          <a:p>
            <a:pPr algn="l">
              <a:lnSpc>
                <a:spcPct val="110000"/>
              </a:lnSpc>
              <a:spcBef>
                <a:spcPct val="15000"/>
              </a:spcBef>
            </a:pPr>
            <a:r>
              <a:rPr kumimoji="1" lang="en-US" altLang="zh-CN" sz="2800" b="1">
                <a:solidFill>
                  <a:srgbClr val="009900"/>
                </a:solidFill>
                <a:ea typeface="宋体" panose="02010600030101010101" pitchFamily="2" charset="-122"/>
              </a:rPr>
              <a:t>2</a:t>
            </a:r>
          </a:p>
          <a:p>
            <a:pPr algn="l">
              <a:lnSpc>
                <a:spcPct val="110000"/>
              </a:lnSpc>
              <a:spcBef>
                <a:spcPct val="15000"/>
              </a:spcBef>
            </a:pPr>
            <a:r>
              <a:rPr kumimoji="1" lang="en-US" altLang="zh-CN" sz="2800" b="1">
                <a:solidFill>
                  <a:srgbClr val="009900"/>
                </a:solidFill>
                <a:ea typeface="宋体" panose="02010600030101010101" pitchFamily="2" charset="-122"/>
              </a:rPr>
              <a:t>3</a:t>
            </a:r>
          </a:p>
          <a:p>
            <a:pPr algn="l">
              <a:lnSpc>
                <a:spcPct val="110000"/>
              </a:lnSpc>
              <a:spcBef>
                <a:spcPct val="15000"/>
              </a:spcBef>
            </a:pPr>
            <a:r>
              <a:rPr kumimoji="1" lang="en-US" altLang="zh-CN" sz="2800" b="1">
                <a:solidFill>
                  <a:srgbClr val="009900"/>
                </a:solidFill>
                <a:ea typeface="宋体" panose="02010600030101010101" pitchFamily="2" charset="-122"/>
              </a:rPr>
              <a:t>4</a:t>
            </a:r>
          </a:p>
          <a:p>
            <a:pPr algn="l">
              <a:lnSpc>
                <a:spcPct val="110000"/>
              </a:lnSpc>
              <a:spcBef>
                <a:spcPct val="15000"/>
              </a:spcBef>
            </a:pPr>
            <a:r>
              <a:rPr kumimoji="1" lang="en-US" altLang="zh-CN" sz="2800" b="1">
                <a:solidFill>
                  <a:srgbClr val="009900"/>
                </a:solidFill>
                <a:ea typeface="宋体" panose="02010600030101010101" pitchFamily="2" charset="-122"/>
              </a:rPr>
              <a:t>5</a:t>
            </a:r>
            <a:endParaRPr kumimoji="1" lang="en-US" altLang="zh-CN" sz="2400">
              <a:solidFill>
                <a:srgbClr val="009900"/>
              </a:solidFill>
              <a:ea typeface="宋体" panose="02010600030101010101" pitchFamily="2" charset="-122"/>
            </a:endParaRPr>
          </a:p>
        </p:txBody>
      </p:sp>
      <p:sp>
        <p:nvSpPr>
          <p:cNvPr id="444463" name="Text Box 47">
            <a:extLst>
              <a:ext uri="{FF2B5EF4-FFF2-40B4-BE49-F238E27FC236}">
                <a16:creationId xmlns:a16="http://schemas.microsoft.com/office/drawing/2014/main" id="{16BD5711-861F-4AC5-B36B-BD46220732B0}"/>
              </a:ext>
            </a:extLst>
          </p:cNvPr>
          <p:cNvSpPr txBox="1">
            <a:spLocks noChangeArrowheads="1"/>
          </p:cNvSpPr>
          <p:nvPr/>
        </p:nvSpPr>
        <p:spPr bwMode="auto">
          <a:xfrm>
            <a:off x="5041900" y="3048000"/>
            <a:ext cx="36195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15000"/>
              </a:spcBef>
            </a:pPr>
            <a:r>
              <a:rPr kumimoji="1" lang="en-US" altLang="zh-CN" sz="2800" b="1">
                <a:solidFill>
                  <a:srgbClr val="009900"/>
                </a:solidFill>
                <a:ea typeface="宋体" panose="02010600030101010101" pitchFamily="2" charset="-122"/>
              </a:rPr>
              <a:t>0</a:t>
            </a:r>
          </a:p>
          <a:p>
            <a:pPr algn="l">
              <a:lnSpc>
                <a:spcPct val="110000"/>
              </a:lnSpc>
              <a:spcBef>
                <a:spcPct val="15000"/>
              </a:spcBef>
            </a:pPr>
            <a:r>
              <a:rPr kumimoji="1" lang="en-US" altLang="zh-CN" sz="2800" b="1">
                <a:solidFill>
                  <a:srgbClr val="009900"/>
                </a:solidFill>
                <a:ea typeface="宋体" panose="02010600030101010101" pitchFamily="2" charset="-122"/>
              </a:rPr>
              <a:t>1</a:t>
            </a:r>
          </a:p>
          <a:p>
            <a:pPr algn="l">
              <a:lnSpc>
                <a:spcPct val="110000"/>
              </a:lnSpc>
              <a:spcBef>
                <a:spcPct val="15000"/>
              </a:spcBef>
            </a:pPr>
            <a:r>
              <a:rPr kumimoji="1" lang="en-US" altLang="zh-CN" sz="2800" b="1">
                <a:solidFill>
                  <a:srgbClr val="009900"/>
                </a:solidFill>
                <a:ea typeface="宋体" panose="02010600030101010101" pitchFamily="2" charset="-122"/>
              </a:rPr>
              <a:t>2</a:t>
            </a:r>
          </a:p>
          <a:p>
            <a:pPr algn="l">
              <a:lnSpc>
                <a:spcPct val="110000"/>
              </a:lnSpc>
              <a:spcBef>
                <a:spcPct val="15000"/>
              </a:spcBef>
            </a:pPr>
            <a:r>
              <a:rPr kumimoji="1" lang="en-US" altLang="zh-CN" sz="2800" b="1">
                <a:solidFill>
                  <a:srgbClr val="009900"/>
                </a:solidFill>
                <a:ea typeface="宋体" panose="02010600030101010101" pitchFamily="2" charset="-122"/>
              </a:rPr>
              <a:t>3</a:t>
            </a:r>
          </a:p>
          <a:p>
            <a:pPr algn="l">
              <a:lnSpc>
                <a:spcPct val="110000"/>
              </a:lnSpc>
              <a:spcBef>
                <a:spcPct val="15000"/>
              </a:spcBef>
            </a:pPr>
            <a:r>
              <a:rPr kumimoji="1" lang="en-US" altLang="zh-CN" sz="2800" b="1">
                <a:solidFill>
                  <a:srgbClr val="009900"/>
                </a:solidFill>
                <a:ea typeface="宋体" panose="02010600030101010101" pitchFamily="2" charset="-122"/>
              </a:rPr>
              <a:t>4</a:t>
            </a:r>
          </a:p>
          <a:p>
            <a:pPr algn="l">
              <a:lnSpc>
                <a:spcPct val="110000"/>
              </a:lnSpc>
              <a:spcBef>
                <a:spcPct val="15000"/>
              </a:spcBef>
            </a:pPr>
            <a:r>
              <a:rPr kumimoji="1" lang="en-US" altLang="zh-CN" sz="2800" b="1">
                <a:solidFill>
                  <a:srgbClr val="009900"/>
                </a:solidFill>
                <a:ea typeface="宋体" panose="02010600030101010101" pitchFamily="2" charset="-122"/>
              </a:rPr>
              <a:t>5</a:t>
            </a:r>
            <a:endParaRPr kumimoji="1" lang="en-US" altLang="zh-CN" sz="2400">
              <a:solidFill>
                <a:srgbClr val="009900"/>
              </a:solidFill>
              <a:ea typeface="宋体" panose="02010600030101010101" pitchFamily="2" charset="-122"/>
            </a:endParaRPr>
          </a:p>
        </p:txBody>
      </p:sp>
      <p:sp>
        <p:nvSpPr>
          <p:cNvPr id="444464" name="Text Box 48">
            <a:extLst>
              <a:ext uri="{FF2B5EF4-FFF2-40B4-BE49-F238E27FC236}">
                <a16:creationId xmlns:a16="http://schemas.microsoft.com/office/drawing/2014/main" id="{5571F246-E94C-4E8F-A816-1223A1B55293}"/>
              </a:ext>
            </a:extLst>
          </p:cNvPr>
          <p:cNvSpPr txBox="1">
            <a:spLocks noChangeArrowheads="1"/>
          </p:cNvSpPr>
          <p:nvPr/>
        </p:nvSpPr>
        <p:spPr bwMode="auto">
          <a:xfrm>
            <a:off x="7105650" y="3048000"/>
            <a:ext cx="36195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15000"/>
              </a:spcBef>
            </a:pPr>
            <a:r>
              <a:rPr kumimoji="1" lang="en-US" altLang="zh-CN" sz="2800" b="1">
                <a:solidFill>
                  <a:srgbClr val="009900"/>
                </a:solidFill>
                <a:ea typeface="宋体" panose="02010600030101010101" pitchFamily="2" charset="-122"/>
              </a:rPr>
              <a:t>0</a:t>
            </a:r>
          </a:p>
          <a:p>
            <a:pPr algn="l">
              <a:lnSpc>
                <a:spcPct val="110000"/>
              </a:lnSpc>
              <a:spcBef>
                <a:spcPct val="15000"/>
              </a:spcBef>
            </a:pPr>
            <a:r>
              <a:rPr kumimoji="1" lang="en-US" altLang="zh-CN" sz="2800" b="1">
                <a:solidFill>
                  <a:srgbClr val="009900"/>
                </a:solidFill>
                <a:ea typeface="宋体" panose="02010600030101010101" pitchFamily="2" charset="-122"/>
              </a:rPr>
              <a:t>1</a:t>
            </a:r>
          </a:p>
          <a:p>
            <a:pPr algn="l">
              <a:lnSpc>
                <a:spcPct val="110000"/>
              </a:lnSpc>
              <a:spcBef>
                <a:spcPct val="15000"/>
              </a:spcBef>
            </a:pPr>
            <a:r>
              <a:rPr kumimoji="1" lang="en-US" altLang="zh-CN" sz="2800" b="1">
                <a:solidFill>
                  <a:srgbClr val="009900"/>
                </a:solidFill>
                <a:ea typeface="宋体" panose="02010600030101010101" pitchFamily="2" charset="-122"/>
              </a:rPr>
              <a:t>2</a:t>
            </a:r>
          </a:p>
          <a:p>
            <a:pPr algn="l">
              <a:lnSpc>
                <a:spcPct val="110000"/>
              </a:lnSpc>
              <a:spcBef>
                <a:spcPct val="15000"/>
              </a:spcBef>
            </a:pPr>
            <a:r>
              <a:rPr kumimoji="1" lang="en-US" altLang="zh-CN" sz="2800" b="1">
                <a:solidFill>
                  <a:srgbClr val="009900"/>
                </a:solidFill>
                <a:ea typeface="宋体" panose="02010600030101010101" pitchFamily="2" charset="-122"/>
              </a:rPr>
              <a:t>3</a:t>
            </a:r>
          </a:p>
          <a:p>
            <a:pPr algn="l">
              <a:lnSpc>
                <a:spcPct val="110000"/>
              </a:lnSpc>
              <a:spcBef>
                <a:spcPct val="15000"/>
              </a:spcBef>
            </a:pPr>
            <a:r>
              <a:rPr kumimoji="1" lang="en-US" altLang="zh-CN" sz="2800" b="1">
                <a:solidFill>
                  <a:srgbClr val="009900"/>
                </a:solidFill>
                <a:ea typeface="宋体" panose="02010600030101010101" pitchFamily="2" charset="-122"/>
              </a:rPr>
              <a:t>4</a:t>
            </a:r>
          </a:p>
          <a:p>
            <a:pPr algn="l">
              <a:lnSpc>
                <a:spcPct val="110000"/>
              </a:lnSpc>
              <a:spcBef>
                <a:spcPct val="15000"/>
              </a:spcBef>
            </a:pPr>
            <a:r>
              <a:rPr kumimoji="1" lang="en-US" altLang="zh-CN" sz="2800" b="1">
                <a:solidFill>
                  <a:srgbClr val="009900"/>
                </a:solidFill>
                <a:ea typeface="宋体" panose="02010600030101010101" pitchFamily="2" charset="-122"/>
              </a:rPr>
              <a:t>5</a:t>
            </a:r>
            <a:endParaRPr kumimoji="1" lang="en-US" altLang="zh-CN" sz="2400">
              <a:solidFill>
                <a:srgbClr val="009900"/>
              </a:solidFill>
              <a:ea typeface="宋体" panose="02010600030101010101" pitchFamily="2" charset="-122"/>
            </a:endParaRPr>
          </a:p>
        </p:txBody>
      </p:sp>
      <p:sp>
        <p:nvSpPr>
          <p:cNvPr id="444465" name="Line 49">
            <a:extLst>
              <a:ext uri="{FF2B5EF4-FFF2-40B4-BE49-F238E27FC236}">
                <a16:creationId xmlns:a16="http://schemas.microsoft.com/office/drawing/2014/main" id="{7E958948-DBD0-48B3-9EA2-B2BB24736600}"/>
              </a:ext>
            </a:extLst>
          </p:cNvPr>
          <p:cNvSpPr>
            <a:spLocks noChangeShapeType="1"/>
          </p:cNvSpPr>
          <p:nvPr/>
        </p:nvSpPr>
        <p:spPr bwMode="auto">
          <a:xfrm>
            <a:off x="914400" y="2971800"/>
            <a:ext cx="304800"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66" name="Text Box 50">
            <a:extLst>
              <a:ext uri="{FF2B5EF4-FFF2-40B4-BE49-F238E27FC236}">
                <a16:creationId xmlns:a16="http://schemas.microsoft.com/office/drawing/2014/main" id="{855AE025-A40B-4174-AD16-042E7933CD04}"/>
              </a:ext>
            </a:extLst>
          </p:cNvPr>
          <p:cNvSpPr txBox="1">
            <a:spLocks noChangeArrowheads="1"/>
          </p:cNvSpPr>
          <p:nvPr/>
        </p:nvSpPr>
        <p:spPr bwMode="auto">
          <a:xfrm>
            <a:off x="311150" y="2657475"/>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top</a:t>
            </a:r>
            <a:endParaRPr kumimoji="1" lang="en-US" altLang="zh-CN" sz="2400">
              <a:ea typeface="宋体" panose="02010600030101010101" pitchFamily="2" charset="-122"/>
            </a:endParaRPr>
          </a:p>
        </p:txBody>
      </p:sp>
      <p:sp>
        <p:nvSpPr>
          <p:cNvPr id="444467" name="Line 51">
            <a:extLst>
              <a:ext uri="{FF2B5EF4-FFF2-40B4-BE49-F238E27FC236}">
                <a16:creationId xmlns:a16="http://schemas.microsoft.com/office/drawing/2014/main" id="{E00521AC-0A41-4895-AAA9-8AFECD8F38EE}"/>
              </a:ext>
            </a:extLst>
          </p:cNvPr>
          <p:cNvSpPr>
            <a:spLocks noChangeShapeType="1"/>
          </p:cNvSpPr>
          <p:nvPr/>
        </p:nvSpPr>
        <p:spPr bwMode="auto">
          <a:xfrm>
            <a:off x="2830513" y="2981325"/>
            <a:ext cx="304800"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68" name="Text Box 52">
            <a:extLst>
              <a:ext uri="{FF2B5EF4-FFF2-40B4-BE49-F238E27FC236}">
                <a16:creationId xmlns:a16="http://schemas.microsoft.com/office/drawing/2014/main" id="{194F94B2-2ACE-4274-B239-8BE99C49F28C}"/>
              </a:ext>
            </a:extLst>
          </p:cNvPr>
          <p:cNvSpPr txBox="1">
            <a:spLocks noChangeArrowheads="1"/>
          </p:cNvSpPr>
          <p:nvPr/>
        </p:nvSpPr>
        <p:spPr bwMode="auto">
          <a:xfrm>
            <a:off x="2227263" y="2667000"/>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top</a:t>
            </a:r>
            <a:endParaRPr kumimoji="1" lang="en-US" altLang="zh-CN" sz="2400">
              <a:ea typeface="宋体" panose="02010600030101010101" pitchFamily="2" charset="-122"/>
            </a:endParaRPr>
          </a:p>
        </p:txBody>
      </p:sp>
      <p:sp>
        <p:nvSpPr>
          <p:cNvPr id="444469" name="Line 53">
            <a:extLst>
              <a:ext uri="{FF2B5EF4-FFF2-40B4-BE49-F238E27FC236}">
                <a16:creationId xmlns:a16="http://schemas.microsoft.com/office/drawing/2014/main" id="{C16659DA-9486-4BA6-BB17-F5122C812724}"/>
              </a:ext>
            </a:extLst>
          </p:cNvPr>
          <p:cNvSpPr>
            <a:spLocks noChangeShapeType="1"/>
          </p:cNvSpPr>
          <p:nvPr/>
        </p:nvSpPr>
        <p:spPr bwMode="auto">
          <a:xfrm>
            <a:off x="2830513" y="4429125"/>
            <a:ext cx="304800"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70" name="Text Box 54">
            <a:extLst>
              <a:ext uri="{FF2B5EF4-FFF2-40B4-BE49-F238E27FC236}">
                <a16:creationId xmlns:a16="http://schemas.microsoft.com/office/drawing/2014/main" id="{4B1C2EEA-A28C-46EC-972D-DF4677036E82}"/>
              </a:ext>
            </a:extLst>
          </p:cNvPr>
          <p:cNvSpPr txBox="1">
            <a:spLocks noChangeArrowheads="1"/>
          </p:cNvSpPr>
          <p:nvPr/>
        </p:nvSpPr>
        <p:spPr bwMode="auto">
          <a:xfrm>
            <a:off x="2227263" y="4114800"/>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top</a:t>
            </a:r>
            <a:endParaRPr kumimoji="1" lang="en-US" altLang="zh-CN" sz="2400">
              <a:ea typeface="宋体" panose="02010600030101010101" pitchFamily="2" charset="-122"/>
            </a:endParaRPr>
          </a:p>
        </p:txBody>
      </p:sp>
      <p:sp>
        <p:nvSpPr>
          <p:cNvPr id="444471" name="Line 55">
            <a:extLst>
              <a:ext uri="{FF2B5EF4-FFF2-40B4-BE49-F238E27FC236}">
                <a16:creationId xmlns:a16="http://schemas.microsoft.com/office/drawing/2014/main" id="{E6E48618-A815-4BDD-AF30-29336AD143B8}"/>
              </a:ext>
            </a:extLst>
          </p:cNvPr>
          <p:cNvSpPr>
            <a:spLocks noChangeShapeType="1"/>
          </p:cNvSpPr>
          <p:nvPr/>
        </p:nvSpPr>
        <p:spPr bwMode="auto">
          <a:xfrm>
            <a:off x="2830513" y="5510213"/>
            <a:ext cx="304800"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72" name="Text Box 56">
            <a:extLst>
              <a:ext uri="{FF2B5EF4-FFF2-40B4-BE49-F238E27FC236}">
                <a16:creationId xmlns:a16="http://schemas.microsoft.com/office/drawing/2014/main" id="{38084C04-701F-4E5E-B665-CF9FE983C7FD}"/>
              </a:ext>
            </a:extLst>
          </p:cNvPr>
          <p:cNvSpPr txBox="1">
            <a:spLocks noChangeArrowheads="1"/>
          </p:cNvSpPr>
          <p:nvPr/>
        </p:nvSpPr>
        <p:spPr bwMode="auto">
          <a:xfrm>
            <a:off x="2227263" y="5195888"/>
            <a:ext cx="679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top</a:t>
            </a:r>
            <a:endParaRPr kumimoji="1" lang="en-US" altLang="zh-CN" sz="2400">
              <a:ea typeface="宋体" panose="02010600030101010101" pitchFamily="2" charset="-122"/>
            </a:endParaRPr>
          </a:p>
        </p:txBody>
      </p:sp>
      <p:sp>
        <p:nvSpPr>
          <p:cNvPr id="444473" name="Line 57">
            <a:extLst>
              <a:ext uri="{FF2B5EF4-FFF2-40B4-BE49-F238E27FC236}">
                <a16:creationId xmlns:a16="http://schemas.microsoft.com/office/drawing/2014/main" id="{AEB49C76-9F81-4A8C-9003-87AACDB2658F}"/>
              </a:ext>
            </a:extLst>
          </p:cNvPr>
          <p:cNvSpPr>
            <a:spLocks noChangeShapeType="1"/>
          </p:cNvSpPr>
          <p:nvPr/>
        </p:nvSpPr>
        <p:spPr bwMode="auto">
          <a:xfrm>
            <a:off x="2913063" y="3124200"/>
            <a:ext cx="0" cy="1143000"/>
          </a:xfrm>
          <a:prstGeom prst="line">
            <a:avLst/>
          </a:prstGeom>
          <a:noFill/>
          <a:ln w="25400" cap="rnd">
            <a:solidFill>
              <a:schemeClr val="tx2"/>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74" name="Line 58">
            <a:extLst>
              <a:ext uri="{FF2B5EF4-FFF2-40B4-BE49-F238E27FC236}">
                <a16:creationId xmlns:a16="http://schemas.microsoft.com/office/drawing/2014/main" id="{D5AB5945-05C9-4748-AACA-CED7886607C8}"/>
              </a:ext>
            </a:extLst>
          </p:cNvPr>
          <p:cNvSpPr>
            <a:spLocks noChangeShapeType="1"/>
          </p:cNvSpPr>
          <p:nvPr/>
        </p:nvSpPr>
        <p:spPr bwMode="auto">
          <a:xfrm>
            <a:off x="2913063" y="4572000"/>
            <a:ext cx="0" cy="838200"/>
          </a:xfrm>
          <a:prstGeom prst="line">
            <a:avLst/>
          </a:prstGeom>
          <a:noFill/>
          <a:ln w="25400" cap="rnd">
            <a:solidFill>
              <a:schemeClr val="tx2"/>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75" name="Text Box 59">
            <a:extLst>
              <a:ext uri="{FF2B5EF4-FFF2-40B4-BE49-F238E27FC236}">
                <a16:creationId xmlns:a16="http://schemas.microsoft.com/office/drawing/2014/main" id="{2A3A6953-6A24-4E69-A25C-32E9AA0E0B25}"/>
              </a:ext>
            </a:extLst>
          </p:cNvPr>
          <p:cNvSpPr txBox="1">
            <a:spLocks noChangeArrowheads="1"/>
          </p:cNvSpPr>
          <p:nvPr/>
        </p:nvSpPr>
        <p:spPr bwMode="auto">
          <a:xfrm>
            <a:off x="2284413" y="5805488"/>
            <a:ext cx="847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600" b="1"/>
              <a:t>建栈</a:t>
            </a:r>
            <a:endParaRPr kumimoji="1" lang="zh-CN" altLang="en-US" sz="2600">
              <a:ea typeface="宋体" panose="02010600030101010101" pitchFamily="2" charset="-122"/>
            </a:endParaRPr>
          </a:p>
        </p:txBody>
      </p:sp>
      <p:sp>
        <p:nvSpPr>
          <p:cNvPr id="444476" name="Line 60">
            <a:extLst>
              <a:ext uri="{FF2B5EF4-FFF2-40B4-BE49-F238E27FC236}">
                <a16:creationId xmlns:a16="http://schemas.microsoft.com/office/drawing/2014/main" id="{13CE7BD6-5130-4E2D-ABA2-8E8E3AFBA37B}"/>
              </a:ext>
            </a:extLst>
          </p:cNvPr>
          <p:cNvSpPr>
            <a:spLocks noChangeShapeType="1"/>
          </p:cNvSpPr>
          <p:nvPr/>
        </p:nvSpPr>
        <p:spPr bwMode="auto">
          <a:xfrm>
            <a:off x="4794250" y="3376613"/>
            <a:ext cx="304800"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77" name="Text Box 61">
            <a:extLst>
              <a:ext uri="{FF2B5EF4-FFF2-40B4-BE49-F238E27FC236}">
                <a16:creationId xmlns:a16="http://schemas.microsoft.com/office/drawing/2014/main" id="{EC02D5BF-134E-4FBA-B481-DB4E0133B3CD}"/>
              </a:ext>
            </a:extLst>
          </p:cNvPr>
          <p:cNvSpPr txBox="1">
            <a:spLocks noChangeArrowheads="1"/>
          </p:cNvSpPr>
          <p:nvPr/>
        </p:nvSpPr>
        <p:spPr bwMode="auto">
          <a:xfrm>
            <a:off x="4191000" y="3062288"/>
            <a:ext cx="679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top</a:t>
            </a:r>
            <a:endParaRPr kumimoji="1" lang="en-US" altLang="zh-CN" sz="2400">
              <a:ea typeface="宋体" panose="02010600030101010101" pitchFamily="2" charset="-122"/>
            </a:endParaRPr>
          </a:p>
        </p:txBody>
      </p:sp>
      <p:sp>
        <p:nvSpPr>
          <p:cNvPr id="444478" name="Line 62">
            <a:extLst>
              <a:ext uri="{FF2B5EF4-FFF2-40B4-BE49-F238E27FC236}">
                <a16:creationId xmlns:a16="http://schemas.microsoft.com/office/drawing/2014/main" id="{0AEA808B-CB93-42D6-8EA3-F03364E5536A}"/>
              </a:ext>
            </a:extLst>
          </p:cNvPr>
          <p:cNvSpPr>
            <a:spLocks noChangeShapeType="1"/>
          </p:cNvSpPr>
          <p:nvPr/>
        </p:nvSpPr>
        <p:spPr bwMode="auto">
          <a:xfrm>
            <a:off x="4794250" y="4429125"/>
            <a:ext cx="304800"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79" name="Text Box 63">
            <a:extLst>
              <a:ext uri="{FF2B5EF4-FFF2-40B4-BE49-F238E27FC236}">
                <a16:creationId xmlns:a16="http://schemas.microsoft.com/office/drawing/2014/main" id="{EAA26334-3A2A-404A-9B56-A996545709BA}"/>
              </a:ext>
            </a:extLst>
          </p:cNvPr>
          <p:cNvSpPr txBox="1">
            <a:spLocks noChangeArrowheads="1"/>
          </p:cNvSpPr>
          <p:nvPr/>
        </p:nvSpPr>
        <p:spPr bwMode="auto">
          <a:xfrm>
            <a:off x="4191000" y="4114800"/>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top</a:t>
            </a:r>
            <a:endParaRPr kumimoji="1" lang="en-US" altLang="zh-CN" sz="2400">
              <a:ea typeface="宋体" panose="02010600030101010101" pitchFamily="2" charset="-122"/>
            </a:endParaRPr>
          </a:p>
        </p:txBody>
      </p:sp>
      <p:sp>
        <p:nvSpPr>
          <p:cNvPr id="444480" name="Line 64">
            <a:extLst>
              <a:ext uri="{FF2B5EF4-FFF2-40B4-BE49-F238E27FC236}">
                <a16:creationId xmlns:a16="http://schemas.microsoft.com/office/drawing/2014/main" id="{5A835602-E1E6-4047-A985-0B3C8C384D13}"/>
              </a:ext>
            </a:extLst>
          </p:cNvPr>
          <p:cNvSpPr>
            <a:spLocks noChangeShapeType="1"/>
          </p:cNvSpPr>
          <p:nvPr/>
        </p:nvSpPr>
        <p:spPr bwMode="auto">
          <a:xfrm>
            <a:off x="4876800" y="3505200"/>
            <a:ext cx="0" cy="838200"/>
          </a:xfrm>
          <a:prstGeom prst="line">
            <a:avLst/>
          </a:prstGeom>
          <a:noFill/>
          <a:ln w="25400" cap="rnd">
            <a:solidFill>
              <a:schemeClr val="tx2"/>
            </a:solidFill>
            <a:prstDash val="sysDot"/>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81" name="Text Box 65">
            <a:extLst>
              <a:ext uri="{FF2B5EF4-FFF2-40B4-BE49-F238E27FC236}">
                <a16:creationId xmlns:a16="http://schemas.microsoft.com/office/drawing/2014/main" id="{56B2450A-59BD-47BF-9743-1ABA94A49716}"/>
              </a:ext>
            </a:extLst>
          </p:cNvPr>
          <p:cNvSpPr txBox="1">
            <a:spLocks noChangeArrowheads="1"/>
          </p:cNvSpPr>
          <p:nvPr/>
        </p:nvSpPr>
        <p:spPr bwMode="auto">
          <a:xfrm>
            <a:off x="4108450" y="5378450"/>
            <a:ext cx="12192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600" b="1"/>
              <a:t>顶点</a:t>
            </a:r>
            <a:r>
              <a:rPr kumimoji="1" lang="en-US" altLang="zh-CN" sz="2600" b="1"/>
              <a:t>4</a:t>
            </a:r>
          </a:p>
          <a:p>
            <a:r>
              <a:rPr kumimoji="1" lang="zh-CN" altLang="en-US" sz="2600" b="1"/>
              <a:t>出栈</a:t>
            </a:r>
            <a:endParaRPr kumimoji="1" lang="zh-CN" altLang="en-US" sz="2600">
              <a:ea typeface="宋体" panose="02010600030101010101" pitchFamily="2" charset="-122"/>
            </a:endParaRPr>
          </a:p>
        </p:txBody>
      </p:sp>
      <p:sp>
        <p:nvSpPr>
          <p:cNvPr id="444482" name="Line 66">
            <a:extLst>
              <a:ext uri="{FF2B5EF4-FFF2-40B4-BE49-F238E27FC236}">
                <a16:creationId xmlns:a16="http://schemas.microsoft.com/office/drawing/2014/main" id="{E4C69CEF-2E3E-4716-BF53-5A2D5EA09DA4}"/>
              </a:ext>
            </a:extLst>
          </p:cNvPr>
          <p:cNvSpPr>
            <a:spLocks noChangeShapeType="1"/>
          </p:cNvSpPr>
          <p:nvPr/>
        </p:nvSpPr>
        <p:spPr bwMode="auto">
          <a:xfrm>
            <a:off x="6804025" y="4976813"/>
            <a:ext cx="304800"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83" name="Text Box 67">
            <a:extLst>
              <a:ext uri="{FF2B5EF4-FFF2-40B4-BE49-F238E27FC236}">
                <a16:creationId xmlns:a16="http://schemas.microsoft.com/office/drawing/2014/main" id="{1F5ACDBB-1990-4205-BCFF-D750F51481AE}"/>
              </a:ext>
            </a:extLst>
          </p:cNvPr>
          <p:cNvSpPr txBox="1">
            <a:spLocks noChangeArrowheads="1"/>
          </p:cNvSpPr>
          <p:nvPr/>
        </p:nvSpPr>
        <p:spPr bwMode="auto">
          <a:xfrm>
            <a:off x="6200775" y="4662488"/>
            <a:ext cx="679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top</a:t>
            </a:r>
            <a:endParaRPr kumimoji="1" lang="en-US" altLang="zh-CN" sz="2400">
              <a:ea typeface="宋体" panose="02010600030101010101" pitchFamily="2" charset="-122"/>
            </a:endParaRPr>
          </a:p>
        </p:txBody>
      </p:sp>
      <p:sp>
        <p:nvSpPr>
          <p:cNvPr id="444484" name="Line 68">
            <a:extLst>
              <a:ext uri="{FF2B5EF4-FFF2-40B4-BE49-F238E27FC236}">
                <a16:creationId xmlns:a16="http://schemas.microsoft.com/office/drawing/2014/main" id="{A86CEDC3-E7C7-43DE-A4F5-98E378175635}"/>
              </a:ext>
            </a:extLst>
          </p:cNvPr>
          <p:cNvSpPr>
            <a:spLocks noChangeShapeType="1"/>
          </p:cNvSpPr>
          <p:nvPr/>
        </p:nvSpPr>
        <p:spPr bwMode="auto">
          <a:xfrm>
            <a:off x="6804025" y="4414838"/>
            <a:ext cx="304800"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85" name="Text Box 69">
            <a:extLst>
              <a:ext uri="{FF2B5EF4-FFF2-40B4-BE49-F238E27FC236}">
                <a16:creationId xmlns:a16="http://schemas.microsoft.com/office/drawing/2014/main" id="{64380A19-2003-415D-8787-0AA81D42CA69}"/>
              </a:ext>
            </a:extLst>
          </p:cNvPr>
          <p:cNvSpPr txBox="1">
            <a:spLocks noChangeArrowheads="1"/>
          </p:cNvSpPr>
          <p:nvPr/>
        </p:nvSpPr>
        <p:spPr bwMode="auto">
          <a:xfrm>
            <a:off x="6200775" y="4100513"/>
            <a:ext cx="679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top</a:t>
            </a:r>
            <a:endParaRPr kumimoji="1" lang="en-US" altLang="zh-CN" sz="2400">
              <a:ea typeface="宋体" panose="02010600030101010101" pitchFamily="2" charset="-122"/>
            </a:endParaRPr>
          </a:p>
        </p:txBody>
      </p:sp>
      <p:sp>
        <p:nvSpPr>
          <p:cNvPr id="444486" name="Line 70">
            <a:extLst>
              <a:ext uri="{FF2B5EF4-FFF2-40B4-BE49-F238E27FC236}">
                <a16:creationId xmlns:a16="http://schemas.microsoft.com/office/drawing/2014/main" id="{A9DD4099-40B0-4B3A-AE5B-2CA7DF1F15BC}"/>
              </a:ext>
            </a:extLst>
          </p:cNvPr>
          <p:cNvSpPr>
            <a:spLocks noChangeShapeType="1"/>
          </p:cNvSpPr>
          <p:nvPr/>
        </p:nvSpPr>
        <p:spPr bwMode="auto">
          <a:xfrm>
            <a:off x="6858000" y="4495800"/>
            <a:ext cx="0" cy="381000"/>
          </a:xfrm>
          <a:prstGeom prst="line">
            <a:avLst/>
          </a:prstGeom>
          <a:noFill/>
          <a:ln w="25400" cap="rnd">
            <a:solidFill>
              <a:schemeClr val="tx2"/>
            </a:solidFill>
            <a:prstDash val="sysDot"/>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87" name="Text Box 71">
            <a:extLst>
              <a:ext uri="{FF2B5EF4-FFF2-40B4-BE49-F238E27FC236}">
                <a16:creationId xmlns:a16="http://schemas.microsoft.com/office/drawing/2014/main" id="{4A59EA93-AA61-44A0-822F-99AD68B1D370}"/>
              </a:ext>
            </a:extLst>
          </p:cNvPr>
          <p:cNvSpPr txBox="1">
            <a:spLocks noChangeArrowheads="1"/>
          </p:cNvSpPr>
          <p:nvPr/>
        </p:nvSpPr>
        <p:spPr bwMode="auto">
          <a:xfrm>
            <a:off x="6119813" y="5410200"/>
            <a:ext cx="11303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600" b="1"/>
              <a:t>顶点</a:t>
            </a:r>
            <a:r>
              <a:rPr kumimoji="1" lang="en-US" altLang="zh-CN" sz="2600" b="1"/>
              <a:t>0</a:t>
            </a:r>
          </a:p>
          <a:p>
            <a:r>
              <a:rPr kumimoji="1" lang="zh-CN" altLang="en-US" sz="2600" b="1"/>
              <a:t>出栈</a:t>
            </a:r>
            <a:endParaRPr kumimoji="1" lang="zh-CN" altLang="en-US" sz="2600">
              <a:ea typeface="宋体" panose="02010600030101010101" pitchFamily="2" charset="-122"/>
            </a:endParaRPr>
          </a:p>
        </p:txBody>
      </p:sp>
    </p:spTree>
  </p:cSld>
  <p:clrMapOvr>
    <a:masterClrMapping/>
  </p:clrMapOvr>
  <p:transition spd="med">
    <p:wipe dir="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4">
            <a:extLst>
              <a:ext uri="{FF2B5EF4-FFF2-40B4-BE49-F238E27FC236}">
                <a16:creationId xmlns:a16="http://schemas.microsoft.com/office/drawing/2014/main" id="{6FCEBCDC-2B23-4B87-A375-056DB4E49322}"/>
              </a:ext>
            </a:extLst>
          </p:cNvPr>
          <p:cNvSpPr>
            <a:spLocks noGrp="1"/>
          </p:cNvSpPr>
          <p:nvPr>
            <p:ph type="sldNum" sz="quarter" idx="11"/>
          </p:nvPr>
        </p:nvSpPr>
        <p:spPr/>
        <p:txBody>
          <a:bodyPr/>
          <a:lstStyle/>
          <a:p>
            <a:r>
              <a:rPr lang="en-US" altLang="zh-CN"/>
              <a:t>146-</a:t>
            </a:r>
            <a:fld id="{BC725ADB-4AB9-4DA1-A734-5E7BEF36F84D}" type="slidenum">
              <a:rPr lang="en-US" altLang="zh-CN"/>
              <a:pPr/>
              <a:t>129</a:t>
            </a:fld>
            <a:endParaRPr lang="en-US" altLang="zh-CN"/>
          </a:p>
        </p:txBody>
      </p:sp>
      <p:sp>
        <p:nvSpPr>
          <p:cNvPr id="445446" name="Text Box 6" descr="信纸">
            <a:extLst>
              <a:ext uri="{FF2B5EF4-FFF2-40B4-BE49-F238E27FC236}">
                <a16:creationId xmlns:a16="http://schemas.microsoft.com/office/drawing/2014/main" id="{0B72C4BF-FE52-45D2-9738-32C0AB3944E5}"/>
              </a:ext>
            </a:extLst>
          </p:cNvPr>
          <p:cNvSpPr txBox="1">
            <a:spLocks noChangeArrowheads="1"/>
          </p:cNvSpPr>
          <p:nvPr/>
        </p:nvSpPr>
        <p:spPr bwMode="auto">
          <a:xfrm>
            <a:off x="4716463" y="873125"/>
            <a:ext cx="2952750" cy="1463675"/>
          </a:xfrm>
          <a:prstGeom prst="rect">
            <a:avLst/>
          </a:prstGeom>
          <a:blipFill dpi="0" rotWithShape="0">
            <a:blip r:embed="rId2"/>
            <a:srcRect/>
            <a:tile tx="0" ty="0" sx="100000" sy="100000" flip="none" algn="tl"/>
          </a:blip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zh-CN" altLang="en-US" sz="3000" b="1"/>
              <a:t>拓扑排序时入度为零的顶点栈在</a:t>
            </a:r>
            <a:r>
              <a:rPr kumimoji="1" lang="en-US" altLang="zh-CN" sz="3000" b="1">
                <a:solidFill>
                  <a:schemeClr val="tx2"/>
                </a:solidFill>
              </a:rPr>
              <a:t>count[]</a:t>
            </a:r>
            <a:r>
              <a:rPr kumimoji="1" lang="zh-CN" altLang="en-US" sz="3000" b="1"/>
              <a:t>中的变化</a:t>
            </a:r>
            <a:endParaRPr kumimoji="1" lang="zh-CN" altLang="en-US" sz="3000" b="1">
              <a:ea typeface="宋体" panose="02010600030101010101" pitchFamily="2" charset="-122"/>
            </a:endParaRPr>
          </a:p>
        </p:txBody>
      </p:sp>
      <p:grpSp>
        <p:nvGrpSpPr>
          <p:cNvPr id="445508" name="Group 68">
            <a:extLst>
              <a:ext uri="{FF2B5EF4-FFF2-40B4-BE49-F238E27FC236}">
                <a16:creationId xmlns:a16="http://schemas.microsoft.com/office/drawing/2014/main" id="{56951274-F164-4839-9139-41026A5021B9}"/>
              </a:ext>
            </a:extLst>
          </p:cNvPr>
          <p:cNvGrpSpPr>
            <a:grpSpLocks/>
          </p:cNvGrpSpPr>
          <p:nvPr/>
        </p:nvGrpSpPr>
        <p:grpSpPr bwMode="auto">
          <a:xfrm>
            <a:off x="571500" y="657225"/>
            <a:ext cx="3352800" cy="1981200"/>
            <a:chOff x="288" y="336"/>
            <a:chExt cx="2112" cy="1248"/>
          </a:xfrm>
        </p:grpSpPr>
        <p:sp>
          <p:nvSpPr>
            <p:cNvPr id="445442" name="Line 2">
              <a:extLst>
                <a:ext uri="{FF2B5EF4-FFF2-40B4-BE49-F238E27FC236}">
                  <a16:creationId xmlns:a16="http://schemas.microsoft.com/office/drawing/2014/main" id="{636EF87E-6A42-4A49-A8C3-28991FF1C8A1}"/>
                </a:ext>
              </a:extLst>
            </p:cNvPr>
            <p:cNvSpPr>
              <a:spLocks noChangeShapeType="1"/>
            </p:cNvSpPr>
            <p:nvPr/>
          </p:nvSpPr>
          <p:spPr bwMode="auto">
            <a:xfrm flipV="1">
              <a:off x="1440" y="1434"/>
              <a:ext cx="624" cy="6"/>
            </a:xfrm>
            <a:prstGeom prst="line">
              <a:avLst/>
            </a:prstGeom>
            <a:noFill/>
            <a:ln w="28575">
              <a:solidFill>
                <a:srgbClr val="FF3300"/>
              </a:solidFill>
              <a:round/>
              <a:headEnd type="none" w="sm"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45450" name="Line 10">
              <a:extLst>
                <a:ext uri="{FF2B5EF4-FFF2-40B4-BE49-F238E27FC236}">
                  <a16:creationId xmlns:a16="http://schemas.microsoft.com/office/drawing/2014/main" id="{7BC1F74A-BFC1-455F-8156-0C4B36B21CD7}"/>
                </a:ext>
              </a:extLst>
            </p:cNvPr>
            <p:cNvSpPr>
              <a:spLocks noChangeShapeType="1"/>
            </p:cNvSpPr>
            <p:nvPr/>
          </p:nvSpPr>
          <p:spPr bwMode="auto">
            <a:xfrm>
              <a:off x="624" y="480"/>
              <a:ext cx="528" cy="0"/>
            </a:xfrm>
            <a:prstGeom prst="line">
              <a:avLst/>
            </a:prstGeom>
            <a:noFill/>
            <a:ln w="28575">
              <a:solidFill>
                <a:srgbClr val="FF3300"/>
              </a:solidFill>
              <a:round/>
              <a:headEnd type="none" w="sm"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45452" name="Line 12">
              <a:extLst>
                <a:ext uri="{FF2B5EF4-FFF2-40B4-BE49-F238E27FC236}">
                  <a16:creationId xmlns:a16="http://schemas.microsoft.com/office/drawing/2014/main" id="{EFB8FC53-90F2-4241-848C-E9C053D0585A}"/>
                </a:ext>
              </a:extLst>
            </p:cNvPr>
            <p:cNvSpPr>
              <a:spLocks noChangeShapeType="1"/>
            </p:cNvSpPr>
            <p:nvPr/>
          </p:nvSpPr>
          <p:spPr bwMode="auto">
            <a:xfrm>
              <a:off x="453" y="672"/>
              <a:ext cx="0" cy="576"/>
            </a:xfrm>
            <a:prstGeom prst="line">
              <a:avLst/>
            </a:prstGeom>
            <a:noFill/>
            <a:ln w="28575">
              <a:solidFill>
                <a:srgbClr val="FF3300"/>
              </a:solidFill>
              <a:round/>
              <a:headEnd type="none" w="sm"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45456" name="Line 16">
              <a:extLst>
                <a:ext uri="{FF2B5EF4-FFF2-40B4-BE49-F238E27FC236}">
                  <a16:creationId xmlns:a16="http://schemas.microsoft.com/office/drawing/2014/main" id="{F15BE002-DD18-4F53-AC4C-12DF81E03CF0}"/>
                </a:ext>
              </a:extLst>
            </p:cNvPr>
            <p:cNvSpPr>
              <a:spLocks noChangeShapeType="1"/>
            </p:cNvSpPr>
            <p:nvPr/>
          </p:nvSpPr>
          <p:spPr bwMode="auto">
            <a:xfrm>
              <a:off x="2245" y="672"/>
              <a:ext cx="0" cy="576"/>
            </a:xfrm>
            <a:prstGeom prst="line">
              <a:avLst/>
            </a:prstGeom>
            <a:noFill/>
            <a:ln w="28575">
              <a:solidFill>
                <a:srgbClr val="FF3300"/>
              </a:solidFill>
              <a:round/>
              <a:headEnd type="none" w="sm"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45443" name="Line 3">
              <a:extLst>
                <a:ext uri="{FF2B5EF4-FFF2-40B4-BE49-F238E27FC236}">
                  <a16:creationId xmlns:a16="http://schemas.microsoft.com/office/drawing/2014/main" id="{38693236-AC66-4294-A6AF-94920FB7D65D}"/>
                </a:ext>
              </a:extLst>
            </p:cNvPr>
            <p:cNvSpPr>
              <a:spLocks noChangeShapeType="1"/>
            </p:cNvSpPr>
            <p:nvPr/>
          </p:nvSpPr>
          <p:spPr bwMode="auto">
            <a:xfrm flipH="1" flipV="1">
              <a:off x="1392" y="576"/>
              <a:ext cx="720" cy="720"/>
            </a:xfrm>
            <a:prstGeom prst="line">
              <a:avLst/>
            </a:prstGeom>
            <a:noFill/>
            <a:ln w="28575">
              <a:solidFill>
                <a:srgbClr val="FF3300"/>
              </a:solidFill>
              <a:round/>
              <a:headEnd type="stealth" w="lg" len="lg"/>
              <a:tailEnd type="none" w="sm" len="lg"/>
            </a:ln>
            <a:extLst>
              <a:ext uri="{909E8E84-426E-40DD-AFC4-6F175D3DCCD1}">
                <a14:hiddenFill xmlns:a14="http://schemas.microsoft.com/office/drawing/2010/main">
                  <a:noFill/>
                </a14:hiddenFill>
              </a:ext>
            </a:extLst>
          </p:spPr>
          <p:txBody>
            <a:bodyPr wrap="none" anchor="ctr"/>
            <a:lstStyle/>
            <a:p>
              <a:endParaRPr lang="en-US"/>
            </a:p>
          </p:txBody>
        </p:sp>
        <p:sp>
          <p:nvSpPr>
            <p:cNvPr id="445444" name="Line 4">
              <a:extLst>
                <a:ext uri="{FF2B5EF4-FFF2-40B4-BE49-F238E27FC236}">
                  <a16:creationId xmlns:a16="http://schemas.microsoft.com/office/drawing/2014/main" id="{3F466769-AC11-4966-9D29-5148461E1044}"/>
                </a:ext>
              </a:extLst>
            </p:cNvPr>
            <p:cNvSpPr>
              <a:spLocks noChangeShapeType="1"/>
            </p:cNvSpPr>
            <p:nvPr/>
          </p:nvSpPr>
          <p:spPr bwMode="auto">
            <a:xfrm>
              <a:off x="1488" y="480"/>
              <a:ext cx="624" cy="0"/>
            </a:xfrm>
            <a:prstGeom prst="line">
              <a:avLst/>
            </a:prstGeom>
            <a:noFill/>
            <a:ln w="28575">
              <a:solidFill>
                <a:srgbClr val="FF3300"/>
              </a:solidFill>
              <a:round/>
              <a:headEnd type="stealth" w="lg" len="lg"/>
              <a:tailEnd type="none" w="sm" len="lg"/>
            </a:ln>
            <a:extLst>
              <a:ext uri="{909E8E84-426E-40DD-AFC4-6F175D3DCCD1}">
                <a14:hiddenFill xmlns:a14="http://schemas.microsoft.com/office/drawing/2010/main">
                  <a:noFill/>
                </a14:hiddenFill>
              </a:ext>
            </a:extLst>
          </p:spPr>
          <p:txBody>
            <a:bodyPr wrap="none" anchor="ctr"/>
            <a:lstStyle/>
            <a:p>
              <a:endParaRPr lang="en-US"/>
            </a:p>
          </p:txBody>
        </p:sp>
        <p:sp>
          <p:nvSpPr>
            <p:cNvPr id="445445" name="Line 5">
              <a:extLst>
                <a:ext uri="{FF2B5EF4-FFF2-40B4-BE49-F238E27FC236}">
                  <a16:creationId xmlns:a16="http://schemas.microsoft.com/office/drawing/2014/main" id="{EC3C3EAB-A491-4B0F-8CBA-89761D7F5F1F}"/>
                </a:ext>
              </a:extLst>
            </p:cNvPr>
            <p:cNvSpPr>
              <a:spLocks noChangeShapeType="1"/>
            </p:cNvSpPr>
            <p:nvPr/>
          </p:nvSpPr>
          <p:spPr bwMode="auto">
            <a:xfrm flipH="1" flipV="1">
              <a:off x="576" y="624"/>
              <a:ext cx="624" cy="672"/>
            </a:xfrm>
            <a:prstGeom prst="line">
              <a:avLst/>
            </a:prstGeom>
            <a:noFill/>
            <a:ln w="28575">
              <a:solidFill>
                <a:srgbClr val="FF3300"/>
              </a:solidFill>
              <a:round/>
              <a:headEnd type="none" w="sm"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45447" name="Oval 7" descr="羊皮纸">
              <a:extLst>
                <a:ext uri="{FF2B5EF4-FFF2-40B4-BE49-F238E27FC236}">
                  <a16:creationId xmlns:a16="http://schemas.microsoft.com/office/drawing/2014/main" id="{1847C7E6-7BA7-4B3F-A1B7-8B5F1443F1F6}"/>
                </a:ext>
              </a:extLst>
            </p:cNvPr>
            <p:cNvSpPr>
              <a:spLocks noChangeArrowheads="1"/>
            </p:cNvSpPr>
            <p:nvPr/>
          </p:nvSpPr>
          <p:spPr bwMode="auto">
            <a:xfrm>
              <a:off x="288" y="336"/>
              <a:ext cx="336" cy="336"/>
            </a:xfrm>
            <a:prstGeom prst="ellipse">
              <a:avLst/>
            </a:prstGeom>
            <a:blipFill dpi="0" rotWithShape="1">
              <a:blip r:embed="rId3"/>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ea typeface="宋体" panose="02010600030101010101" pitchFamily="2" charset="-122"/>
                </a:rPr>
                <a:t>C0</a:t>
              </a:r>
              <a:endParaRPr kumimoji="1" lang="en-US" altLang="zh-CN" sz="2400">
                <a:ea typeface="宋体" panose="02010600030101010101" pitchFamily="2" charset="-122"/>
              </a:endParaRPr>
            </a:p>
          </p:txBody>
        </p:sp>
        <p:sp>
          <p:nvSpPr>
            <p:cNvPr id="445448" name="Oval 8" descr="羊皮纸">
              <a:extLst>
                <a:ext uri="{FF2B5EF4-FFF2-40B4-BE49-F238E27FC236}">
                  <a16:creationId xmlns:a16="http://schemas.microsoft.com/office/drawing/2014/main" id="{7D458A2D-AE5D-4770-BAF5-CAD51ED6DC23}"/>
                </a:ext>
              </a:extLst>
            </p:cNvPr>
            <p:cNvSpPr>
              <a:spLocks noChangeArrowheads="1"/>
            </p:cNvSpPr>
            <p:nvPr/>
          </p:nvSpPr>
          <p:spPr bwMode="auto">
            <a:xfrm>
              <a:off x="1152" y="336"/>
              <a:ext cx="336" cy="336"/>
            </a:xfrm>
            <a:prstGeom prst="ellipse">
              <a:avLst/>
            </a:prstGeom>
            <a:blipFill dpi="0" rotWithShape="1">
              <a:blip r:embed="rId3"/>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ea typeface="宋体" panose="02010600030101010101" pitchFamily="2" charset="-122"/>
                </a:rPr>
                <a:t>C1</a:t>
              </a:r>
              <a:endParaRPr kumimoji="1" lang="en-US" altLang="zh-CN" sz="2400">
                <a:ea typeface="宋体" panose="02010600030101010101" pitchFamily="2" charset="-122"/>
              </a:endParaRPr>
            </a:p>
          </p:txBody>
        </p:sp>
        <p:sp>
          <p:nvSpPr>
            <p:cNvPr id="445449" name="Oval 9" descr="羊皮纸">
              <a:extLst>
                <a:ext uri="{FF2B5EF4-FFF2-40B4-BE49-F238E27FC236}">
                  <a16:creationId xmlns:a16="http://schemas.microsoft.com/office/drawing/2014/main" id="{698BC9DF-0D8C-4ADF-8324-03D839FC3E59}"/>
                </a:ext>
              </a:extLst>
            </p:cNvPr>
            <p:cNvSpPr>
              <a:spLocks noChangeArrowheads="1"/>
            </p:cNvSpPr>
            <p:nvPr/>
          </p:nvSpPr>
          <p:spPr bwMode="auto">
            <a:xfrm>
              <a:off x="2064" y="336"/>
              <a:ext cx="336" cy="336"/>
            </a:xfrm>
            <a:prstGeom prst="ellipse">
              <a:avLst/>
            </a:prstGeom>
            <a:blipFill dpi="0" rotWithShape="1">
              <a:blip r:embed="rId3"/>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ea typeface="宋体" panose="02010600030101010101" pitchFamily="2" charset="-122"/>
                </a:rPr>
                <a:t>C2</a:t>
              </a:r>
              <a:endParaRPr kumimoji="1" lang="en-US" altLang="zh-CN" sz="2400">
                <a:ea typeface="宋体" panose="02010600030101010101" pitchFamily="2" charset="-122"/>
              </a:endParaRPr>
            </a:p>
          </p:txBody>
        </p:sp>
        <p:sp>
          <p:nvSpPr>
            <p:cNvPr id="445451" name="Oval 11" descr="羊皮纸">
              <a:extLst>
                <a:ext uri="{FF2B5EF4-FFF2-40B4-BE49-F238E27FC236}">
                  <a16:creationId xmlns:a16="http://schemas.microsoft.com/office/drawing/2014/main" id="{009148F4-BC8E-483C-B006-9007FBA2D755}"/>
                </a:ext>
              </a:extLst>
            </p:cNvPr>
            <p:cNvSpPr>
              <a:spLocks noChangeArrowheads="1"/>
            </p:cNvSpPr>
            <p:nvPr/>
          </p:nvSpPr>
          <p:spPr bwMode="auto">
            <a:xfrm>
              <a:off x="288" y="1248"/>
              <a:ext cx="336" cy="336"/>
            </a:xfrm>
            <a:prstGeom prst="ellipse">
              <a:avLst/>
            </a:prstGeom>
            <a:blipFill dpi="0" rotWithShape="1">
              <a:blip r:embed="rId3"/>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ea typeface="宋体" panose="02010600030101010101" pitchFamily="2" charset="-122"/>
                </a:rPr>
                <a:t>C3</a:t>
              </a:r>
              <a:endParaRPr kumimoji="1" lang="en-US" altLang="zh-CN" sz="2400">
                <a:ea typeface="宋体" panose="02010600030101010101" pitchFamily="2" charset="-122"/>
              </a:endParaRPr>
            </a:p>
          </p:txBody>
        </p:sp>
        <p:sp>
          <p:nvSpPr>
            <p:cNvPr id="445453" name="Oval 13" descr="羊皮纸">
              <a:extLst>
                <a:ext uri="{FF2B5EF4-FFF2-40B4-BE49-F238E27FC236}">
                  <a16:creationId xmlns:a16="http://schemas.microsoft.com/office/drawing/2014/main" id="{A95A4A5F-8B1E-4843-BCEE-82604AAFA48B}"/>
                </a:ext>
              </a:extLst>
            </p:cNvPr>
            <p:cNvSpPr>
              <a:spLocks noChangeArrowheads="1"/>
            </p:cNvSpPr>
            <p:nvPr/>
          </p:nvSpPr>
          <p:spPr bwMode="auto">
            <a:xfrm>
              <a:off x="1152" y="1248"/>
              <a:ext cx="336" cy="336"/>
            </a:xfrm>
            <a:prstGeom prst="ellipse">
              <a:avLst/>
            </a:prstGeom>
            <a:blipFill dpi="0" rotWithShape="1">
              <a:blip r:embed="rId3"/>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ea typeface="宋体" panose="02010600030101010101" pitchFamily="2" charset="-122"/>
                </a:rPr>
                <a:t>C4</a:t>
              </a:r>
              <a:endParaRPr kumimoji="1" lang="en-US" altLang="zh-CN" sz="2400">
                <a:ea typeface="宋体" panose="02010600030101010101" pitchFamily="2" charset="-122"/>
              </a:endParaRPr>
            </a:p>
          </p:txBody>
        </p:sp>
        <p:sp>
          <p:nvSpPr>
            <p:cNvPr id="445454" name="Line 14">
              <a:extLst>
                <a:ext uri="{FF2B5EF4-FFF2-40B4-BE49-F238E27FC236}">
                  <a16:creationId xmlns:a16="http://schemas.microsoft.com/office/drawing/2014/main" id="{82A5E011-4B91-4B5B-B668-61FC85ACB061}"/>
                </a:ext>
              </a:extLst>
            </p:cNvPr>
            <p:cNvSpPr>
              <a:spLocks noChangeShapeType="1"/>
            </p:cNvSpPr>
            <p:nvPr/>
          </p:nvSpPr>
          <p:spPr bwMode="auto">
            <a:xfrm>
              <a:off x="1315" y="672"/>
              <a:ext cx="0" cy="576"/>
            </a:xfrm>
            <a:prstGeom prst="line">
              <a:avLst/>
            </a:prstGeom>
            <a:noFill/>
            <a:ln w="28575">
              <a:solidFill>
                <a:srgbClr val="FF3300"/>
              </a:solidFill>
              <a:round/>
              <a:headEnd type="stealth" w="lg" len="lg"/>
              <a:tailEnd type="none" w="sm" len="lg"/>
            </a:ln>
            <a:extLst>
              <a:ext uri="{909E8E84-426E-40DD-AFC4-6F175D3DCCD1}">
                <a14:hiddenFill xmlns:a14="http://schemas.microsoft.com/office/drawing/2010/main">
                  <a:noFill/>
                </a14:hiddenFill>
              </a:ext>
            </a:extLst>
          </p:spPr>
          <p:txBody>
            <a:bodyPr wrap="none" anchor="ctr"/>
            <a:lstStyle/>
            <a:p>
              <a:endParaRPr lang="en-US"/>
            </a:p>
          </p:txBody>
        </p:sp>
        <p:sp>
          <p:nvSpPr>
            <p:cNvPr id="445455" name="Oval 15" descr="羊皮纸">
              <a:extLst>
                <a:ext uri="{FF2B5EF4-FFF2-40B4-BE49-F238E27FC236}">
                  <a16:creationId xmlns:a16="http://schemas.microsoft.com/office/drawing/2014/main" id="{093E5A92-22D8-49D0-8BBE-7D2809563864}"/>
                </a:ext>
              </a:extLst>
            </p:cNvPr>
            <p:cNvSpPr>
              <a:spLocks noChangeArrowheads="1"/>
            </p:cNvSpPr>
            <p:nvPr/>
          </p:nvSpPr>
          <p:spPr bwMode="auto">
            <a:xfrm>
              <a:off x="2064" y="1248"/>
              <a:ext cx="336" cy="336"/>
            </a:xfrm>
            <a:prstGeom prst="ellipse">
              <a:avLst/>
            </a:prstGeom>
            <a:blipFill dpi="0" rotWithShape="1">
              <a:blip r:embed="rId3"/>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400" b="1">
                  <a:ea typeface="宋体" panose="02010600030101010101" pitchFamily="2" charset="-122"/>
                </a:rPr>
                <a:t>C5</a:t>
              </a:r>
              <a:endParaRPr kumimoji="1" lang="en-US" altLang="zh-CN" sz="2400">
                <a:ea typeface="宋体" panose="02010600030101010101" pitchFamily="2" charset="-122"/>
              </a:endParaRPr>
            </a:p>
          </p:txBody>
        </p:sp>
      </p:grpSp>
      <p:sp>
        <p:nvSpPr>
          <p:cNvPr id="445457" name="Rectangle 17" descr="羊皮纸">
            <a:extLst>
              <a:ext uri="{FF2B5EF4-FFF2-40B4-BE49-F238E27FC236}">
                <a16:creationId xmlns:a16="http://schemas.microsoft.com/office/drawing/2014/main" id="{9CBDF050-5FBC-4A89-B329-AA4A49CDF652}"/>
              </a:ext>
            </a:extLst>
          </p:cNvPr>
          <p:cNvSpPr>
            <a:spLocks noChangeArrowheads="1"/>
          </p:cNvSpPr>
          <p:nvPr/>
        </p:nvSpPr>
        <p:spPr bwMode="auto">
          <a:xfrm>
            <a:off x="1600200" y="3089275"/>
            <a:ext cx="533400" cy="3200400"/>
          </a:xfrm>
          <a:prstGeom prst="rect">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45458" name="Text Box 18">
            <a:extLst>
              <a:ext uri="{FF2B5EF4-FFF2-40B4-BE49-F238E27FC236}">
                <a16:creationId xmlns:a16="http://schemas.microsoft.com/office/drawing/2014/main" id="{8E3FFA3D-CDAC-4E39-A530-AA58CF9B6A8B}"/>
              </a:ext>
            </a:extLst>
          </p:cNvPr>
          <p:cNvSpPr txBox="1">
            <a:spLocks noChangeArrowheads="1"/>
          </p:cNvSpPr>
          <p:nvPr/>
        </p:nvSpPr>
        <p:spPr bwMode="auto">
          <a:xfrm>
            <a:off x="1563688" y="3013075"/>
            <a:ext cx="631825"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kumimoji="1" lang="en-US" altLang="zh-CN" sz="3200" b="1">
                <a:ea typeface="宋体" panose="02010600030101010101" pitchFamily="2" charset="-122"/>
              </a:rPr>
              <a:t>2</a:t>
            </a:r>
          </a:p>
          <a:p>
            <a:pPr>
              <a:lnSpc>
                <a:spcPct val="110000"/>
              </a:lnSpc>
            </a:pPr>
            <a:r>
              <a:rPr kumimoji="1" lang="en-US" altLang="zh-CN" sz="3200" b="1">
                <a:ea typeface="宋体" panose="02010600030101010101" pitchFamily="2" charset="-122"/>
              </a:rPr>
              <a:t>1</a:t>
            </a:r>
          </a:p>
          <a:p>
            <a:pPr>
              <a:lnSpc>
                <a:spcPct val="110000"/>
              </a:lnSpc>
            </a:pPr>
            <a:r>
              <a:rPr kumimoji="1" lang="en-US" altLang="zh-CN" sz="3200" b="1">
                <a:solidFill>
                  <a:srgbClr val="CC3300"/>
                </a:solidFill>
                <a:latin typeface="Courier New" panose="02070309020205020404" pitchFamily="49" charset="0"/>
                <a:ea typeface="宋体" panose="02010600030101010101" pitchFamily="2" charset="-122"/>
              </a:rPr>
              <a:t>-</a:t>
            </a:r>
            <a:r>
              <a:rPr kumimoji="1" lang="en-US" altLang="zh-CN" sz="3200" b="1">
                <a:solidFill>
                  <a:srgbClr val="CC3300"/>
                </a:solidFill>
                <a:ea typeface="宋体" panose="02010600030101010101" pitchFamily="2" charset="-122"/>
              </a:rPr>
              <a:t>1</a:t>
            </a:r>
            <a:endParaRPr kumimoji="1" lang="en-US" altLang="zh-CN" sz="3200" b="1">
              <a:solidFill>
                <a:schemeClr val="accent2"/>
              </a:solidFill>
              <a:ea typeface="宋体" panose="02010600030101010101" pitchFamily="2" charset="-122"/>
            </a:endParaRPr>
          </a:p>
          <a:p>
            <a:pPr>
              <a:lnSpc>
                <a:spcPct val="110000"/>
              </a:lnSpc>
            </a:pPr>
            <a:r>
              <a:rPr kumimoji="1" lang="en-US" altLang="zh-CN" sz="3200" b="1">
                <a:ea typeface="宋体" panose="02010600030101010101" pitchFamily="2" charset="-122"/>
              </a:rPr>
              <a:t>2</a:t>
            </a:r>
          </a:p>
          <a:p>
            <a:pPr>
              <a:lnSpc>
                <a:spcPct val="110000"/>
              </a:lnSpc>
            </a:pPr>
            <a:r>
              <a:rPr kumimoji="1" lang="en-US" altLang="zh-CN" sz="3200" b="1">
                <a:ea typeface="宋体" panose="02010600030101010101" pitchFamily="2" charset="-122"/>
              </a:rPr>
              <a:t>2</a:t>
            </a:r>
          </a:p>
          <a:p>
            <a:pPr>
              <a:lnSpc>
                <a:spcPct val="110000"/>
              </a:lnSpc>
            </a:pPr>
            <a:r>
              <a:rPr kumimoji="1" lang="en-US" altLang="zh-CN" sz="3200" b="1">
                <a:ea typeface="宋体" panose="02010600030101010101" pitchFamily="2" charset="-122"/>
              </a:rPr>
              <a:t>2</a:t>
            </a:r>
            <a:endParaRPr kumimoji="1" lang="en-US" altLang="zh-CN" sz="2400">
              <a:ea typeface="宋体" panose="02010600030101010101" pitchFamily="2" charset="-122"/>
            </a:endParaRPr>
          </a:p>
        </p:txBody>
      </p:sp>
      <p:sp>
        <p:nvSpPr>
          <p:cNvPr id="445459" name="Line 19">
            <a:extLst>
              <a:ext uri="{FF2B5EF4-FFF2-40B4-BE49-F238E27FC236}">
                <a16:creationId xmlns:a16="http://schemas.microsoft.com/office/drawing/2014/main" id="{EDF938BF-9B3D-4CEC-A697-C8FDAC93C893}"/>
              </a:ext>
            </a:extLst>
          </p:cNvPr>
          <p:cNvSpPr>
            <a:spLocks noChangeShapeType="1"/>
          </p:cNvSpPr>
          <p:nvPr/>
        </p:nvSpPr>
        <p:spPr bwMode="auto">
          <a:xfrm>
            <a:off x="1600200" y="36226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0" name="Line 20">
            <a:extLst>
              <a:ext uri="{FF2B5EF4-FFF2-40B4-BE49-F238E27FC236}">
                <a16:creationId xmlns:a16="http://schemas.microsoft.com/office/drawing/2014/main" id="{A5309F1E-9F25-46ED-92F5-CB9E3A3BD132}"/>
              </a:ext>
            </a:extLst>
          </p:cNvPr>
          <p:cNvSpPr>
            <a:spLocks noChangeShapeType="1"/>
          </p:cNvSpPr>
          <p:nvPr/>
        </p:nvSpPr>
        <p:spPr bwMode="auto">
          <a:xfrm>
            <a:off x="1600200" y="41560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1" name="Line 21">
            <a:extLst>
              <a:ext uri="{FF2B5EF4-FFF2-40B4-BE49-F238E27FC236}">
                <a16:creationId xmlns:a16="http://schemas.microsoft.com/office/drawing/2014/main" id="{37278FA6-6BBC-44E3-B18A-5B22740E2C97}"/>
              </a:ext>
            </a:extLst>
          </p:cNvPr>
          <p:cNvSpPr>
            <a:spLocks noChangeShapeType="1"/>
          </p:cNvSpPr>
          <p:nvPr/>
        </p:nvSpPr>
        <p:spPr bwMode="auto">
          <a:xfrm>
            <a:off x="1600200" y="46894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2" name="Line 22">
            <a:extLst>
              <a:ext uri="{FF2B5EF4-FFF2-40B4-BE49-F238E27FC236}">
                <a16:creationId xmlns:a16="http://schemas.microsoft.com/office/drawing/2014/main" id="{63E4ADDB-34BF-4A7C-814A-0E1F3888639C}"/>
              </a:ext>
            </a:extLst>
          </p:cNvPr>
          <p:cNvSpPr>
            <a:spLocks noChangeShapeType="1"/>
          </p:cNvSpPr>
          <p:nvPr/>
        </p:nvSpPr>
        <p:spPr bwMode="auto">
          <a:xfrm>
            <a:off x="1600200" y="52228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3" name="Line 23">
            <a:extLst>
              <a:ext uri="{FF2B5EF4-FFF2-40B4-BE49-F238E27FC236}">
                <a16:creationId xmlns:a16="http://schemas.microsoft.com/office/drawing/2014/main" id="{CFEA11D9-C2D3-4D1A-AC5A-C4088B63BAC0}"/>
              </a:ext>
            </a:extLst>
          </p:cNvPr>
          <p:cNvSpPr>
            <a:spLocks noChangeShapeType="1"/>
          </p:cNvSpPr>
          <p:nvPr/>
        </p:nvSpPr>
        <p:spPr bwMode="auto">
          <a:xfrm>
            <a:off x="1600200" y="57562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4" name="Rectangle 24" descr="羊皮纸">
            <a:extLst>
              <a:ext uri="{FF2B5EF4-FFF2-40B4-BE49-F238E27FC236}">
                <a16:creationId xmlns:a16="http://schemas.microsoft.com/office/drawing/2014/main" id="{196E8B7E-63AC-45B9-8633-A2706E960EA4}"/>
              </a:ext>
            </a:extLst>
          </p:cNvPr>
          <p:cNvSpPr>
            <a:spLocks noChangeArrowheads="1"/>
          </p:cNvSpPr>
          <p:nvPr/>
        </p:nvSpPr>
        <p:spPr bwMode="auto">
          <a:xfrm>
            <a:off x="3675063" y="3089275"/>
            <a:ext cx="533400" cy="3200400"/>
          </a:xfrm>
          <a:prstGeom prst="rect">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45465" name="Text Box 25">
            <a:extLst>
              <a:ext uri="{FF2B5EF4-FFF2-40B4-BE49-F238E27FC236}">
                <a16:creationId xmlns:a16="http://schemas.microsoft.com/office/drawing/2014/main" id="{8165FF0E-636B-47F7-A9CA-D12C33FB8630}"/>
              </a:ext>
            </a:extLst>
          </p:cNvPr>
          <p:cNvSpPr txBox="1">
            <a:spLocks noChangeArrowheads="1"/>
          </p:cNvSpPr>
          <p:nvPr/>
        </p:nvSpPr>
        <p:spPr bwMode="auto">
          <a:xfrm>
            <a:off x="3635375" y="3013075"/>
            <a:ext cx="631825"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kumimoji="1" lang="en-US" altLang="zh-CN" sz="3200" b="1">
                <a:ea typeface="宋体" panose="02010600030101010101" pitchFamily="2" charset="-122"/>
              </a:rPr>
              <a:t>2</a:t>
            </a:r>
          </a:p>
          <a:p>
            <a:pPr>
              <a:lnSpc>
                <a:spcPct val="110000"/>
              </a:lnSpc>
            </a:pPr>
            <a:r>
              <a:rPr kumimoji="1" lang="en-US" altLang="zh-CN" sz="3200" b="1">
                <a:solidFill>
                  <a:schemeClr val="tx2"/>
                </a:solidFill>
                <a:latin typeface="Courier New" panose="02070309020205020404" pitchFamily="49" charset="0"/>
                <a:ea typeface="楷体_GB2312" panose="02010609030101010101" pitchFamily="49" charset="-122"/>
              </a:rPr>
              <a:t>-</a:t>
            </a:r>
            <a:r>
              <a:rPr kumimoji="1" lang="en-US" altLang="zh-CN" sz="3200" b="1">
                <a:solidFill>
                  <a:schemeClr val="tx2"/>
                </a:solidFill>
                <a:ea typeface="宋体" panose="02010600030101010101" pitchFamily="2" charset="-122"/>
              </a:rPr>
              <a:t>1</a:t>
            </a:r>
          </a:p>
          <a:p>
            <a:pPr>
              <a:lnSpc>
                <a:spcPct val="110000"/>
              </a:lnSpc>
            </a:pPr>
            <a:r>
              <a:rPr kumimoji="1" lang="en-US" altLang="zh-CN" sz="3200" b="1">
                <a:latin typeface="Courier New" panose="02070309020205020404" pitchFamily="49" charset="0"/>
                <a:ea typeface="宋体" panose="02010600030101010101" pitchFamily="2" charset="-122"/>
              </a:rPr>
              <a:t>-</a:t>
            </a:r>
            <a:r>
              <a:rPr kumimoji="1" lang="en-US" altLang="zh-CN" sz="3200" b="1">
                <a:ea typeface="宋体" panose="02010600030101010101" pitchFamily="2" charset="-122"/>
              </a:rPr>
              <a:t>1</a:t>
            </a:r>
          </a:p>
          <a:p>
            <a:pPr>
              <a:lnSpc>
                <a:spcPct val="110000"/>
              </a:lnSpc>
            </a:pPr>
            <a:r>
              <a:rPr kumimoji="1" lang="en-US" altLang="zh-CN" sz="3200" b="1">
                <a:ea typeface="宋体" panose="02010600030101010101" pitchFamily="2" charset="-122"/>
              </a:rPr>
              <a:t>2</a:t>
            </a:r>
          </a:p>
          <a:p>
            <a:pPr>
              <a:lnSpc>
                <a:spcPct val="110000"/>
              </a:lnSpc>
            </a:pPr>
            <a:r>
              <a:rPr kumimoji="1" lang="en-US" altLang="zh-CN" sz="3200" b="1">
                <a:ea typeface="宋体" panose="02010600030101010101" pitchFamily="2" charset="-122"/>
              </a:rPr>
              <a:t>2</a:t>
            </a:r>
          </a:p>
          <a:p>
            <a:pPr>
              <a:lnSpc>
                <a:spcPct val="110000"/>
              </a:lnSpc>
            </a:pPr>
            <a:r>
              <a:rPr kumimoji="1" lang="en-US" altLang="zh-CN" sz="3200" b="1">
                <a:ea typeface="宋体" panose="02010600030101010101" pitchFamily="2" charset="-122"/>
              </a:rPr>
              <a:t>1</a:t>
            </a:r>
            <a:endParaRPr kumimoji="1" lang="en-US" altLang="zh-CN" sz="2400">
              <a:ea typeface="宋体" panose="02010600030101010101" pitchFamily="2" charset="-122"/>
            </a:endParaRPr>
          </a:p>
        </p:txBody>
      </p:sp>
      <p:sp>
        <p:nvSpPr>
          <p:cNvPr id="445466" name="Line 26">
            <a:extLst>
              <a:ext uri="{FF2B5EF4-FFF2-40B4-BE49-F238E27FC236}">
                <a16:creationId xmlns:a16="http://schemas.microsoft.com/office/drawing/2014/main" id="{DD30D511-F5A9-4BBE-A001-A94556932E64}"/>
              </a:ext>
            </a:extLst>
          </p:cNvPr>
          <p:cNvSpPr>
            <a:spLocks noChangeShapeType="1"/>
          </p:cNvSpPr>
          <p:nvPr/>
        </p:nvSpPr>
        <p:spPr bwMode="auto">
          <a:xfrm>
            <a:off x="3675063" y="36226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7" name="Line 27">
            <a:extLst>
              <a:ext uri="{FF2B5EF4-FFF2-40B4-BE49-F238E27FC236}">
                <a16:creationId xmlns:a16="http://schemas.microsoft.com/office/drawing/2014/main" id="{7113B081-46C0-4576-8E8D-F5F60BA1D990}"/>
              </a:ext>
            </a:extLst>
          </p:cNvPr>
          <p:cNvSpPr>
            <a:spLocks noChangeShapeType="1"/>
          </p:cNvSpPr>
          <p:nvPr/>
        </p:nvSpPr>
        <p:spPr bwMode="auto">
          <a:xfrm>
            <a:off x="3675063" y="41560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8" name="Line 28">
            <a:extLst>
              <a:ext uri="{FF2B5EF4-FFF2-40B4-BE49-F238E27FC236}">
                <a16:creationId xmlns:a16="http://schemas.microsoft.com/office/drawing/2014/main" id="{29966471-E33A-45A8-828A-74FA21F553BA}"/>
              </a:ext>
            </a:extLst>
          </p:cNvPr>
          <p:cNvSpPr>
            <a:spLocks noChangeShapeType="1"/>
          </p:cNvSpPr>
          <p:nvPr/>
        </p:nvSpPr>
        <p:spPr bwMode="auto">
          <a:xfrm>
            <a:off x="3675063" y="46894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9" name="Line 29">
            <a:extLst>
              <a:ext uri="{FF2B5EF4-FFF2-40B4-BE49-F238E27FC236}">
                <a16:creationId xmlns:a16="http://schemas.microsoft.com/office/drawing/2014/main" id="{DB54958F-0723-40DC-83B2-34F40C6C68C0}"/>
              </a:ext>
            </a:extLst>
          </p:cNvPr>
          <p:cNvSpPr>
            <a:spLocks noChangeShapeType="1"/>
          </p:cNvSpPr>
          <p:nvPr/>
        </p:nvSpPr>
        <p:spPr bwMode="auto">
          <a:xfrm>
            <a:off x="3675063" y="52228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0" name="Line 30">
            <a:extLst>
              <a:ext uri="{FF2B5EF4-FFF2-40B4-BE49-F238E27FC236}">
                <a16:creationId xmlns:a16="http://schemas.microsoft.com/office/drawing/2014/main" id="{EB3E8D15-ADA6-4A9D-8B00-7305FE168336}"/>
              </a:ext>
            </a:extLst>
          </p:cNvPr>
          <p:cNvSpPr>
            <a:spLocks noChangeShapeType="1"/>
          </p:cNvSpPr>
          <p:nvPr/>
        </p:nvSpPr>
        <p:spPr bwMode="auto">
          <a:xfrm>
            <a:off x="3675063" y="57562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1" name="Rectangle 31" descr="羊皮纸">
            <a:extLst>
              <a:ext uri="{FF2B5EF4-FFF2-40B4-BE49-F238E27FC236}">
                <a16:creationId xmlns:a16="http://schemas.microsoft.com/office/drawing/2014/main" id="{C63FE5B8-031F-44F4-9FFB-51555E6573BD}"/>
              </a:ext>
            </a:extLst>
          </p:cNvPr>
          <p:cNvSpPr>
            <a:spLocks noChangeArrowheads="1"/>
          </p:cNvSpPr>
          <p:nvPr/>
        </p:nvSpPr>
        <p:spPr bwMode="auto">
          <a:xfrm>
            <a:off x="5732463" y="3089275"/>
            <a:ext cx="533400" cy="3200400"/>
          </a:xfrm>
          <a:prstGeom prst="rect">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45472" name="Text Box 32">
            <a:extLst>
              <a:ext uri="{FF2B5EF4-FFF2-40B4-BE49-F238E27FC236}">
                <a16:creationId xmlns:a16="http://schemas.microsoft.com/office/drawing/2014/main" id="{7F8A2ABF-B342-47E1-96BF-8B210EF7D7B4}"/>
              </a:ext>
            </a:extLst>
          </p:cNvPr>
          <p:cNvSpPr txBox="1">
            <a:spLocks noChangeArrowheads="1"/>
          </p:cNvSpPr>
          <p:nvPr/>
        </p:nvSpPr>
        <p:spPr bwMode="auto">
          <a:xfrm>
            <a:off x="5688013" y="3013075"/>
            <a:ext cx="631825"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kumimoji="1" lang="en-US" altLang="zh-CN" sz="3200" b="1">
                <a:ea typeface="宋体" panose="02010600030101010101" pitchFamily="2" charset="-122"/>
              </a:rPr>
              <a:t>2</a:t>
            </a:r>
          </a:p>
          <a:p>
            <a:pPr>
              <a:lnSpc>
                <a:spcPct val="110000"/>
              </a:lnSpc>
            </a:pPr>
            <a:r>
              <a:rPr kumimoji="1" lang="en-US" altLang="zh-CN" sz="3200" b="1">
                <a:latin typeface="Courier New" panose="02070309020205020404" pitchFamily="49" charset="0"/>
                <a:ea typeface="宋体" panose="02010600030101010101" pitchFamily="2" charset="-122"/>
              </a:rPr>
              <a:t>-</a:t>
            </a:r>
            <a:r>
              <a:rPr kumimoji="1" lang="en-US" altLang="zh-CN" sz="3200" b="1">
                <a:ea typeface="宋体" panose="02010600030101010101" pitchFamily="2" charset="-122"/>
              </a:rPr>
              <a:t>1</a:t>
            </a:r>
          </a:p>
          <a:p>
            <a:pPr>
              <a:lnSpc>
                <a:spcPct val="110000"/>
              </a:lnSpc>
            </a:pPr>
            <a:r>
              <a:rPr kumimoji="1" lang="en-US" altLang="zh-CN" sz="3200" b="1">
                <a:latin typeface="Courier New" panose="02070309020205020404" pitchFamily="49" charset="0"/>
                <a:ea typeface="宋体" panose="02010600030101010101" pitchFamily="2" charset="-122"/>
              </a:rPr>
              <a:t>-</a:t>
            </a:r>
            <a:r>
              <a:rPr kumimoji="1" lang="en-US" altLang="zh-CN" sz="3200" b="1">
                <a:ea typeface="宋体" panose="02010600030101010101" pitchFamily="2" charset="-122"/>
              </a:rPr>
              <a:t>1</a:t>
            </a:r>
          </a:p>
          <a:p>
            <a:pPr>
              <a:lnSpc>
                <a:spcPct val="110000"/>
              </a:lnSpc>
            </a:pPr>
            <a:r>
              <a:rPr kumimoji="1" lang="en-US" altLang="zh-CN" sz="3200" b="1">
                <a:ea typeface="宋体" panose="02010600030101010101" pitchFamily="2" charset="-122"/>
              </a:rPr>
              <a:t>2</a:t>
            </a:r>
          </a:p>
          <a:p>
            <a:pPr>
              <a:lnSpc>
                <a:spcPct val="110000"/>
              </a:lnSpc>
            </a:pPr>
            <a:r>
              <a:rPr kumimoji="1" lang="en-US" altLang="zh-CN" sz="3200" b="1">
                <a:ea typeface="宋体" panose="02010600030101010101" pitchFamily="2" charset="-122"/>
              </a:rPr>
              <a:t>2</a:t>
            </a:r>
          </a:p>
          <a:p>
            <a:pPr>
              <a:lnSpc>
                <a:spcPct val="110000"/>
              </a:lnSpc>
            </a:pPr>
            <a:r>
              <a:rPr kumimoji="1" lang="en-US" altLang="zh-CN" sz="3200" b="1">
                <a:solidFill>
                  <a:srgbClr val="CC3300"/>
                </a:solidFill>
                <a:latin typeface="Courier New" panose="02070309020205020404" pitchFamily="49" charset="0"/>
                <a:ea typeface="宋体" panose="02010600030101010101" pitchFamily="2" charset="-122"/>
              </a:rPr>
              <a:t>-</a:t>
            </a:r>
            <a:r>
              <a:rPr kumimoji="1" lang="en-US" altLang="zh-CN" sz="3200" b="1">
                <a:solidFill>
                  <a:srgbClr val="CC3300"/>
                </a:solidFill>
                <a:ea typeface="宋体" panose="02010600030101010101" pitchFamily="2" charset="-122"/>
              </a:rPr>
              <a:t>1</a:t>
            </a:r>
            <a:endParaRPr kumimoji="1" lang="en-US" altLang="zh-CN" sz="2400">
              <a:ea typeface="宋体" panose="02010600030101010101" pitchFamily="2" charset="-122"/>
            </a:endParaRPr>
          </a:p>
        </p:txBody>
      </p:sp>
      <p:sp>
        <p:nvSpPr>
          <p:cNvPr id="445473" name="Line 33">
            <a:extLst>
              <a:ext uri="{FF2B5EF4-FFF2-40B4-BE49-F238E27FC236}">
                <a16:creationId xmlns:a16="http://schemas.microsoft.com/office/drawing/2014/main" id="{90E86CE2-ECA3-4233-B39C-8AE43FCD5A73}"/>
              </a:ext>
            </a:extLst>
          </p:cNvPr>
          <p:cNvSpPr>
            <a:spLocks noChangeShapeType="1"/>
          </p:cNvSpPr>
          <p:nvPr/>
        </p:nvSpPr>
        <p:spPr bwMode="auto">
          <a:xfrm>
            <a:off x="5732463" y="36226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4" name="Line 34">
            <a:extLst>
              <a:ext uri="{FF2B5EF4-FFF2-40B4-BE49-F238E27FC236}">
                <a16:creationId xmlns:a16="http://schemas.microsoft.com/office/drawing/2014/main" id="{4F84A83A-B105-4874-ABD7-150C013EF298}"/>
              </a:ext>
            </a:extLst>
          </p:cNvPr>
          <p:cNvSpPr>
            <a:spLocks noChangeShapeType="1"/>
          </p:cNvSpPr>
          <p:nvPr/>
        </p:nvSpPr>
        <p:spPr bwMode="auto">
          <a:xfrm>
            <a:off x="5732463" y="41560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5" name="Line 35">
            <a:extLst>
              <a:ext uri="{FF2B5EF4-FFF2-40B4-BE49-F238E27FC236}">
                <a16:creationId xmlns:a16="http://schemas.microsoft.com/office/drawing/2014/main" id="{DEAF6588-2B71-4311-9EEC-9B0CF1A05E66}"/>
              </a:ext>
            </a:extLst>
          </p:cNvPr>
          <p:cNvSpPr>
            <a:spLocks noChangeShapeType="1"/>
          </p:cNvSpPr>
          <p:nvPr/>
        </p:nvSpPr>
        <p:spPr bwMode="auto">
          <a:xfrm>
            <a:off x="5738813" y="46894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6" name="Line 36">
            <a:extLst>
              <a:ext uri="{FF2B5EF4-FFF2-40B4-BE49-F238E27FC236}">
                <a16:creationId xmlns:a16="http://schemas.microsoft.com/office/drawing/2014/main" id="{DFF23AB4-4937-4596-A3CE-5CA95086FC51}"/>
              </a:ext>
            </a:extLst>
          </p:cNvPr>
          <p:cNvSpPr>
            <a:spLocks noChangeShapeType="1"/>
          </p:cNvSpPr>
          <p:nvPr/>
        </p:nvSpPr>
        <p:spPr bwMode="auto">
          <a:xfrm>
            <a:off x="5732463" y="52228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7" name="Line 37">
            <a:extLst>
              <a:ext uri="{FF2B5EF4-FFF2-40B4-BE49-F238E27FC236}">
                <a16:creationId xmlns:a16="http://schemas.microsoft.com/office/drawing/2014/main" id="{42BE530B-3885-46A3-A8BB-08AFFBA06E65}"/>
              </a:ext>
            </a:extLst>
          </p:cNvPr>
          <p:cNvSpPr>
            <a:spLocks noChangeShapeType="1"/>
          </p:cNvSpPr>
          <p:nvPr/>
        </p:nvSpPr>
        <p:spPr bwMode="auto">
          <a:xfrm>
            <a:off x="5732463" y="57562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8" name="Rectangle 38" descr="羊皮纸">
            <a:extLst>
              <a:ext uri="{FF2B5EF4-FFF2-40B4-BE49-F238E27FC236}">
                <a16:creationId xmlns:a16="http://schemas.microsoft.com/office/drawing/2014/main" id="{9DBED841-A799-4945-9230-49DA7215114D}"/>
              </a:ext>
            </a:extLst>
          </p:cNvPr>
          <p:cNvSpPr>
            <a:spLocks noChangeArrowheads="1"/>
          </p:cNvSpPr>
          <p:nvPr/>
        </p:nvSpPr>
        <p:spPr bwMode="auto">
          <a:xfrm>
            <a:off x="7789863" y="3089275"/>
            <a:ext cx="533400" cy="3200400"/>
          </a:xfrm>
          <a:prstGeom prst="rect">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45479" name="Text Box 39">
            <a:extLst>
              <a:ext uri="{FF2B5EF4-FFF2-40B4-BE49-F238E27FC236}">
                <a16:creationId xmlns:a16="http://schemas.microsoft.com/office/drawing/2014/main" id="{98452A96-B9D7-4833-B8E1-A17F195EBD6D}"/>
              </a:ext>
            </a:extLst>
          </p:cNvPr>
          <p:cNvSpPr txBox="1">
            <a:spLocks noChangeArrowheads="1"/>
          </p:cNvSpPr>
          <p:nvPr/>
        </p:nvSpPr>
        <p:spPr bwMode="auto">
          <a:xfrm>
            <a:off x="7740650" y="3013075"/>
            <a:ext cx="631825"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kumimoji="1" lang="en-US" altLang="zh-CN" sz="3200" b="1">
                <a:ea typeface="宋体" panose="02010600030101010101" pitchFamily="2" charset="-122"/>
              </a:rPr>
              <a:t>2</a:t>
            </a:r>
          </a:p>
          <a:p>
            <a:pPr>
              <a:lnSpc>
                <a:spcPct val="110000"/>
              </a:lnSpc>
            </a:pPr>
            <a:r>
              <a:rPr kumimoji="1" lang="en-US" altLang="zh-CN" sz="3200" b="1">
                <a:latin typeface="Courier New" panose="02070309020205020404" pitchFamily="49" charset="0"/>
                <a:ea typeface="宋体" panose="02010600030101010101" pitchFamily="2" charset="-122"/>
              </a:rPr>
              <a:t>-</a:t>
            </a:r>
            <a:r>
              <a:rPr kumimoji="1" lang="en-US" altLang="zh-CN" sz="3200" b="1">
                <a:ea typeface="宋体" panose="02010600030101010101" pitchFamily="2" charset="-122"/>
              </a:rPr>
              <a:t>1</a:t>
            </a:r>
          </a:p>
          <a:p>
            <a:pPr>
              <a:lnSpc>
                <a:spcPct val="110000"/>
              </a:lnSpc>
            </a:pPr>
            <a:r>
              <a:rPr kumimoji="1" lang="en-US" altLang="zh-CN" sz="3200" b="1">
                <a:latin typeface="Courier New" panose="02070309020205020404" pitchFamily="49" charset="0"/>
                <a:ea typeface="宋体" panose="02010600030101010101" pitchFamily="2" charset="-122"/>
              </a:rPr>
              <a:t>-</a:t>
            </a:r>
            <a:r>
              <a:rPr kumimoji="1" lang="en-US" altLang="zh-CN" sz="3200" b="1">
                <a:ea typeface="宋体" panose="02010600030101010101" pitchFamily="2" charset="-122"/>
              </a:rPr>
              <a:t>1</a:t>
            </a:r>
          </a:p>
          <a:p>
            <a:pPr>
              <a:lnSpc>
                <a:spcPct val="110000"/>
              </a:lnSpc>
            </a:pPr>
            <a:r>
              <a:rPr kumimoji="1" lang="en-US" altLang="zh-CN" sz="3200" b="1">
                <a:ea typeface="宋体" panose="02010600030101010101" pitchFamily="2" charset="-122"/>
              </a:rPr>
              <a:t>2</a:t>
            </a:r>
          </a:p>
          <a:p>
            <a:pPr>
              <a:lnSpc>
                <a:spcPct val="110000"/>
              </a:lnSpc>
            </a:pPr>
            <a:r>
              <a:rPr kumimoji="1" lang="en-US" altLang="zh-CN" sz="3200" b="1">
                <a:ea typeface="宋体" panose="02010600030101010101" pitchFamily="2" charset="-122"/>
              </a:rPr>
              <a:t>2</a:t>
            </a:r>
          </a:p>
          <a:p>
            <a:pPr>
              <a:lnSpc>
                <a:spcPct val="110000"/>
              </a:lnSpc>
            </a:pPr>
            <a:r>
              <a:rPr kumimoji="1" lang="en-US" altLang="zh-CN" sz="3200" b="1">
                <a:latin typeface="Courier New" panose="02070309020205020404" pitchFamily="49" charset="0"/>
                <a:ea typeface="宋体" panose="02010600030101010101" pitchFamily="2" charset="-122"/>
              </a:rPr>
              <a:t>-</a:t>
            </a:r>
            <a:r>
              <a:rPr kumimoji="1" lang="en-US" altLang="zh-CN" sz="3200" b="1">
                <a:ea typeface="宋体" panose="02010600030101010101" pitchFamily="2" charset="-122"/>
              </a:rPr>
              <a:t>1</a:t>
            </a:r>
            <a:endParaRPr kumimoji="1" lang="en-US" altLang="zh-CN" sz="2400" b="1">
              <a:ea typeface="宋体" panose="02010600030101010101" pitchFamily="2" charset="-122"/>
            </a:endParaRPr>
          </a:p>
        </p:txBody>
      </p:sp>
      <p:sp>
        <p:nvSpPr>
          <p:cNvPr id="445480" name="Line 40">
            <a:extLst>
              <a:ext uri="{FF2B5EF4-FFF2-40B4-BE49-F238E27FC236}">
                <a16:creationId xmlns:a16="http://schemas.microsoft.com/office/drawing/2014/main" id="{EF41133B-2074-4E5E-B157-B9A9AE86CA97}"/>
              </a:ext>
            </a:extLst>
          </p:cNvPr>
          <p:cNvSpPr>
            <a:spLocks noChangeShapeType="1"/>
          </p:cNvSpPr>
          <p:nvPr/>
        </p:nvSpPr>
        <p:spPr bwMode="auto">
          <a:xfrm>
            <a:off x="7789863" y="36226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1" name="Line 41">
            <a:extLst>
              <a:ext uri="{FF2B5EF4-FFF2-40B4-BE49-F238E27FC236}">
                <a16:creationId xmlns:a16="http://schemas.microsoft.com/office/drawing/2014/main" id="{81F7112A-64DD-40F7-9772-BD1D5824DF3F}"/>
              </a:ext>
            </a:extLst>
          </p:cNvPr>
          <p:cNvSpPr>
            <a:spLocks noChangeShapeType="1"/>
          </p:cNvSpPr>
          <p:nvPr/>
        </p:nvSpPr>
        <p:spPr bwMode="auto">
          <a:xfrm>
            <a:off x="7789863" y="41560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2" name="Line 42">
            <a:extLst>
              <a:ext uri="{FF2B5EF4-FFF2-40B4-BE49-F238E27FC236}">
                <a16:creationId xmlns:a16="http://schemas.microsoft.com/office/drawing/2014/main" id="{2A5C2301-D8F8-4139-98F2-72710B42CDBF}"/>
              </a:ext>
            </a:extLst>
          </p:cNvPr>
          <p:cNvSpPr>
            <a:spLocks noChangeShapeType="1"/>
          </p:cNvSpPr>
          <p:nvPr/>
        </p:nvSpPr>
        <p:spPr bwMode="auto">
          <a:xfrm>
            <a:off x="7789863" y="46894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3" name="Line 43">
            <a:extLst>
              <a:ext uri="{FF2B5EF4-FFF2-40B4-BE49-F238E27FC236}">
                <a16:creationId xmlns:a16="http://schemas.microsoft.com/office/drawing/2014/main" id="{D57C4E2E-438B-46DB-8952-18D124469B00}"/>
              </a:ext>
            </a:extLst>
          </p:cNvPr>
          <p:cNvSpPr>
            <a:spLocks noChangeShapeType="1"/>
          </p:cNvSpPr>
          <p:nvPr/>
        </p:nvSpPr>
        <p:spPr bwMode="auto">
          <a:xfrm>
            <a:off x="7789863" y="52228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4" name="Line 44">
            <a:extLst>
              <a:ext uri="{FF2B5EF4-FFF2-40B4-BE49-F238E27FC236}">
                <a16:creationId xmlns:a16="http://schemas.microsoft.com/office/drawing/2014/main" id="{9DAABD1B-630A-438E-AA10-8DDE10889773}"/>
              </a:ext>
            </a:extLst>
          </p:cNvPr>
          <p:cNvSpPr>
            <a:spLocks noChangeShapeType="1"/>
          </p:cNvSpPr>
          <p:nvPr/>
        </p:nvSpPr>
        <p:spPr bwMode="auto">
          <a:xfrm>
            <a:off x="7789863" y="57562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5" name="Text Box 45">
            <a:extLst>
              <a:ext uri="{FF2B5EF4-FFF2-40B4-BE49-F238E27FC236}">
                <a16:creationId xmlns:a16="http://schemas.microsoft.com/office/drawing/2014/main" id="{B3E340A7-E50D-4682-B541-8C1978119DE4}"/>
              </a:ext>
            </a:extLst>
          </p:cNvPr>
          <p:cNvSpPr txBox="1">
            <a:spLocks noChangeArrowheads="1"/>
          </p:cNvSpPr>
          <p:nvPr/>
        </p:nvSpPr>
        <p:spPr bwMode="auto">
          <a:xfrm>
            <a:off x="1238250" y="3048000"/>
            <a:ext cx="36195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15000"/>
              </a:spcBef>
            </a:pPr>
            <a:r>
              <a:rPr kumimoji="1" lang="en-US" altLang="zh-CN" sz="2800" b="1">
                <a:solidFill>
                  <a:srgbClr val="009900"/>
                </a:solidFill>
                <a:ea typeface="宋体" panose="02010600030101010101" pitchFamily="2" charset="-122"/>
              </a:rPr>
              <a:t>0</a:t>
            </a:r>
          </a:p>
          <a:p>
            <a:pPr algn="l">
              <a:lnSpc>
                <a:spcPct val="110000"/>
              </a:lnSpc>
              <a:spcBef>
                <a:spcPct val="15000"/>
              </a:spcBef>
            </a:pPr>
            <a:r>
              <a:rPr kumimoji="1" lang="en-US" altLang="zh-CN" sz="2800" b="1">
                <a:solidFill>
                  <a:srgbClr val="009900"/>
                </a:solidFill>
                <a:ea typeface="宋体" panose="02010600030101010101" pitchFamily="2" charset="-122"/>
              </a:rPr>
              <a:t>1</a:t>
            </a:r>
          </a:p>
          <a:p>
            <a:pPr algn="l">
              <a:lnSpc>
                <a:spcPct val="110000"/>
              </a:lnSpc>
              <a:spcBef>
                <a:spcPct val="15000"/>
              </a:spcBef>
            </a:pPr>
            <a:r>
              <a:rPr kumimoji="1" lang="en-US" altLang="zh-CN" sz="2800" b="1">
                <a:solidFill>
                  <a:srgbClr val="009900"/>
                </a:solidFill>
                <a:ea typeface="宋体" panose="02010600030101010101" pitchFamily="2" charset="-122"/>
              </a:rPr>
              <a:t>2</a:t>
            </a:r>
          </a:p>
          <a:p>
            <a:pPr algn="l">
              <a:lnSpc>
                <a:spcPct val="110000"/>
              </a:lnSpc>
              <a:spcBef>
                <a:spcPct val="15000"/>
              </a:spcBef>
            </a:pPr>
            <a:r>
              <a:rPr kumimoji="1" lang="en-US" altLang="zh-CN" sz="2800" b="1">
                <a:solidFill>
                  <a:srgbClr val="009900"/>
                </a:solidFill>
                <a:ea typeface="宋体" panose="02010600030101010101" pitchFamily="2" charset="-122"/>
              </a:rPr>
              <a:t>3</a:t>
            </a:r>
          </a:p>
          <a:p>
            <a:pPr algn="l">
              <a:lnSpc>
                <a:spcPct val="110000"/>
              </a:lnSpc>
              <a:spcBef>
                <a:spcPct val="15000"/>
              </a:spcBef>
            </a:pPr>
            <a:r>
              <a:rPr kumimoji="1" lang="en-US" altLang="zh-CN" sz="2800" b="1">
                <a:solidFill>
                  <a:srgbClr val="009900"/>
                </a:solidFill>
                <a:ea typeface="宋体" panose="02010600030101010101" pitchFamily="2" charset="-122"/>
              </a:rPr>
              <a:t>4</a:t>
            </a:r>
          </a:p>
          <a:p>
            <a:pPr algn="l">
              <a:lnSpc>
                <a:spcPct val="110000"/>
              </a:lnSpc>
              <a:spcBef>
                <a:spcPct val="15000"/>
              </a:spcBef>
            </a:pPr>
            <a:r>
              <a:rPr kumimoji="1" lang="en-US" altLang="zh-CN" sz="2800" b="1">
                <a:solidFill>
                  <a:srgbClr val="009900"/>
                </a:solidFill>
                <a:ea typeface="宋体" panose="02010600030101010101" pitchFamily="2" charset="-122"/>
              </a:rPr>
              <a:t>5</a:t>
            </a:r>
            <a:endParaRPr kumimoji="1" lang="en-US" altLang="zh-CN" sz="2400">
              <a:solidFill>
                <a:srgbClr val="009900"/>
              </a:solidFill>
              <a:ea typeface="宋体" panose="02010600030101010101" pitchFamily="2" charset="-122"/>
            </a:endParaRPr>
          </a:p>
        </p:txBody>
      </p:sp>
      <p:sp>
        <p:nvSpPr>
          <p:cNvPr id="445486" name="Text Box 46">
            <a:extLst>
              <a:ext uri="{FF2B5EF4-FFF2-40B4-BE49-F238E27FC236}">
                <a16:creationId xmlns:a16="http://schemas.microsoft.com/office/drawing/2014/main" id="{141607AA-9214-47DF-9345-851379B0DB26}"/>
              </a:ext>
            </a:extLst>
          </p:cNvPr>
          <p:cNvSpPr txBox="1">
            <a:spLocks noChangeArrowheads="1"/>
          </p:cNvSpPr>
          <p:nvPr/>
        </p:nvSpPr>
        <p:spPr bwMode="auto">
          <a:xfrm>
            <a:off x="3313113" y="3048000"/>
            <a:ext cx="36195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15000"/>
              </a:spcBef>
            </a:pPr>
            <a:r>
              <a:rPr kumimoji="1" lang="en-US" altLang="zh-CN" sz="2800" b="1">
                <a:solidFill>
                  <a:srgbClr val="009900"/>
                </a:solidFill>
                <a:ea typeface="宋体" panose="02010600030101010101" pitchFamily="2" charset="-122"/>
              </a:rPr>
              <a:t>0</a:t>
            </a:r>
          </a:p>
          <a:p>
            <a:pPr algn="l">
              <a:lnSpc>
                <a:spcPct val="110000"/>
              </a:lnSpc>
              <a:spcBef>
                <a:spcPct val="15000"/>
              </a:spcBef>
            </a:pPr>
            <a:r>
              <a:rPr kumimoji="1" lang="en-US" altLang="zh-CN" sz="2800" b="1">
                <a:solidFill>
                  <a:srgbClr val="009900"/>
                </a:solidFill>
                <a:ea typeface="宋体" panose="02010600030101010101" pitchFamily="2" charset="-122"/>
              </a:rPr>
              <a:t>1</a:t>
            </a:r>
          </a:p>
          <a:p>
            <a:pPr algn="l">
              <a:lnSpc>
                <a:spcPct val="110000"/>
              </a:lnSpc>
              <a:spcBef>
                <a:spcPct val="15000"/>
              </a:spcBef>
            </a:pPr>
            <a:r>
              <a:rPr kumimoji="1" lang="en-US" altLang="zh-CN" sz="2800" b="1">
                <a:solidFill>
                  <a:srgbClr val="009900"/>
                </a:solidFill>
                <a:ea typeface="宋体" panose="02010600030101010101" pitchFamily="2" charset="-122"/>
              </a:rPr>
              <a:t>2</a:t>
            </a:r>
          </a:p>
          <a:p>
            <a:pPr algn="l">
              <a:lnSpc>
                <a:spcPct val="110000"/>
              </a:lnSpc>
              <a:spcBef>
                <a:spcPct val="15000"/>
              </a:spcBef>
            </a:pPr>
            <a:r>
              <a:rPr kumimoji="1" lang="en-US" altLang="zh-CN" sz="2800" b="1">
                <a:solidFill>
                  <a:srgbClr val="009900"/>
                </a:solidFill>
                <a:ea typeface="宋体" panose="02010600030101010101" pitchFamily="2" charset="-122"/>
              </a:rPr>
              <a:t>3</a:t>
            </a:r>
          </a:p>
          <a:p>
            <a:pPr algn="l">
              <a:lnSpc>
                <a:spcPct val="110000"/>
              </a:lnSpc>
              <a:spcBef>
                <a:spcPct val="15000"/>
              </a:spcBef>
            </a:pPr>
            <a:r>
              <a:rPr kumimoji="1" lang="en-US" altLang="zh-CN" sz="2800" b="1">
                <a:solidFill>
                  <a:srgbClr val="009900"/>
                </a:solidFill>
                <a:ea typeface="宋体" panose="02010600030101010101" pitchFamily="2" charset="-122"/>
              </a:rPr>
              <a:t>4</a:t>
            </a:r>
          </a:p>
          <a:p>
            <a:pPr algn="l">
              <a:lnSpc>
                <a:spcPct val="110000"/>
              </a:lnSpc>
              <a:spcBef>
                <a:spcPct val="15000"/>
              </a:spcBef>
            </a:pPr>
            <a:r>
              <a:rPr kumimoji="1" lang="en-US" altLang="zh-CN" sz="2800" b="1">
                <a:solidFill>
                  <a:srgbClr val="009900"/>
                </a:solidFill>
                <a:ea typeface="宋体" panose="02010600030101010101" pitchFamily="2" charset="-122"/>
              </a:rPr>
              <a:t>5</a:t>
            </a:r>
            <a:endParaRPr kumimoji="1" lang="en-US" altLang="zh-CN" sz="2400">
              <a:solidFill>
                <a:srgbClr val="009900"/>
              </a:solidFill>
              <a:ea typeface="宋体" panose="02010600030101010101" pitchFamily="2" charset="-122"/>
            </a:endParaRPr>
          </a:p>
        </p:txBody>
      </p:sp>
      <p:sp>
        <p:nvSpPr>
          <p:cNvPr id="445487" name="Text Box 47">
            <a:extLst>
              <a:ext uri="{FF2B5EF4-FFF2-40B4-BE49-F238E27FC236}">
                <a16:creationId xmlns:a16="http://schemas.microsoft.com/office/drawing/2014/main" id="{59C61C63-1788-4D1D-824E-0E86E58A0266}"/>
              </a:ext>
            </a:extLst>
          </p:cNvPr>
          <p:cNvSpPr txBox="1">
            <a:spLocks noChangeArrowheads="1"/>
          </p:cNvSpPr>
          <p:nvPr/>
        </p:nvSpPr>
        <p:spPr bwMode="auto">
          <a:xfrm>
            <a:off x="5370513" y="3048000"/>
            <a:ext cx="36195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15000"/>
              </a:spcBef>
            </a:pPr>
            <a:r>
              <a:rPr kumimoji="1" lang="en-US" altLang="zh-CN" sz="2800" b="1">
                <a:solidFill>
                  <a:srgbClr val="009900"/>
                </a:solidFill>
                <a:ea typeface="宋体" panose="02010600030101010101" pitchFamily="2" charset="-122"/>
              </a:rPr>
              <a:t>0</a:t>
            </a:r>
          </a:p>
          <a:p>
            <a:pPr algn="l">
              <a:lnSpc>
                <a:spcPct val="110000"/>
              </a:lnSpc>
              <a:spcBef>
                <a:spcPct val="15000"/>
              </a:spcBef>
            </a:pPr>
            <a:r>
              <a:rPr kumimoji="1" lang="en-US" altLang="zh-CN" sz="2800" b="1">
                <a:solidFill>
                  <a:srgbClr val="009900"/>
                </a:solidFill>
                <a:ea typeface="宋体" panose="02010600030101010101" pitchFamily="2" charset="-122"/>
              </a:rPr>
              <a:t>1</a:t>
            </a:r>
          </a:p>
          <a:p>
            <a:pPr algn="l">
              <a:lnSpc>
                <a:spcPct val="110000"/>
              </a:lnSpc>
              <a:spcBef>
                <a:spcPct val="15000"/>
              </a:spcBef>
            </a:pPr>
            <a:r>
              <a:rPr kumimoji="1" lang="en-US" altLang="zh-CN" sz="2800" b="1">
                <a:solidFill>
                  <a:srgbClr val="009900"/>
                </a:solidFill>
                <a:ea typeface="宋体" panose="02010600030101010101" pitchFamily="2" charset="-122"/>
              </a:rPr>
              <a:t>2</a:t>
            </a:r>
          </a:p>
          <a:p>
            <a:pPr algn="l">
              <a:lnSpc>
                <a:spcPct val="110000"/>
              </a:lnSpc>
              <a:spcBef>
                <a:spcPct val="15000"/>
              </a:spcBef>
            </a:pPr>
            <a:r>
              <a:rPr kumimoji="1" lang="en-US" altLang="zh-CN" sz="2800" b="1">
                <a:solidFill>
                  <a:srgbClr val="009900"/>
                </a:solidFill>
                <a:ea typeface="宋体" panose="02010600030101010101" pitchFamily="2" charset="-122"/>
              </a:rPr>
              <a:t>3</a:t>
            </a:r>
          </a:p>
          <a:p>
            <a:pPr algn="l">
              <a:lnSpc>
                <a:spcPct val="110000"/>
              </a:lnSpc>
              <a:spcBef>
                <a:spcPct val="15000"/>
              </a:spcBef>
            </a:pPr>
            <a:r>
              <a:rPr kumimoji="1" lang="en-US" altLang="zh-CN" sz="2800" b="1">
                <a:solidFill>
                  <a:srgbClr val="009900"/>
                </a:solidFill>
                <a:ea typeface="宋体" panose="02010600030101010101" pitchFamily="2" charset="-122"/>
              </a:rPr>
              <a:t>4</a:t>
            </a:r>
          </a:p>
          <a:p>
            <a:pPr algn="l">
              <a:lnSpc>
                <a:spcPct val="110000"/>
              </a:lnSpc>
              <a:spcBef>
                <a:spcPct val="15000"/>
              </a:spcBef>
            </a:pPr>
            <a:r>
              <a:rPr kumimoji="1" lang="en-US" altLang="zh-CN" sz="2800" b="1">
                <a:solidFill>
                  <a:srgbClr val="009900"/>
                </a:solidFill>
                <a:ea typeface="宋体" panose="02010600030101010101" pitchFamily="2" charset="-122"/>
              </a:rPr>
              <a:t>5</a:t>
            </a:r>
            <a:endParaRPr kumimoji="1" lang="en-US" altLang="zh-CN" sz="2400">
              <a:solidFill>
                <a:srgbClr val="009900"/>
              </a:solidFill>
              <a:ea typeface="宋体" panose="02010600030101010101" pitchFamily="2" charset="-122"/>
            </a:endParaRPr>
          </a:p>
        </p:txBody>
      </p:sp>
      <p:sp>
        <p:nvSpPr>
          <p:cNvPr id="445488" name="Text Box 48">
            <a:extLst>
              <a:ext uri="{FF2B5EF4-FFF2-40B4-BE49-F238E27FC236}">
                <a16:creationId xmlns:a16="http://schemas.microsoft.com/office/drawing/2014/main" id="{DA92E299-64C0-4FEC-80AE-D0A8174B589B}"/>
              </a:ext>
            </a:extLst>
          </p:cNvPr>
          <p:cNvSpPr txBox="1">
            <a:spLocks noChangeArrowheads="1"/>
          </p:cNvSpPr>
          <p:nvPr/>
        </p:nvSpPr>
        <p:spPr bwMode="auto">
          <a:xfrm>
            <a:off x="7427913" y="3048000"/>
            <a:ext cx="36195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15000"/>
              </a:spcBef>
            </a:pPr>
            <a:r>
              <a:rPr kumimoji="1" lang="en-US" altLang="zh-CN" sz="2800" b="1">
                <a:solidFill>
                  <a:srgbClr val="009900"/>
                </a:solidFill>
                <a:ea typeface="宋体" panose="02010600030101010101" pitchFamily="2" charset="-122"/>
              </a:rPr>
              <a:t>0</a:t>
            </a:r>
          </a:p>
          <a:p>
            <a:pPr algn="l">
              <a:lnSpc>
                <a:spcPct val="110000"/>
              </a:lnSpc>
              <a:spcBef>
                <a:spcPct val="15000"/>
              </a:spcBef>
            </a:pPr>
            <a:r>
              <a:rPr kumimoji="1" lang="en-US" altLang="zh-CN" sz="2800" b="1">
                <a:solidFill>
                  <a:srgbClr val="009900"/>
                </a:solidFill>
                <a:ea typeface="宋体" panose="02010600030101010101" pitchFamily="2" charset="-122"/>
              </a:rPr>
              <a:t>1</a:t>
            </a:r>
          </a:p>
          <a:p>
            <a:pPr algn="l">
              <a:lnSpc>
                <a:spcPct val="110000"/>
              </a:lnSpc>
              <a:spcBef>
                <a:spcPct val="15000"/>
              </a:spcBef>
            </a:pPr>
            <a:r>
              <a:rPr kumimoji="1" lang="en-US" altLang="zh-CN" sz="2800" b="1">
                <a:solidFill>
                  <a:srgbClr val="009900"/>
                </a:solidFill>
                <a:ea typeface="宋体" panose="02010600030101010101" pitchFamily="2" charset="-122"/>
              </a:rPr>
              <a:t>2</a:t>
            </a:r>
          </a:p>
          <a:p>
            <a:pPr algn="l">
              <a:lnSpc>
                <a:spcPct val="110000"/>
              </a:lnSpc>
              <a:spcBef>
                <a:spcPct val="15000"/>
              </a:spcBef>
            </a:pPr>
            <a:r>
              <a:rPr kumimoji="1" lang="en-US" altLang="zh-CN" sz="2800" b="1">
                <a:solidFill>
                  <a:srgbClr val="009900"/>
                </a:solidFill>
                <a:ea typeface="宋体" panose="02010600030101010101" pitchFamily="2" charset="-122"/>
              </a:rPr>
              <a:t>3</a:t>
            </a:r>
          </a:p>
          <a:p>
            <a:pPr algn="l">
              <a:lnSpc>
                <a:spcPct val="110000"/>
              </a:lnSpc>
              <a:spcBef>
                <a:spcPct val="15000"/>
              </a:spcBef>
            </a:pPr>
            <a:r>
              <a:rPr kumimoji="1" lang="en-US" altLang="zh-CN" sz="2800" b="1">
                <a:solidFill>
                  <a:srgbClr val="009900"/>
                </a:solidFill>
                <a:ea typeface="宋体" panose="02010600030101010101" pitchFamily="2" charset="-122"/>
              </a:rPr>
              <a:t>4</a:t>
            </a:r>
          </a:p>
          <a:p>
            <a:pPr algn="l">
              <a:lnSpc>
                <a:spcPct val="110000"/>
              </a:lnSpc>
              <a:spcBef>
                <a:spcPct val="15000"/>
              </a:spcBef>
            </a:pPr>
            <a:r>
              <a:rPr kumimoji="1" lang="en-US" altLang="zh-CN" sz="2800" b="1">
                <a:solidFill>
                  <a:srgbClr val="009900"/>
                </a:solidFill>
                <a:ea typeface="宋体" panose="02010600030101010101" pitchFamily="2" charset="-122"/>
              </a:rPr>
              <a:t>5</a:t>
            </a:r>
            <a:endParaRPr kumimoji="1" lang="en-US" altLang="zh-CN" sz="2400">
              <a:solidFill>
                <a:srgbClr val="009900"/>
              </a:solidFill>
              <a:ea typeface="宋体" panose="02010600030101010101" pitchFamily="2" charset="-122"/>
            </a:endParaRPr>
          </a:p>
        </p:txBody>
      </p:sp>
      <p:sp>
        <p:nvSpPr>
          <p:cNvPr id="445489" name="Line 49">
            <a:extLst>
              <a:ext uri="{FF2B5EF4-FFF2-40B4-BE49-F238E27FC236}">
                <a16:creationId xmlns:a16="http://schemas.microsoft.com/office/drawing/2014/main" id="{C1CECF5A-A020-44B9-9695-2661B263A5D2}"/>
              </a:ext>
            </a:extLst>
          </p:cNvPr>
          <p:cNvSpPr>
            <a:spLocks noChangeShapeType="1"/>
          </p:cNvSpPr>
          <p:nvPr/>
        </p:nvSpPr>
        <p:spPr bwMode="auto">
          <a:xfrm>
            <a:off x="990600" y="4429125"/>
            <a:ext cx="304800"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90" name="Text Box 50">
            <a:extLst>
              <a:ext uri="{FF2B5EF4-FFF2-40B4-BE49-F238E27FC236}">
                <a16:creationId xmlns:a16="http://schemas.microsoft.com/office/drawing/2014/main" id="{98ABF8C2-70B3-45C4-B9F6-8C033A381F4F}"/>
              </a:ext>
            </a:extLst>
          </p:cNvPr>
          <p:cNvSpPr txBox="1">
            <a:spLocks noChangeArrowheads="1"/>
          </p:cNvSpPr>
          <p:nvPr/>
        </p:nvSpPr>
        <p:spPr bwMode="auto">
          <a:xfrm>
            <a:off x="387350" y="4114800"/>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top</a:t>
            </a:r>
            <a:endParaRPr kumimoji="1" lang="en-US" altLang="zh-CN" sz="2400">
              <a:ea typeface="宋体" panose="02010600030101010101" pitchFamily="2" charset="-122"/>
            </a:endParaRPr>
          </a:p>
        </p:txBody>
      </p:sp>
      <p:sp>
        <p:nvSpPr>
          <p:cNvPr id="445491" name="Line 51">
            <a:extLst>
              <a:ext uri="{FF2B5EF4-FFF2-40B4-BE49-F238E27FC236}">
                <a16:creationId xmlns:a16="http://schemas.microsoft.com/office/drawing/2014/main" id="{5E1965C9-BBC7-4E1E-9301-B0DF22E14BB2}"/>
              </a:ext>
            </a:extLst>
          </p:cNvPr>
          <p:cNvSpPr>
            <a:spLocks noChangeShapeType="1"/>
          </p:cNvSpPr>
          <p:nvPr/>
        </p:nvSpPr>
        <p:spPr bwMode="auto">
          <a:xfrm>
            <a:off x="3059113" y="2981325"/>
            <a:ext cx="304800"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92" name="Text Box 52">
            <a:extLst>
              <a:ext uri="{FF2B5EF4-FFF2-40B4-BE49-F238E27FC236}">
                <a16:creationId xmlns:a16="http://schemas.microsoft.com/office/drawing/2014/main" id="{1CE72906-A6DD-47B5-8128-BD6BB906033B}"/>
              </a:ext>
            </a:extLst>
          </p:cNvPr>
          <p:cNvSpPr txBox="1">
            <a:spLocks noChangeArrowheads="1"/>
          </p:cNvSpPr>
          <p:nvPr/>
        </p:nvSpPr>
        <p:spPr bwMode="auto">
          <a:xfrm>
            <a:off x="2455863" y="2667000"/>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top</a:t>
            </a:r>
            <a:endParaRPr kumimoji="1" lang="en-US" altLang="zh-CN" sz="2400">
              <a:ea typeface="宋体" panose="02010600030101010101" pitchFamily="2" charset="-122"/>
            </a:endParaRPr>
          </a:p>
        </p:txBody>
      </p:sp>
      <p:sp>
        <p:nvSpPr>
          <p:cNvPr id="445493" name="Line 53">
            <a:extLst>
              <a:ext uri="{FF2B5EF4-FFF2-40B4-BE49-F238E27FC236}">
                <a16:creationId xmlns:a16="http://schemas.microsoft.com/office/drawing/2014/main" id="{4582E32C-BFF3-4278-A248-FE6B934930F9}"/>
              </a:ext>
            </a:extLst>
          </p:cNvPr>
          <p:cNvSpPr>
            <a:spLocks noChangeShapeType="1"/>
          </p:cNvSpPr>
          <p:nvPr/>
        </p:nvSpPr>
        <p:spPr bwMode="auto">
          <a:xfrm>
            <a:off x="3059113" y="3895725"/>
            <a:ext cx="304800"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94" name="Text Box 54">
            <a:extLst>
              <a:ext uri="{FF2B5EF4-FFF2-40B4-BE49-F238E27FC236}">
                <a16:creationId xmlns:a16="http://schemas.microsoft.com/office/drawing/2014/main" id="{EB85A6ED-5485-45CA-88DD-F707FBCE19D2}"/>
              </a:ext>
            </a:extLst>
          </p:cNvPr>
          <p:cNvSpPr txBox="1">
            <a:spLocks noChangeArrowheads="1"/>
          </p:cNvSpPr>
          <p:nvPr/>
        </p:nvSpPr>
        <p:spPr bwMode="auto">
          <a:xfrm>
            <a:off x="2455863" y="3581400"/>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top</a:t>
            </a:r>
            <a:endParaRPr kumimoji="1" lang="en-US" altLang="zh-CN" sz="2400">
              <a:ea typeface="宋体" panose="02010600030101010101" pitchFamily="2" charset="-122"/>
            </a:endParaRPr>
          </a:p>
        </p:txBody>
      </p:sp>
      <p:sp>
        <p:nvSpPr>
          <p:cNvPr id="445495" name="Line 55">
            <a:extLst>
              <a:ext uri="{FF2B5EF4-FFF2-40B4-BE49-F238E27FC236}">
                <a16:creationId xmlns:a16="http://schemas.microsoft.com/office/drawing/2014/main" id="{8862D153-D826-4D2B-B813-6BD5A39C9862}"/>
              </a:ext>
            </a:extLst>
          </p:cNvPr>
          <p:cNvSpPr>
            <a:spLocks noChangeShapeType="1"/>
          </p:cNvSpPr>
          <p:nvPr/>
        </p:nvSpPr>
        <p:spPr bwMode="auto">
          <a:xfrm flipH="1">
            <a:off x="3124200" y="3124200"/>
            <a:ext cx="0" cy="685800"/>
          </a:xfrm>
          <a:prstGeom prst="line">
            <a:avLst/>
          </a:prstGeom>
          <a:noFill/>
          <a:ln w="25400" cap="rnd">
            <a:solidFill>
              <a:schemeClr val="tx2"/>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96" name="Line 56">
            <a:extLst>
              <a:ext uri="{FF2B5EF4-FFF2-40B4-BE49-F238E27FC236}">
                <a16:creationId xmlns:a16="http://schemas.microsoft.com/office/drawing/2014/main" id="{C8EA445C-051F-43E0-A9DD-DBB8A17E7C12}"/>
              </a:ext>
            </a:extLst>
          </p:cNvPr>
          <p:cNvSpPr>
            <a:spLocks noChangeShapeType="1"/>
          </p:cNvSpPr>
          <p:nvPr/>
        </p:nvSpPr>
        <p:spPr bwMode="auto">
          <a:xfrm>
            <a:off x="5129213" y="2981325"/>
            <a:ext cx="298450"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97" name="Text Box 57">
            <a:extLst>
              <a:ext uri="{FF2B5EF4-FFF2-40B4-BE49-F238E27FC236}">
                <a16:creationId xmlns:a16="http://schemas.microsoft.com/office/drawing/2014/main" id="{60CBC409-0EBE-4982-AAB8-A590A94A3A2B}"/>
              </a:ext>
            </a:extLst>
          </p:cNvPr>
          <p:cNvSpPr txBox="1">
            <a:spLocks noChangeArrowheads="1"/>
          </p:cNvSpPr>
          <p:nvPr/>
        </p:nvSpPr>
        <p:spPr bwMode="auto">
          <a:xfrm>
            <a:off x="4495800" y="2667000"/>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top</a:t>
            </a:r>
            <a:endParaRPr kumimoji="1" lang="en-US" altLang="zh-CN" sz="2400">
              <a:ea typeface="宋体" panose="02010600030101010101" pitchFamily="2" charset="-122"/>
            </a:endParaRPr>
          </a:p>
        </p:txBody>
      </p:sp>
      <p:sp>
        <p:nvSpPr>
          <p:cNvPr id="445498" name="Line 58">
            <a:extLst>
              <a:ext uri="{FF2B5EF4-FFF2-40B4-BE49-F238E27FC236}">
                <a16:creationId xmlns:a16="http://schemas.microsoft.com/office/drawing/2014/main" id="{3D59F59C-765C-46E9-9DF7-FEFF54B8FFF5}"/>
              </a:ext>
            </a:extLst>
          </p:cNvPr>
          <p:cNvSpPr>
            <a:spLocks noChangeShapeType="1"/>
          </p:cNvSpPr>
          <p:nvPr/>
        </p:nvSpPr>
        <p:spPr bwMode="auto">
          <a:xfrm>
            <a:off x="5122863" y="6019800"/>
            <a:ext cx="304800"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99" name="Text Box 59">
            <a:extLst>
              <a:ext uri="{FF2B5EF4-FFF2-40B4-BE49-F238E27FC236}">
                <a16:creationId xmlns:a16="http://schemas.microsoft.com/office/drawing/2014/main" id="{83EE2B03-1E70-4401-BB4A-E8BB4F8C3262}"/>
              </a:ext>
            </a:extLst>
          </p:cNvPr>
          <p:cNvSpPr txBox="1">
            <a:spLocks noChangeArrowheads="1"/>
          </p:cNvSpPr>
          <p:nvPr/>
        </p:nvSpPr>
        <p:spPr bwMode="auto">
          <a:xfrm>
            <a:off x="4495800" y="5715000"/>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top</a:t>
            </a:r>
            <a:endParaRPr kumimoji="1" lang="en-US" altLang="zh-CN" sz="2400">
              <a:ea typeface="宋体" panose="02010600030101010101" pitchFamily="2" charset="-122"/>
            </a:endParaRPr>
          </a:p>
        </p:txBody>
      </p:sp>
      <p:sp>
        <p:nvSpPr>
          <p:cNvPr id="445500" name="Line 60">
            <a:extLst>
              <a:ext uri="{FF2B5EF4-FFF2-40B4-BE49-F238E27FC236}">
                <a16:creationId xmlns:a16="http://schemas.microsoft.com/office/drawing/2014/main" id="{6E79F71C-5E0B-4858-9176-14671129FFAE}"/>
              </a:ext>
            </a:extLst>
          </p:cNvPr>
          <p:cNvSpPr>
            <a:spLocks noChangeShapeType="1"/>
          </p:cNvSpPr>
          <p:nvPr/>
        </p:nvSpPr>
        <p:spPr bwMode="auto">
          <a:xfrm flipH="1">
            <a:off x="5181600" y="3048000"/>
            <a:ext cx="0" cy="2819400"/>
          </a:xfrm>
          <a:prstGeom prst="line">
            <a:avLst/>
          </a:prstGeom>
          <a:noFill/>
          <a:ln w="25400" cap="rnd">
            <a:solidFill>
              <a:schemeClr val="tx2"/>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501" name="Text Box 61">
            <a:extLst>
              <a:ext uri="{FF2B5EF4-FFF2-40B4-BE49-F238E27FC236}">
                <a16:creationId xmlns:a16="http://schemas.microsoft.com/office/drawing/2014/main" id="{60FFB3B3-A76D-4CC2-9716-69E371CB7684}"/>
              </a:ext>
            </a:extLst>
          </p:cNvPr>
          <p:cNvSpPr txBox="1">
            <a:spLocks noChangeArrowheads="1"/>
          </p:cNvSpPr>
          <p:nvPr/>
        </p:nvSpPr>
        <p:spPr bwMode="auto">
          <a:xfrm>
            <a:off x="4432300" y="5410200"/>
            <a:ext cx="12192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600" b="1"/>
              <a:t>顶点</a:t>
            </a:r>
            <a:r>
              <a:rPr kumimoji="1" lang="en-US" altLang="zh-CN" sz="2600" b="1"/>
              <a:t>1</a:t>
            </a:r>
          </a:p>
          <a:p>
            <a:r>
              <a:rPr kumimoji="1" lang="zh-CN" altLang="en-US" sz="2600" b="1"/>
              <a:t>出栈</a:t>
            </a:r>
            <a:endParaRPr kumimoji="1" lang="zh-CN" altLang="en-US" sz="2600">
              <a:ea typeface="宋体" panose="02010600030101010101" pitchFamily="2" charset="-122"/>
            </a:endParaRPr>
          </a:p>
        </p:txBody>
      </p:sp>
      <p:sp>
        <p:nvSpPr>
          <p:cNvPr id="445502" name="Line 62">
            <a:extLst>
              <a:ext uri="{FF2B5EF4-FFF2-40B4-BE49-F238E27FC236}">
                <a16:creationId xmlns:a16="http://schemas.microsoft.com/office/drawing/2014/main" id="{734095C4-D503-4320-8C73-F948570A9923}"/>
              </a:ext>
            </a:extLst>
          </p:cNvPr>
          <p:cNvSpPr>
            <a:spLocks noChangeShapeType="1"/>
          </p:cNvSpPr>
          <p:nvPr/>
        </p:nvSpPr>
        <p:spPr bwMode="auto">
          <a:xfrm>
            <a:off x="7126288" y="2981325"/>
            <a:ext cx="304800"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503" name="Text Box 63">
            <a:extLst>
              <a:ext uri="{FF2B5EF4-FFF2-40B4-BE49-F238E27FC236}">
                <a16:creationId xmlns:a16="http://schemas.microsoft.com/office/drawing/2014/main" id="{5FDFA317-D5D9-40AA-8458-4083B90E349F}"/>
              </a:ext>
            </a:extLst>
          </p:cNvPr>
          <p:cNvSpPr txBox="1">
            <a:spLocks noChangeArrowheads="1"/>
          </p:cNvSpPr>
          <p:nvPr/>
        </p:nvSpPr>
        <p:spPr bwMode="auto">
          <a:xfrm>
            <a:off x="6523038" y="2667000"/>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top</a:t>
            </a:r>
            <a:endParaRPr kumimoji="1" lang="en-US" altLang="zh-CN" sz="2400">
              <a:ea typeface="宋体" panose="02010600030101010101" pitchFamily="2" charset="-122"/>
            </a:endParaRPr>
          </a:p>
        </p:txBody>
      </p:sp>
      <p:sp>
        <p:nvSpPr>
          <p:cNvPr id="445504" name="Text Box 64">
            <a:extLst>
              <a:ext uri="{FF2B5EF4-FFF2-40B4-BE49-F238E27FC236}">
                <a16:creationId xmlns:a16="http://schemas.microsoft.com/office/drawing/2014/main" id="{823516C6-2311-40C3-9203-940FBEDB2D98}"/>
              </a:ext>
            </a:extLst>
          </p:cNvPr>
          <p:cNvSpPr txBox="1">
            <a:spLocks noChangeArrowheads="1"/>
          </p:cNvSpPr>
          <p:nvPr/>
        </p:nvSpPr>
        <p:spPr bwMode="auto">
          <a:xfrm>
            <a:off x="6465888" y="5410200"/>
            <a:ext cx="11303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600" b="1"/>
              <a:t>顶点</a:t>
            </a:r>
            <a:r>
              <a:rPr kumimoji="1" lang="en-US" altLang="zh-CN" sz="2600" b="1"/>
              <a:t>5</a:t>
            </a:r>
          </a:p>
          <a:p>
            <a:r>
              <a:rPr kumimoji="1" lang="zh-CN" altLang="en-US" sz="2600" b="1"/>
              <a:t>出栈</a:t>
            </a:r>
            <a:endParaRPr kumimoji="1" lang="zh-CN" altLang="en-US" sz="2600">
              <a:ea typeface="宋体" panose="02010600030101010101" pitchFamily="2" charset="-122"/>
            </a:endParaRPr>
          </a:p>
        </p:txBody>
      </p:sp>
      <p:sp>
        <p:nvSpPr>
          <p:cNvPr id="445505" name="Text Box 65">
            <a:extLst>
              <a:ext uri="{FF2B5EF4-FFF2-40B4-BE49-F238E27FC236}">
                <a16:creationId xmlns:a16="http://schemas.microsoft.com/office/drawing/2014/main" id="{DA381744-4EFF-412C-B62C-E438F282D23D}"/>
              </a:ext>
            </a:extLst>
          </p:cNvPr>
          <p:cNvSpPr txBox="1">
            <a:spLocks noChangeArrowheads="1"/>
          </p:cNvSpPr>
          <p:nvPr/>
        </p:nvSpPr>
        <p:spPr bwMode="auto">
          <a:xfrm>
            <a:off x="241300" y="5378450"/>
            <a:ext cx="11303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600" b="1"/>
              <a:t>顶点</a:t>
            </a:r>
            <a:r>
              <a:rPr kumimoji="1" lang="en-US" altLang="zh-CN" sz="2600" b="1"/>
              <a:t>3</a:t>
            </a:r>
          </a:p>
          <a:p>
            <a:r>
              <a:rPr kumimoji="1" lang="zh-CN" altLang="en-US" sz="2600" b="1"/>
              <a:t>出栈</a:t>
            </a:r>
            <a:endParaRPr kumimoji="1" lang="zh-CN" altLang="en-US" sz="2600">
              <a:ea typeface="宋体" panose="02010600030101010101" pitchFamily="2" charset="-122"/>
            </a:endParaRPr>
          </a:p>
        </p:txBody>
      </p:sp>
      <p:sp>
        <p:nvSpPr>
          <p:cNvPr id="445506" name="Text Box 66">
            <a:extLst>
              <a:ext uri="{FF2B5EF4-FFF2-40B4-BE49-F238E27FC236}">
                <a16:creationId xmlns:a16="http://schemas.microsoft.com/office/drawing/2014/main" id="{D8242A66-BE80-4F81-B4D4-CF679E277BBD}"/>
              </a:ext>
            </a:extLst>
          </p:cNvPr>
          <p:cNvSpPr txBox="1">
            <a:spLocks noChangeArrowheads="1"/>
          </p:cNvSpPr>
          <p:nvPr/>
        </p:nvSpPr>
        <p:spPr bwMode="auto">
          <a:xfrm>
            <a:off x="2411413" y="5378450"/>
            <a:ext cx="12192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600" b="1"/>
              <a:t>顶点</a:t>
            </a:r>
            <a:r>
              <a:rPr kumimoji="1" lang="en-US" altLang="zh-CN" sz="2600" b="1"/>
              <a:t>2</a:t>
            </a:r>
          </a:p>
          <a:p>
            <a:r>
              <a:rPr kumimoji="1" lang="zh-CN" altLang="en-US" sz="2600" b="1"/>
              <a:t>出栈</a:t>
            </a:r>
            <a:endParaRPr kumimoji="1" lang="zh-CN" altLang="en-US" sz="2600">
              <a:ea typeface="宋体" panose="02010600030101010101" pitchFamily="2" charset="-122"/>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4AD43DF-3014-48FE-BBFD-59CCA4170B59}"/>
              </a:ext>
            </a:extLst>
          </p:cNvPr>
          <p:cNvSpPr>
            <a:spLocks noGrp="1"/>
          </p:cNvSpPr>
          <p:nvPr>
            <p:ph type="sldNum" sz="quarter" idx="11"/>
          </p:nvPr>
        </p:nvSpPr>
        <p:spPr/>
        <p:txBody>
          <a:bodyPr/>
          <a:lstStyle/>
          <a:p>
            <a:r>
              <a:rPr lang="en-US" altLang="zh-CN"/>
              <a:t>146-</a:t>
            </a:r>
            <a:fld id="{5DD54624-B68C-4D43-A3AC-2C7C5419DF7D}" type="slidenum">
              <a:rPr lang="en-US" altLang="zh-CN"/>
              <a:pPr/>
              <a:t>13</a:t>
            </a:fld>
            <a:endParaRPr lang="en-US" altLang="zh-CN"/>
          </a:p>
        </p:txBody>
      </p:sp>
      <p:sp>
        <p:nvSpPr>
          <p:cNvPr id="470019" name="Rectangle 3">
            <a:extLst>
              <a:ext uri="{FF2B5EF4-FFF2-40B4-BE49-F238E27FC236}">
                <a16:creationId xmlns:a16="http://schemas.microsoft.com/office/drawing/2014/main" id="{7088C412-5DCA-4592-89EF-2F4507658310}"/>
              </a:ext>
            </a:extLst>
          </p:cNvPr>
          <p:cNvSpPr>
            <a:spLocks noGrp="1" noChangeArrowheads="1"/>
          </p:cNvSpPr>
          <p:nvPr>
            <p:ph type="body" idx="1"/>
          </p:nvPr>
        </p:nvSpPr>
        <p:spPr>
          <a:xfrm>
            <a:off x="519113" y="693738"/>
            <a:ext cx="8229600" cy="5867400"/>
          </a:xfrm>
        </p:spPr>
        <p:txBody>
          <a:bodyPr/>
          <a:lstStyle/>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Graph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 = DefaultVertices)</a:t>
            </a: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Graph()</a:t>
            </a: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析构函数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GraphEmpty ()</a:t>
            </a:r>
            <a:r>
              <a:rPr lang="en-US" altLang="zh-CN" sz="2800" b="1">
                <a:latin typeface="Times New Roman" panose="02020603050405020304" pitchFamily="18" charset="0"/>
                <a:ea typeface="隶书" panose="02010509060101010101" pitchFamily="49" charset="-122"/>
              </a:rPr>
              <a:t> const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判图空否</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numEdges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0</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NumberOfVertices ()</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numVertices</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返回当前顶点数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NumberOfEdges ()</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numEdges</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返回当前边数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virtual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getValue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取顶点</a:t>
            </a:r>
            <a:r>
              <a:rPr lang="zh-CN" altLang="en-US" sz="2800" b="1">
                <a:solidFill>
                  <a:srgbClr val="CC0000"/>
                </a:solidFill>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i </a:t>
            </a:r>
            <a:r>
              <a:rPr lang="zh-CN" altLang="en-US" sz="2800">
                <a:solidFill>
                  <a:srgbClr val="CC0000"/>
                </a:solidFill>
                <a:latin typeface="Times New Roman" panose="02020603050405020304" pitchFamily="18" charset="0"/>
                <a:ea typeface="隶书" panose="02010509060101010101" pitchFamily="49" charset="-122"/>
              </a:rPr>
              <a:t>的值</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virtual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getWeight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v1</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v2)</a:t>
            </a: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取边上权值</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virtual int </a:t>
            </a:r>
            <a:r>
              <a:rPr lang="en-US" altLang="zh-CN" sz="2800">
                <a:latin typeface="Times New Roman" panose="02020603050405020304" pitchFamily="18" charset="0"/>
                <a:ea typeface="隶书" panose="02010509060101010101" pitchFamily="49" charset="-122"/>
              </a:rPr>
              <a:t>getFirstNeighbor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取顶点 </a:t>
            </a:r>
            <a:r>
              <a:rPr lang="en-US" altLang="zh-CN" sz="2800" b="1">
                <a:solidFill>
                  <a:srgbClr val="CC0000"/>
                </a:solidFill>
                <a:latin typeface="Times New Roman" panose="02020603050405020304" pitchFamily="18" charset="0"/>
                <a:ea typeface="隶书" panose="02010509060101010101" pitchFamily="49" charset="-122"/>
              </a:rPr>
              <a:t>v </a:t>
            </a:r>
            <a:r>
              <a:rPr lang="zh-CN" altLang="en-US" sz="2800">
                <a:solidFill>
                  <a:srgbClr val="CC0000"/>
                </a:solidFill>
                <a:latin typeface="Times New Roman" panose="02020603050405020304" pitchFamily="18" charset="0"/>
                <a:ea typeface="隶书" panose="02010509060101010101" pitchFamily="49" charset="-122"/>
              </a:rPr>
              <a:t>的第一个邻接顶点</a:t>
            </a:r>
          </a:p>
        </p:txBody>
      </p:sp>
    </p:spTree>
  </p:cSld>
  <p:clrMapOvr>
    <a:masterClrMapping/>
  </p:clrMapOvr>
  <p:transition spd="med">
    <p:wipe dir="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F96446E-8041-4D82-AFE3-FB7463A6D2EA}"/>
              </a:ext>
            </a:extLst>
          </p:cNvPr>
          <p:cNvSpPr>
            <a:spLocks noGrp="1"/>
          </p:cNvSpPr>
          <p:nvPr>
            <p:ph type="sldNum" sz="quarter" idx="11"/>
          </p:nvPr>
        </p:nvSpPr>
        <p:spPr/>
        <p:txBody>
          <a:bodyPr/>
          <a:lstStyle/>
          <a:p>
            <a:r>
              <a:rPr lang="en-US" altLang="zh-CN"/>
              <a:t>146-</a:t>
            </a:r>
            <a:fld id="{E25F2A5E-7BE5-4D1F-90A1-797BA908938B}" type="slidenum">
              <a:rPr lang="en-US" altLang="zh-CN"/>
              <a:pPr/>
              <a:t>130</a:t>
            </a:fld>
            <a:endParaRPr lang="en-US" altLang="zh-CN"/>
          </a:p>
        </p:txBody>
      </p:sp>
      <p:sp>
        <p:nvSpPr>
          <p:cNvPr id="446467" name="Rectangle 3">
            <a:extLst>
              <a:ext uri="{FF2B5EF4-FFF2-40B4-BE49-F238E27FC236}">
                <a16:creationId xmlns:a16="http://schemas.microsoft.com/office/drawing/2014/main" id="{DF676D10-1F34-4531-B7E2-BCFEBAE8707D}"/>
              </a:ext>
            </a:extLst>
          </p:cNvPr>
          <p:cNvSpPr>
            <a:spLocks noGrp="1" noChangeArrowheads="1"/>
          </p:cNvSpPr>
          <p:nvPr>
            <p:ph type="title"/>
          </p:nvPr>
        </p:nvSpPr>
        <p:spPr>
          <a:xfrm>
            <a:off x="457200" y="457200"/>
            <a:ext cx="8229600" cy="847725"/>
          </a:xfrm>
        </p:spPr>
        <p:txBody>
          <a:bodyPr/>
          <a:lstStyle/>
          <a:p>
            <a:pPr algn="ctr"/>
            <a:r>
              <a:rPr kumimoji="1" lang="zh-CN" altLang="en-US" sz="4000" b="1">
                <a:solidFill>
                  <a:schemeClr val="tx2"/>
                </a:solidFill>
                <a:ea typeface="华文新魏" panose="02010800040101010101" pitchFamily="2" charset="-122"/>
              </a:rPr>
              <a:t>拓扑排序的算法</a:t>
            </a:r>
          </a:p>
        </p:txBody>
      </p:sp>
      <p:sp>
        <p:nvSpPr>
          <p:cNvPr id="446468" name="Rectangle 4">
            <a:extLst>
              <a:ext uri="{FF2B5EF4-FFF2-40B4-BE49-F238E27FC236}">
                <a16:creationId xmlns:a16="http://schemas.microsoft.com/office/drawing/2014/main" id="{935C295F-C05B-4DB5-AEB2-927315F2E53F}"/>
              </a:ext>
            </a:extLst>
          </p:cNvPr>
          <p:cNvSpPr>
            <a:spLocks noGrp="1" noChangeArrowheads="1"/>
          </p:cNvSpPr>
          <p:nvPr>
            <p:ph type="body" idx="1"/>
          </p:nvPr>
        </p:nvSpPr>
        <p:spPr>
          <a:xfrm>
            <a:off x="457200" y="1268413"/>
            <a:ext cx="8229600" cy="518477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rPr>
              <a:t>template &lt;class </a:t>
            </a:r>
            <a:r>
              <a:rPr lang="en-US" altLang="zh-CN" sz="2800">
                <a:latin typeface="Times New Roman" panose="02020603050405020304" pitchFamily="18" charset="0"/>
              </a:rPr>
              <a:t>T</a:t>
            </a:r>
            <a:r>
              <a:rPr lang="en-US" altLang="zh-CN" sz="2800" b="1">
                <a:latin typeface="Times New Roman" panose="02020603050405020304" pitchFamily="18" charset="0"/>
              </a:rPr>
              <a:t>, class </a:t>
            </a:r>
            <a:r>
              <a:rPr lang="en-US" altLang="zh-CN" sz="2800">
                <a:latin typeface="Times New Roman" panose="02020603050405020304" pitchFamily="18" charset="0"/>
              </a:rPr>
              <a:t>E</a:t>
            </a:r>
            <a:r>
              <a:rPr lang="en-US" altLang="zh-CN" sz="2800" b="1">
                <a:latin typeface="Times New Roman" panose="02020603050405020304" pitchFamily="18" charset="0"/>
              </a:rPr>
              <a:t>&gt;</a:t>
            </a:r>
          </a:p>
          <a:p>
            <a:pPr>
              <a:spcBef>
                <a:spcPct val="5000"/>
              </a:spcBef>
              <a:buFont typeface="Wingdings" panose="05000000000000000000" pitchFamily="2" charset="2"/>
              <a:buNone/>
            </a:pPr>
            <a:r>
              <a:rPr lang="en-US" altLang="zh-CN" sz="2800" b="1">
                <a:latin typeface="Times New Roman" panose="02020603050405020304" pitchFamily="18" charset="0"/>
              </a:rPr>
              <a:t>void </a:t>
            </a:r>
            <a:r>
              <a:rPr lang="en-US" altLang="zh-CN" sz="2800">
                <a:latin typeface="Times New Roman" panose="02020603050405020304" pitchFamily="18" charset="0"/>
              </a:rPr>
              <a:t>TopologicalSort (Graph</a:t>
            </a:r>
            <a:r>
              <a:rPr lang="en-US" altLang="zh-CN" sz="2800" b="1">
                <a:latin typeface="Times New Roman" panose="02020603050405020304" pitchFamily="18" charset="0"/>
              </a:rPr>
              <a:t>&lt;</a:t>
            </a:r>
            <a:r>
              <a:rPr lang="en-US" altLang="zh-CN" sz="2800">
                <a:latin typeface="Times New Roman" panose="02020603050405020304" pitchFamily="18" charset="0"/>
              </a:rPr>
              <a:t>T</a:t>
            </a:r>
            <a:r>
              <a:rPr lang="en-US" altLang="zh-CN" sz="2800" b="1">
                <a:latin typeface="Times New Roman" panose="02020603050405020304" pitchFamily="18" charset="0"/>
              </a:rPr>
              <a:t>, </a:t>
            </a:r>
            <a:r>
              <a:rPr lang="en-US" altLang="zh-CN" sz="2800">
                <a:latin typeface="Times New Roman" panose="02020603050405020304" pitchFamily="18" charset="0"/>
              </a:rPr>
              <a:t>E</a:t>
            </a:r>
            <a:r>
              <a:rPr lang="en-US" altLang="zh-CN" sz="2800" b="1">
                <a:latin typeface="Times New Roman" panose="02020603050405020304" pitchFamily="18" charset="0"/>
              </a:rPr>
              <a:t>&gt;&amp; </a:t>
            </a:r>
            <a:r>
              <a:rPr lang="en-US" altLang="zh-CN" sz="2800">
                <a:latin typeface="Times New Roman" panose="02020603050405020304" pitchFamily="18" charset="0"/>
              </a:rPr>
              <a:t>G)</a:t>
            </a:r>
            <a:r>
              <a:rPr lang="en-US" altLang="zh-CN" sz="2800" b="1">
                <a:latin typeface="Times New Roman" panose="02020603050405020304" pitchFamily="18" charset="0"/>
              </a:rPr>
              <a:t> {</a:t>
            </a:r>
          </a:p>
          <a:p>
            <a:pPr>
              <a:spcBef>
                <a:spcPct val="5000"/>
              </a:spcBef>
              <a:buFont typeface="Wingdings" panose="05000000000000000000" pitchFamily="2" charset="2"/>
              <a:buNone/>
            </a:pPr>
            <a:r>
              <a:rPr lang="en-US" altLang="zh-CN" sz="2800" b="1">
                <a:latin typeface="Times New Roman" panose="02020603050405020304" pitchFamily="18" charset="0"/>
              </a:rPr>
              <a:t>int </a:t>
            </a:r>
            <a:r>
              <a:rPr lang="en-US" altLang="zh-CN" sz="2800">
                <a:latin typeface="Times New Roman" panose="02020603050405020304" pitchFamily="18" charset="0"/>
              </a:rPr>
              <a:t>i</a:t>
            </a:r>
            <a:r>
              <a:rPr lang="en-US" altLang="zh-CN" sz="2800" b="1">
                <a:latin typeface="Times New Roman" panose="02020603050405020304" pitchFamily="18" charset="0"/>
              </a:rPr>
              <a:t>, </a:t>
            </a:r>
            <a:r>
              <a:rPr lang="en-US" altLang="zh-CN" sz="2800">
                <a:latin typeface="Times New Roman" panose="02020603050405020304" pitchFamily="18" charset="0"/>
              </a:rPr>
              <a:t>j</a:t>
            </a:r>
            <a:r>
              <a:rPr lang="en-US" altLang="zh-CN" sz="2800" b="1">
                <a:latin typeface="Times New Roman" panose="02020603050405020304" pitchFamily="18" charset="0"/>
              </a:rPr>
              <a:t>, </a:t>
            </a:r>
            <a:r>
              <a:rPr lang="en-US" altLang="zh-CN" sz="2800">
                <a:latin typeface="Times New Roman" panose="02020603050405020304" pitchFamily="18" charset="0"/>
              </a:rPr>
              <a:t>w</a:t>
            </a:r>
            <a:r>
              <a:rPr lang="en-US" altLang="zh-CN" sz="2800" b="1">
                <a:latin typeface="Times New Roman" panose="02020603050405020304" pitchFamily="18" charset="0"/>
              </a:rPr>
              <a:t>, </a:t>
            </a:r>
            <a:r>
              <a:rPr lang="en-US" altLang="zh-CN" sz="2800">
                <a:latin typeface="Times New Roman" panose="02020603050405020304" pitchFamily="18" charset="0"/>
              </a:rPr>
              <a:t>v</a:t>
            </a:r>
            <a:r>
              <a:rPr lang="en-US" altLang="zh-CN" sz="2800" b="1">
                <a:latin typeface="Times New Roman" panose="02020603050405020304" pitchFamily="18" charset="0"/>
              </a:rPr>
              <a:t>;</a:t>
            </a:r>
          </a:p>
          <a:p>
            <a:pPr>
              <a:spcBef>
                <a:spcPct val="5000"/>
              </a:spcBef>
              <a:buFont typeface="Wingdings" panose="05000000000000000000" pitchFamily="2" charset="2"/>
              <a:buNone/>
            </a:pPr>
            <a:r>
              <a:rPr lang="en-US" altLang="zh-CN" sz="2800" b="1">
                <a:latin typeface="Times New Roman" panose="02020603050405020304" pitchFamily="18" charset="0"/>
              </a:rPr>
              <a:t>    int </a:t>
            </a:r>
            <a:r>
              <a:rPr lang="en-US" altLang="zh-CN" sz="2800">
                <a:latin typeface="Times New Roman" panose="02020603050405020304" pitchFamily="18" charset="0"/>
              </a:rPr>
              <a:t>top = </a:t>
            </a:r>
            <a:r>
              <a:rPr lang="en-US" altLang="zh-CN" sz="2800">
                <a:latin typeface="Courier New" panose="02070309020205020404" pitchFamily="49" charset="0"/>
              </a:rPr>
              <a:t>-</a:t>
            </a:r>
            <a:r>
              <a:rPr lang="en-US" altLang="zh-CN" sz="2800">
                <a:latin typeface="Times New Roman" panose="02020603050405020304" pitchFamily="18" charset="0"/>
              </a:rPr>
              <a:t>1</a:t>
            </a:r>
            <a:r>
              <a:rPr lang="en-US" altLang="zh-CN" sz="2800" b="1">
                <a:latin typeface="Times New Roman" panose="02020603050405020304" pitchFamily="18" charset="0"/>
              </a:rPr>
              <a:t>;              </a:t>
            </a:r>
            <a:r>
              <a:rPr lang="en-US" altLang="zh-CN" sz="2800" b="1">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ea typeface="隶书" panose="02010509060101010101" pitchFamily="49" charset="-122"/>
              </a:rPr>
              <a:t>入度为零顶点的栈初始化</a:t>
            </a:r>
          </a:p>
          <a:p>
            <a:pPr>
              <a:spcBef>
                <a:spcPct val="5000"/>
              </a:spcBef>
              <a:buFont typeface="Wingdings" panose="05000000000000000000"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int </a:t>
            </a:r>
            <a:r>
              <a:rPr lang="en-US" altLang="zh-CN" sz="2800">
                <a:latin typeface="Times New Roman" panose="02020603050405020304" pitchFamily="18" charset="0"/>
              </a:rPr>
              <a:t>n = G.NumberOfVertices()</a:t>
            </a:r>
            <a:r>
              <a:rPr lang="en-US" altLang="zh-CN" sz="2800" b="1">
                <a:latin typeface="Times New Roman" panose="02020603050405020304" pitchFamily="18" charset="0"/>
              </a:rPr>
              <a:t>;    </a:t>
            </a:r>
            <a:r>
              <a:rPr lang="en-US" altLang="zh-CN" sz="2800" b="1">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ea typeface="隶书" panose="02010509060101010101" pitchFamily="49" charset="-122"/>
              </a:rPr>
              <a:t>网络中顶点个数</a:t>
            </a:r>
          </a:p>
          <a:p>
            <a:pPr>
              <a:spcBef>
                <a:spcPct val="5000"/>
              </a:spcBef>
              <a:buFont typeface="Wingdings" panose="05000000000000000000"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int *</a:t>
            </a:r>
            <a:r>
              <a:rPr lang="en-US" altLang="zh-CN" sz="2800">
                <a:latin typeface="Times New Roman" panose="02020603050405020304" pitchFamily="18" charset="0"/>
              </a:rPr>
              <a:t>count =</a:t>
            </a:r>
            <a:r>
              <a:rPr lang="en-US" altLang="zh-CN" sz="2800" b="1">
                <a:latin typeface="Times New Roman" panose="02020603050405020304" pitchFamily="18" charset="0"/>
              </a:rPr>
              <a:t> new int</a:t>
            </a:r>
            <a:r>
              <a:rPr lang="en-US" altLang="zh-CN" sz="2800">
                <a:latin typeface="Times New Roman" panose="02020603050405020304" pitchFamily="18" charset="0"/>
              </a:rPr>
              <a:t>[n]</a:t>
            </a:r>
            <a:r>
              <a:rPr lang="en-US" altLang="zh-CN" sz="2800" b="1">
                <a:latin typeface="Times New Roman" panose="02020603050405020304" pitchFamily="18" charset="0"/>
              </a:rPr>
              <a:t>;    					                            </a:t>
            </a:r>
            <a:r>
              <a:rPr lang="en-US" altLang="zh-CN" sz="2800" b="1">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ea typeface="隶书" panose="02010509060101010101" pitchFamily="49" charset="-122"/>
              </a:rPr>
              <a:t>入度数组兼入度为零顶点栈</a:t>
            </a:r>
          </a:p>
          <a:p>
            <a:pPr>
              <a:spcBef>
                <a:spcPct val="5000"/>
              </a:spcBef>
              <a:buFont typeface="Wingdings" panose="05000000000000000000"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for </a:t>
            </a:r>
            <a:r>
              <a:rPr lang="en-US" altLang="zh-CN" sz="2800">
                <a:latin typeface="Times New Roman" panose="02020603050405020304" pitchFamily="18" charset="0"/>
              </a:rPr>
              <a:t>(i = 0</a:t>
            </a:r>
            <a:r>
              <a:rPr lang="en-US" altLang="zh-CN" sz="2800" b="1">
                <a:latin typeface="Times New Roman" panose="02020603050405020304" pitchFamily="18" charset="0"/>
              </a:rPr>
              <a:t>; </a:t>
            </a:r>
            <a:r>
              <a:rPr lang="en-US" altLang="zh-CN" sz="2800">
                <a:latin typeface="Times New Roman" panose="02020603050405020304" pitchFamily="18" charset="0"/>
              </a:rPr>
              <a:t>i</a:t>
            </a:r>
            <a:r>
              <a:rPr lang="en-US" altLang="zh-CN" sz="2800" b="1">
                <a:latin typeface="Times New Roman" panose="02020603050405020304" pitchFamily="18" charset="0"/>
              </a:rPr>
              <a:t> &lt; </a:t>
            </a:r>
            <a:r>
              <a:rPr lang="en-US" altLang="zh-CN" sz="2800">
                <a:latin typeface="Times New Roman" panose="02020603050405020304" pitchFamily="18" charset="0"/>
              </a:rPr>
              <a:t>n</a:t>
            </a:r>
            <a:r>
              <a:rPr lang="en-US" altLang="zh-CN" sz="2800" b="1">
                <a:latin typeface="Times New Roman" panose="02020603050405020304" pitchFamily="18" charset="0"/>
              </a:rPr>
              <a:t>; </a:t>
            </a:r>
            <a:r>
              <a:rPr lang="en-US" altLang="zh-CN" sz="2800">
                <a:latin typeface="Times New Roman" panose="02020603050405020304" pitchFamily="18" charset="0"/>
              </a:rPr>
              <a:t>i++) count[i] = 0</a:t>
            </a:r>
            <a:r>
              <a:rPr lang="en-US" altLang="zh-CN" sz="2800" b="1">
                <a:latin typeface="Times New Roman" panose="02020603050405020304" pitchFamily="18" charset="0"/>
              </a:rPr>
              <a:t>;</a:t>
            </a:r>
          </a:p>
          <a:p>
            <a:pPr>
              <a:spcBef>
                <a:spcPct val="5000"/>
              </a:spcBef>
              <a:buFont typeface="Wingdings" panose="05000000000000000000" pitchFamily="2" charset="2"/>
              <a:buNone/>
            </a:pPr>
            <a:r>
              <a:rPr lang="en-US" altLang="zh-CN" sz="2800" b="1">
                <a:latin typeface="Times New Roman" panose="02020603050405020304" pitchFamily="18" charset="0"/>
              </a:rPr>
              <a:t>    cin &gt;&gt; i &gt;&gt; j;   	       </a:t>
            </a:r>
            <a:r>
              <a:rPr lang="en-US" altLang="zh-CN" sz="2800" b="1">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ea typeface="隶书" panose="02010509060101010101" pitchFamily="49" charset="-122"/>
              </a:rPr>
              <a:t>输入一条边</a:t>
            </a:r>
            <a:r>
              <a:rPr lang="en-US" altLang="zh-CN" sz="2800" b="1">
                <a:solidFill>
                  <a:schemeClr val="tx2"/>
                </a:solidFill>
                <a:latin typeface="Times New Roman" panose="02020603050405020304" pitchFamily="18" charset="0"/>
              </a:rPr>
              <a:t>(i, j)</a:t>
            </a:r>
          </a:p>
          <a:p>
            <a:pPr>
              <a:spcBef>
                <a:spcPct val="5000"/>
              </a:spcBef>
              <a:buFont typeface="Wingdings" panose="05000000000000000000" pitchFamily="2" charset="2"/>
              <a:buNone/>
            </a:pPr>
            <a:r>
              <a:rPr lang="en-US" altLang="zh-CN" sz="2800" b="1">
                <a:latin typeface="Times New Roman" panose="02020603050405020304" pitchFamily="18" charset="0"/>
              </a:rPr>
              <a:t>    while </a:t>
            </a:r>
            <a:r>
              <a:rPr lang="en-US" altLang="zh-CN" sz="2800">
                <a:latin typeface="Times New Roman" panose="02020603050405020304" pitchFamily="18" charset="0"/>
              </a:rPr>
              <a:t>(i</a:t>
            </a:r>
            <a:r>
              <a:rPr lang="en-US" altLang="zh-CN" sz="2800" b="1">
                <a:latin typeface="Times New Roman" panose="02020603050405020304" pitchFamily="18" charset="0"/>
              </a:rPr>
              <a:t> &gt; </a:t>
            </a:r>
            <a:r>
              <a:rPr lang="en-US" altLang="zh-CN" sz="2800">
                <a:latin typeface="Courier New" panose="02070309020205020404" pitchFamily="49" charset="0"/>
              </a:rPr>
              <a:t>-</a:t>
            </a:r>
            <a:r>
              <a:rPr lang="en-US" altLang="zh-CN" sz="2800">
                <a:latin typeface="Times New Roman" panose="02020603050405020304" pitchFamily="18" charset="0"/>
              </a:rPr>
              <a:t>1</a:t>
            </a:r>
            <a:r>
              <a:rPr lang="en-US" altLang="zh-CN" sz="2800" b="1">
                <a:latin typeface="Times New Roman" panose="02020603050405020304" pitchFamily="18" charset="0"/>
              </a:rPr>
              <a:t> &amp;&amp; </a:t>
            </a:r>
            <a:r>
              <a:rPr lang="en-US" altLang="zh-CN" sz="2800">
                <a:latin typeface="Times New Roman" panose="02020603050405020304" pitchFamily="18" charset="0"/>
              </a:rPr>
              <a:t>i </a:t>
            </a:r>
            <a:r>
              <a:rPr lang="en-US" altLang="zh-CN" sz="2800" b="1">
                <a:latin typeface="Times New Roman" panose="02020603050405020304" pitchFamily="18" charset="0"/>
              </a:rPr>
              <a:t>&lt; </a:t>
            </a:r>
            <a:r>
              <a:rPr lang="en-US" altLang="zh-CN" sz="2800">
                <a:latin typeface="Times New Roman" panose="02020603050405020304" pitchFamily="18" charset="0"/>
              </a:rPr>
              <a:t>n</a:t>
            </a:r>
            <a:r>
              <a:rPr lang="en-US" altLang="zh-CN" sz="2800" b="1">
                <a:latin typeface="Times New Roman" panose="02020603050405020304" pitchFamily="18" charset="0"/>
              </a:rPr>
              <a:t> &amp;&amp; </a:t>
            </a:r>
            <a:r>
              <a:rPr lang="en-US" altLang="zh-CN" sz="2800">
                <a:latin typeface="Times New Roman" panose="02020603050405020304" pitchFamily="18" charset="0"/>
              </a:rPr>
              <a:t>j</a:t>
            </a:r>
            <a:r>
              <a:rPr lang="en-US" altLang="zh-CN" sz="2800" b="1">
                <a:latin typeface="Times New Roman" panose="02020603050405020304" pitchFamily="18" charset="0"/>
              </a:rPr>
              <a:t> &gt; </a:t>
            </a:r>
            <a:r>
              <a:rPr lang="en-US" altLang="zh-CN" sz="2800">
                <a:latin typeface="Courier New" panose="02070309020205020404" pitchFamily="49" charset="0"/>
              </a:rPr>
              <a:t>-</a:t>
            </a:r>
            <a:r>
              <a:rPr lang="en-US" altLang="zh-CN" sz="2800">
                <a:latin typeface="Times New Roman" panose="02020603050405020304" pitchFamily="18" charset="0"/>
              </a:rPr>
              <a:t>1</a:t>
            </a:r>
            <a:r>
              <a:rPr lang="en-US" altLang="zh-CN" sz="2800" b="1">
                <a:latin typeface="Times New Roman" panose="02020603050405020304" pitchFamily="18" charset="0"/>
              </a:rPr>
              <a:t> &amp;&amp; </a:t>
            </a:r>
            <a:r>
              <a:rPr lang="en-US" altLang="zh-CN" sz="2800">
                <a:latin typeface="Times New Roman" panose="02020603050405020304" pitchFamily="18" charset="0"/>
              </a:rPr>
              <a:t>j</a:t>
            </a:r>
            <a:r>
              <a:rPr lang="en-US" altLang="zh-CN" sz="2800" b="1">
                <a:latin typeface="Times New Roman" panose="02020603050405020304" pitchFamily="18" charset="0"/>
              </a:rPr>
              <a:t> &lt; </a:t>
            </a:r>
            <a:r>
              <a:rPr lang="en-US" altLang="zh-CN" sz="2800">
                <a:latin typeface="Times New Roman" panose="02020603050405020304" pitchFamily="18" charset="0"/>
              </a:rPr>
              <a:t>n)</a:t>
            </a:r>
            <a:r>
              <a:rPr lang="en-US" altLang="zh-CN" sz="2800" b="1">
                <a:latin typeface="Times New Roman" panose="02020603050405020304" pitchFamily="18" charset="0"/>
              </a:rPr>
              <a:t> {</a:t>
            </a:r>
          </a:p>
          <a:p>
            <a:pPr>
              <a:spcBef>
                <a:spcPct val="5000"/>
              </a:spcBef>
              <a:buFont typeface="Wingdings" panose="05000000000000000000" pitchFamily="2" charset="2"/>
              <a:buNone/>
            </a:pPr>
            <a:r>
              <a:rPr lang="en-US" altLang="zh-CN" sz="2800" b="1">
                <a:latin typeface="Times New Roman" panose="02020603050405020304" pitchFamily="18" charset="0"/>
              </a:rPr>
              <a:t>        </a:t>
            </a:r>
            <a:r>
              <a:rPr lang="en-US" altLang="zh-CN" sz="2800">
                <a:latin typeface="Times New Roman" panose="02020603050405020304" pitchFamily="18" charset="0"/>
              </a:rPr>
              <a:t>G.insertEdge (i</a:t>
            </a:r>
            <a:r>
              <a:rPr lang="en-US" altLang="zh-CN" sz="2800" b="1">
                <a:latin typeface="Times New Roman" panose="02020603050405020304" pitchFamily="18" charset="0"/>
              </a:rPr>
              <a:t>, </a:t>
            </a:r>
            <a:r>
              <a:rPr lang="en-US" altLang="zh-CN" sz="2800">
                <a:latin typeface="Times New Roman" panose="02020603050405020304" pitchFamily="18" charset="0"/>
              </a:rPr>
              <a:t>j)</a:t>
            </a:r>
            <a:r>
              <a:rPr lang="en-US" altLang="zh-CN" sz="2800" b="1">
                <a:latin typeface="Times New Roman" panose="02020603050405020304" pitchFamily="18" charset="0"/>
              </a:rPr>
              <a:t>;  </a:t>
            </a:r>
            <a:r>
              <a:rPr lang="en-US" altLang="zh-CN" sz="2800">
                <a:latin typeface="Times New Roman" panose="02020603050405020304" pitchFamily="18" charset="0"/>
              </a:rPr>
              <a:t>count[j]++</a:t>
            </a:r>
            <a:r>
              <a:rPr lang="en-US" altLang="zh-CN" sz="2800" b="1">
                <a:latin typeface="Times New Roman" panose="02020603050405020304" pitchFamily="18" charset="0"/>
              </a:rPr>
              <a:t>;</a:t>
            </a:r>
          </a:p>
        </p:txBody>
      </p:sp>
    </p:spTree>
  </p:cSld>
  <p:clrMapOvr>
    <a:masterClrMapping/>
  </p:clrMapOvr>
  <p:transition spd="med">
    <p:wipe dir="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F524CE99-14EA-46E2-ACDC-04E07A94F54A}"/>
              </a:ext>
            </a:extLst>
          </p:cNvPr>
          <p:cNvSpPr>
            <a:spLocks noGrp="1"/>
          </p:cNvSpPr>
          <p:nvPr>
            <p:ph type="sldNum" sz="quarter" idx="11"/>
          </p:nvPr>
        </p:nvSpPr>
        <p:spPr/>
        <p:txBody>
          <a:bodyPr/>
          <a:lstStyle/>
          <a:p>
            <a:r>
              <a:rPr lang="en-US" altLang="zh-CN"/>
              <a:t>146-</a:t>
            </a:r>
            <a:fld id="{3DC0397E-1B77-46E3-A4AB-555B3DF84F0A}" type="slidenum">
              <a:rPr lang="en-US" altLang="zh-CN"/>
              <a:pPr/>
              <a:t>131</a:t>
            </a:fld>
            <a:endParaRPr lang="en-US" altLang="zh-CN"/>
          </a:p>
        </p:txBody>
      </p:sp>
      <p:sp>
        <p:nvSpPr>
          <p:cNvPr id="507907" name="Rectangle 3">
            <a:extLst>
              <a:ext uri="{FF2B5EF4-FFF2-40B4-BE49-F238E27FC236}">
                <a16:creationId xmlns:a16="http://schemas.microsoft.com/office/drawing/2014/main" id="{328CCC97-CB80-44D4-9735-1F3994D60AF8}"/>
              </a:ext>
            </a:extLst>
          </p:cNvPr>
          <p:cNvSpPr>
            <a:spLocks noGrp="1" noChangeArrowheads="1"/>
          </p:cNvSpPr>
          <p:nvPr>
            <p:ph type="body" idx="1"/>
          </p:nvPr>
        </p:nvSpPr>
        <p:spPr>
          <a:xfrm>
            <a:off x="457200" y="655638"/>
            <a:ext cx="8229600" cy="5868987"/>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rPr>
              <a:t>        cin &gt;&gt; </a:t>
            </a:r>
            <a:r>
              <a:rPr lang="en-US" altLang="zh-CN" sz="2800">
                <a:latin typeface="Times New Roman" panose="02020603050405020304" pitchFamily="18" charset="0"/>
              </a:rPr>
              <a:t>i</a:t>
            </a:r>
            <a:r>
              <a:rPr lang="en-US" altLang="zh-CN" sz="2800" b="1">
                <a:latin typeface="Times New Roman" panose="02020603050405020304" pitchFamily="18" charset="0"/>
              </a:rPr>
              <a:t> &gt;&gt; </a:t>
            </a:r>
            <a:r>
              <a:rPr lang="en-US" altLang="zh-CN" sz="2800">
                <a:latin typeface="Times New Roman" panose="02020603050405020304" pitchFamily="18" charset="0"/>
              </a:rPr>
              <a:t>j</a:t>
            </a:r>
            <a:r>
              <a:rPr lang="en-US" altLang="zh-CN" sz="2800" b="1">
                <a:latin typeface="Times New Roman" panose="02020603050405020304" pitchFamily="18" charset="0"/>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rPr>
              <a:t>    }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rPr>
              <a:t>	for </a:t>
            </a:r>
            <a:r>
              <a:rPr lang="en-US" altLang="zh-CN" sz="2800">
                <a:latin typeface="Times New Roman" panose="02020603050405020304" pitchFamily="18" charset="0"/>
              </a:rPr>
              <a:t>(i</a:t>
            </a:r>
            <a:r>
              <a:rPr lang="en-US" altLang="zh-CN" sz="2800" b="1">
                <a:latin typeface="Times New Roman" panose="02020603050405020304" pitchFamily="18" charset="0"/>
              </a:rPr>
              <a:t> = </a:t>
            </a:r>
            <a:r>
              <a:rPr lang="en-US" altLang="zh-CN" sz="2800">
                <a:latin typeface="Times New Roman" panose="02020603050405020304" pitchFamily="18" charset="0"/>
              </a:rPr>
              <a:t>0</a:t>
            </a:r>
            <a:r>
              <a:rPr lang="en-US" altLang="zh-CN" sz="2800" b="1">
                <a:latin typeface="Times New Roman" panose="02020603050405020304" pitchFamily="18" charset="0"/>
              </a:rPr>
              <a:t>; </a:t>
            </a:r>
            <a:r>
              <a:rPr lang="en-US" altLang="zh-CN" sz="2800">
                <a:latin typeface="Times New Roman" panose="02020603050405020304" pitchFamily="18" charset="0"/>
              </a:rPr>
              <a:t>i</a:t>
            </a:r>
            <a:r>
              <a:rPr lang="en-US" altLang="zh-CN" sz="2800" b="1">
                <a:latin typeface="Times New Roman" panose="02020603050405020304" pitchFamily="18" charset="0"/>
              </a:rPr>
              <a:t> &lt; </a:t>
            </a:r>
            <a:r>
              <a:rPr lang="en-US" altLang="zh-CN" sz="2800">
                <a:latin typeface="Times New Roman" panose="02020603050405020304" pitchFamily="18" charset="0"/>
              </a:rPr>
              <a:t>n</a:t>
            </a:r>
            <a:r>
              <a:rPr lang="en-US" altLang="zh-CN" sz="2800" b="1">
                <a:latin typeface="Times New Roman" panose="02020603050405020304" pitchFamily="18" charset="0"/>
              </a:rPr>
              <a:t>; </a:t>
            </a:r>
            <a:r>
              <a:rPr lang="en-US" altLang="zh-CN" sz="2800">
                <a:latin typeface="Times New Roman" panose="02020603050405020304" pitchFamily="18" charset="0"/>
              </a:rPr>
              <a:t>i++)</a:t>
            </a:r>
            <a:r>
              <a:rPr lang="en-US" altLang="zh-CN" sz="2800" b="1">
                <a:latin typeface="Times New Roman" panose="02020603050405020304" pitchFamily="18" charset="0"/>
              </a:rPr>
              <a:t>      	</a:t>
            </a:r>
            <a:r>
              <a:rPr lang="en-US" altLang="zh-CN" sz="2800" b="1">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ea typeface="隶书" panose="02010509060101010101" pitchFamily="49" charset="-122"/>
              </a:rPr>
              <a:t>检查网络所有顶点</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if </a:t>
            </a:r>
            <a:r>
              <a:rPr lang="en-US" altLang="zh-CN" sz="2800">
                <a:latin typeface="Times New Roman" panose="02020603050405020304" pitchFamily="18" charset="0"/>
              </a:rPr>
              <a:t>(count[i]</a:t>
            </a:r>
            <a:r>
              <a:rPr lang="en-US" altLang="zh-CN" sz="2800" b="1">
                <a:latin typeface="Times New Roman" panose="02020603050405020304" pitchFamily="18" charset="0"/>
              </a:rPr>
              <a:t> </a:t>
            </a:r>
            <a:r>
              <a:rPr lang="en-US" altLang="zh-CN" sz="2800" b="1" i="1">
                <a:latin typeface="Times New Roman" panose="02020603050405020304" pitchFamily="18" charset="0"/>
              </a:rPr>
              <a:t>==</a:t>
            </a:r>
            <a:r>
              <a:rPr lang="en-US" altLang="zh-CN" sz="2800" b="1">
                <a:latin typeface="Times New Roman" panose="02020603050405020304" pitchFamily="18" charset="0"/>
              </a:rPr>
              <a:t> </a:t>
            </a:r>
            <a:r>
              <a:rPr lang="en-US" altLang="zh-CN" sz="2800">
                <a:latin typeface="Times New Roman" panose="02020603050405020304" pitchFamily="18" charset="0"/>
              </a:rPr>
              <a:t>0)</a:t>
            </a:r>
            <a:r>
              <a:rPr lang="en-US" altLang="zh-CN" sz="2800" b="1">
                <a:latin typeface="Times New Roman" panose="02020603050405020304" pitchFamily="18" charset="0"/>
              </a:rPr>
              <a:t>        	</a:t>
            </a:r>
            <a:r>
              <a:rPr lang="en-US" altLang="zh-CN" sz="2800" b="1">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ea typeface="隶书" panose="02010509060101010101" pitchFamily="49" charset="-122"/>
              </a:rPr>
              <a:t>入度为零的顶点进栈</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a:t>
            </a:r>
            <a:r>
              <a:rPr lang="en-US" altLang="zh-CN" sz="2800">
                <a:latin typeface="Times New Roman" panose="02020603050405020304" pitchFamily="18" charset="0"/>
              </a:rPr>
              <a:t> count[i]</a:t>
            </a:r>
            <a:r>
              <a:rPr lang="en-US" altLang="zh-CN" sz="2800" b="1">
                <a:latin typeface="Times New Roman" panose="02020603050405020304" pitchFamily="18" charset="0"/>
              </a:rPr>
              <a:t> = </a:t>
            </a:r>
            <a:r>
              <a:rPr lang="en-US" altLang="zh-CN" sz="2800">
                <a:latin typeface="Times New Roman" panose="02020603050405020304" pitchFamily="18" charset="0"/>
              </a:rPr>
              <a:t>top</a:t>
            </a:r>
            <a:r>
              <a:rPr lang="en-US" altLang="zh-CN" sz="2800" b="1">
                <a:latin typeface="Times New Roman" panose="02020603050405020304" pitchFamily="18" charset="0"/>
              </a:rPr>
              <a:t>;  </a:t>
            </a:r>
            <a:r>
              <a:rPr lang="en-US" altLang="zh-CN" sz="2800">
                <a:latin typeface="Times New Roman" panose="02020603050405020304" pitchFamily="18" charset="0"/>
              </a:rPr>
              <a:t>top </a:t>
            </a:r>
            <a:r>
              <a:rPr lang="en-US" altLang="zh-CN" sz="2800" b="1">
                <a:latin typeface="Times New Roman" panose="02020603050405020304" pitchFamily="18" charset="0"/>
              </a:rPr>
              <a:t>=</a:t>
            </a:r>
            <a:r>
              <a:rPr lang="en-US" altLang="zh-CN" sz="2800">
                <a:latin typeface="Times New Roman" panose="02020603050405020304" pitchFamily="18" charset="0"/>
              </a:rPr>
              <a:t> i</a:t>
            </a:r>
            <a:r>
              <a:rPr lang="en-US" altLang="zh-CN" sz="2800" b="1">
                <a:latin typeface="Times New Roman" panose="02020603050405020304" pitchFamily="18" charset="0"/>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rPr>
              <a:t>    for </a:t>
            </a:r>
            <a:r>
              <a:rPr lang="en-US" altLang="zh-CN" sz="2800">
                <a:latin typeface="Times New Roman" panose="02020603050405020304" pitchFamily="18" charset="0"/>
              </a:rPr>
              <a:t>(i </a:t>
            </a:r>
            <a:r>
              <a:rPr lang="en-US" altLang="zh-CN" sz="2800" b="1">
                <a:latin typeface="Times New Roman" panose="02020603050405020304" pitchFamily="18" charset="0"/>
              </a:rPr>
              <a:t>=</a:t>
            </a:r>
            <a:r>
              <a:rPr lang="en-US" altLang="zh-CN" sz="2800">
                <a:latin typeface="Times New Roman" panose="02020603050405020304" pitchFamily="18" charset="0"/>
              </a:rPr>
              <a:t> 0</a:t>
            </a:r>
            <a:r>
              <a:rPr lang="en-US" altLang="zh-CN" sz="2800" b="1">
                <a:latin typeface="Times New Roman" panose="02020603050405020304" pitchFamily="18" charset="0"/>
              </a:rPr>
              <a:t>; </a:t>
            </a:r>
            <a:r>
              <a:rPr lang="en-US" altLang="zh-CN" sz="2800">
                <a:latin typeface="Times New Roman" panose="02020603050405020304" pitchFamily="18" charset="0"/>
              </a:rPr>
              <a:t>i</a:t>
            </a:r>
            <a:r>
              <a:rPr lang="en-US" altLang="zh-CN" sz="2800" b="1">
                <a:latin typeface="Times New Roman" panose="02020603050405020304" pitchFamily="18" charset="0"/>
              </a:rPr>
              <a:t> &lt; </a:t>
            </a:r>
            <a:r>
              <a:rPr lang="en-US" altLang="zh-CN" sz="2800">
                <a:latin typeface="Times New Roman" panose="02020603050405020304" pitchFamily="18" charset="0"/>
              </a:rPr>
              <a:t>n</a:t>
            </a:r>
            <a:r>
              <a:rPr lang="en-US" altLang="zh-CN" sz="2800" b="1">
                <a:latin typeface="Times New Roman" panose="02020603050405020304" pitchFamily="18" charset="0"/>
              </a:rPr>
              <a:t>; </a:t>
            </a:r>
            <a:r>
              <a:rPr lang="en-US" altLang="zh-CN" sz="2800">
                <a:latin typeface="Times New Roman" panose="02020603050405020304" pitchFamily="18" charset="0"/>
              </a:rPr>
              <a:t>i++)</a:t>
            </a:r>
            <a:r>
              <a:rPr lang="en-US" altLang="zh-CN" sz="2800" b="1">
                <a:latin typeface="Times New Roman" panose="02020603050405020304" pitchFamily="18" charset="0"/>
              </a:rPr>
              <a:t>      	</a:t>
            </a:r>
            <a:r>
              <a:rPr lang="en-US" altLang="zh-CN" sz="2800" b="1">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ea typeface="隶书" panose="02010509060101010101" pitchFamily="49" charset="-122"/>
              </a:rPr>
              <a:t>期望输出</a:t>
            </a:r>
            <a:r>
              <a:rPr lang="en-US" altLang="zh-CN" sz="2800" b="1">
                <a:solidFill>
                  <a:schemeClr val="tx2"/>
                </a:solidFill>
                <a:latin typeface="Times New Roman" panose="02020603050405020304" pitchFamily="18" charset="0"/>
              </a:rPr>
              <a:t>n</a:t>
            </a:r>
            <a:r>
              <a:rPr lang="zh-CN" altLang="en-US" sz="2800">
                <a:solidFill>
                  <a:schemeClr val="tx2"/>
                </a:solidFill>
                <a:latin typeface="Times New Roman" panose="02020603050405020304" pitchFamily="18" charset="0"/>
                <a:ea typeface="隶书" panose="02010509060101010101" pitchFamily="49" charset="-122"/>
              </a:rPr>
              <a:t>个顶点</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if </a:t>
            </a:r>
            <a:r>
              <a:rPr lang="en-US" altLang="zh-CN" sz="2800">
                <a:latin typeface="Times New Roman" panose="02020603050405020304" pitchFamily="18" charset="0"/>
              </a:rPr>
              <a:t>(top</a:t>
            </a:r>
            <a:r>
              <a:rPr lang="en-US" altLang="zh-CN" sz="2800" b="1">
                <a:latin typeface="Times New Roman" panose="02020603050405020304" pitchFamily="18" charset="0"/>
              </a:rPr>
              <a:t> </a:t>
            </a:r>
            <a:r>
              <a:rPr lang="en-US" altLang="zh-CN" sz="2800" b="1" i="1">
                <a:latin typeface="Times New Roman" panose="02020603050405020304" pitchFamily="18" charset="0"/>
              </a:rPr>
              <a:t>==</a:t>
            </a:r>
            <a:r>
              <a:rPr lang="en-US" altLang="zh-CN" sz="2800" b="1">
                <a:latin typeface="Times New Roman" panose="02020603050405020304" pitchFamily="18" charset="0"/>
              </a:rPr>
              <a:t> </a:t>
            </a:r>
            <a:r>
              <a:rPr lang="en-US" altLang="zh-CN" sz="2800">
                <a:latin typeface="Courier New" panose="02070309020205020404" pitchFamily="49" charset="0"/>
              </a:rPr>
              <a:t>-</a:t>
            </a:r>
            <a:r>
              <a:rPr lang="en-US" altLang="zh-CN" sz="2800">
                <a:latin typeface="Times New Roman" panose="02020603050405020304" pitchFamily="18" charset="0"/>
              </a:rPr>
              <a:t>1) </a:t>
            </a:r>
            <a:r>
              <a:rPr lang="en-US" altLang="zh-CN" sz="2800" b="1">
                <a:latin typeface="Times New Roman" panose="02020603050405020304" pitchFamily="18" charset="0"/>
              </a:rPr>
              <a:t>{           	</a:t>
            </a:r>
            <a:r>
              <a:rPr lang="en-US" altLang="zh-CN" sz="2800" b="1">
                <a:solidFill>
                  <a:schemeClr val="tx2"/>
                </a:solidFill>
                <a:latin typeface="Times New Roman" panose="02020603050405020304" pitchFamily="18" charset="0"/>
              </a:rPr>
              <a:t>//</a:t>
            </a:r>
            <a:r>
              <a:rPr lang="zh-CN" altLang="en-US" sz="2800">
                <a:solidFill>
                  <a:schemeClr val="tx2"/>
                </a:solidFill>
                <a:latin typeface="隶书" panose="02010509060101010101" pitchFamily="49" charset="-122"/>
                <a:ea typeface="隶书" panose="02010509060101010101" pitchFamily="49" charset="-122"/>
              </a:rPr>
              <a:t>中途栈空</a:t>
            </a:r>
            <a:r>
              <a:rPr lang="en-US" altLang="zh-CN" sz="2800">
                <a:solidFill>
                  <a:schemeClr val="tx2"/>
                </a:solidFill>
                <a:latin typeface="隶书" panose="02010509060101010101" pitchFamily="49" charset="-122"/>
                <a:ea typeface="隶书" panose="02010509060101010101" pitchFamily="49" charset="-122"/>
              </a:rPr>
              <a:t>,</a:t>
            </a:r>
            <a:r>
              <a:rPr lang="zh-CN" altLang="en-US" sz="2800">
                <a:solidFill>
                  <a:schemeClr val="tx2"/>
                </a:solidFill>
                <a:latin typeface="隶书" panose="02010509060101010101" pitchFamily="49" charset="-122"/>
                <a:ea typeface="隶书" panose="02010509060101010101" pitchFamily="49" charset="-122"/>
              </a:rPr>
              <a:t>转出</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cout &lt;&lt; “</a:t>
            </a:r>
            <a:r>
              <a:rPr lang="zh-CN" altLang="en-US" sz="2800">
                <a:latin typeface="Times New Roman" panose="02020603050405020304" pitchFamily="18" charset="0"/>
                <a:ea typeface="隶书" panose="02010509060101010101" pitchFamily="49" charset="-122"/>
              </a:rPr>
              <a:t>网络中有回路</a:t>
            </a:r>
            <a:r>
              <a:rPr lang="zh-CN" altLang="en-US" sz="2800" b="1">
                <a:latin typeface="Times New Roman" panose="02020603050405020304" pitchFamily="18" charset="0"/>
              </a:rPr>
              <a:t>！</a:t>
            </a:r>
            <a:r>
              <a:rPr lang="en-US" altLang="zh-CN" sz="2800" b="1">
                <a:latin typeface="Times New Roman" panose="02020603050405020304" pitchFamily="18" charset="0"/>
              </a:rPr>
              <a:t>" &lt;&lt; endl;</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rPr>
              <a:t>            return;</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rPr>
              <a:t>        else {                               	</a:t>
            </a:r>
            <a:r>
              <a:rPr lang="en-US" altLang="zh-CN" sz="2800" b="1">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ea typeface="隶书" panose="02010509060101010101" pitchFamily="49" charset="-122"/>
              </a:rPr>
              <a:t>继续拓扑排序</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rPr>
              <a:t>            </a:t>
            </a:r>
            <a:r>
              <a:rPr lang="en-US" altLang="zh-CN" sz="2800">
                <a:latin typeface="Times New Roman" panose="02020603050405020304" pitchFamily="18" charset="0"/>
              </a:rPr>
              <a:t>v = top</a:t>
            </a:r>
            <a:r>
              <a:rPr lang="en-US" altLang="zh-CN" sz="2800" b="1">
                <a:latin typeface="Times New Roman" panose="02020603050405020304" pitchFamily="18" charset="0"/>
              </a:rPr>
              <a:t>;  </a:t>
            </a:r>
            <a:r>
              <a:rPr lang="en-US" altLang="zh-CN" sz="2800">
                <a:latin typeface="Times New Roman" panose="02020603050405020304" pitchFamily="18" charset="0"/>
              </a:rPr>
              <a:t>top = count[top]</a:t>
            </a:r>
            <a:r>
              <a:rPr lang="en-US" altLang="zh-CN" sz="2800" b="1">
                <a:latin typeface="Times New Roman" panose="02020603050405020304" pitchFamily="18" charset="0"/>
              </a:rPr>
              <a:t>;   	</a:t>
            </a:r>
            <a:r>
              <a:rPr lang="en-US" altLang="zh-CN" sz="2800" b="1">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ea typeface="隶书" panose="02010509060101010101" pitchFamily="49" charset="-122"/>
              </a:rPr>
              <a:t>退栈</a:t>
            </a:r>
            <a:r>
              <a:rPr lang="en-US" altLang="zh-CN" sz="2800" b="1">
                <a:solidFill>
                  <a:schemeClr val="tx2"/>
                </a:solidFill>
                <a:latin typeface="Times New Roman" panose="02020603050405020304" pitchFamily="18" charset="0"/>
              </a:rPr>
              <a:t>v</a:t>
            </a:r>
            <a:endParaRPr lang="en-US" altLang="zh-CN" sz="2800" b="1">
              <a:latin typeface="Times New Roman" panose="02020603050405020304" pitchFamily="18" charset="0"/>
            </a:endParaRPr>
          </a:p>
        </p:txBody>
      </p:sp>
    </p:spTree>
  </p:cSld>
  <p:clrMapOvr>
    <a:masterClrMapping/>
  </p:clrMapOvr>
  <p:transition spd="med">
    <p:wipe dir="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6D0F9A3-F1E3-42E4-8E5A-B430B9949CB4}"/>
              </a:ext>
            </a:extLst>
          </p:cNvPr>
          <p:cNvSpPr>
            <a:spLocks noGrp="1"/>
          </p:cNvSpPr>
          <p:nvPr>
            <p:ph type="sldNum" sz="quarter" idx="11"/>
          </p:nvPr>
        </p:nvSpPr>
        <p:spPr/>
        <p:txBody>
          <a:bodyPr/>
          <a:lstStyle/>
          <a:p>
            <a:r>
              <a:rPr lang="en-US" altLang="zh-CN"/>
              <a:t>146-</a:t>
            </a:r>
            <a:fld id="{53261CF5-B44A-40B1-9E84-977C533800C0}" type="slidenum">
              <a:rPr lang="en-US" altLang="zh-CN"/>
              <a:pPr/>
              <a:t>132</a:t>
            </a:fld>
            <a:endParaRPr lang="en-US" altLang="zh-CN"/>
          </a:p>
        </p:txBody>
      </p:sp>
      <p:sp>
        <p:nvSpPr>
          <p:cNvPr id="508930" name="Rectangle 2">
            <a:extLst>
              <a:ext uri="{FF2B5EF4-FFF2-40B4-BE49-F238E27FC236}">
                <a16:creationId xmlns:a16="http://schemas.microsoft.com/office/drawing/2014/main" id="{B1B6BCA9-9EE6-4D05-8364-E9D4E2CB9B54}"/>
              </a:ext>
            </a:extLst>
          </p:cNvPr>
          <p:cNvSpPr>
            <a:spLocks noGrp="1" noChangeArrowheads="1"/>
          </p:cNvSpPr>
          <p:nvPr>
            <p:ph type="body" idx="1"/>
          </p:nvPr>
        </p:nvSpPr>
        <p:spPr>
          <a:xfrm>
            <a:off x="457200" y="692150"/>
            <a:ext cx="8229600" cy="5868988"/>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rPr>
              <a:t>            cout &lt;&lt; </a:t>
            </a:r>
            <a:r>
              <a:rPr lang="en-US" altLang="zh-CN" sz="2800">
                <a:latin typeface="Times New Roman" panose="02020603050405020304" pitchFamily="18" charset="0"/>
              </a:rPr>
              <a:t>G.getValue(v)</a:t>
            </a:r>
            <a:r>
              <a:rPr lang="en-US" altLang="zh-CN" sz="2800" b="1">
                <a:latin typeface="Times New Roman" panose="02020603050405020304" pitchFamily="18" charset="0"/>
              </a:rPr>
              <a:t> &lt;&lt; </a:t>
            </a:r>
            <a:r>
              <a:rPr lang="en-US" altLang="zh-CN" sz="2800">
                <a:latin typeface="Times New Roman" panose="02020603050405020304" pitchFamily="18" charset="0"/>
              </a:rPr>
              <a:t>"  "</a:t>
            </a:r>
            <a:r>
              <a:rPr lang="en-US" altLang="zh-CN" sz="2800" b="1">
                <a:latin typeface="Times New Roman" panose="02020603050405020304" pitchFamily="18" charset="0"/>
              </a:rPr>
              <a:t> &lt;&lt; endl;   </a:t>
            </a:r>
            <a:r>
              <a:rPr lang="en-US" altLang="zh-CN" sz="2800" b="1">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ea typeface="隶书" panose="02010509060101010101" pitchFamily="49" charset="-122"/>
              </a:rPr>
              <a:t>输出</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rPr>
              <a:t>            </a:t>
            </a:r>
            <a:r>
              <a:rPr lang="en-US" altLang="zh-CN" sz="2800">
                <a:latin typeface="Times New Roman" panose="02020603050405020304" pitchFamily="18" charset="0"/>
              </a:rPr>
              <a:t>w = G.GetFirstNeighbor(v)</a:t>
            </a:r>
            <a:r>
              <a:rPr lang="en-US" altLang="zh-CN" sz="2800" b="1">
                <a:latin typeface="Times New Roman" panose="02020603050405020304" pitchFamily="18" charset="0"/>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rPr>
              <a:t>		  while </a:t>
            </a:r>
            <a:r>
              <a:rPr lang="en-US" altLang="zh-CN" sz="2800">
                <a:latin typeface="Times New Roman" panose="02020603050405020304" pitchFamily="18" charset="0"/>
              </a:rPr>
              <a:t>(w</a:t>
            </a:r>
            <a:r>
              <a:rPr lang="en-US" altLang="zh-CN" sz="2800" b="1">
                <a:latin typeface="Times New Roman" panose="02020603050405020304" pitchFamily="18" charset="0"/>
              </a:rPr>
              <a:t> != </a:t>
            </a:r>
            <a:r>
              <a:rPr lang="en-US" altLang="zh-CN" sz="2800">
                <a:latin typeface="Courier New" panose="02070309020205020404" pitchFamily="49" charset="0"/>
              </a:rPr>
              <a:t>-</a:t>
            </a:r>
            <a:r>
              <a:rPr lang="en-US" altLang="zh-CN" sz="2800">
                <a:latin typeface="Times New Roman" panose="02020603050405020304" pitchFamily="18" charset="0"/>
              </a:rPr>
              <a:t>1)</a:t>
            </a:r>
            <a:r>
              <a:rPr lang="en-US" altLang="zh-CN" sz="2800" b="1">
                <a:latin typeface="Times New Roman" panose="02020603050405020304" pitchFamily="18" charset="0"/>
              </a:rPr>
              <a:t> {    	 </a:t>
            </a:r>
            <a:r>
              <a:rPr lang="en-US" altLang="zh-CN" sz="2800" b="1">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ea typeface="隶书" panose="02010509060101010101" pitchFamily="49" charset="-122"/>
              </a:rPr>
              <a:t>扫描顶点</a:t>
            </a:r>
            <a:r>
              <a:rPr lang="en-US" altLang="zh-CN" sz="2800" b="1">
                <a:solidFill>
                  <a:schemeClr val="tx2"/>
                </a:solidFill>
                <a:latin typeface="Times New Roman" panose="02020603050405020304" pitchFamily="18" charset="0"/>
              </a:rPr>
              <a:t>v</a:t>
            </a:r>
            <a:r>
              <a:rPr lang="zh-CN" altLang="en-US" sz="2800">
                <a:solidFill>
                  <a:schemeClr val="tx2"/>
                </a:solidFill>
                <a:latin typeface="Times New Roman" panose="02020603050405020304" pitchFamily="18" charset="0"/>
                <a:ea typeface="隶书" panose="02010509060101010101" pitchFamily="49" charset="-122"/>
              </a:rPr>
              <a:t>的出边表</a:t>
            </a:r>
          </a:p>
          <a:p>
            <a:pPr>
              <a:lnSpc>
                <a:spcPct val="105000"/>
              </a:lnSpc>
              <a:spcBef>
                <a:spcPct val="5000"/>
              </a:spcBef>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count[w]</a:t>
            </a:r>
            <a:r>
              <a:rPr lang="en-US" altLang="zh-CN" sz="2800">
                <a:latin typeface="Courier New" panose="02070309020205020404" pitchFamily="49" charset="0"/>
              </a:rPr>
              <a:t>--</a:t>
            </a:r>
            <a:r>
              <a:rPr lang="en-US" altLang="zh-CN" sz="2800" b="1">
                <a:latin typeface="Times New Roman" panose="02020603050405020304" pitchFamily="18" charset="0"/>
              </a:rPr>
              <a:t>; 		 </a:t>
            </a:r>
            <a:r>
              <a:rPr lang="en-US" altLang="zh-CN" sz="2800" b="1">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ea typeface="隶书" panose="02010509060101010101" pitchFamily="49" charset="-122"/>
              </a:rPr>
              <a:t>邻接顶点入度减一</a:t>
            </a:r>
            <a:endParaRPr lang="zh-CN" altLang="en-US" sz="2800" b="1">
              <a:latin typeface="Times New Roman" panose="02020603050405020304" pitchFamily="18" charset="0"/>
            </a:endParaRPr>
          </a:p>
          <a:p>
            <a:pPr>
              <a:lnSpc>
                <a:spcPct val="105000"/>
              </a:lnSpc>
              <a:spcBef>
                <a:spcPct val="5000"/>
              </a:spcBef>
              <a:buFont typeface="Wingdings" panose="05000000000000000000" pitchFamily="2" charset="2"/>
              <a:buNone/>
            </a:pPr>
            <a:r>
              <a:rPr lang="zh-CN" altLang="en-US" sz="2800">
                <a:latin typeface="Times New Roman" panose="02020603050405020304" pitchFamily="18" charset="0"/>
              </a:rPr>
              <a:t>                 </a:t>
            </a:r>
            <a:r>
              <a:rPr lang="en-US" altLang="zh-CN" sz="2800" b="1">
                <a:latin typeface="Times New Roman" panose="02020603050405020304" pitchFamily="18" charset="0"/>
              </a:rPr>
              <a:t>if </a:t>
            </a:r>
            <a:r>
              <a:rPr lang="en-US" altLang="zh-CN" sz="2800">
                <a:latin typeface="Times New Roman" panose="02020603050405020304" pitchFamily="18" charset="0"/>
              </a:rPr>
              <a:t>(</a:t>
            </a:r>
            <a:r>
              <a:rPr lang="en-US" altLang="zh-CN" sz="2800" b="1">
                <a:latin typeface="Times New Roman" panose="02020603050405020304" pitchFamily="18" charset="0"/>
              </a:rPr>
              <a:t>!</a:t>
            </a:r>
            <a:r>
              <a:rPr lang="en-US" altLang="zh-CN" sz="2800">
                <a:latin typeface="Times New Roman" panose="02020603050405020304" pitchFamily="18" charset="0"/>
              </a:rPr>
              <a:t>count[w])               </a:t>
            </a:r>
            <a:r>
              <a:rPr lang="en-US" altLang="zh-CN" sz="2800" b="1">
                <a:solidFill>
                  <a:schemeClr val="tx2"/>
                </a:solidFill>
                <a:latin typeface="Times New Roman" panose="02020603050405020304" pitchFamily="18" charset="0"/>
              </a:rPr>
              <a:t>//</a:t>
            </a:r>
            <a:r>
              <a:rPr lang="zh-CN" altLang="en-US" sz="2800">
                <a:solidFill>
                  <a:schemeClr val="tx2"/>
                </a:solidFill>
                <a:latin typeface="隶书" panose="02010509060101010101" pitchFamily="49" charset="-122"/>
                <a:ea typeface="隶书" panose="02010509060101010101" pitchFamily="49" charset="-122"/>
              </a:rPr>
              <a:t>入度减至零</a:t>
            </a:r>
            <a:r>
              <a:rPr lang="en-US" altLang="zh-CN" sz="2800">
                <a:solidFill>
                  <a:schemeClr val="tx2"/>
                </a:solidFill>
                <a:latin typeface="隶书" panose="02010509060101010101" pitchFamily="49" charset="-122"/>
                <a:ea typeface="隶书" panose="02010509060101010101" pitchFamily="49" charset="-122"/>
              </a:rPr>
              <a:t>,</a:t>
            </a:r>
            <a:r>
              <a:rPr lang="zh-CN" altLang="en-US" sz="2800">
                <a:solidFill>
                  <a:schemeClr val="tx2"/>
                </a:solidFill>
                <a:latin typeface="隶书" panose="02010509060101010101" pitchFamily="49" charset="-122"/>
                <a:ea typeface="隶书" panose="02010509060101010101" pitchFamily="49" charset="-122"/>
              </a:rPr>
              <a:t>进栈</a:t>
            </a:r>
            <a:endParaRPr lang="zh-CN" altLang="en-US" sz="280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 </a:t>
            </a:r>
            <a:r>
              <a:rPr lang="en-US" altLang="zh-CN" sz="2800">
                <a:latin typeface="Times New Roman" panose="02020603050405020304" pitchFamily="18" charset="0"/>
              </a:rPr>
              <a:t>count[w]</a:t>
            </a:r>
            <a:r>
              <a:rPr lang="en-US" altLang="zh-CN" sz="2800" b="1">
                <a:latin typeface="Times New Roman" panose="02020603050405020304" pitchFamily="18" charset="0"/>
              </a:rPr>
              <a:t> = </a:t>
            </a:r>
            <a:r>
              <a:rPr lang="en-US" altLang="zh-CN" sz="2800">
                <a:latin typeface="Times New Roman" panose="02020603050405020304" pitchFamily="18" charset="0"/>
              </a:rPr>
              <a:t>top</a:t>
            </a:r>
            <a:r>
              <a:rPr lang="en-US" altLang="zh-CN" sz="2800" b="1">
                <a:latin typeface="Times New Roman" panose="02020603050405020304" pitchFamily="18" charset="0"/>
              </a:rPr>
              <a:t>;  </a:t>
            </a:r>
            <a:r>
              <a:rPr lang="en-US" altLang="zh-CN" sz="2800">
                <a:latin typeface="Times New Roman" panose="02020603050405020304" pitchFamily="18" charset="0"/>
              </a:rPr>
              <a:t>top = w</a:t>
            </a:r>
            <a:r>
              <a:rPr lang="en-US" altLang="zh-CN" sz="2800" b="1">
                <a:latin typeface="Times New Roman" panose="02020603050405020304" pitchFamily="18" charset="0"/>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rPr>
              <a:t>                 </a:t>
            </a:r>
            <a:r>
              <a:rPr lang="en-US" altLang="zh-CN" sz="2800">
                <a:latin typeface="Times New Roman" panose="02020603050405020304" pitchFamily="18" charset="0"/>
              </a:rPr>
              <a:t>w = G.GetNextNeighbor (v</a:t>
            </a:r>
            <a:r>
              <a:rPr lang="en-US" altLang="zh-CN" sz="2800" b="1">
                <a:latin typeface="Times New Roman" panose="02020603050405020304" pitchFamily="18" charset="0"/>
              </a:rPr>
              <a:t>, </a:t>
            </a:r>
            <a:r>
              <a:rPr lang="en-US" altLang="zh-CN" sz="2800">
                <a:latin typeface="Times New Roman" panose="02020603050405020304" pitchFamily="18" charset="0"/>
              </a:rPr>
              <a:t>w)</a:t>
            </a:r>
            <a:r>
              <a:rPr lang="en-US" altLang="zh-CN" sz="2800" b="1">
                <a:latin typeface="Times New Roman" panose="02020603050405020304" pitchFamily="18" charset="0"/>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rPr>
              <a:t>		  }     </a:t>
            </a:r>
            <a:r>
              <a:rPr lang="en-US" altLang="zh-CN" sz="2800" b="1">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ea typeface="隶书" panose="02010509060101010101" pitchFamily="49" charset="-122"/>
              </a:rPr>
              <a:t>一个顶点输出后，调整其邻接顶点入度</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      </a:t>
            </a:r>
            <a:r>
              <a:rPr lang="en-US" altLang="zh-CN" sz="2800" b="1">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ea typeface="隶书" panose="02010509060101010101" pitchFamily="49" charset="-122"/>
              </a:rPr>
              <a:t>输出一个顶点，继续</a:t>
            </a:r>
            <a:r>
              <a:rPr lang="en-US" altLang="zh-CN" sz="2800" b="1">
                <a:solidFill>
                  <a:schemeClr val="tx2"/>
                </a:solidFill>
                <a:latin typeface="Times New Roman" panose="02020603050405020304" pitchFamily="18" charset="0"/>
              </a:rPr>
              <a:t>for</a:t>
            </a:r>
            <a:r>
              <a:rPr lang="zh-CN" altLang="en-US" sz="2800">
                <a:solidFill>
                  <a:schemeClr val="tx2"/>
                </a:solidFill>
                <a:latin typeface="Times New Roman" panose="02020603050405020304" pitchFamily="18" charset="0"/>
                <a:ea typeface="隶书" panose="02010509060101010101" pitchFamily="49" charset="-122"/>
              </a:rPr>
              <a:t>循环</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rPr>
              <a:t>};</a:t>
            </a:r>
          </a:p>
        </p:txBody>
      </p:sp>
    </p:spTree>
  </p:cSld>
  <p:clrMapOvr>
    <a:masterClrMapping/>
  </p:clrMapOvr>
  <p:transition spd="med">
    <p:wipe dir="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716878F-C587-4281-86C1-B8EF9413EDE4}"/>
              </a:ext>
            </a:extLst>
          </p:cNvPr>
          <p:cNvSpPr>
            <a:spLocks noGrp="1"/>
          </p:cNvSpPr>
          <p:nvPr>
            <p:ph type="sldNum" sz="quarter" idx="11"/>
          </p:nvPr>
        </p:nvSpPr>
        <p:spPr/>
        <p:txBody>
          <a:bodyPr/>
          <a:lstStyle/>
          <a:p>
            <a:r>
              <a:rPr lang="en-US" altLang="zh-CN"/>
              <a:t>146-</a:t>
            </a:r>
            <a:fld id="{FD852DE6-B616-465C-BE9B-C1B5F682C60F}" type="slidenum">
              <a:rPr lang="en-US" altLang="zh-CN"/>
              <a:pPr/>
              <a:t>133</a:t>
            </a:fld>
            <a:endParaRPr lang="en-US" altLang="zh-CN"/>
          </a:p>
        </p:txBody>
      </p:sp>
      <p:sp>
        <p:nvSpPr>
          <p:cNvPr id="449538" name="Rectangle 2">
            <a:extLst>
              <a:ext uri="{FF2B5EF4-FFF2-40B4-BE49-F238E27FC236}">
                <a16:creationId xmlns:a16="http://schemas.microsoft.com/office/drawing/2014/main" id="{5ED06114-E20D-4CC5-AD00-34843F223058}"/>
              </a:ext>
            </a:extLst>
          </p:cNvPr>
          <p:cNvSpPr>
            <a:spLocks noGrp="1" noChangeArrowheads="1"/>
          </p:cNvSpPr>
          <p:nvPr>
            <p:ph type="body" idx="1"/>
          </p:nvPr>
        </p:nvSpPr>
        <p:spPr>
          <a:xfrm>
            <a:off x="457200" y="152400"/>
            <a:ext cx="8610600" cy="2346325"/>
          </a:xfrm>
        </p:spPr>
        <p:txBody>
          <a:bodyPr/>
          <a:lstStyle/>
          <a:p>
            <a:pPr>
              <a:lnSpc>
                <a:spcPct val="105000"/>
              </a:lnSpc>
              <a:spcBef>
                <a:spcPct val="0"/>
              </a:spcBef>
              <a:buClr>
                <a:srgbClr val="CC3300"/>
              </a:buClr>
              <a:buFont typeface="Wingdings" panose="05000000000000000000" pitchFamily="2" charset="2"/>
              <a:buNone/>
            </a:pPr>
            <a:r>
              <a:rPr lang="en-US" altLang="zh-CN" sz="4000" b="1">
                <a:solidFill>
                  <a:srgbClr val="CC3300"/>
                </a:solidFill>
                <a:ea typeface="仿宋_GB2312" pitchFamily="49" charset="-122"/>
              </a:rPr>
              <a:t>	</a:t>
            </a:r>
            <a:endParaRPr lang="en-US" altLang="zh-CN" sz="3600" b="1">
              <a:effectLst>
                <a:outerShdw blurRad="38100" dist="38100" dir="2700000" algn="tl">
                  <a:srgbClr val="C0C0C0"/>
                </a:outerShdw>
              </a:effectLst>
              <a:ea typeface="仿宋_GB2312" pitchFamily="49" charset="-122"/>
            </a:endParaRPr>
          </a:p>
        </p:txBody>
      </p:sp>
      <p:sp>
        <p:nvSpPr>
          <p:cNvPr id="449539" name="Rectangle 3">
            <a:extLst>
              <a:ext uri="{FF2B5EF4-FFF2-40B4-BE49-F238E27FC236}">
                <a16:creationId xmlns:a16="http://schemas.microsoft.com/office/drawing/2014/main" id="{49A6DDED-E815-4060-BF09-53671FBC2898}"/>
              </a:ext>
            </a:extLst>
          </p:cNvPr>
          <p:cNvSpPr>
            <a:spLocks noChangeArrowheads="1"/>
          </p:cNvSpPr>
          <p:nvPr/>
        </p:nvSpPr>
        <p:spPr bwMode="auto">
          <a:xfrm>
            <a:off x="552450" y="763588"/>
            <a:ext cx="8083550" cy="558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buClr>
                <a:srgbClr val="800080"/>
              </a:buClr>
              <a:buSzPct val="50000"/>
            </a:pPr>
            <a:r>
              <a:rPr lang="zh-CN" altLang="en-US" sz="3000" b="1">
                <a:latin typeface="Times New Roman" panose="02020603050405020304" pitchFamily="18" charset="0"/>
                <a:ea typeface="仿宋_GB2312" pitchFamily="49" charset="-122"/>
              </a:rPr>
              <a:t>分析此拓扑排序算法可知，如果</a:t>
            </a:r>
            <a:r>
              <a:rPr lang="en-US" altLang="zh-CN" sz="3000" b="1">
                <a:latin typeface="Times New Roman" panose="02020603050405020304" pitchFamily="18" charset="0"/>
                <a:ea typeface="仿宋_GB2312" pitchFamily="49" charset="-122"/>
              </a:rPr>
              <a:t>AOV</a:t>
            </a:r>
            <a:r>
              <a:rPr lang="zh-CN" altLang="en-US" sz="3000" b="1">
                <a:latin typeface="Times New Roman" panose="02020603050405020304" pitchFamily="18" charset="0"/>
                <a:ea typeface="仿宋_GB2312" pitchFamily="49" charset="-122"/>
              </a:rPr>
              <a:t>网络有</a:t>
            </a:r>
            <a:r>
              <a:rPr lang="en-US" altLang="zh-CN" sz="3000" b="1" i="1">
                <a:solidFill>
                  <a:schemeClr val="tx2"/>
                </a:solidFill>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个顶点，</a:t>
            </a:r>
            <a:r>
              <a:rPr lang="en-US" altLang="zh-CN" sz="3000" b="1" i="1">
                <a:solidFill>
                  <a:schemeClr val="tx2"/>
                </a:solidFill>
                <a:latin typeface="Times New Roman" panose="02020603050405020304" pitchFamily="18" charset="0"/>
                <a:ea typeface="仿宋_GB2312" pitchFamily="49" charset="-122"/>
              </a:rPr>
              <a:t>e</a:t>
            </a:r>
            <a:r>
              <a:rPr lang="zh-CN" altLang="en-US" sz="3000" b="1">
                <a:latin typeface="Times New Roman" panose="02020603050405020304" pitchFamily="18" charset="0"/>
                <a:ea typeface="仿宋_GB2312" pitchFamily="49" charset="-122"/>
              </a:rPr>
              <a:t>条边，在拓扑排序的过程中，搜索入度为零的顶点，建立链式栈所需要的时间是</a:t>
            </a:r>
            <a:r>
              <a:rPr lang="en-US" altLang="zh-CN" sz="3000" b="1">
                <a:solidFill>
                  <a:schemeClr val="tx2"/>
                </a:solidFill>
                <a:latin typeface="Times New Roman" panose="02020603050405020304" pitchFamily="18" charset="0"/>
                <a:ea typeface="仿宋_GB2312" pitchFamily="49" charset="-122"/>
              </a:rPr>
              <a:t>O(</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。在正常的情况下，有向图有</a:t>
            </a:r>
            <a:r>
              <a:rPr lang="en-US" altLang="zh-CN" sz="3000" b="1" i="1">
                <a:solidFill>
                  <a:schemeClr val="tx2"/>
                </a:solidFill>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个顶点，每个顶点进一次栈，出一次栈，共输出 </a:t>
            </a:r>
            <a:r>
              <a:rPr lang="en-US" altLang="zh-CN" sz="3000" b="1" i="1">
                <a:solidFill>
                  <a:schemeClr val="tx2"/>
                </a:solidFill>
                <a:latin typeface="Times New Roman" panose="02020603050405020304" pitchFamily="18" charset="0"/>
                <a:ea typeface="仿宋_GB2312" pitchFamily="49" charset="-122"/>
              </a:rPr>
              <a:t>n</a:t>
            </a:r>
            <a:r>
              <a:rPr lang="en-US" altLang="zh-CN" sz="3000" b="1" i="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次。顶点入度减一的运算共执行了</a:t>
            </a:r>
            <a:r>
              <a:rPr lang="en-US" altLang="zh-CN" sz="3000" b="1" i="1">
                <a:solidFill>
                  <a:schemeClr val="tx2"/>
                </a:solidFill>
                <a:latin typeface="Times New Roman" panose="02020603050405020304" pitchFamily="18" charset="0"/>
                <a:ea typeface="仿宋_GB2312" pitchFamily="49" charset="-122"/>
              </a:rPr>
              <a:t>e</a:t>
            </a:r>
            <a:r>
              <a:rPr lang="zh-CN" altLang="en-US" sz="3000" b="1">
                <a:latin typeface="Times New Roman" panose="02020603050405020304" pitchFamily="18" charset="0"/>
                <a:ea typeface="仿宋_GB2312" pitchFamily="49" charset="-122"/>
              </a:rPr>
              <a:t>次。所以总的时间复杂度为</a:t>
            </a:r>
            <a:r>
              <a:rPr lang="en-US" altLang="zh-CN" sz="3000" b="1">
                <a:solidFill>
                  <a:schemeClr val="tx2"/>
                </a:solidFill>
                <a:latin typeface="Times New Roman" panose="02020603050405020304" pitchFamily="18" charset="0"/>
                <a:ea typeface="仿宋_GB2312" pitchFamily="49" charset="-122"/>
              </a:rPr>
              <a:t>O(</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e</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p:txBody>
      </p:sp>
    </p:spTree>
  </p:cSld>
  <p:clrMapOvr>
    <a:masterClrMapping/>
  </p:clrMapOvr>
  <p:transition spd="med">
    <p:wipe dir="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2794FBC-B266-49C1-B89E-81054C45C7B5}"/>
              </a:ext>
            </a:extLst>
          </p:cNvPr>
          <p:cNvSpPr>
            <a:spLocks noGrp="1"/>
          </p:cNvSpPr>
          <p:nvPr>
            <p:ph type="sldNum" sz="quarter" idx="11"/>
          </p:nvPr>
        </p:nvSpPr>
        <p:spPr/>
        <p:txBody>
          <a:bodyPr/>
          <a:lstStyle/>
          <a:p>
            <a:r>
              <a:rPr lang="en-US" altLang="zh-CN"/>
              <a:t>146-</a:t>
            </a:r>
            <a:fld id="{C1CC3C2B-0820-42BB-825B-C0FD26CC0673}" type="slidenum">
              <a:rPr lang="en-US" altLang="zh-CN"/>
              <a:pPr/>
              <a:t>134</a:t>
            </a:fld>
            <a:endParaRPr lang="en-US" altLang="zh-CN"/>
          </a:p>
        </p:txBody>
      </p:sp>
      <p:sp>
        <p:nvSpPr>
          <p:cNvPr id="450562" name="Rectangle 2">
            <a:extLst>
              <a:ext uri="{FF2B5EF4-FFF2-40B4-BE49-F238E27FC236}">
                <a16:creationId xmlns:a16="http://schemas.microsoft.com/office/drawing/2014/main" id="{D0367E83-2D15-4901-AC15-A304219CB9F5}"/>
              </a:ext>
            </a:extLst>
          </p:cNvPr>
          <p:cNvSpPr>
            <a:spLocks noGrp="1" noChangeArrowheads="1"/>
          </p:cNvSpPr>
          <p:nvPr>
            <p:ph type="title"/>
          </p:nvPr>
        </p:nvSpPr>
        <p:spPr>
          <a:xfrm>
            <a:off x="1042988" y="381000"/>
            <a:ext cx="7392987" cy="1103313"/>
          </a:xfrm>
          <a:ln/>
          <a:extLst>
            <a:ext uri="{91240B29-F687-4F45-9708-019B960494DF}">
              <a14:hiddenLine xmlns:a14="http://schemas.microsoft.com/office/drawing/2010/main" w="9525">
                <a:solidFill>
                  <a:schemeClr val="tx2"/>
                </a:solidFill>
                <a:miter lim="800000"/>
                <a:headEnd/>
                <a:tailEnd/>
              </a14:hiddenLine>
            </a:ext>
          </a:extLst>
        </p:spPr>
        <p:txBody>
          <a:bodyPr/>
          <a:lstStyle/>
          <a:p>
            <a:pPr algn="just"/>
            <a:r>
              <a:rPr lang="zh-CN" altLang="en-US" sz="4000" b="1">
                <a:solidFill>
                  <a:schemeClr val="tx2"/>
                </a:solidFill>
                <a:latin typeface="华文新魏" panose="02010800040101010101" pitchFamily="2" charset="-122"/>
                <a:ea typeface="华文新魏" panose="02010800040101010101" pitchFamily="2" charset="-122"/>
              </a:rPr>
              <a:t>用边表示活动的网络</a:t>
            </a:r>
            <a:r>
              <a:rPr lang="en-US" altLang="zh-CN" sz="4000" b="1">
                <a:solidFill>
                  <a:schemeClr val="tx2"/>
                </a:solidFill>
                <a:latin typeface="华文新魏" panose="02010800040101010101" pitchFamily="2" charset="-122"/>
                <a:ea typeface="华文新魏" panose="02010800040101010101" pitchFamily="2" charset="-122"/>
              </a:rPr>
              <a:t>(AOE</a:t>
            </a:r>
            <a:r>
              <a:rPr lang="zh-CN" altLang="en-US" sz="4000" b="1">
                <a:solidFill>
                  <a:schemeClr val="tx2"/>
                </a:solidFill>
                <a:latin typeface="华文新魏" panose="02010800040101010101" pitchFamily="2" charset="-122"/>
                <a:ea typeface="华文新魏" panose="02010800040101010101" pitchFamily="2" charset="-122"/>
              </a:rPr>
              <a:t>网络</a:t>
            </a:r>
            <a:r>
              <a:rPr lang="en-US" altLang="zh-CN" sz="4000" b="1">
                <a:solidFill>
                  <a:schemeClr val="tx2"/>
                </a:solidFill>
                <a:latin typeface="华文新魏" panose="02010800040101010101" pitchFamily="2" charset="-122"/>
                <a:ea typeface="华文新魏" panose="02010800040101010101" pitchFamily="2" charset="-122"/>
              </a:rPr>
              <a:t>)</a:t>
            </a:r>
            <a:endParaRPr lang="en-US" altLang="zh-CN" sz="4000">
              <a:solidFill>
                <a:schemeClr val="tx2"/>
              </a:solidFill>
              <a:latin typeface="华文新魏" panose="02010800040101010101" pitchFamily="2" charset="-122"/>
              <a:ea typeface="华文新魏" panose="02010800040101010101" pitchFamily="2" charset="-122"/>
            </a:endParaRPr>
          </a:p>
        </p:txBody>
      </p:sp>
      <p:sp>
        <p:nvSpPr>
          <p:cNvPr id="450563" name="Rectangle 3">
            <a:extLst>
              <a:ext uri="{FF2B5EF4-FFF2-40B4-BE49-F238E27FC236}">
                <a16:creationId xmlns:a16="http://schemas.microsoft.com/office/drawing/2014/main" id="{0A70E08F-0FA7-4490-BEE5-2B02EB87C667}"/>
              </a:ext>
            </a:extLst>
          </p:cNvPr>
          <p:cNvSpPr>
            <a:spLocks noGrp="1" noChangeArrowheads="1"/>
          </p:cNvSpPr>
          <p:nvPr>
            <p:ph type="body" idx="1"/>
          </p:nvPr>
        </p:nvSpPr>
        <p:spPr>
          <a:xfrm>
            <a:off x="482600" y="1341438"/>
            <a:ext cx="8229600" cy="5410200"/>
          </a:xfrm>
        </p:spPr>
        <p:txBody>
          <a:bodyPr/>
          <a:lstStyle/>
          <a:p>
            <a:pPr>
              <a:lnSpc>
                <a:spcPct val="110000"/>
              </a:lnSpc>
              <a:buClr>
                <a:srgbClr val="800080"/>
              </a:buClr>
              <a:buSzPct val="50000"/>
            </a:pPr>
            <a:r>
              <a:rPr lang="zh-CN" altLang="en-US" sz="3000" b="1">
                <a:latin typeface="Times New Roman" panose="02020603050405020304" pitchFamily="18" charset="0"/>
                <a:ea typeface="仿宋_GB2312" pitchFamily="49" charset="-122"/>
              </a:rPr>
              <a:t>如果在</a:t>
            </a:r>
            <a:r>
              <a:rPr lang="zh-CN" altLang="en-US" sz="3000" b="1">
                <a:solidFill>
                  <a:schemeClr val="tx2"/>
                </a:solidFill>
                <a:latin typeface="Times New Roman" panose="02020603050405020304" pitchFamily="18" charset="0"/>
                <a:ea typeface="仿宋_GB2312" pitchFamily="49" charset="-122"/>
              </a:rPr>
              <a:t>无有向环的带权有向图</a:t>
            </a:r>
            <a:r>
              <a:rPr lang="zh-CN" altLang="en-US" sz="3000" b="1">
                <a:latin typeface="Times New Roman" panose="02020603050405020304" pitchFamily="18" charset="0"/>
                <a:ea typeface="仿宋_GB2312" pitchFamily="49" charset="-122"/>
              </a:rPr>
              <a:t>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用有向边表示一个工程中的</a:t>
            </a:r>
            <a:r>
              <a:rPr lang="zh-CN" altLang="en-US" sz="3000" b="1">
                <a:solidFill>
                  <a:schemeClr val="tx2"/>
                </a:solidFill>
                <a:latin typeface="Times New Roman" panose="02020603050405020304" pitchFamily="18" charset="0"/>
                <a:ea typeface="仿宋_GB2312" pitchFamily="49" charset="-122"/>
              </a:rPr>
              <a:t>活动</a:t>
            </a: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(Activity), </a:t>
            </a:r>
            <a:r>
              <a:rPr lang="zh-CN" altLang="en-US" sz="3000" b="1">
                <a:latin typeface="Times New Roman" panose="02020603050405020304" pitchFamily="18" charset="0"/>
                <a:ea typeface="仿宋_GB2312" pitchFamily="49" charset="-122"/>
              </a:rPr>
              <a:t>用边上权值表示</a:t>
            </a:r>
            <a:r>
              <a:rPr lang="zh-CN" altLang="en-US" sz="3000" b="1">
                <a:solidFill>
                  <a:schemeClr val="tx2"/>
                </a:solidFill>
                <a:latin typeface="Times New Roman" panose="02020603050405020304" pitchFamily="18" charset="0"/>
                <a:ea typeface="仿宋_GB2312" pitchFamily="49" charset="-122"/>
              </a:rPr>
              <a:t>活动持续时间</a:t>
            </a: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(Duration),  </a:t>
            </a:r>
            <a:r>
              <a:rPr lang="zh-CN" altLang="en-US" sz="3000" b="1">
                <a:latin typeface="Times New Roman" panose="02020603050405020304" pitchFamily="18" charset="0"/>
                <a:ea typeface="仿宋_GB2312" pitchFamily="49" charset="-122"/>
              </a:rPr>
              <a:t>用顶点表示</a:t>
            </a:r>
            <a:r>
              <a:rPr lang="zh-CN" altLang="en-US" sz="3000" b="1">
                <a:solidFill>
                  <a:schemeClr val="tx2"/>
                </a:solidFill>
                <a:latin typeface="Times New Roman" panose="02020603050405020304" pitchFamily="18" charset="0"/>
                <a:ea typeface="仿宋_GB2312" pitchFamily="49" charset="-122"/>
              </a:rPr>
              <a:t>事件</a:t>
            </a: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(Event),  </a:t>
            </a:r>
            <a:r>
              <a:rPr lang="zh-CN" altLang="en-US" sz="3000" b="1">
                <a:latin typeface="Times New Roman" panose="02020603050405020304" pitchFamily="18" charset="0"/>
                <a:ea typeface="仿宋_GB2312" pitchFamily="49" charset="-122"/>
              </a:rPr>
              <a:t>则这样的有向图叫做用边表示活动的网络</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简称 </a:t>
            </a:r>
            <a:r>
              <a:rPr lang="en-US" altLang="zh-CN" sz="3000" b="1">
                <a:latin typeface="Times New Roman" panose="02020603050405020304" pitchFamily="18" charset="0"/>
                <a:ea typeface="仿宋_GB2312" pitchFamily="49" charset="-122"/>
              </a:rPr>
              <a:t>AOE ( Activity On Edges ) </a:t>
            </a:r>
            <a:r>
              <a:rPr lang="zh-CN" altLang="en-US" sz="3000" b="1">
                <a:latin typeface="Times New Roman" panose="02020603050405020304" pitchFamily="18" charset="0"/>
                <a:ea typeface="仿宋_GB2312" pitchFamily="49" charset="-122"/>
              </a:rPr>
              <a:t>网络。</a:t>
            </a:r>
          </a:p>
          <a:p>
            <a:pPr>
              <a:lnSpc>
                <a:spcPct val="110000"/>
              </a:lnSpc>
              <a:buClr>
                <a:srgbClr val="800080"/>
              </a:buClr>
              <a:buSzPct val="50000"/>
            </a:pPr>
            <a:r>
              <a:rPr lang="en-US" altLang="zh-CN" sz="3000" b="1">
                <a:latin typeface="Times New Roman" panose="02020603050405020304" pitchFamily="18" charset="0"/>
                <a:ea typeface="仿宋_GB2312" pitchFamily="49" charset="-122"/>
              </a:rPr>
              <a:t>AOE</a:t>
            </a:r>
            <a:r>
              <a:rPr lang="zh-CN" altLang="en-US" sz="3000" b="1">
                <a:latin typeface="Times New Roman" panose="02020603050405020304" pitchFamily="18" charset="0"/>
                <a:ea typeface="仿宋_GB2312" pitchFamily="49" charset="-122"/>
              </a:rPr>
              <a:t>网络在某些工程估算方面非常有用。例如，可以使人们了解：</a:t>
            </a:r>
          </a:p>
          <a:p>
            <a:pPr lvl="1">
              <a:lnSpc>
                <a:spcPct val="110000"/>
              </a:lnSpc>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完成整个工程至少需要多少时间</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假设网络中没有环</a:t>
            </a:r>
            <a:r>
              <a:rPr lang="en-US" altLang="zh-CN" sz="3000" b="1">
                <a:latin typeface="Times New Roman" panose="02020603050405020304" pitchFamily="18" charset="0"/>
                <a:ea typeface="仿宋_GB2312" pitchFamily="49" charset="-122"/>
              </a:rPr>
              <a:t>)? </a:t>
            </a:r>
            <a:endParaRPr lang="en-US" altLang="zh-CN" sz="3000">
              <a:latin typeface="Times New Roman" panose="02020603050405020304" pitchFamily="18" charset="0"/>
              <a:ea typeface="仿宋_GB2312" pitchFamily="49" charset="-122"/>
            </a:endParaRPr>
          </a:p>
        </p:txBody>
      </p:sp>
    </p:spTree>
  </p:cSld>
  <p:clrMapOvr>
    <a:masterClrMapping/>
  </p:clrMapOvr>
  <p:transition spd="med">
    <p:wipe dir="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74AEBADF-D266-4C70-A6D1-7A5F4963205D}"/>
              </a:ext>
            </a:extLst>
          </p:cNvPr>
          <p:cNvSpPr>
            <a:spLocks noGrp="1"/>
          </p:cNvSpPr>
          <p:nvPr>
            <p:ph type="sldNum" sz="quarter" idx="11"/>
          </p:nvPr>
        </p:nvSpPr>
        <p:spPr/>
        <p:txBody>
          <a:bodyPr/>
          <a:lstStyle/>
          <a:p>
            <a:r>
              <a:rPr lang="en-US" altLang="zh-CN"/>
              <a:t>146-</a:t>
            </a:r>
            <a:fld id="{D256ABBB-9089-4867-8474-D17D93471991}" type="slidenum">
              <a:rPr lang="en-US" altLang="zh-CN"/>
              <a:pPr/>
              <a:t>135</a:t>
            </a:fld>
            <a:endParaRPr lang="en-US" altLang="zh-CN"/>
          </a:p>
        </p:txBody>
      </p:sp>
      <p:sp>
        <p:nvSpPr>
          <p:cNvPr id="451586" name="Rectangle 2">
            <a:extLst>
              <a:ext uri="{FF2B5EF4-FFF2-40B4-BE49-F238E27FC236}">
                <a16:creationId xmlns:a16="http://schemas.microsoft.com/office/drawing/2014/main" id="{62FC126E-9F34-4482-9D6C-F68AD803754E}"/>
              </a:ext>
            </a:extLst>
          </p:cNvPr>
          <p:cNvSpPr>
            <a:spLocks noGrp="1" noChangeArrowheads="1"/>
          </p:cNvSpPr>
          <p:nvPr>
            <p:ph type="body" idx="1"/>
          </p:nvPr>
        </p:nvSpPr>
        <p:spPr>
          <a:xfrm>
            <a:off x="514350" y="738188"/>
            <a:ext cx="8305800" cy="5715000"/>
          </a:xfrm>
        </p:spPr>
        <p:txBody>
          <a:bodyPr/>
          <a:lstStyle/>
          <a:p>
            <a:pPr lvl="1">
              <a:lnSpc>
                <a:spcPct val="105000"/>
              </a:lnSpc>
              <a:spcBef>
                <a:spcPct val="0"/>
              </a:spcBef>
              <a:buClr>
                <a:srgbClr val="339966"/>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为缩短完成工程所需的时间</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应当加快哪些活动</a:t>
            </a:r>
            <a:r>
              <a:rPr lang="en-US" altLang="zh-CN" sz="3000" b="1">
                <a:latin typeface="Times New Roman" panose="02020603050405020304" pitchFamily="18" charset="0"/>
                <a:ea typeface="仿宋_GB2312" pitchFamily="49" charset="-122"/>
              </a:rPr>
              <a:t>?  	</a:t>
            </a:r>
          </a:p>
          <a:p>
            <a:pPr>
              <a:lnSpc>
                <a:spcPct val="105000"/>
              </a:lnSpc>
              <a:spcBef>
                <a:spcPct val="0"/>
              </a:spcBef>
              <a:buClr>
                <a:srgbClr val="800080"/>
              </a:buClr>
              <a:buSzPct val="50000"/>
            </a:pPr>
            <a:r>
              <a:rPr lang="zh-CN" altLang="en-US" sz="3000" b="1">
                <a:latin typeface="Times New Roman" panose="02020603050405020304" pitchFamily="18" charset="0"/>
                <a:ea typeface="仿宋_GB2312" pitchFamily="49" charset="-122"/>
              </a:rPr>
              <a:t>从源点到各个顶点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以至从源点到汇点的有向路径可能不止一条。  这些路径的长度也可能不同。  完成不同路径的活动所需的时间虽然不同</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但只有各条路径上所有活动都完成了</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整个工程才算完成。</a:t>
            </a:r>
          </a:p>
          <a:p>
            <a:pPr>
              <a:lnSpc>
                <a:spcPct val="105000"/>
              </a:lnSpc>
              <a:spcBef>
                <a:spcPct val="0"/>
              </a:spcBef>
              <a:buClr>
                <a:srgbClr val="800080"/>
              </a:buClr>
              <a:buSzPct val="50000"/>
            </a:pPr>
            <a:r>
              <a:rPr lang="zh-CN" altLang="en-US" sz="3000" b="1">
                <a:latin typeface="Times New Roman" panose="02020603050405020304" pitchFamily="18" charset="0"/>
                <a:ea typeface="仿宋_GB2312" pitchFamily="49" charset="-122"/>
              </a:rPr>
              <a:t>因此</a:t>
            </a:r>
            <a:r>
              <a:rPr lang="en-US" altLang="zh-CN" sz="3000" b="1">
                <a:latin typeface="Times New Roman" panose="02020603050405020304" pitchFamily="18" charset="0"/>
                <a:ea typeface="仿宋_GB2312" pitchFamily="49" charset="-122"/>
              </a:rPr>
              <a:t>, </a:t>
            </a:r>
            <a:r>
              <a:rPr lang="zh-CN" altLang="en-US" sz="3000" b="1">
                <a:solidFill>
                  <a:srgbClr val="FF3300"/>
                </a:solidFill>
                <a:latin typeface="Times New Roman" panose="02020603050405020304" pitchFamily="18" charset="0"/>
                <a:ea typeface="仿宋_GB2312" pitchFamily="49" charset="-122"/>
              </a:rPr>
              <a:t>完成整个工程所需的时间取决于从源点到汇点的最长路径长度</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即在这条路径上所有活动的持续时间之和。</a:t>
            </a:r>
            <a:r>
              <a:rPr lang="zh-CN" altLang="en-US" sz="3000" b="1">
                <a:solidFill>
                  <a:srgbClr val="FF3300"/>
                </a:solidFill>
                <a:latin typeface="Times New Roman" panose="02020603050405020304" pitchFamily="18" charset="0"/>
                <a:ea typeface="仿宋_GB2312" pitchFamily="49" charset="-122"/>
              </a:rPr>
              <a:t>这条路径长度最长的路径就叫做关键路径</a:t>
            </a:r>
            <a:r>
              <a:rPr lang="en-US" altLang="zh-CN" sz="3000" b="1">
                <a:latin typeface="Times New Roman" panose="02020603050405020304" pitchFamily="18" charset="0"/>
                <a:ea typeface="仿宋_GB2312" pitchFamily="49" charset="-122"/>
              </a:rPr>
              <a:t>(Critical Path)</a:t>
            </a:r>
            <a:r>
              <a:rPr lang="zh-CN" altLang="en-US" sz="3000" b="1">
                <a:latin typeface="Times New Roman" panose="02020603050405020304" pitchFamily="18" charset="0"/>
                <a:ea typeface="仿宋_GB2312" pitchFamily="49" charset="-122"/>
              </a:rPr>
              <a:t>。</a:t>
            </a:r>
          </a:p>
        </p:txBody>
      </p:sp>
    </p:spTree>
  </p:cSld>
  <p:clrMapOvr>
    <a:masterClrMapping/>
  </p:clrMapOvr>
  <p:transition spd="med">
    <p:wipe dir="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4">
            <a:extLst>
              <a:ext uri="{FF2B5EF4-FFF2-40B4-BE49-F238E27FC236}">
                <a16:creationId xmlns:a16="http://schemas.microsoft.com/office/drawing/2014/main" id="{22383D34-0E59-4FD5-B305-0F13AAE7816C}"/>
              </a:ext>
            </a:extLst>
          </p:cNvPr>
          <p:cNvSpPr>
            <a:spLocks noGrp="1"/>
          </p:cNvSpPr>
          <p:nvPr>
            <p:ph type="sldNum" sz="quarter" idx="11"/>
          </p:nvPr>
        </p:nvSpPr>
        <p:spPr/>
        <p:txBody>
          <a:bodyPr/>
          <a:lstStyle/>
          <a:p>
            <a:r>
              <a:rPr lang="en-US" altLang="zh-CN"/>
              <a:t>146-</a:t>
            </a:r>
            <a:fld id="{6F750749-21B5-4C68-B793-4CE214C23F74}" type="slidenum">
              <a:rPr lang="en-US" altLang="zh-CN"/>
              <a:pPr/>
              <a:t>136</a:t>
            </a:fld>
            <a:endParaRPr lang="en-US" altLang="zh-CN"/>
          </a:p>
        </p:txBody>
      </p:sp>
      <p:grpSp>
        <p:nvGrpSpPr>
          <p:cNvPr id="452639" name="Group 31">
            <a:extLst>
              <a:ext uri="{FF2B5EF4-FFF2-40B4-BE49-F238E27FC236}">
                <a16:creationId xmlns:a16="http://schemas.microsoft.com/office/drawing/2014/main" id="{4AB25888-A404-40DA-90AC-9E1B538D0CFB}"/>
              </a:ext>
            </a:extLst>
          </p:cNvPr>
          <p:cNvGrpSpPr>
            <a:grpSpLocks/>
          </p:cNvGrpSpPr>
          <p:nvPr/>
        </p:nvGrpSpPr>
        <p:grpSpPr bwMode="auto">
          <a:xfrm>
            <a:off x="974725" y="3429000"/>
            <a:ext cx="7102475" cy="2425700"/>
            <a:chOff x="614" y="2160"/>
            <a:chExt cx="4474" cy="1528"/>
          </a:xfrm>
        </p:grpSpPr>
        <p:sp>
          <p:nvSpPr>
            <p:cNvPr id="452610" name="Line 2">
              <a:extLst>
                <a:ext uri="{FF2B5EF4-FFF2-40B4-BE49-F238E27FC236}">
                  <a16:creationId xmlns:a16="http://schemas.microsoft.com/office/drawing/2014/main" id="{ED186F70-CF88-4B0D-9D9F-40848C02615A}"/>
                </a:ext>
              </a:extLst>
            </p:cNvPr>
            <p:cNvSpPr>
              <a:spLocks noChangeShapeType="1"/>
            </p:cNvSpPr>
            <p:nvPr/>
          </p:nvSpPr>
          <p:spPr bwMode="auto">
            <a:xfrm flipV="1">
              <a:off x="864" y="2400"/>
              <a:ext cx="624" cy="432"/>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11" name="Line 3">
              <a:extLst>
                <a:ext uri="{FF2B5EF4-FFF2-40B4-BE49-F238E27FC236}">
                  <a16:creationId xmlns:a16="http://schemas.microsoft.com/office/drawing/2014/main" id="{27F32B55-42CD-4A78-BF29-741DEF948831}"/>
                </a:ext>
              </a:extLst>
            </p:cNvPr>
            <p:cNvSpPr>
              <a:spLocks noChangeShapeType="1"/>
            </p:cNvSpPr>
            <p:nvPr/>
          </p:nvSpPr>
          <p:spPr bwMode="auto">
            <a:xfrm>
              <a:off x="864" y="3024"/>
              <a:ext cx="576" cy="336"/>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12" name="Line 4">
              <a:extLst>
                <a:ext uri="{FF2B5EF4-FFF2-40B4-BE49-F238E27FC236}">
                  <a16:creationId xmlns:a16="http://schemas.microsoft.com/office/drawing/2014/main" id="{B7CFBA4A-BA10-42A0-9BE4-7C683C29FFEE}"/>
                </a:ext>
              </a:extLst>
            </p:cNvPr>
            <p:cNvSpPr>
              <a:spLocks noChangeShapeType="1"/>
            </p:cNvSpPr>
            <p:nvPr/>
          </p:nvSpPr>
          <p:spPr bwMode="auto">
            <a:xfrm>
              <a:off x="1680" y="2400"/>
              <a:ext cx="576" cy="432"/>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13" name="Line 5">
              <a:extLst>
                <a:ext uri="{FF2B5EF4-FFF2-40B4-BE49-F238E27FC236}">
                  <a16:creationId xmlns:a16="http://schemas.microsoft.com/office/drawing/2014/main" id="{47F88811-B949-4126-872C-EA47431D13E4}"/>
                </a:ext>
              </a:extLst>
            </p:cNvPr>
            <p:cNvSpPr>
              <a:spLocks noChangeShapeType="1"/>
            </p:cNvSpPr>
            <p:nvPr/>
          </p:nvSpPr>
          <p:spPr bwMode="auto">
            <a:xfrm flipV="1">
              <a:off x="1680" y="3024"/>
              <a:ext cx="576" cy="384"/>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14" name="Line 6">
              <a:extLst>
                <a:ext uri="{FF2B5EF4-FFF2-40B4-BE49-F238E27FC236}">
                  <a16:creationId xmlns:a16="http://schemas.microsoft.com/office/drawing/2014/main" id="{E4B19E8E-4DE8-4D55-93EF-70625860E472}"/>
                </a:ext>
              </a:extLst>
            </p:cNvPr>
            <p:cNvSpPr>
              <a:spLocks noChangeShapeType="1"/>
            </p:cNvSpPr>
            <p:nvPr/>
          </p:nvSpPr>
          <p:spPr bwMode="auto">
            <a:xfrm flipV="1">
              <a:off x="2448" y="2400"/>
              <a:ext cx="624" cy="432"/>
            </a:xfrm>
            <a:prstGeom prst="line">
              <a:avLst/>
            </a:prstGeom>
            <a:noFill/>
            <a:ln w="28575">
              <a:solidFill>
                <a:srgbClr val="CC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15" name="Line 7">
              <a:extLst>
                <a:ext uri="{FF2B5EF4-FFF2-40B4-BE49-F238E27FC236}">
                  <a16:creationId xmlns:a16="http://schemas.microsoft.com/office/drawing/2014/main" id="{C2DF6307-C0A6-444D-8713-450A91B90BD1}"/>
                </a:ext>
              </a:extLst>
            </p:cNvPr>
            <p:cNvSpPr>
              <a:spLocks noChangeShapeType="1"/>
            </p:cNvSpPr>
            <p:nvPr/>
          </p:nvSpPr>
          <p:spPr bwMode="auto">
            <a:xfrm>
              <a:off x="2448" y="3024"/>
              <a:ext cx="576" cy="336"/>
            </a:xfrm>
            <a:prstGeom prst="line">
              <a:avLst/>
            </a:prstGeom>
            <a:noFill/>
            <a:ln w="28575">
              <a:solidFill>
                <a:srgbClr val="CC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16" name="Line 8">
              <a:extLst>
                <a:ext uri="{FF2B5EF4-FFF2-40B4-BE49-F238E27FC236}">
                  <a16:creationId xmlns:a16="http://schemas.microsoft.com/office/drawing/2014/main" id="{B359169D-5892-4688-AB40-D85ABDA153F4}"/>
                </a:ext>
              </a:extLst>
            </p:cNvPr>
            <p:cNvSpPr>
              <a:spLocks noChangeShapeType="1"/>
            </p:cNvSpPr>
            <p:nvPr/>
          </p:nvSpPr>
          <p:spPr bwMode="auto">
            <a:xfrm>
              <a:off x="3264" y="2400"/>
              <a:ext cx="576" cy="432"/>
            </a:xfrm>
            <a:prstGeom prst="line">
              <a:avLst/>
            </a:prstGeom>
            <a:noFill/>
            <a:ln w="28575">
              <a:solidFill>
                <a:srgbClr val="CC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17" name="Line 9">
              <a:extLst>
                <a:ext uri="{FF2B5EF4-FFF2-40B4-BE49-F238E27FC236}">
                  <a16:creationId xmlns:a16="http://schemas.microsoft.com/office/drawing/2014/main" id="{2EBABB4A-6312-4634-947F-BD10B1623EC1}"/>
                </a:ext>
              </a:extLst>
            </p:cNvPr>
            <p:cNvSpPr>
              <a:spLocks noChangeShapeType="1"/>
            </p:cNvSpPr>
            <p:nvPr/>
          </p:nvSpPr>
          <p:spPr bwMode="auto">
            <a:xfrm flipV="1">
              <a:off x="3264" y="3024"/>
              <a:ext cx="576" cy="384"/>
            </a:xfrm>
            <a:prstGeom prst="line">
              <a:avLst/>
            </a:prstGeom>
            <a:noFill/>
            <a:ln w="28575">
              <a:solidFill>
                <a:srgbClr val="CC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18" name="Line 10">
              <a:extLst>
                <a:ext uri="{FF2B5EF4-FFF2-40B4-BE49-F238E27FC236}">
                  <a16:creationId xmlns:a16="http://schemas.microsoft.com/office/drawing/2014/main" id="{CB806E45-2EDC-4E17-8525-95A8450B472E}"/>
                </a:ext>
              </a:extLst>
            </p:cNvPr>
            <p:cNvSpPr>
              <a:spLocks noChangeShapeType="1"/>
            </p:cNvSpPr>
            <p:nvPr/>
          </p:nvSpPr>
          <p:spPr bwMode="auto">
            <a:xfrm>
              <a:off x="4080" y="2928"/>
              <a:ext cx="720" cy="0"/>
            </a:xfrm>
            <a:prstGeom prst="line">
              <a:avLst/>
            </a:prstGeom>
            <a:noFill/>
            <a:ln w="28575">
              <a:solidFill>
                <a:srgbClr val="CC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52619" name="AutoShape 11">
              <a:extLst>
                <a:ext uri="{FF2B5EF4-FFF2-40B4-BE49-F238E27FC236}">
                  <a16:creationId xmlns:a16="http://schemas.microsoft.com/office/drawing/2014/main" id="{C4AB4EAB-4744-4A6B-AEAA-32AD7D9E8235}"/>
                </a:ext>
              </a:extLst>
            </p:cNvPr>
            <p:cNvCxnSpPr>
              <a:cxnSpLocks noChangeShapeType="1"/>
            </p:cNvCxnSpPr>
            <p:nvPr/>
          </p:nvCxnSpPr>
          <p:spPr bwMode="auto">
            <a:xfrm rot="16200000" flipH="1">
              <a:off x="2327" y="2863"/>
              <a:ext cx="1" cy="1380"/>
            </a:xfrm>
            <a:prstGeom prst="curvedConnector3">
              <a:avLst>
                <a:gd name="adj1" fmla="val 17400000"/>
              </a:avLst>
            </a:prstGeom>
            <a:noFill/>
            <a:ln w="28575">
              <a:solidFill>
                <a:srgbClr val="CC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2620" name="Text Box 12">
              <a:extLst>
                <a:ext uri="{FF2B5EF4-FFF2-40B4-BE49-F238E27FC236}">
                  <a16:creationId xmlns:a16="http://schemas.microsoft.com/office/drawing/2014/main" id="{8E3692BC-1BE7-4F1B-84B4-80EFFBBC465D}"/>
                </a:ext>
              </a:extLst>
            </p:cNvPr>
            <p:cNvSpPr txBox="1">
              <a:spLocks noChangeArrowheads="1"/>
            </p:cNvSpPr>
            <p:nvPr/>
          </p:nvSpPr>
          <p:spPr bwMode="auto">
            <a:xfrm>
              <a:off x="3398" y="3210"/>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800080"/>
                  </a:solidFill>
                  <a:ea typeface="宋体" panose="02010600030101010101" pitchFamily="2" charset="-122"/>
                </a:rPr>
                <a:t>a</a:t>
              </a:r>
              <a:r>
                <a:rPr kumimoji="1" lang="en-US" altLang="zh-CN" sz="2800" b="1" baseline="-25000">
                  <a:solidFill>
                    <a:srgbClr val="800080"/>
                  </a:solidFill>
                  <a:ea typeface="宋体" panose="02010600030101010101" pitchFamily="2" charset="-122"/>
                </a:rPr>
                <a:t>9</a:t>
              </a:r>
              <a:r>
                <a:rPr kumimoji="1" lang="en-US" altLang="zh-CN" sz="2800" b="1">
                  <a:solidFill>
                    <a:srgbClr val="800080"/>
                  </a:solidFill>
                  <a:ea typeface="宋体" panose="02010600030101010101" pitchFamily="2" charset="-122"/>
                </a:rPr>
                <a:t>=6</a:t>
              </a:r>
              <a:endParaRPr kumimoji="1" lang="en-US" altLang="zh-CN" sz="2800" b="1">
                <a:ea typeface="宋体" panose="02010600030101010101" pitchFamily="2" charset="-122"/>
              </a:endParaRPr>
            </a:p>
          </p:txBody>
        </p:sp>
        <p:sp>
          <p:nvSpPr>
            <p:cNvPr id="452621" name="Oval 13" descr="羊皮纸">
              <a:extLst>
                <a:ext uri="{FF2B5EF4-FFF2-40B4-BE49-F238E27FC236}">
                  <a16:creationId xmlns:a16="http://schemas.microsoft.com/office/drawing/2014/main" id="{A08F3E10-CF1C-4DA1-93B4-0FECA3925B58}"/>
                </a:ext>
              </a:extLst>
            </p:cNvPr>
            <p:cNvSpPr>
              <a:spLocks noChangeArrowheads="1"/>
            </p:cNvSpPr>
            <p:nvPr/>
          </p:nvSpPr>
          <p:spPr bwMode="auto">
            <a:xfrm>
              <a:off x="624" y="2784"/>
              <a:ext cx="288" cy="288"/>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3200" b="1">
                  <a:latin typeface="Arial" panose="020B0604020202020204" pitchFamily="34" charset="0"/>
                  <a:ea typeface="宋体" panose="02010600030101010101" pitchFamily="2" charset="-122"/>
                </a:rPr>
                <a:t>1</a:t>
              </a:r>
              <a:endParaRPr kumimoji="1" lang="en-US" altLang="zh-CN" sz="2400" b="1">
                <a:ea typeface="宋体" panose="02010600030101010101" pitchFamily="2" charset="-122"/>
              </a:endParaRPr>
            </a:p>
          </p:txBody>
        </p:sp>
        <p:sp>
          <p:nvSpPr>
            <p:cNvPr id="452622" name="Oval 14" descr="羊皮纸">
              <a:extLst>
                <a:ext uri="{FF2B5EF4-FFF2-40B4-BE49-F238E27FC236}">
                  <a16:creationId xmlns:a16="http://schemas.microsoft.com/office/drawing/2014/main" id="{DC2B1616-E3CF-402B-8896-E836329F506E}"/>
                </a:ext>
              </a:extLst>
            </p:cNvPr>
            <p:cNvSpPr>
              <a:spLocks noChangeArrowheads="1"/>
            </p:cNvSpPr>
            <p:nvPr/>
          </p:nvSpPr>
          <p:spPr bwMode="auto">
            <a:xfrm>
              <a:off x="1392" y="3312"/>
              <a:ext cx="288" cy="288"/>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3200" b="1">
                  <a:latin typeface="Arial" panose="020B0604020202020204" pitchFamily="34" charset="0"/>
                  <a:ea typeface="宋体" panose="02010600030101010101" pitchFamily="2" charset="-122"/>
                </a:rPr>
                <a:t>3</a:t>
              </a:r>
              <a:endParaRPr kumimoji="1" lang="en-US" altLang="zh-CN" sz="2400" b="1">
                <a:ea typeface="宋体" panose="02010600030101010101" pitchFamily="2" charset="-122"/>
              </a:endParaRPr>
            </a:p>
          </p:txBody>
        </p:sp>
        <p:sp>
          <p:nvSpPr>
            <p:cNvPr id="452623" name="Oval 15" descr="羊皮纸">
              <a:extLst>
                <a:ext uri="{FF2B5EF4-FFF2-40B4-BE49-F238E27FC236}">
                  <a16:creationId xmlns:a16="http://schemas.microsoft.com/office/drawing/2014/main" id="{A0658813-ED14-4142-9BB5-F52EEB5D1841}"/>
                </a:ext>
              </a:extLst>
            </p:cNvPr>
            <p:cNvSpPr>
              <a:spLocks noChangeArrowheads="1"/>
            </p:cNvSpPr>
            <p:nvPr/>
          </p:nvSpPr>
          <p:spPr bwMode="auto">
            <a:xfrm>
              <a:off x="1440" y="2160"/>
              <a:ext cx="288" cy="288"/>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3200" b="1">
                  <a:latin typeface="Arial" panose="020B0604020202020204" pitchFamily="34" charset="0"/>
                  <a:ea typeface="宋体" panose="02010600030101010101" pitchFamily="2" charset="-122"/>
                </a:rPr>
                <a:t>2</a:t>
              </a:r>
              <a:endParaRPr kumimoji="1" lang="en-US" altLang="zh-CN" sz="2400" b="1">
                <a:ea typeface="宋体" panose="02010600030101010101" pitchFamily="2" charset="-122"/>
              </a:endParaRPr>
            </a:p>
          </p:txBody>
        </p:sp>
        <p:sp>
          <p:nvSpPr>
            <p:cNvPr id="452624" name="Oval 16" descr="羊皮纸">
              <a:extLst>
                <a:ext uri="{FF2B5EF4-FFF2-40B4-BE49-F238E27FC236}">
                  <a16:creationId xmlns:a16="http://schemas.microsoft.com/office/drawing/2014/main" id="{FCF71241-33C1-4539-AA36-4564FE3F7152}"/>
                </a:ext>
              </a:extLst>
            </p:cNvPr>
            <p:cNvSpPr>
              <a:spLocks noChangeArrowheads="1"/>
            </p:cNvSpPr>
            <p:nvPr/>
          </p:nvSpPr>
          <p:spPr bwMode="auto">
            <a:xfrm>
              <a:off x="2208" y="2784"/>
              <a:ext cx="288" cy="288"/>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3200" b="1">
                  <a:latin typeface="Arial" panose="020B0604020202020204" pitchFamily="34" charset="0"/>
                  <a:ea typeface="宋体" panose="02010600030101010101" pitchFamily="2" charset="-122"/>
                </a:rPr>
                <a:t>4</a:t>
              </a:r>
              <a:endParaRPr kumimoji="1" lang="en-US" altLang="zh-CN" sz="2400" b="1">
                <a:ea typeface="宋体" panose="02010600030101010101" pitchFamily="2" charset="-122"/>
              </a:endParaRPr>
            </a:p>
          </p:txBody>
        </p:sp>
        <p:sp>
          <p:nvSpPr>
            <p:cNvPr id="452625" name="Text Box 17">
              <a:extLst>
                <a:ext uri="{FF2B5EF4-FFF2-40B4-BE49-F238E27FC236}">
                  <a16:creationId xmlns:a16="http://schemas.microsoft.com/office/drawing/2014/main" id="{AB725A13-AE1B-459E-BE31-D450C746CEEE}"/>
                </a:ext>
              </a:extLst>
            </p:cNvPr>
            <p:cNvSpPr txBox="1">
              <a:spLocks noChangeArrowheads="1"/>
            </p:cNvSpPr>
            <p:nvPr/>
          </p:nvSpPr>
          <p:spPr bwMode="auto">
            <a:xfrm>
              <a:off x="614" y="2382"/>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800080"/>
                  </a:solidFill>
                  <a:ea typeface="宋体" panose="02010600030101010101" pitchFamily="2" charset="-122"/>
                </a:rPr>
                <a:t>a</a:t>
              </a:r>
              <a:r>
                <a:rPr kumimoji="1" lang="en-US" altLang="zh-CN" sz="2800" b="1" baseline="-25000">
                  <a:solidFill>
                    <a:srgbClr val="800080"/>
                  </a:solidFill>
                  <a:ea typeface="宋体" panose="02010600030101010101" pitchFamily="2" charset="-122"/>
                </a:rPr>
                <a:t>1</a:t>
              </a:r>
              <a:r>
                <a:rPr kumimoji="1" lang="en-US" altLang="zh-CN" sz="2800" b="1">
                  <a:solidFill>
                    <a:srgbClr val="800080"/>
                  </a:solidFill>
                  <a:ea typeface="宋体" panose="02010600030101010101" pitchFamily="2" charset="-122"/>
                </a:rPr>
                <a:t>=8</a:t>
              </a:r>
              <a:endParaRPr kumimoji="1" lang="en-US" altLang="zh-CN" sz="2800" b="1">
                <a:ea typeface="宋体" panose="02010600030101010101" pitchFamily="2" charset="-122"/>
              </a:endParaRPr>
            </a:p>
          </p:txBody>
        </p:sp>
        <p:sp>
          <p:nvSpPr>
            <p:cNvPr id="452626" name="Text Box 18">
              <a:extLst>
                <a:ext uri="{FF2B5EF4-FFF2-40B4-BE49-F238E27FC236}">
                  <a16:creationId xmlns:a16="http://schemas.microsoft.com/office/drawing/2014/main" id="{3FDF38B5-006A-4BF0-9381-C70D2C5E0FD4}"/>
                </a:ext>
              </a:extLst>
            </p:cNvPr>
            <p:cNvSpPr txBox="1">
              <a:spLocks noChangeArrowheads="1"/>
            </p:cNvSpPr>
            <p:nvPr/>
          </p:nvSpPr>
          <p:spPr bwMode="auto">
            <a:xfrm>
              <a:off x="614" y="3306"/>
              <a:ext cx="6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800080"/>
                  </a:solidFill>
                  <a:ea typeface="宋体" panose="02010600030101010101" pitchFamily="2" charset="-122"/>
                </a:rPr>
                <a:t>a</a:t>
              </a:r>
              <a:r>
                <a:rPr kumimoji="1" lang="en-US" altLang="zh-CN" sz="2800" b="1" baseline="-25000">
                  <a:solidFill>
                    <a:srgbClr val="800080"/>
                  </a:solidFill>
                  <a:ea typeface="宋体" panose="02010600030101010101" pitchFamily="2" charset="-122"/>
                </a:rPr>
                <a:t>2</a:t>
              </a:r>
              <a:r>
                <a:rPr kumimoji="1" lang="en-US" altLang="zh-CN" sz="2800" b="1">
                  <a:solidFill>
                    <a:srgbClr val="800080"/>
                  </a:solidFill>
                  <a:ea typeface="宋体" panose="02010600030101010101" pitchFamily="2" charset="-122"/>
                </a:rPr>
                <a:t>=12</a:t>
              </a:r>
              <a:endParaRPr kumimoji="1" lang="en-US" altLang="zh-CN" sz="2800" b="1">
                <a:ea typeface="宋体" panose="02010600030101010101" pitchFamily="2" charset="-122"/>
              </a:endParaRPr>
            </a:p>
          </p:txBody>
        </p:sp>
        <p:sp>
          <p:nvSpPr>
            <p:cNvPr id="452627" name="Oval 19" descr="羊皮纸">
              <a:extLst>
                <a:ext uri="{FF2B5EF4-FFF2-40B4-BE49-F238E27FC236}">
                  <a16:creationId xmlns:a16="http://schemas.microsoft.com/office/drawing/2014/main" id="{FC618256-F55D-4D10-817E-064EC335F11A}"/>
                </a:ext>
              </a:extLst>
            </p:cNvPr>
            <p:cNvSpPr>
              <a:spLocks noChangeArrowheads="1"/>
            </p:cNvSpPr>
            <p:nvPr/>
          </p:nvSpPr>
          <p:spPr bwMode="auto">
            <a:xfrm>
              <a:off x="3024" y="2160"/>
              <a:ext cx="288" cy="288"/>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3200" b="1">
                  <a:latin typeface="Arial" panose="020B0604020202020204" pitchFamily="34" charset="0"/>
                  <a:ea typeface="宋体" panose="02010600030101010101" pitchFamily="2" charset="-122"/>
                </a:rPr>
                <a:t>5</a:t>
              </a:r>
              <a:endParaRPr kumimoji="1" lang="en-US" altLang="zh-CN" sz="2400" b="1">
                <a:ea typeface="宋体" panose="02010600030101010101" pitchFamily="2" charset="-122"/>
              </a:endParaRPr>
            </a:p>
          </p:txBody>
        </p:sp>
        <p:sp>
          <p:nvSpPr>
            <p:cNvPr id="452628" name="Oval 20" descr="羊皮纸">
              <a:extLst>
                <a:ext uri="{FF2B5EF4-FFF2-40B4-BE49-F238E27FC236}">
                  <a16:creationId xmlns:a16="http://schemas.microsoft.com/office/drawing/2014/main" id="{8B25C0A1-87DA-4DC3-B839-A50726849C25}"/>
                </a:ext>
              </a:extLst>
            </p:cNvPr>
            <p:cNvSpPr>
              <a:spLocks noChangeArrowheads="1"/>
            </p:cNvSpPr>
            <p:nvPr/>
          </p:nvSpPr>
          <p:spPr bwMode="auto">
            <a:xfrm>
              <a:off x="2976" y="3312"/>
              <a:ext cx="288" cy="288"/>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3200" b="1">
                  <a:latin typeface="Arial" panose="020B0604020202020204" pitchFamily="34" charset="0"/>
                  <a:ea typeface="宋体" panose="02010600030101010101" pitchFamily="2" charset="-122"/>
                </a:rPr>
                <a:t>6</a:t>
              </a:r>
              <a:endParaRPr kumimoji="1" lang="en-US" altLang="zh-CN" sz="2400" b="1">
                <a:ea typeface="宋体" panose="02010600030101010101" pitchFamily="2" charset="-122"/>
              </a:endParaRPr>
            </a:p>
          </p:txBody>
        </p:sp>
        <p:sp>
          <p:nvSpPr>
            <p:cNvPr id="452629" name="Oval 21" descr="羊皮纸">
              <a:extLst>
                <a:ext uri="{FF2B5EF4-FFF2-40B4-BE49-F238E27FC236}">
                  <a16:creationId xmlns:a16="http://schemas.microsoft.com/office/drawing/2014/main" id="{B5B0F3AD-A257-4572-9AB1-DA85330CF45E}"/>
                </a:ext>
              </a:extLst>
            </p:cNvPr>
            <p:cNvSpPr>
              <a:spLocks noChangeArrowheads="1"/>
            </p:cNvSpPr>
            <p:nvPr/>
          </p:nvSpPr>
          <p:spPr bwMode="auto">
            <a:xfrm>
              <a:off x="3792" y="2784"/>
              <a:ext cx="288" cy="288"/>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3200" b="1">
                  <a:latin typeface="Arial" panose="020B0604020202020204" pitchFamily="34" charset="0"/>
                  <a:ea typeface="宋体" panose="02010600030101010101" pitchFamily="2" charset="-122"/>
                </a:rPr>
                <a:t>7</a:t>
              </a:r>
              <a:endParaRPr kumimoji="1" lang="en-US" altLang="zh-CN" sz="2400" b="1">
                <a:ea typeface="宋体" panose="02010600030101010101" pitchFamily="2" charset="-122"/>
              </a:endParaRPr>
            </a:p>
          </p:txBody>
        </p:sp>
        <p:sp>
          <p:nvSpPr>
            <p:cNvPr id="452630" name="Oval 22" descr="羊皮纸">
              <a:extLst>
                <a:ext uri="{FF2B5EF4-FFF2-40B4-BE49-F238E27FC236}">
                  <a16:creationId xmlns:a16="http://schemas.microsoft.com/office/drawing/2014/main" id="{CBFEE760-72D8-4AC6-A434-E9244D30D70E}"/>
                </a:ext>
              </a:extLst>
            </p:cNvPr>
            <p:cNvSpPr>
              <a:spLocks noChangeArrowheads="1"/>
            </p:cNvSpPr>
            <p:nvPr/>
          </p:nvSpPr>
          <p:spPr bwMode="auto">
            <a:xfrm>
              <a:off x="4800" y="2784"/>
              <a:ext cx="288" cy="288"/>
            </a:xfrm>
            <a:prstGeom prst="ellipse">
              <a:avLst/>
            </a:prstGeom>
            <a:blipFill dpi="0" rotWithShape="1">
              <a:blip r:embed="rId2"/>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3200" b="1">
                  <a:latin typeface="Arial" panose="020B0604020202020204" pitchFamily="34" charset="0"/>
                  <a:ea typeface="宋体" panose="02010600030101010101" pitchFamily="2" charset="-122"/>
                </a:rPr>
                <a:t>8</a:t>
              </a:r>
              <a:endParaRPr kumimoji="1" lang="en-US" altLang="zh-CN" sz="2400" b="1">
                <a:ea typeface="宋体" panose="02010600030101010101" pitchFamily="2" charset="-122"/>
              </a:endParaRPr>
            </a:p>
          </p:txBody>
        </p:sp>
        <p:sp>
          <p:nvSpPr>
            <p:cNvPr id="452631" name="Text Box 23">
              <a:extLst>
                <a:ext uri="{FF2B5EF4-FFF2-40B4-BE49-F238E27FC236}">
                  <a16:creationId xmlns:a16="http://schemas.microsoft.com/office/drawing/2014/main" id="{10B9AE54-2316-4467-A0D9-9253C1CFDB58}"/>
                </a:ext>
              </a:extLst>
            </p:cNvPr>
            <p:cNvSpPr txBox="1">
              <a:spLocks noChangeArrowheads="1"/>
            </p:cNvSpPr>
            <p:nvPr/>
          </p:nvSpPr>
          <p:spPr bwMode="auto">
            <a:xfrm>
              <a:off x="4032" y="2574"/>
              <a:ext cx="7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800080"/>
                  </a:solidFill>
                  <a:ea typeface="宋体" panose="02010600030101010101" pitchFamily="2" charset="-122"/>
                </a:rPr>
                <a:t>a</a:t>
              </a:r>
              <a:r>
                <a:rPr kumimoji="1" lang="en-US" altLang="zh-CN" sz="2800" b="1" baseline="-25000">
                  <a:solidFill>
                    <a:srgbClr val="800080"/>
                  </a:solidFill>
                  <a:ea typeface="宋体" panose="02010600030101010101" pitchFamily="2" charset="-122"/>
                </a:rPr>
                <a:t>10</a:t>
              </a:r>
              <a:r>
                <a:rPr kumimoji="1" lang="en-US" altLang="zh-CN" sz="2800" b="1">
                  <a:solidFill>
                    <a:srgbClr val="800080"/>
                  </a:solidFill>
                  <a:ea typeface="宋体" panose="02010600030101010101" pitchFamily="2" charset="-122"/>
                </a:rPr>
                <a:t>=12</a:t>
              </a:r>
              <a:endParaRPr kumimoji="1" lang="en-US" altLang="zh-CN" sz="2800" b="1">
                <a:ea typeface="宋体" panose="02010600030101010101" pitchFamily="2" charset="-122"/>
              </a:endParaRPr>
            </a:p>
          </p:txBody>
        </p:sp>
        <p:sp>
          <p:nvSpPr>
            <p:cNvPr id="452632" name="Text Box 24">
              <a:extLst>
                <a:ext uri="{FF2B5EF4-FFF2-40B4-BE49-F238E27FC236}">
                  <a16:creationId xmlns:a16="http://schemas.microsoft.com/office/drawing/2014/main" id="{9B1CB0B9-C2E9-417A-A804-710B032CFF8E}"/>
                </a:ext>
              </a:extLst>
            </p:cNvPr>
            <p:cNvSpPr txBox="1">
              <a:spLocks noChangeArrowheads="1"/>
            </p:cNvSpPr>
            <p:nvPr/>
          </p:nvSpPr>
          <p:spPr bwMode="auto">
            <a:xfrm>
              <a:off x="3398" y="2250"/>
              <a:ext cx="6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800080"/>
                  </a:solidFill>
                  <a:ea typeface="宋体" panose="02010600030101010101" pitchFamily="2" charset="-122"/>
                </a:rPr>
                <a:t>a</a:t>
              </a:r>
              <a:r>
                <a:rPr kumimoji="1" lang="en-US" altLang="zh-CN" sz="2800" b="1" baseline="-25000">
                  <a:solidFill>
                    <a:srgbClr val="800080"/>
                  </a:solidFill>
                  <a:ea typeface="宋体" panose="02010600030101010101" pitchFamily="2" charset="-122"/>
                </a:rPr>
                <a:t>8</a:t>
              </a:r>
              <a:r>
                <a:rPr kumimoji="1" lang="en-US" altLang="zh-CN" sz="2800" b="1">
                  <a:solidFill>
                    <a:srgbClr val="800080"/>
                  </a:solidFill>
                  <a:ea typeface="宋体" panose="02010600030101010101" pitchFamily="2" charset="-122"/>
                </a:rPr>
                <a:t>=18</a:t>
              </a:r>
              <a:endParaRPr kumimoji="1" lang="en-US" altLang="zh-CN" sz="2800" b="1">
                <a:ea typeface="宋体" panose="02010600030101010101" pitchFamily="2" charset="-122"/>
              </a:endParaRPr>
            </a:p>
          </p:txBody>
        </p:sp>
        <p:sp>
          <p:nvSpPr>
            <p:cNvPr id="452633" name="Text Box 25">
              <a:extLst>
                <a:ext uri="{FF2B5EF4-FFF2-40B4-BE49-F238E27FC236}">
                  <a16:creationId xmlns:a16="http://schemas.microsoft.com/office/drawing/2014/main" id="{604CA646-9F72-4BC6-A6F2-A40DA2363A08}"/>
                </a:ext>
              </a:extLst>
            </p:cNvPr>
            <p:cNvSpPr txBox="1">
              <a:spLocks noChangeArrowheads="1"/>
            </p:cNvSpPr>
            <p:nvPr/>
          </p:nvSpPr>
          <p:spPr bwMode="auto">
            <a:xfrm>
              <a:off x="1968" y="3361"/>
              <a:ext cx="6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800080"/>
                  </a:solidFill>
                  <a:ea typeface="宋体" panose="02010600030101010101" pitchFamily="2" charset="-122"/>
                </a:rPr>
                <a:t>a</a:t>
              </a:r>
              <a:r>
                <a:rPr kumimoji="1" lang="en-US" altLang="zh-CN" sz="2800" b="1" baseline="-25000">
                  <a:solidFill>
                    <a:srgbClr val="800080"/>
                  </a:solidFill>
                  <a:ea typeface="宋体" panose="02010600030101010101" pitchFamily="2" charset="-122"/>
                </a:rPr>
                <a:t>5</a:t>
              </a:r>
              <a:r>
                <a:rPr kumimoji="1" lang="en-US" altLang="zh-CN" sz="2800" b="1">
                  <a:solidFill>
                    <a:srgbClr val="800080"/>
                  </a:solidFill>
                  <a:ea typeface="宋体" panose="02010600030101010101" pitchFamily="2" charset="-122"/>
                </a:rPr>
                <a:t>=28</a:t>
              </a:r>
              <a:endParaRPr kumimoji="1" lang="en-US" altLang="zh-CN" sz="2800" b="1">
                <a:ea typeface="宋体" panose="02010600030101010101" pitchFamily="2" charset="-122"/>
              </a:endParaRPr>
            </a:p>
          </p:txBody>
        </p:sp>
        <p:sp>
          <p:nvSpPr>
            <p:cNvPr id="452634" name="Text Box 26">
              <a:extLst>
                <a:ext uri="{FF2B5EF4-FFF2-40B4-BE49-F238E27FC236}">
                  <a16:creationId xmlns:a16="http://schemas.microsoft.com/office/drawing/2014/main" id="{75FCF480-D99C-413E-9814-C9082380207A}"/>
                </a:ext>
              </a:extLst>
            </p:cNvPr>
            <p:cNvSpPr txBox="1">
              <a:spLocks noChangeArrowheads="1"/>
            </p:cNvSpPr>
            <p:nvPr/>
          </p:nvSpPr>
          <p:spPr bwMode="auto">
            <a:xfrm>
              <a:off x="2630" y="2862"/>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800080"/>
                  </a:solidFill>
                  <a:ea typeface="宋体" panose="02010600030101010101" pitchFamily="2" charset="-122"/>
                </a:rPr>
                <a:t>a</a:t>
              </a:r>
              <a:r>
                <a:rPr kumimoji="1" lang="en-US" altLang="zh-CN" sz="2800" b="1" baseline="-25000">
                  <a:solidFill>
                    <a:srgbClr val="800080"/>
                  </a:solidFill>
                  <a:ea typeface="宋体" panose="02010600030101010101" pitchFamily="2" charset="-122"/>
                </a:rPr>
                <a:t>6</a:t>
              </a:r>
              <a:r>
                <a:rPr kumimoji="1" lang="en-US" altLang="zh-CN" sz="2800" b="1">
                  <a:solidFill>
                    <a:srgbClr val="800080"/>
                  </a:solidFill>
                  <a:ea typeface="宋体" panose="02010600030101010101" pitchFamily="2" charset="-122"/>
                </a:rPr>
                <a:t>=8</a:t>
              </a:r>
              <a:endParaRPr kumimoji="1" lang="en-US" altLang="zh-CN" sz="2800" b="1">
                <a:ea typeface="宋体" panose="02010600030101010101" pitchFamily="2" charset="-122"/>
              </a:endParaRPr>
            </a:p>
          </p:txBody>
        </p:sp>
        <p:sp>
          <p:nvSpPr>
            <p:cNvPr id="452635" name="Text Box 27">
              <a:extLst>
                <a:ext uri="{FF2B5EF4-FFF2-40B4-BE49-F238E27FC236}">
                  <a16:creationId xmlns:a16="http://schemas.microsoft.com/office/drawing/2014/main" id="{2C889494-C1FC-4B62-AE97-FE1FB2C0FBC9}"/>
                </a:ext>
              </a:extLst>
            </p:cNvPr>
            <p:cNvSpPr txBox="1">
              <a:spLocks noChangeArrowheads="1"/>
            </p:cNvSpPr>
            <p:nvPr/>
          </p:nvSpPr>
          <p:spPr bwMode="auto">
            <a:xfrm>
              <a:off x="2294" y="2286"/>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800080"/>
                  </a:solidFill>
                  <a:ea typeface="宋体" panose="02010600030101010101" pitchFamily="2" charset="-122"/>
                </a:rPr>
                <a:t>a</a:t>
              </a:r>
              <a:r>
                <a:rPr kumimoji="1" lang="en-US" altLang="zh-CN" sz="2800" b="1" baseline="-25000">
                  <a:solidFill>
                    <a:srgbClr val="800080"/>
                  </a:solidFill>
                  <a:ea typeface="宋体" panose="02010600030101010101" pitchFamily="2" charset="-122"/>
                </a:rPr>
                <a:t>7</a:t>
              </a:r>
              <a:r>
                <a:rPr kumimoji="1" lang="en-US" altLang="zh-CN" sz="2800" b="1">
                  <a:solidFill>
                    <a:srgbClr val="800080"/>
                  </a:solidFill>
                  <a:ea typeface="宋体" panose="02010600030101010101" pitchFamily="2" charset="-122"/>
                </a:rPr>
                <a:t>=6</a:t>
              </a:r>
              <a:endParaRPr kumimoji="1" lang="en-US" altLang="zh-CN" sz="2800" b="1">
                <a:ea typeface="宋体" panose="02010600030101010101" pitchFamily="2" charset="-122"/>
              </a:endParaRPr>
            </a:p>
          </p:txBody>
        </p:sp>
        <p:sp>
          <p:nvSpPr>
            <p:cNvPr id="452636" name="Text Box 28">
              <a:extLst>
                <a:ext uri="{FF2B5EF4-FFF2-40B4-BE49-F238E27FC236}">
                  <a16:creationId xmlns:a16="http://schemas.microsoft.com/office/drawing/2014/main" id="{C02A635C-0CC3-4DAC-B4E5-00FDEC9FA047}"/>
                </a:ext>
              </a:extLst>
            </p:cNvPr>
            <p:cNvSpPr txBox="1">
              <a:spLocks noChangeArrowheads="1"/>
            </p:cNvSpPr>
            <p:nvPr/>
          </p:nvSpPr>
          <p:spPr bwMode="auto">
            <a:xfrm>
              <a:off x="1238" y="2545"/>
              <a:ext cx="6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800080"/>
                  </a:solidFill>
                  <a:ea typeface="宋体" panose="02010600030101010101" pitchFamily="2" charset="-122"/>
                </a:rPr>
                <a:t>a</a:t>
              </a:r>
              <a:r>
                <a:rPr kumimoji="1" lang="en-US" altLang="zh-CN" sz="2800" b="1" baseline="-25000">
                  <a:solidFill>
                    <a:srgbClr val="800080"/>
                  </a:solidFill>
                  <a:ea typeface="宋体" panose="02010600030101010101" pitchFamily="2" charset="-122"/>
                </a:rPr>
                <a:t>3</a:t>
              </a:r>
              <a:r>
                <a:rPr kumimoji="1" lang="en-US" altLang="zh-CN" sz="2800" b="1">
                  <a:solidFill>
                    <a:srgbClr val="800080"/>
                  </a:solidFill>
                  <a:ea typeface="宋体" panose="02010600030101010101" pitchFamily="2" charset="-122"/>
                </a:rPr>
                <a:t>=14</a:t>
              </a:r>
              <a:endParaRPr kumimoji="1" lang="en-US" altLang="zh-CN" sz="2800" b="1">
                <a:ea typeface="宋体" panose="02010600030101010101" pitchFamily="2" charset="-122"/>
              </a:endParaRPr>
            </a:p>
          </p:txBody>
        </p:sp>
        <p:sp>
          <p:nvSpPr>
            <p:cNvPr id="452637" name="Text Box 29">
              <a:extLst>
                <a:ext uri="{FF2B5EF4-FFF2-40B4-BE49-F238E27FC236}">
                  <a16:creationId xmlns:a16="http://schemas.microsoft.com/office/drawing/2014/main" id="{3E8EF251-35FD-47B1-AFF6-6C0B629B28BD}"/>
                </a:ext>
              </a:extLst>
            </p:cNvPr>
            <p:cNvSpPr txBox="1">
              <a:spLocks noChangeArrowheads="1"/>
            </p:cNvSpPr>
            <p:nvPr/>
          </p:nvSpPr>
          <p:spPr bwMode="auto">
            <a:xfrm>
              <a:off x="1334" y="2922"/>
              <a:ext cx="6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800080"/>
                  </a:solidFill>
                  <a:ea typeface="宋体" panose="02010600030101010101" pitchFamily="2" charset="-122"/>
                </a:rPr>
                <a:t>a</a:t>
              </a:r>
              <a:r>
                <a:rPr kumimoji="1" lang="en-US" altLang="zh-CN" sz="2800" b="1" baseline="-25000">
                  <a:solidFill>
                    <a:srgbClr val="800080"/>
                  </a:solidFill>
                  <a:ea typeface="宋体" panose="02010600030101010101" pitchFamily="2" charset="-122"/>
                </a:rPr>
                <a:t>4</a:t>
              </a:r>
              <a:r>
                <a:rPr kumimoji="1" lang="en-US" altLang="zh-CN" sz="2800" b="1">
                  <a:solidFill>
                    <a:srgbClr val="800080"/>
                  </a:solidFill>
                  <a:ea typeface="宋体" panose="02010600030101010101" pitchFamily="2" charset="-122"/>
                </a:rPr>
                <a:t>=10</a:t>
              </a:r>
              <a:endParaRPr kumimoji="1" lang="en-US" altLang="zh-CN" sz="2800" b="1">
                <a:ea typeface="宋体" panose="02010600030101010101" pitchFamily="2" charset="-122"/>
              </a:endParaRPr>
            </a:p>
          </p:txBody>
        </p:sp>
      </p:grpSp>
      <p:sp>
        <p:nvSpPr>
          <p:cNvPr id="452638" name="Rectangle 30">
            <a:extLst>
              <a:ext uri="{FF2B5EF4-FFF2-40B4-BE49-F238E27FC236}">
                <a16:creationId xmlns:a16="http://schemas.microsoft.com/office/drawing/2014/main" id="{26ED27A6-1E43-42D5-BDD0-9E39F6D66BD8}"/>
              </a:ext>
            </a:extLst>
          </p:cNvPr>
          <p:cNvSpPr>
            <a:spLocks noChangeArrowheads="1"/>
          </p:cNvSpPr>
          <p:nvPr/>
        </p:nvSpPr>
        <p:spPr bwMode="auto">
          <a:xfrm>
            <a:off x="533400" y="628650"/>
            <a:ext cx="8229600" cy="272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
                <a:srgbClr val="800080"/>
              </a:buClr>
              <a:buSzPct val="50000"/>
            </a:pPr>
            <a:r>
              <a:rPr lang="zh-CN" altLang="en-US" sz="3000" b="1">
                <a:latin typeface="Times New Roman" panose="02020603050405020304" pitchFamily="18" charset="0"/>
                <a:ea typeface="仿宋_GB2312" pitchFamily="49" charset="-122"/>
              </a:rPr>
              <a:t>要找出关键路径，必须找出关键活动</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即不按期完成就会影响整个工程完成的活动。</a:t>
            </a:r>
          </a:p>
          <a:p>
            <a:pPr>
              <a:lnSpc>
                <a:spcPct val="110000"/>
              </a:lnSpc>
              <a:spcBef>
                <a:spcPct val="0"/>
              </a:spcBef>
              <a:buClr>
                <a:srgbClr val="800080"/>
              </a:buClr>
              <a:buSzPct val="50000"/>
            </a:pPr>
            <a:r>
              <a:rPr lang="zh-CN" altLang="en-US" sz="3000" b="1">
                <a:latin typeface="Times New Roman" panose="02020603050405020304" pitchFamily="18" charset="0"/>
                <a:ea typeface="仿宋_GB2312" pitchFamily="49" charset="-122"/>
              </a:rPr>
              <a:t>关键路径上的所有活动都是关键活动。因此</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只要找到了关键活动</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就可以找到关键路径。例如</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下图就是一个</a:t>
            </a:r>
            <a:r>
              <a:rPr lang="en-US" altLang="zh-CN" sz="3000" b="1">
                <a:latin typeface="Times New Roman" panose="02020603050405020304" pitchFamily="18" charset="0"/>
                <a:ea typeface="仿宋_GB2312" pitchFamily="49" charset="-122"/>
              </a:rPr>
              <a:t>AOE</a:t>
            </a:r>
            <a:r>
              <a:rPr lang="zh-CN" altLang="en-US" sz="3000" b="1">
                <a:latin typeface="Times New Roman" panose="02020603050405020304" pitchFamily="18" charset="0"/>
                <a:ea typeface="仿宋_GB2312" pitchFamily="49" charset="-122"/>
              </a:rPr>
              <a:t>网。</a:t>
            </a:r>
          </a:p>
        </p:txBody>
      </p:sp>
    </p:spTree>
  </p:cSld>
  <p:clrMapOvr>
    <a:masterClrMapping/>
  </p:clrMapOvr>
  <p:transition spd="med">
    <p:wipe dir="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5DA44F3-EF9B-41D8-8626-BA774031F836}"/>
              </a:ext>
            </a:extLst>
          </p:cNvPr>
          <p:cNvSpPr>
            <a:spLocks noGrp="1"/>
          </p:cNvSpPr>
          <p:nvPr>
            <p:ph type="sldNum" sz="quarter" idx="11"/>
          </p:nvPr>
        </p:nvSpPr>
        <p:spPr/>
        <p:txBody>
          <a:bodyPr/>
          <a:lstStyle/>
          <a:p>
            <a:r>
              <a:rPr lang="en-US" altLang="zh-CN"/>
              <a:t>146-</a:t>
            </a:r>
            <a:fld id="{EA0DEB01-7DF2-4592-9C3E-113F95609934}" type="slidenum">
              <a:rPr lang="en-US" altLang="zh-CN"/>
              <a:pPr/>
              <a:t>137</a:t>
            </a:fld>
            <a:endParaRPr lang="en-US" altLang="zh-CN"/>
          </a:p>
        </p:txBody>
      </p:sp>
      <p:sp>
        <p:nvSpPr>
          <p:cNvPr id="453634" name="Rectangle 2">
            <a:extLst>
              <a:ext uri="{FF2B5EF4-FFF2-40B4-BE49-F238E27FC236}">
                <a16:creationId xmlns:a16="http://schemas.microsoft.com/office/drawing/2014/main" id="{215B56C6-90DE-4A56-8986-5B0B8BA18EA0}"/>
              </a:ext>
            </a:extLst>
          </p:cNvPr>
          <p:cNvSpPr>
            <a:spLocks noGrp="1" noChangeArrowheads="1"/>
          </p:cNvSpPr>
          <p:nvPr>
            <p:ph type="title"/>
          </p:nvPr>
        </p:nvSpPr>
        <p:spPr>
          <a:xfrm>
            <a:off x="555625" y="627063"/>
            <a:ext cx="7761288" cy="533400"/>
          </a:xfrm>
        </p:spPr>
        <p:txBody>
          <a:bodyPr/>
          <a:lstStyle/>
          <a:p>
            <a:r>
              <a:rPr lang="zh-CN" altLang="en-US" sz="3600" b="1">
                <a:solidFill>
                  <a:schemeClr val="tx2"/>
                </a:solidFill>
                <a:ea typeface="华文新魏" panose="02010800040101010101" pitchFamily="2" charset="-122"/>
              </a:rPr>
              <a:t>定义几个与计算关键活动有关的量：</a:t>
            </a:r>
            <a:endParaRPr lang="zh-CN" altLang="en-US">
              <a:solidFill>
                <a:schemeClr val="tx2"/>
              </a:solidFill>
              <a:ea typeface="华文新魏" panose="02010800040101010101" pitchFamily="2" charset="-122"/>
            </a:endParaRPr>
          </a:p>
        </p:txBody>
      </p:sp>
      <p:sp>
        <p:nvSpPr>
          <p:cNvPr id="453635" name="Rectangle 3">
            <a:extLst>
              <a:ext uri="{FF2B5EF4-FFF2-40B4-BE49-F238E27FC236}">
                <a16:creationId xmlns:a16="http://schemas.microsoft.com/office/drawing/2014/main" id="{6156EE11-CF48-4C15-8A66-5E4038CB7A29}"/>
              </a:ext>
            </a:extLst>
          </p:cNvPr>
          <p:cNvSpPr>
            <a:spLocks noGrp="1" noChangeArrowheads="1"/>
          </p:cNvSpPr>
          <p:nvPr>
            <p:ph type="body" idx="1"/>
          </p:nvPr>
        </p:nvSpPr>
        <p:spPr>
          <a:xfrm>
            <a:off x="503238" y="1263650"/>
            <a:ext cx="8153400" cy="5334000"/>
          </a:xfrm>
        </p:spPr>
        <p:txBody>
          <a:bodyPr/>
          <a:lstStyle/>
          <a:p>
            <a:pPr marL="609600" indent="-609600" algn="just">
              <a:spcBef>
                <a:spcPct val="10000"/>
              </a:spcBef>
              <a:buClr>
                <a:srgbClr val="008000"/>
              </a:buClr>
              <a:buSzTx/>
              <a:buFont typeface="Monotype Sorts" pitchFamily="2" charset="2"/>
              <a:buAutoNum type="arabicPeriod"/>
            </a:pPr>
            <a:r>
              <a:rPr lang="zh-CN" altLang="en-US" sz="3000" b="1">
                <a:solidFill>
                  <a:srgbClr val="000066"/>
                </a:solidFill>
                <a:latin typeface="Times New Roman" panose="02020603050405020304" pitchFamily="18" charset="0"/>
                <a:ea typeface="仿宋_GB2312" pitchFamily="49" charset="-122"/>
              </a:rPr>
              <a:t>事件</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rgbClr val="3333CC"/>
                </a:solidFill>
                <a:latin typeface="Times New Roman" panose="02020603050405020304" pitchFamily="18" charset="0"/>
                <a:ea typeface="仿宋_GB2312" pitchFamily="49" charset="-122"/>
              </a:rPr>
              <a:t> </a:t>
            </a:r>
            <a:r>
              <a:rPr lang="zh-CN" altLang="en-US" sz="3000" b="1">
                <a:solidFill>
                  <a:srgbClr val="000066"/>
                </a:solidFill>
                <a:latin typeface="Times New Roman" panose="02020603050405020304" pitchFamily="18" charset="0"/>
                <a:ea typeface="仿宋_GB2312" pitchFamily="49" charset="-122"/>
              </a:rPr>
              <a:t>的最早可能开始时间</a:t>
            </a:r>
            <a:r>
              <a:rPr lang="en-US" altLang="zh-CN" sz="3000" b="1" i="1">
                <a:solidFill>
                  <a:schemeClr val="tx2"/>
                </a:solidFill>
                <a:latin typeface="Times New Roman" panose="02020603050405020304" pitchFamily="18" charset="0"/>
                <a:ea typeface="仿宋_GB2312" pitchFamily="49" charset="-122"/>
              </a:rPr>
              <a:t>Ve</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p>
          <a:p>
            <a:pPr marL="609600" indent="-609600" algn="just">
              <a:spcBef>
                <a:spcPct val="10000"/>
              </a:spcBef>
              <a:buClr>
                <a:srgbClr val="008000"/>
              </a:buClr>
              <a:buSzTx/>
              <a:buFont typeface="Monotype Sorts" pitchFamily="2" charset="2"/>
              <a:buNone/>
            </a:pPr>
            <a:r>
              <a:rPr lang="en-US" altLang="zh-CN" sz="3000" b="1">
                <a:latin typeface="Times New Roman" panose="02020603050405020304" pitchFamily="18" charset="0"/>
                <a:ea typeface="仿宋_GB2312" pitchFamily="49" charset="-122"/>
              </a:rPr>
              <a:t>     	</a:t>
            </a:r>
            <a:r>
              <a:rPr lang="zh-CN" altLang="en-US" sz="3000" b="1">
                <a:solidFill>
                  <a:srgbClr val="000066"/>
                </a:solidFill>
                <a:latin typeface="Times New Roman" panose="02020603050405020304" pitchFamily="18" charset="0"/>
                <a:ea typeface="仿宋_GB2312" pitchFamily="49" charset="-122"/>
              </a:rPr>
              <a:t>是从</a:t>
            </a:r>
            <a:r>
              <a:rPr lang="zh-CN" altLang="en-US" sz="3000" b="1">
                <a:solidFill>
                  <a:schemeClr val="tx2"/>
                </a:solidFill>
                <a:latin typeface="Times New Roman" panose="02020603050405020304" pitchFamily="18" charset="0"/>
                <a:ea typeface="仿宋_GB2312" pitchFamily="49" charset="-122"/>
              </a:rPr>
              <a:t>源点</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0</a:t>
            </a:r>
            <a:r>
              <a:rPr lang="en-US" altLang="zh-CN" sz="3000" b="1" baseline="-25000">
                <a:latin typeface="Times New Roman" panose="02020603050405020304" pitchFamily="18" charset="0"/>
                <a:ea typeface="仿宋_GB2312" pitchFamily="49" charset="-122"/>
              </a:rPr>
              <a:t> </a:t>
            </a:r>
            <a:r>
              <a:rPr lang="zh-CN" altLang="en-US" sz="3000" b="1">
                <a:solidFill>
                  <a:srgbClr val="000066"/>
                </a:solidFill>
                <a:latin typeface="Times New Roman" panose="02020603050405020304" pitchFamily="18" charset="0"/>
                <a:ea typeface="仿宋_GB2312" pitchFamily="49" charset="-122"/>
              </a:rPr>
              <a:t>到</a:t>
            </a:r>
            <a:r>
              <a:rPr lang="zh-CN" altLang="en-US" sz="3000" b="1">
                <a:solidFill>
                  <a:schemeClr val="tx2"/>
                </a:solidFill>
                <a:latin typeface="Times New Roman" panose="02020603050405020304" pitchFamily="18" charset="0"/>
                <a:ea typeface="仿宋_GB2312" pitchFamily="49" charset="-122"/>
              </a:rPr>
              <a:t>顶点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i="1" baseline="-25000">
                <a:solidFill>
                  <a:srgbClr val="FF3300"/>
                </a:solidFill>
                <a:latin typeface="Times New Roman" panose="02020603050405020304" pitchFamily="18" charset="0"/>
                <a:ea typeface="仿宋_GB2312" pitchFamily="49" charset="-122"/>
              </a:rPr>
              <a:t> </a:t>
            </a:r>
            <a:r>
              <a:rPr lang="zh-CN" altLang="en-US" sz="3000" b="1">
                <a:solidFill>
                  <a:srgbClr val="000066"/>
                </a:solidFill>
                <a:latin typeface="Times New Roman" panose="02020603050405020304" pitchFamily="18" charset="0"/>
                <a:ea typeface="仿宋_GB2312" pitchFamily="49" charset="-122"/>
              </a:rPr>
              <a:t>的最长路径长度。</a:t>
            </a:r>
          </a:p>
          <a:p>
            <a:pPr marL="609600" indent="-609600" algn="just">
              <a:spcBef>
                <a:spcPct val="10000"/>
              </a:spcBef>
              <a:buClr>
                <a:srgbClr val="008000"/>
              </a:buClr>
              <a:buSzTx/>
              <a:buFont typeface="Monotype Sorts" pitchFamily="2" charset="2"/>
              <a:buAutoNum type="arabicPeriod" startAt="2"/>
            </a:pPr>
            <a:r>
              <a:rPr lang="zh-CN" altLang="en-US" sz="3000" b="1">
                <a:solidFill>
                  <a:srgbClr val="000066"/>
                </a:solidFill>
                <a:latin typeface="Times New Roman" panose="02020603050405020304" pitchFamily="18" charset="0"/>
                <a:ea typeface="仿宋_GB2312" pitchFamily="49" charset="-122"/>
              </a:rPr>
              <a:t>事件</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 </a:t>
            </a:r>
            <a:r>
              <a:rPr lang="zh-CN" altLang="en-US" sz="3000" b="1">
                <a:solidFill>
                  <a:srgbClr val="000066"/>
                </a:solidFill>
                <a:latin typeface="Times New Roman" panose="02020603050405020304" pitchFamily="18" charset="0"/>
                <a:ea typeface="仿宋_GB2312" pitchFamily="49" charset="-122"/>
              </a:rPr>
              <a:t>的最迟允许开始时间</a:t>
            </a:r>
            <a:r>
              <a:rPr lang="en-US" altLang="zh-CN" sz="3000" b="1" i="1">
                <a:solidFill>
                  <a:schemeClr val="tx2"/>
                </a:solidFill>
                <a:latin typeface="Times New Roman" panose="02020603050405020304" pitchFamily="18" charset="0"/>
                <a:ea typeface="仿宋_GB2312" pitchFamily="49" charset="-122"/>
              </a:rPr>
              <a:t>Vl</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endParaRPr lang="en-US" altLang="zh-CN" sz="3000" b="1">
              <a:latin typeface="Times New Roman" panose="02020603050405020304" pitchFamily="18" charset="0"/>
              <a:ea typeface="仿宋_GB2312" pitchFamily="49" charset="-122"/>
            </a:endParaRPr>
          </a:p>
          <a:p>
            <a:pPr marL="609600" indent="-609600" algn="just">
              <a:spcBef>
                <a:spcPct val="10000"/>
              </a:spcBef>
              <a:buClr>
                <a:srgbClr val="008000"/>
              </a:buClr>
              <a:buSzTx/>
              <a:buFont typeface="Monotype Sorts" pitchFamily="2" charset="2"/>
              <a:buNone/>
            </a:pPr>
            <a:r>
              <a:rPr lang="en-US" altLang="zh-CN" sz="3000" b="1">
                <a:latin typeface="Times New Roman" panose="02020603050405020304" pitchFamily="18" charset="0"/>
                <a:ea typeface="仿宋_GB2312" pitchFamily="49" charset="-122"/>
              </a:rPr>
              <a:t>	</a:t>
            </a:r>
            <a:r>
              <a:rPr lang="zh-CN" altLang="en-US" sz="3000" b="1">
                <a:solidFill>
                  <a:srgbClr val="000066"/>
                </a:solidFill>
                <a:latin typeface="Times New Roman" panose="02020603050405020304" pitchFamily="18" charset="0"/>
                <a:ea typeface="仿宋_GB2312" pitchFamily="49" charset="-122"/>
              </a:rPr>
              <a:t>是在保证汇点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n</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baseline="-25000">
                <a:latin typeface="Times New Roman" panose="02020603050405020304" pitchFamily="18" charset="0"/>
                <a:ea typeface="仿宋_GB2312" pitchFamily="49" charset="-122"/>
              </a:rPr>
              <a:t> </a:t>
            </a:r>
            <a:r>
              <a:rPr lang="zh-CN" altLang="en-US" sz="3000" b="1">
                <a:solidFill>
                  <a:srgbClr val="000066"/>
                </a:solidFill>
                <a:latin typeface="Times New Roman" panose="02020603050405020304" pitchFamily="18" charset="0"/>
                <a:ea typeface="仿宋_GB2312" pitchFamily="49" charset="-122"/>
              </a:rPr>
              <a:t>在</a:t>
            </a:r>
            <a:r>
              <a:rPr lang="en-US" altLang="zh-CN" sz="3000" b="1" i="1">
                <a:solidFill>
                  <a:schemeClr val="tx2"/>
                </a:solidFill>
                <a:latin typeface="Times New Roman" panose="02020603050405020304" pitchFamily="18" charset="0"/>
                <a:ea typeface="仿宋_GB2312" pitchFamily="49" charset="-122"/>
              </a:rPr>
              <a:t>Ve</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zh-CN" altLang="en-US" sz="3000" b="1">
                <a:solidFill>
                  <a:srgbClr val="000066"/>
                </a:solidFill>
                <a:latin typeface="Times New Roman" panose="02020603050405020304" pitchFamily="18" charset="0"/>
                <a:ea typeface="仿宋_GB2312" pitchFamily="49" charset="-122"/>
              </a:rPr>
              <a:t>时刻完成的前提 下，事件</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rgbClr val="000066"/>
                </a:solidFill>
                <a:latin typeface="Times New Roman" panose="02020603050405020304" pitchFamily="18" charset="0"/>
                <a:ea typeface="仿宋_GB2312" pitchFamily="49" charset="-122"/>
              </a:rPr>
              <a:t>的允许的最迟开始时间。</a:t>
            </a:r>
          </a:p>
          <a:p>
            <a:pPr marL="609600" indent="-609600" algn="just">
              <a:spcBef>
                <a:spcPct val="10000"/>
              </a:spcBef>
              <a:buClr>
                <a:srgbClr val="008000"/>
              </a:buClr>
              <a:buSzTx/>
              <a:buFont typeface="Monotype Sorts" pitchFamily="2" charset="2"/>
              <a:buAutoNum type="arabicPeriod" startAt="3"/>
            </a:pPr>
            <a:r>
              <a:rPr lang="zh-CN" altLang="en-US" sz="3000" b="1">
                <a:solidFill>
                  <a:srgbClr val="000066"/>
                </a:solidFill>
                <a:latin typeface="Times New Roman" panose="02020603050405020304" pitchFamily="18" charset="0"/>
                <a:ea typeface="仿宋_GB2312" pitchFamily="49" charset="-122"/>
              </a:rPr>
              <a:t>活动</a:t>
            </a:r>
            <a:r>
              <a:rPr lang="en-US" altLang="zh-CN" sz="3000" b="1" i="1">
                <a:solidFill>
                  <a:schemeClr val="tx2"/>
                </a:solidFill>
                <a:latin typeface="Times New Roman" panose="02020603050405020304" pitchFamily="18" charset="0"/>
                <a:ea typeface="仿宋_GB2312" pitchFamily="49" charset="-122"/>
              </a:rPr>
              <a:t>a</a:t>
            </a:r>
            <a:r>
              <a:rPr lang="en-US" altLang="zh-CN" sz="3000" b="1" i="1" baseline="-25000">
                <a:solidFill>
                  <a:schemeClr val="tx2"/>
                </a:solidFill>
                <a:latin typeface="Times New Roman" panose="02020603050405020304" pitchFamily="18" charset="0"/>
                <a:ea typeface="仿宋_GB2312" pitchFamily="49" charset="-122"/>
              </a:rPr>
              <a:t>k </a:t>
            </a:r>
            <a:r>
              <a:rPr lang="zh-CN" altLang="en-US" sz="3000" b="1">
                <a:solidFill>
                  <a:srgbClr val="000066"/>
                </a:solidFill>
                <a:latin typeface="Times New Roman" panose="02020603050405020304" pitchFamily="18" charset="0"/>
                <a:ea typeface="仿宋_GB2312" pitchFamily="49" charset="-122"/>
              </a:rPr>
              <a:t>的最早可能开始时间</a:t>
            </a:r>
            <a:r>
              <a:rPr lang="zh-CN" altLang="en-US"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e</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a:t>
            </a:r>
          </a:p>
          <a:p>
            <a:pPr marL="609600" indent="-609600" algn="just">
              <a:spcBef>
                <a:spcPct val="10000"/>
              </a:spcBef>
              <a:buClr>
                <a:srgbClr val="008000"/>
              </a:buClr>
              <a:buSzTx/>
              <a:buFont typeface="Monotype Sorts" pitchFamily="2" charset="2"/>
              <a:buNone/>
            </a:pPr>
            <a:r>
              <a:rPr lang="en-US" altLang="zh-CN" sz="3000" b="1">
                <a:latin typeface="Times New Roman" panose="02020603050405020304" pitchFamily="18" charset="0"/>
                <a:ea typeface="仿宋_GB2312" pitchFamily="49" charset="-122"/>
              </a:rPr>
              <a:t>	</a:t>
            </a:r>
            <a:r>
              <a:rPr lang="zh-CN" altLang="en-US" sz="3000" b="1">
                <a:solidFill>
                  <a:srgbClr val="000066"/>
                </a:solidFill>
                <a:latin typeface="Times New Roman" panose="02020603050405020304" pitchFamily="18" charset="0"/>
                <a:ea typeface="仿宋_GB2312" pitchFamily="49" charset="-122"/>
              </a:rPr>
              <a:t>设活动</a:t>
            </a:r>
            <a:r>
              <a:rPr lang="en-US" altLang="zh-CN" sz="3000" b="1" i="1">
                <a:solidFill>
                  <a:srgbClr val="FF3300"/>
                </a:solidFill>
                <a:latin typeface="Times New Roman" panose="02020603050405020304" pitchFamily="18" charset="0"/>
                <a:ea typeface="仿宋_GB2312" pitchFamily="49" charset="-122"/>
              </a:rPr>
              <a:t>a</a:t>
            </a:r>
            <a:r>
              <a:rPr lang="en-US" altLang="zh-CN" sz="3000" b="1" i="1" baseline="-25000">
                <a:solidFill>
                  <a:srgbClr val="FF3300"/>
                </a:solidFill>
                <a:latin typeface="Times New Roman" panose="02020603050405020304" pitchFamily="18" charset="0"/>
                <a:ea typeface="仿宋_GB2312" pitchFamily="49" charset="-122"/>
              </a:rPr>
              <a:t>k </a:t>
            </a:r>
            <a:r>
              <a:rPr lang="zh-CN" altLang="en-US" sz="3000" b="1">
                <a:solidFill>
                  <a:srgbClr val="000066"/>
                </a:solidFill>
                <a:latin typeface="Times New Roman" panose="02020603050405020304" pitchFamily="18" charset="0"/>
                <a:ea typeface="仿宋_GB2312" pitchFamily="49" charset="-122"/>
              </a:rPr>
              <a:t>在边</a:t>
            </a:r>
            <a:r>
              <a:rPr lang="en-US" altLang="zh-CN" sz="3000" b="1">
                <a:solidFill>
                  <a:schemeClr val="tx2"/>
                </a:solidFill>
                <a:latin typeface="Times New Roman" panose="02020603050405020304" pitchFamily="18" charset="0"/>
                <a:ea typeface="仿宋_GB2312" pitchFamily="49" charset="-122"/>
              </a:rPr>
              <a:t>&lt;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&gt;</a:t>
            </a:r>
            <a:r>
              <a:rPr lang="zh-CN" altLang="en-US" sz="3000" b="1">
                <a:solidFill>
                  <a:srgbClr val="000066"/>
                </a:solidFill>
                <a:latin typeface="Times New Roman" panose="02020603050405020304" pitchFamily="18" charset="0"/>
                <a:ea typeface="仿宋_GB2312" pitchFamily="49" charset="-122"/>
              </a:rPr>
              <a:t>上</a:t>
            </a:r>
            <a:r>
              <a:rPr lang="en-US" altLang="zh-CN" sz="3000" b="1">
                <a:solidFill>
                  <a:srgbClr val="000066"/>
                </a:solidFill>
                <a:latin typeface="Times New Roman" panose="02020603050405020304" pitchFamily="18" charset="0"/>
                <a:ea typeface="仿宋_GB2312" pitchFamily="49" charset="-122"/>
              </a:rPr>
              <a:t>, </a:t>
            </a:r>
            <a:r>
              <a:rPr lang="zh-CN" altLang="en-US" sz="3000" b="1">
                <a:solidFill>
                  <a:srgbClr val="000066"/>
                </a:solidFill>
                <a:latin typeface="Times New Roman" panose="02020603050405020304" pitchFamily="18" charset="0"/>
                <a:ea typeface="仿宋_GB2312" pitchFamily="49" charset="-122"/>
              </a:rPr>
              <a:t>则</a:t>
            </a:r>
            <a:r>
              <a:rPr lang="en-US" altLang="zh-CN" sz="3000" b="1" i="1">
                <a:solidFill>
                  <a:schemeClr val="tx2"/>
                </a:solidFill>
                <a:latin typeface="Times New Roman" panose="02020603050405020304" pitchFamily="18" charset="0"/>
                <a:ea typeface="仿宋_GB2312" pitchFamily="49" charset="-122"/>
              </a:rPr>
              <a:t>e</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rgbClr val="000066"/>
                </a:solidFill>
                <a:latin typeface="Times New Roman" panose="02020603050405020304" pitchFamily="18" charset="0"/>
                <a:ea typeface="仿宋_GB2312" pitchFamily="49" charset="-122"/>
              </a:rPr>
              <a:t>是从源点</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0</a:t>
            </a:r>
            <a:r>
              <a:rPr lang="zh-CN" altLang="en-US" sz="3000" b="1">
                <a:solidFill>
                  <a:srgbClr val="000066"/>
                </a:solidFill>
                <a:latin typeface="Times New Roman" panose="02020603050405020304" pitchFamily="18" charset="0"/>
                <a:ea typeface="仿宋_GB2312" pitchFamily="49" charset="-122"/>
              </a:rPr>
              <a:t>到 顶点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solidFill>
                  <a:srgbClr val="000066"/>
                </a:solidFill>
                <a:latin typeface="Times New Roman" panose="02020603050405020304" pitchFamily="18" charset="0"/>
                <a:ea typeface="仿宋_GB2312" pitchFamily="49" charset="-122"/>
              </a:rPr>
              <a:t>的最长路径长度。因此</a:t>
            </a:r>
            <a:r>
              <a:rPr lang="en-US" altLang="zh-CN" sz="3000" b="1">
                <a:solidFill>
                  <a:srgbClr val="000066"/>
                </a:solidFill>
                <a:latin typeface="Times New Roman" panose="02020603050405020304" pitchFamily="18" charset="0"/>
                <a:ea typeface="仿宋_GB2312" pitchFamily="49" charset="-122"/>
              </a:rPr>
              <a:t>, </a:t>
            </a:r>
          </a:p>
          <a:p>
            <a:pPr marL="609600" indent="-609600" algn="just">
              <a:spcBef>
                <a:spcPct val="10000"/>
              </a:spcBef>
              <a:buClr>
                <a:srgbClr val="008000"/>
              </a:buClr>
              <a:buSzTx/>
              <a:buFont typeface="Monotype Sorts" pitchFamily="2" charset="2"/>
              <a:buNone/>
            </a:pP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e</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Ve</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rgbClr val="000066"/>
                </a:solidFill>
                <a:latin typeface="Times New Roman" panose="02020603050405020304" pitchFamily="18" charset="0"/>
                <a:ea typeface="仿宋_GB2312" pitchFamily="49" charset="-122"/>
              </a:rPr>
              <a:t>。</a:t>
            </a:r>
          </a:p>
          <a:p>
            <a:pPr marL="609600" indent="-609600">
              <a:spcBef>
                <a:spcPct val="10000"/>
              </a:spcBef>
              <a:buClr>
                <a:srgbClr val="008000"/>
              </a:buClr>
              <a:buSzTx/>
              <a:buFont typeface="Monotype Sorts" pitchFamily="2" charset="2"/>
              <a:buAutoNum type="arabicPeriod" startAt="4"/>
            </a:pPr>
            <a:r>
              <a:rPr lang="zh-CN" altLang="en-US" sz="3000" b="1">
                <a:solidFill>
                  <a:srgbClr val="000066"/>
                </a:solidFill>
                <a:latin typeface="Times New Roman" panose="02020603050405020304" pitchFamily="18" charset="0"/>
                <a:ea typeface="仿宋_GB2312" pitchFamily="49" charset="-122"/>
              </a:rPr>
              <a:t>活动</a:t>
            </a:r>
            <a:r>
              <a:rPr lang="en-US" altLang="zh-CN" sz="3000" b="1" i="1">
                <a:solidFill>
                  <a:schemeClr val="tx2"/>
                </a:solidFill>
                <a:latin typeface="Times New Roman" panose="02020603050405020304" pitchFamily="18" charset="0"/>
                <a:ea typeface="仿宋_GB2312" pitchFamily="49" charset="-122"/>
              </a:rPr>
              <a:t>a</a:t>
            </a:r>
            <a:r>
              <a:rPr lang="en-US" altLang="zh-CN" sz="3000" b="1" i="1" baseline="-25000">
                <a:solidFill>
                  <a:schemeClr val="tx2"/>
                </a:solidFill>
                <a:latin typeface="Times New Roman" panose="02020603050405020304" pitchFamily="18" charset="0"/>
                <a:ea typeface="仿宋_GB2312" pitchFamily="49" charset="-122"/>
              </a:rPr>
              <a:t>k</a:t>
            </a:r>
            <a:r>
              <a:rPr lang="en-US" altLang="zh-CN" sz="3000" b="1" i="1" baseline="-25000">
                <a:solidFill>
                  <a:schemeClr val="accent2"/>
                </a:solidFill>
                <a:latin typeface="Times New Roman" panose="02020603050405020304" pitchFamily="18" charset="0"/>
                <a:ea typeface="仿宋_GB2312" pitchFamily="49" charset="-122"/>
              </a:rPr>
              <a:t> </a:t>
            </a:r>
            <a:r>
              <a:rPr lang="zh-CN" altLang="en-US" sz="3000" b="1">
                <a:solidFill>
                  <a:srgbClr val="000066"/>
                </a:solidFill>
                <a:latin typeface="Times New Roman" panose="02020603050405020304" pitchFamily="18" charset="0"/>
                <a:ea typeface="仿宋_GB2312" pitchFamily="49" charset="-122"/>
              </a:rPr>
              <a:t>的最迟允许开始时间</a:t>
            </a:r>
            <a:r>
              <a:rPr lang="zh-CN" altLang="en-US"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l</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a:t>
            </a:r>
            <a:r>
              <a:rPr lang="en-US" altLang="zh-CN" b="1" i="1">
                <a:effectLst>
                  <a:outerShdw blurRad="38100" dist="38100" dir="2700000" algn="tl">
                    <a:srgbClr val="C0C0C0"/>
                  </a:outerShdw>
                </a:effectLst>
                <a:ea typeface="仿宋_GB2312" pitchFamily="49" charset="-122"/>
              </a:rPr>
              <a:t>    </a:t>
            </a:r>
            <a:endParaRPr lang="en-US" altLang="zh-CN" b="1">
              <a:effectLst>
                <a:outerShdw blurRad="38100" dist="38100" dir="2700000" algn="tl">
                  <a:srgbClr val="C0C0C0"/>
                </a:outerShdw>
              </a:effectLst>
              <a:ea typeface="仿宋_GB2312" pitchFamily="49" charset="-122"/>
            </a:endParaRPr>
          </a:p>
        </p:txBody>
      </p:sp>
    </p:spTree>
  </p:cSld>
  <p:clrMapOvr>
    <a:masterClrMapping/>
  </p:clrMapOvr>
  <p:transition spd="med">
    <p:wipe dir="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4C2223E-DEA7-4B6E-9ED1-E91D2176C186}"/>
              </a:ext>
            </a:extLst>
          </p:cNvPr>
          <p:cNvSpPr>
            <a:spLocks noGrp="1"/>
          </p:cNvSpPr>
          <p:nvPr>
            <p:ph type="sldNum" sz="quarter" idx="11"/>
          </p:nvPr>
        </p:nvSpPr>
        <p:spPr/>
        <p:txBody>
          <a:bodyPr/>
          <a:lstStyle/>
          <a:p>
            <a:r>
              <a:rPr lang="en-US" altLang="zh-CN"/>
              <a:t>146-</a:t>
            </a:r>
            <a:fld id="{86B16DC3-20AA-4D13-B223-F70AE0BD2B93}" type="slidenum">
              <a:rPr lang="en-US" altLang="zh-CN"/>
              <a:pPr/>
              <a:t>138</a:t>
            </a:fld>
            <a:endParaRPr lang="en-US" altLang="zh-CN"/>
          </a:p>
        </p:txBody>
      </p:sp>
      <p:sp>
        <p:nvSpPr>
          <p:cNvPr id="454658" name="Rectangle 2">
            <a:extLst>
              <a:ext uri="{FF2B5EF4-FFF2-40B4-BE49-F238E27FC236}">
                <a16:creationId xmlns:a16="http://schemas.microsoft.com/office/drawing/2014/main" id="{ADEB3DB9-69D9-433C-ACF5-1D0E815E65D3}"/>
              </a:ext>
            </a:extLst>
          </p:cNvPr>
          <p:cNvSpPr>
            <a:spLocks noGrp="1" noChangeArrowheads="1"/>
          </p:cNvSpPr>
          <p:nvPr>
            <p:ph type="body" idx="1"/>
          </p:nvPr>
        </p:nvSpPr>
        <p:spPr>
          <a:xfrm>
            <a:off x="381000" y="646113"/>
            <a:ext cx="8305800" cy="5915025"/>
          </a:xfrm>
        </p:spPr>
        <p:txBody>
          <a:bodyPr/>
          <a:lstStyle/>
          <a:p>
            <a:pPr marL="609600" indent="-609600">
              <a:buSzPct val="115000"/>
              <a:buFont typeface="Monotype Sorts" pitchFamily="2" charset="2"/>
              <a:buNone/>
            </a:pPr>
            <a:r>
              <a:rPr lang="en-US" altLang="zh-CN" b="1" i="1">
                <a:effectLst>
                  <a:outerShdw blurRad="38100" dist="38100" dir="2700000" algn="tl">
                    <a:srgbClr val="C0C0C0"/>
                  </a:outerShdw>
                </a:effectLst>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l</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rgbClr val="000066"/>
                </a:solidFill>
                <a:latin typeface="Times New Roman" panose="02020603050405020304" pitchFamily="18" charset="0"/>
                <a:ea typeface="仿宋_GB2312" pitchFamily="49" charset="-122"/>
              </a:rPr>
              <a:t>是在不会引起时间延误的前提下</a:t>
            </a:r>
            <a:r>
              <a:rPr lang="en-US" altLang="zh-CN" sz="3000" b="1">
                <a:solidFill>
                  <a:srgbClr val="000066"/>
                </a:solidFill>
                <a:latin typeface="Times New Roman" panose="02020603050405020304" pitchFamily="18" charset="0"/>
                <a:ea typeface="仿宋_GB2312" pitchFamily="49" charset="-122"/>
              </a:rPr>
              <a:t>, </a:t>
            </a:r>
            <a:r>
              <a:rPr lang="zh-CN" altLang="en-US" sz="3000" b="1">
                <a:solidFill>
                  <a:srgbClr val="000066"/>
                </a:solidFill>
                <a:latin typeface="Times New Roman" panose="02020603050405020304" pitchFamily="18" charset="0"/>
                <a:ea typeface="仿宋_GB2312" pitchFamily="49" charset="-122"/>
              </a:rPr>
              <a:t>该活动允许的最迟开始时间。</a:t>
            </a:r>
          </a:p>
          <a:p>
            <a:pPr marL="609600" indent="-609600">
              <a:buSzPct val="115000"/>
              <a:buFont typeface="Monotype Sorts" pitchFamily="2" charset="2"/>
              <a:buNone/>
            </a:pPr>
            <a:r>
              <a:rPr lang="zh-CN" altLang="en-US" sz="3000" b="1" i="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l</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 Vl</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a:t>
            </a:r>
            <a:r>
              <a:rPr lang="en-US" altLang="zh-CN" sz="3000">
                <a:solidFill>
                  <a:schemeClr val="tx2"/>
                </a:solidFill>
                <a:latin typeface="Courier New" panose="02070309020205020404" pitchFamily="49"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dur</a:t>
            </a:r>
            <a:r>
              <a:rPr lang="en-US" altLang="zh-CN" sz="3000" b="1">
                <a:solidFill>
                  <a:schemeClr val="tx2"/>
                </a:solidFill>
                <a:latin typeface="Times New Roman" panose="02020603050405020304" pitchFamily="18" charset="0"/>
                <a:ea typeface="仿宋_GB2312" pitchFamily="49" charset="-122"/>
              </a:rPr>
              <a:t>(&lt;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&gt;)</a:t>
            </a:r>
            <a:r>
              <a:rPr lang="zh-CN" altLang="en-US" sz="3000" b="1">
                <a:solidFill>
                  <a:schemeClr val="tx2"/>
                </a:solidFill>
                <a:latin typeface="Times New Roman" panose="02020603050405020304" pitchFamily="18" charset="0"/>
                <a:ea typeface="仿宋_GB2312" pitchFamily="49" charset="-122"/>
              </a:rPr>
              <a:t>。</a:t>
            </a:r>
            <a:endParaRPr lang="zh-CN" altLang="en-US" sz="3000" b="1">
              <a:latin typeface="Times New Roman" panose="02020603050405020304" pitchFamily="18" charset="0"/>
              <a:ea typeface="仿宋_GB2312" pitchFamily="49" charset="-122"/>
            </a:endParaRPr>
          </a:p>
          <a:p>
            <a:pPr marL="609600" indent="-609600">
              <a:buSzPct val="115000"/>
              <a:buFont typeface="Monotype Sorts" pitchFamily="2" charset="2"/>
              <a:buNone/>
            </a:pPr>
            <a:r>
              <a:rPr lang="zh-CN" altLang="en-US" sz="3000" b="1">
                <a:latin typeface="Times New Roman" panose="02020603050405020304" pitchFamily="18" charset="0"/>
                <a:ea typeface="仿宋_GB2312" pitchFamily="49" charset="-122"/>
              </a:rPr>
              <a:t>     	</a:t>
            </a:r>
            <a:r>
              <a:rPr lang="zh-CN" altLang="en-US" sz="3000" b="1">
                <a:solidFill>
                  <a:srgbClr val="000066"/>
                </a:solidFill>
                <a:latin typeface="Times New Roman" panose="02020603050405020304" pitchFamily="18" charset="0"/>
                <a:ea typeface="仿宋_GB2312" pitchFamily="49" charset="-122"/>
              </a:rPr>
              <a:t>其中</a:t>
            </a:r>
            <a:r>
              <a:rPr lang="en-US" altLang="zh-CN" sz="3000" b="1">
                <a:solidFill>
                  <a:srgbClr val="000066"/>
                </a:solidFill>
                <a:latin typeface="Times New Roman" panose="02020603050405020304" pitchFamily="18" charset="0"/>
                <a:ea typeface="仿宋_GB2312" pitchFamily="49" charset="-122"/>
              </a:rPr>
              <a:t>,</a:t>
            </a:r>
            <a:r>
              <a:rPr lang="en-US" altLang="zh-CN" sz="3000" b="1">
                <a:solidFill>
                  <a:srgbClr val="00660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dur</a:t>
            </a:r>
            <a:r>
              <a:rPr lang="en-US" altLang="zh-CN" sz="3000" b="1">
                <a:solidFill>
                  <a:schemeClr val="tx2"/>
                </a:solidFill>
                <a:latin typeface="Times New Roman" panose="02020603050405020304" pitchFamily="18" charset="0"/>
                <a:ea typeface="仿宋_GB2312" pitchFamily="49" charset="-122"/>
              </a:rPr>
              <a:t>(&lt;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&gt;)</a:t>
            </a:r>
            <a:r>
              <a:rPr lang="zh-CN" altLang="en-US" sz="3000" b="1">
                <a:solidFill>
                  <a:srgbClr val="000066"/>
                </a:solidFill>
                <a:latin typeface="Times New Roman" panose="02020603050405020304" pitchFamily="18" charset="0"/>
                <a:ea typeface="仿宋_GB2312" pitchFamily="49" charset="-122"/>
              </a:rPr>
              <a:t>是完成</a:t>
            </a:r>
            <a:r>
              <a:rPr lang="zh-CN" altLang="en-US"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a</a:t>
            </a:r>
            <a:r>
              <a:rPr lang="en-US" altLang="zh-CN" sz="3000" b="1" i="1" baseline="-25000">
                <a:solidFill>
                  <a:schemeClr val="tx2"/>
                </a:solidFill>
                <a:latin typeface="Times New Roman" panose="02020603050405020304" pitchFamily="18" charset="0"/>
                <a:ea typeface="仿宋_GB2312" pitchFamily="49" charset="-122"/>
              </a:rPr>
              <a:t>k  </a:t>
            </a:r>
            <a:r>
              <a:rPr lang="zh-CN" altLang="en-US" sz="3000" b="1">
                <a:solidFill>
                  <a:srgbClr val="000066"/>
                </a:solidFill>
                <a:latin typeface="Times New Roman" panose="02020603050405020304" pitchFamily="18" charset="0"/>
                <a:ea typeface="仿宋_GB2312" pitchFamily="49" charset="-122"/>
              </a:rPr>
              <a:t>所需的时间。</a:t>
            </a:r>
          </a:p>
          <a:p>
            <a:pPr marL="609600" indent="-609600">
              <a:buClr>
                <a:srgbClr val="008000"/>
              </a:buClr>
              <a:buSzTx/>
              <a:buFont typeface="Monotype Sorts" pitchFamily="2" charset="2"/>
              <a:buAutoNum type="arabicPeriod" startAt="5"/>
            </a:pPr>
            <a:r>
              <a:rPr lang="zh-CN" altLang="en-US" sz="3000" b="1">
                <a:solidFill>
                  <a:srgbClr val="000066"/>
                </a:solidFill>
                <a:latin typeface="Times New Roman" panose="02020603050405020304" pitchFamily="18" charset="0"/>
                <a:ea typeface="仿宋_GB2312" pitchFamily="49" charset="-122"/>
              </a:rPr>
              <a:t>时间余量</a:t>
            </a:r>
            <a:r>
              <a:rPr lang="zh-CN" altLang="en-US"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l</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Courier New" panose="02070309020205020404" pitchFamily="49"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e</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a:t>
            </a:r>
            <a:endParaRPr lang="en-US" altLang="zh-CN" sz="3000" b="1">
              <a:latin typeface="Times New Roman" panose="02020603050405020304" pitchFamily="18" charset="0"/>
              <a:ea typeface="仿宋_GB2312" pitchFamily="49" charset="-122"/>
            </a:endParaRPr>
          </a:p>
          <a:p>
            <a:pPr marL="609600" indent="-609600">
              <a:buSzPct val="115000"/>
              <a:buFont typeface="Monotype Sorts" pitchFamily="2" charset="2"/>
              <a:buNone/>
            </a:pPr>
            <a:r>
              <a:rPr lang="en-US" altLang="zh-CN" sz="3000" b="1">
                <a:latin typeface="Times New Roman" panose="02020603050405020304" pitchFamily="18" charset="0"/>
                <a:ea typeface="仿宋_GB2312" pitchFamily="49" charset="-122"/>
              </a:rPr>
              <a:t>    	</a:t>
            </a:r>
            <a:r>
              <a:rPr lang="zh-CN" altLang="en-US" sz="3000" b="1">
                <a:solidFill>
                  <a:srgbClr val="000066"/>
                </a:solidFill>
                <a:latin typeface="Times New Roman" panose="02020603050405020304" pitchFamily="18" charset="0"/>
                <a:ea typeface="仿宋_GB2312" pitchFamily="49" charset="-122"/>
              </a:rPr>
              <a:t>表示活动</a:t>
            </a:r>
            <a:r>
              <a:rPr lang="en-US" altLang="zh-CN" sz="3000" b="1" i="1">
                <a:solidFill>
                  <a:schemeClr val="tx2"/>
                </a:solidFill>
                <a:latin typeface="Times New Roman" panose="02020603050405020304" pitchFamily="18" charset="0"/>
                <a:ea typeface="仿宋_GB2312" pitchFamily="49" charset="-122"/>
              </a:rPr>
              <a:t>a</a:t>
            </a:r>
            <a:r>
              <a:rPr lang="en-US" altLang="zh-CN" sz="3000" b="1" i="1" baseline="-25000">
                <a:solidFill>
                  <a:schemeClr val="tx2"/>
                </a:solidFill>
                <a:latin typeface="Times New Roman" panose="02020603050405020304" pitchFamily="18" charset="0"/>
                <a:ea typeface="仿宋_GB2312" pitchFamily="49" charset="-122"/>
              </a:rPr>
              <a:t>k</a:t>
            </a:r>
            <a:r>
              <a:rPr lang="zh-CN" altLang="en-US" sz="3000" b="1">
                <a:solidFill>
                  <a:srgbClr val="000066"/>
                </a:solidFill>
                <a:latin typeface="Times New Roman" panose="02020603050405020304" pitchFamily="18" charset="0"/>
                <a:ea typeface="仿宋_GB2312" pitchFamily="49" charset="-122"/>
              </a:rPr>
              <a:t>的最早可能开始时间和最迟允许开始时间的时间余量。</a:t>
            </a:r>
            <a:r>
              <a:rPr lang="en-US" altLang="zh-CN" sz="3000" b="1" i="1">
                <a:solidFill>
                  <a:schemeClr val="tx2"/>
                </a:solidFill>
                <a:latin typeface="Times New Roman" panose="02020603050405020304" pitchFamily="18" charset="0"/>
                <a:ea typeface="仿宋_GB2312" pitchFamily="49" charset="-122"/>
              </a:rPr>
              <a:t>l</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 e</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rgbClr val="000066"/>
                </a:solidFill>
                <a:latin typeface="Times New Roman" panose="02020603050405020304" pitchFamily="18" charset="0"/>
                <a:ea typeface="仿宋_GB2312" pitchFamily="49" charset="-122"/>
              </a:rPr>
              <a:t>表示活动 </a:t>
            </a:r>
            <a:r>
              <a:rPr lang="en-US" altLang="zh-CN" sz="3000" b="1" i="1">
                <a:solidFill>
                  <a:srgbClr val="000066"/>
                </a:solidFill>
                <a:latin typeface="Times New Roman" panose="02020603050405020304" pitchFamily="18" charset="0"/>
                <a:ea typeface="仿宋_GB2312" pitchFamily="49" charset="-122"/>
              </a:rPr>
              <a:t>a</a:t>
            </a:r>
            <a:r>
              <a:rPr lang="en-US" altLang="zh-CN" sz="3000" b="1" i="1" baseline="-25000">
                <a:solidFill>
                  <a:srgbClr val="000066"/>
                </a:solidFill>
                <a:latin typeface="Times New Roman" panose="02020603050405020304" pitchFamily="18" charset="0"/>
                <a:ea typeface="仿宋_GB2312" pitchFamily="49" charset="-122"/>
              </a:rPr>
              <a:t>k </a:t>
            </a:r>
            <a:r>
              <a:rPr lang="zh-CN" altLang="en-US" sz="3000" b="1">
                <a:solidFill>
                  <a:srgbClr val="000066"/>
                </a:solidFill>
                <a:latin typeface="Times New Roman" panose="02020603050405020304" pitchFamily="18" charset="0"/>
                <a:ea typeface="仿宋_GB2312" pitchFamily="49" charset="-122"/>
              </a:rPr>
              <a:t>是没有时间余量的关键活动。</a:t>
            </a:r>
          </a:p>
          <a:p>
            <a:pPr marL="609600" indent="-609600">
              <a:buClr>
                <a:srgbClr val="800080"/>
              </a:buClr>
              <a:buSzPct val="50000"/>
            </a:pPr>
            <a:r>
              <a:rPr lang="zh-CN" altLang="en-US" sz="3000" b="1">
                <a:latin typeface="Times New Roman" panose="02020603050405020304" pitchFamily="18" charset="0"/>
                <a:ea typeface="仿宋_GB2312" pitchFamily="49" charset="-122"/>
              </a:rPr>
              <a:t>为找出关键活动</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需要求各个活动的 </a:t>
            </a:r>
            <a:r>
              <a:rPr lang="en-US" altLang="zh-CN" sz="3000" b="1" i="1">
                <a:solidFill>
                  <a:schemeClr val="tx2"/>
                </a:solidFill>
                <a:latin typeface="Times New Roman" panose="02020603050405020304" pitchFamily="18" charset="0"/>
                <a:ea typeface="仿宋_GB2312" pitchFamily="49" charset="-122"/>
              </a:rPr>
              <a:t>e</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与 </a:t>
            </a:r>
            <a:r>
              <a:rPr lang="en-US" altLang="zh-CN" sz="3000" b="1" i="1">
                <a:solidFill>
                  <a:schemeClr val="tx2"/>
                </a:solidFill>
                <a:latin typeface="Times New Roman" panose="02020603050405020304" pitchFamily="18" charset="0"/>
                <a:ea typeface="仿宋_GB2312" pitchFamily="49" charset="-122"/>
              </a:rPr>
              <a:t>l</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，以判别是否 </a:t>
            </a:r>
            <a:r>
              <a:rPr lang="en-US" altLang="zh-CN" sz="3000" b="1" i="1">
                <a:solidFill>
                  <a:schemeClr val="tx2"/>
                </a:solidFill>
                <a:latin typeface="Times New Roman" panose="02020603050405020304" pitchFamily="18" charset="0"/>
                <a:ea typeface="仿宋_GB2312" pitchFamily="49" charset="-122"/>
              </a:rPr>
              <a:t>l</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 e</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p:txBody>
      </p:sp>
    </p:spTree>
  </p:cSld>
  <p:clrMapOvr>
    <a:masterClrMapping/>
  </p:clrMapOvr>
  <p:transition spd="med">
    <p:wipe dir="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4">
            <a:extLst>
              <a:ext uri="{FF2B5EF4-FFF2-40B4-BE49-F238E27FC236}">
                <a16:creationId xmlns:a16="http://schemas.microsoft.com/office/drawing/2014/main" id="{BD6B70FD-6015-43D8-B47F-4E18FECD4197}"/>
              </a:ext>
            </a:extLst>
          </p:cNvPr>
          <p:cNvSpPr>
            <a:spLocks noGrp="1"/>
          </p:cNvSpPr>
          <p:nvPr>
            <p:ph type="sldNum" sz="quarter" idx="11"/>
          </p:nvPr>
        </p:nvSpPr>
        <p:spPr/>
        <p:txBody>
          <a:bodyPr/>
          <a:lstStyle/>
          <a:p>
            <a:r>
              <a:rPr lang="en-US" altLang="zh-CN"/>
              <a:t>146-</a:t>
            </a:r>
            <a:fld id="{CA4CCB4D-70E1-46CC-A596-39940A420AAA}" type="slidenum">
              <a:rPr lang="en-US" altLang="zh-CN"/>
              <a:pPr/>
              <a:t>139</a:t>
            </a:fld>
            <a:endParaRPr lang="en-US" altLang="zh-CN"/>
          </a:p>
        </p:txBody>
      </p:sp>
      <p:sp>
        <p:nvSpPr>
          <p:cNvPr id="455682" name="Rectangle 2">
            <a:extLst>
              <a:ext uri="{FF2B5EF4-FFF2-40B4-BE49-F238E27FC236}">
                <a16:creationId xmlns:a16="http://schemas.microsoft.com/office/drawing/2014/main" id="{B35F1B44-733B-4E7F-901E-36FD92DA546D}"/>
              </a:ext>
            </a:extLst>
          </p:cNvPr>
          <p:cNvSpPr>
            <a:spLocks noGrp="1" noChangeArrowheads="1"/>
          </p:cNvSpPr>
          <p:nvPr>
            <p:ph type="body" idx="1"/>
          </p:nvPr>
        </p:nvSpPr>
        <p:spPr>
          <a:xfrm>
            <a:off x="511175" y="658813"/>
            <a:ext cx="8382000" cy="3886200"/>
          </a:xfrm>
        </p:spPr>
        <p:txBody>
          <a:bodyPr/>
          <a:lstStyle/>
          <a:p>
            <a:pPr>
              <a:spcBef>
                <a:spcPct val="15000"/>
              </a:spcBef>
              <a:buClr>
                <a:srgbClr val="800080"/>
              </a:buClr>
              <a:buSzPct val="50000"/>
            </a:pPr>
            <a:r>
              <a:rPr lang="zh-CN" altLang="en-US" sz="3000" b="1">
                <a:latin typeface="Times New Roman" panose="02020603050405020304" pitchFamily="18" charset="0"/>
                <a:ea typeface="仿宋_GB2312" pitchFamily="49" charset="-122"/>
              </a:rPr>
              <a:t>为求得</a:t>
            </a:r>
            <a:r>
              <a:rPr lang="en-US" altLang="zh-CN" sz="3000" b="1" i="1">
                <a:solidFill>
                  <a:schemeClr val="tx2"/>
                </a:solidFill>
                <a:latin typeface="Times New Roman" panose="02020603050405020304" pitchFamily="18" charset="0"/>
                <a:ea typeface="仿宋_GB2312" pitchFamily="49" charset="-122"/>
              </a:rPr>
              <a:t>e</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与</a:t>
            </a:r>
            <a:r>
              <a:rPr lang="en-US" altLang="zh-CN" sz="3000" b="1" i="1">
                <a:solidFill>
                  <a:schemeClr val="tx2"/>
                </a:solidFill>
                <a:latin typeface="Times New Roman" panose="02020603050405020304" pitchFamily="18" charset="0"/>
                <a:ea typeface="仿宋_GB2312" pitchFamily="49" charset="-122"/>
              </a:rPr>
              <a:t>l</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需要先求得从源点</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到各个顶点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的</a:t>
            </a:r>
            <a:r>
              <a:rPr lang="en-US" altLang="zh-CN" sz="3000" b="1" i="1">
                <a:solidFill>
                  <a:schemeClr val="tx2"/>
                </a:solidFill>
                <a:latin typeface="Times New Roman" panose="02020603050405020304" pitchFamily="18" charset="0"/>
                <a:ea typeface="仿宋_GB2312" pitchFamily="49" charset="-122"/>
              </a:rPr>
              <a:t>Ve</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和</a:t>
            </a:r>
            <a:r>
              <a:rPr lang="en-US" altLang="zh-CN" sz="3000" b="1" i="1">
                <a:solidFill>
                  <a:schemeClr val="tx2"/>
                </a:solidFill>
                <a:latin typeface="Times New Roman" panose="02020603050405020304" pitchFamily="18" charset="0"/>
                <a:ea typeface="仿宋_GB2312" pitchFamily="49" charset="-122"/>
              </a:rPr>
              <a:t>Vl</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a:spcBef>
                <a:spcPct val="15000"/>
              </a:spcBef>
              <a:buClr>
                <a:srgbClr val="800080"/>
              </a:buClr>
              <a:buSzPct val="50000"/>
            </a:pPr>
            <a:r>
              <a:rPr lang="zh-CN" altLang="en-US" sz="3000" b="1">
                <a:solidFill>
                  <a:srgbClr val="000066"/>
                </a:solidFill>
                <a:latin typeface="Times New Roman" panose="02020603050405020304" pitchFamily="18" charset="0"/>
                <a:ea typeface="仿宋_GB2312" pitchFamily="49" charset="-122"/>
              </a:rPr>
              <a:t>求</a:t>
            </a:r>
            <a:r>
              <a:rPr lang="en-US" altLang="zh-CN" sz="3000" b="1" i="1">
                <a:solidFill>
                  <a:schemeClr val="tx2"/>
                </a:solidFill>
                <a:latin typeface="Times New Roman" panose="02020603050405020304" pitchFamily="18" charset="0"/>
                <a:ea typeface="仿宋_GB2312" pitchFamily="49" charset="-122"/>
              </a:rPr>
              <a:t>Ve</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rgbClr val="000066"/>
                </a:solidFill>
                <a:latin typeface="Times New Roman" panose="02020603050405020304" pitchFamily="18" charset="0"/>
                <a:ea typeface="仿宋_GB2312" pitchFamily="49" charset="-122"/>
              </a:rPr>
              <a:t>的递推公式</a:t>
            </a:r>
          </a:p>
          <a:p>
            <a:pPr lvl="1">
              <a:spcBef>
                <a:spcPct val="15000"/>
              </a:spcBef>
              <a:buClr>
                <a:srgbClr val="339966"/>
              </a:buClr>
              <a:buSzPct val="50000"/>
              <a:buFont typeface="Wingdings" panose="05000000000000000000" pitchFamily="2" charset="2"/>
              <a:buChar char="u"/>
            </a:pPr>
            <a:r>
              <a:rPr lang="zh-CN" altLang="en-US" sz="3000" b="1">
                <a:solidFill>
                  <a:srgbClr val="000066"/>
                </a:solidFill>
                <a:latin typeface="Times New Roman" panose="02020603050405020304" pitchFamily="18" charset="0"/>
                <a:ea typeface="仿宋_GB2312" pitchFamily="49" charset="-122"/>
              </a:rPr>
              <a:t> 从</a:t>
            </a:r>
            <a:r>
              <a:rPr lang="zh-CN" altLang="en-US"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Ve</a:t>
            </a:r>
            <a:r>
              <a:rPr lang="en-US" altLang="zh-CN" sz="3000" b="1">
                <a:solidFill>
                  <a:schemeClr val="tx2"/>
                </a:solidFill>
                <a:latin typeface="Times New Roman" panose="02020603050405020304" pitchFamily="18" charset="0"/>
                <a:ea typeface="仿宋_GB2312" pitchFamily="49" charset="-122"/>
              </a:rPr>
              <a:t>[0] = 0 </a:t>
            </a:r>
            <a:r>
              <a:rPr lang="zh-CN" altLang="en-US" sz="3000" b="1">
                <a:solidFill>
                  <a:srgbClr val="000066"/>
                </a:solidFill>
                <a:latin typeface="Times New Roman" panose="02020603050405020304" pitchFamily="18" charset="0"/>
                <a:ea typeface="仿宋_GB2312" pitchFamily="49" charset="-122"/>
              </a:rPr>
              <a:t>开始，向前递推</a:t>
            </a:r>
          </a:p>
          <a:p>
            <a:pPr lvl="1">
              <a:spcBef>
                <a:spcPct val="15000"/>
              </a:spcBef>
              <a:buClr>
                <a:srgbClr val="339966"/>
              </a:buClr>
              <a:buSzPct val="50000"/>
              <a:buFont typeface="Wingdings" panose="05000000000000000000" pitchFamily="2" charset="2"/>
              <a:buChar char="u"/>
            </a:pPr>
            <a:endParaRPr lang="zh-CN" altLang="en-US" sz="3000" b="1">
              <a:solidFill>
                <a:srgbClr val="000066"/>
              </a:solidFill>
              <a:latin typeface="Times New Roman" panose="02020603050405020304" pitchFamily="18" charset="0"/>
              <a:ea typeface="仿宋_GB2312" pitchFamily="49" charset="-122"/>
            </a:endParaRPr>
          </a:p>
          <a:p>
            <a:pPr lvl="1">
              <a:spcBef>
                <a:spcPct val="15000"/>
              </a:spcBef>
              <a:buClr>
                <a:srgbClr val="339966"/>
              </a:buClr>
              <a:buSzPct val="50000"/>
              <a:buFont typeface="Wingdings" panose="05000000000000000000" pitchFamily="2" charset="2"/>
              <a:buNone/>
            </a:pPr>
            <a:r>
              <a:rPr lang="zh-CN" altLang="en-US" sz="3000" b="1">
                <a:solidFill>
                  <a:srgbClr val="000066"/>
                </a:solidFill>
                <a:latin typeface="Times New Roman" panose="02020603050405020304" pitchFamily="18" charset="0"/>
                <a:ea typeface="仿宋_GB2312" pitchFamily="49" charset="-122"/>
              </a:rPr>
              <a:t>               </a:t>
            </a:r>
            <a:r>
              <a:rPr lang="en-US" altLang="zh-CN" sz="3000" b="1">
                <a:solidFill>
                  <a:srgbClr val="000066"/>
                </a:solidFill>
                <a:latin typeface="Times New Roman" panose="02020603050405020304" pitchFamily="18" charset="0"/>
                <a:ea typeface="仿宋_GB2312" pitchFamily="49" charset="-122"/>
              </a:rPr>
              <a:t>&lt; </a:t>
            </a:r>
            <a:r>
              <a:rPr lang="en-US" altLang="zh-CN" sz="3000" b="1" i="1">
                <a:solidFill>
                  <a:srgbClr val="000066"/>
                </a:solidFill>
                <a:latin typeface="Times New Roman" panose="02020603050405020304" pitchFamily="18" charset="0"/>
                <a:ea typeface="仿宋_GB2312" pitchFamily="49" charset="-122"/>
              </a:rPr>
              <a:t>V</a:t>
            </a:r>
            <a:r>
              <a:rPr lang="en-US" altLang="zh-CN" sz="3000" b="1" i="1" baseline="-25000">
                <a:solidFill>
                  <a:srgbClr val="000066"/>
                </a:solidFill>
                <a:latin typeface="Times New Roman" panose="02020603050405020304" pitchFamily="18" charset="0"/>
                <a:ea typeface="仿宋_GB2312" pitchFamily="49" charset="-122"/>
              </a:rPr>
              <a:t>i</a:t>
            </a:r>
            <a:r>
              <a:rPr lang="en-US" altLang="zh-CN" sz="3000" b="1">
                <a:solidFill>
                  <a:srgbClr val="000066"/>
                </a:solidFill>
                <a:latin typeface="Times New Roman" panose="02020603050405020304" pitchFamily="18" charset="0"/>
                <a:ea typeface="仿宋_GB2312" pitchFamily="49" charset="-122"/>
              </a:rPr>
              <a:t>, </a:t>
            </a:r>
            <a:r>
              <a:rPr lang="en-US" altLang="zh-CN" sz="3000" b="1" i="1">
                <a:solidFill>
                  <a:srgbClr val="000066"/>
                </a:solidFill>
                <a:latin typeface="Times New Roman" panose="02020603050405020304" pitchFamily="18" charset="0"/>
                <a:ea typeface="仿宋_GB2312" pitchFamily="49" charset="-122"/>
              </a:rPr>
              <a:t>V</a:t>
            </a:r>
            <a:r>
              <a:rPr lang="en-US" altLang="zh-CN" sz="3000" b="1" i="1" baseline="-25000">
                <a:solidFill>
                  <a:srgbClr val="000066"/>
                </a:solidFill>
                <a:latin typeface="Times New Roman" panose="02020603050405020304" pitchFamily="18" charset="0"/>
                <a:ea typeface="仿宋_GB2312" pitchFamily="49" charset="-122"/>
              </a:rPr>
              <a:t>j </a:t>
            </a:r>
            <a:r>
              <a:rPr lang="en-US" altLang="zh-CN" sz="3000" b="1">
                <a:solidFill>
                  <a:srgbClr val="000066"/>
                </a:solidFill>
                <a:latin typeface="Times New Roman" panose="02020603050405020304" pitchFamily="18" charset="0"/>
                <a:ea typeface="仿宋_GB2312" pitchFamily="49" charset="-122"/>
              </a:rPr>
              <a:t>&gt; </a:t>
            </a:r>
            <a:r>
              <a:rPr lang="en-US" altLang="zh-CN" sz="3000" b="1">
                <a:solidFill>
                  <a:srgbClr val="000066"/>
                </a:solidFill>
                <a:latin typeface="Times New Roman" panose="02020603050405020304" pitchFamily="18" charset="0"/>
                <a:ea typeface="仿宋_GB2312" pitchFamily="49" charset="-122"/>
                <a:sym typeface="Symbol" panose="05050102010706020507" pitchFamily="18" charset="2"/>
              </a:rPr>
              <a:t> </a:t>
            </a:r>
            <a:r>
              <a:rPr lang="en-US" altLang="zh-CN" sz="3000" b="1" i="1">
                <a:solidFill>
                  <a:srgbClr val="000066"/>
                </a:solidFill>
                <a:latin typeface="Times New Roman" panose="02020603050405020304" pitchFamily="18" charset="0"/>
                <a:ea typeface="仿宋_GB2312" pitchFamily="49" charset="-122"/>
                <a:sym typeface="Symbol" panose="05050102010706020507" pitchFamily="18" charset="2"/>
              </a:rPr>
              <a:t>S</a:t>
            </a:r>
            <a:r>
              <a:rPr lang="en-US" altLang="zh-CN" sz="3000" b="1">
                <a:solidFill>
                  <a:srgbClr val="000066"/>
                </a:solidFill>
                <a:latin typeface="Times New Roman" panose="02020603050405020304" pitchFamily="18" charset="0"/>
                <a:ea typeface="仿宋_GB2312" pitchFamily="49" charset="-122"/>
                <a:sym typeface="Symbol" panose="05050102010706020507" pitchFamily="18" charset="2"/>
              </a:rPr>
              <a:t>2,   </a:t>
            </a:r>
            <a:r>
              <a:rPr lang="en-US" altLang="zh-CN" sz="3000" b="1" i="1">
                <a:solidFill>
                  <a:srgbClr val="000066"/>
                </a:solidFill>
                <a:latin typeface="Times New Roman" panose="02020603050405020304" pitchFamily="18" charset="0"/>
                <a:ea typeface="仿宋_GB2312" pitchFamily="49" charset="-122"/>
                <a:sym typeface="Symbol" panose="05050102010706020507" pitchFamily="18" charset="2"/>
              </a:rPr>
              <a:t>j</a:t>
            </a:r>
            <a:r>
              <a:rPr lang="en-US" altLang="zh-CN" sz="3000" b="1">
                <a:solidFill>
                  <a:srgbClr val="000066"/>
                </a:solidFill>
                <a:latin typeface="Times New Roman" panose="02020603050405020304" pitchFamily="18" charset="0"/>
                <a:ea typeface="仿宋_GB2312" pitchFamily="49" charset="-122"/>
                <a:sym typeface="Symbol" panose="05050102010706020507" pitchFamily="18" charset="2"/>
              </a:rPr>
              <a:t> = 1, 2, , </a:t>
            </a:r>
            <a:r>
              <a:rPr lang="en-US" altLang="zh-CN" sz="3000" b="1" i="1">
                <a:solidFill>
                  <a:srgbClr val="000066"/>
                </a:solidFill>
                <a:latin typeface="Times New Roman" panose="02020603050405020304" pitchFamily="18" charset="0"/>
                <a:ea typeface="仿宋_GB2312" pitchFamily="49" charset="-122"/>
                <a:sym typeface="Symbol" panose="05050102010706020507" pitchFamily="18" charset="2"/>
              </a:rPr>
              <a:t>n</a:t>
            </a:r>
            <a:r>
              <a:rPr lang="en-US" altLang="zh-CN" sz="3000" b="1">
                <a:solidFill>
                  <a:srgbClr val="000066"/>
                </a:solidFill>
                <a:latin typeface="Times New Roman" panose="02020603050405020304" pitchFamily="18" charset="0"/>
                <a:ea typeface="仿宋_GB2312" pitchFamily="49" charset="-122"/>
                <a:sym typeface="Symbol" panose="05050102010706020507" pitchFamily="18" charset="2"/>
              </a:rPr>
              <a:t>-1</a:t>
            </a:r>
            <a:r>
              <a:rPr lang="en-US" altLang="zh-CN" sz="3000" b="1">
                <a:latin typeface="Times New Roman" panose="02020603050405020304" pitchFamily="18" charset="0"/>
                <a:ea typeface="仿宋_GB2312" pitchFamily="49" charset="-122"/>
              </a:rPr>
              <a:t>           </a:t>
            </a:r>
          </a:p>
          <a:p>
            <a:pPr lvl="1">
              <a:spcBef>
                <a:spcPct val="15000"/>
              </a:spcBef>
              <a:buClr>
                <a:srgbClr val="339966"/>
              </a:buClr>
              <a:buSzPct val="50000"/>
              <a:buFont typeface="Wingdings" panose="05000000000000000000" pitchFamily="2" charset="2"/>
              <a:buNone/>
            </a:pPr>
            <a:r>
              <a:rPr lang="en-US" altLang="zh-CN" sz="3000" b="1" i="1">
                <a:solidFill>
                  <a:schemeClr val="tx2"/>
                </a:solidFill>
                <a:latin typeface="Times New Roman" panose="02020603050405020304" pitchFamily="18" charset="0"/>
                <a:ea typeface="仿宋_GB2312" pitchFamily="49" charset="-122"/>
              </a:rPr>
              <a:t>    S</a:t>
            </a:r>
            <a:r>
              <a:rPr lang="en-US" altLang="zh-CN" sz="3000" b="1">
                <a:solidFill>
                  <a:schemeClr val="tx2"/>
                </a:solidFill>
                <a:latin typeface="Times New Roman" panose="02020603050405020304" pitchFamily="18" charset="0"/>
                <a:ea typeface="仿宋_GB2312" pitchFamily="49" charset="-122"/>
              </a:rPr>
              <a:t>2</a:t>
            </a:r>
            <a:r>
              <a:rPr lang="en-US" altLang="zh-CN" sz="3000" b="1">
                <a:solidFill>
                  <a:schemeClr val="accent2"/>
                </a:solidFill>
                <a:latin typeface="Times New Roman" panose="02020603050405020304" pitchFamily="18" charset="0"/>
                <a:ea typeface="仿宋_GB2312" pitchFamily="49" charset="-122"/>
              </a:rPr>
              <a:t> </a:t>
            </a:r>
            <a:r>
              <a:rPr lang="zh-CN" altLang="en-US" sz="3000" b="1">
                <a:solidFill>
                  <a:srgbClr val="000066"/>
                </a:solidFill>
                <a:latin typeface="Times New Roman" panose="02020603050405020304" pitchFamily="18" charset="0"/>
                <a:ea typeface="仿宋_GB2312" pitchFamily="49" charset="-122"/>
              </a:rPr>
              <a:t>是所有指向</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 </a:t>
            </a:r>
            <a:r>
              <a:rPr lang="zh-CN" altLang="en-US" sz="3000" b="1">
                <a:solidFill>
                  <a:srgbClr val="000066"/>
                </a:solidFill>
                <a:latin typeface="Times New Roman" panose="02020603050405020304" pitchFamily="18" charset="0"/>
                <a:ea typeface="仿宋_GB2312" pitchFamily="49" charset="-122"/>
              </a:rPr>
              <a:t>的有向边</a:t>
            </a:r>
            <a:r>
              <a:rPr lang="en-US" altLang="zh-CN" sz="3000" b="1">
                <a:solidFill>
                  <a:schemeClr val="tx2"/>
                </a:solidFill>
                <a:latin typeface="Times New Roman" panose="02020603050405020304" pitchFamily="18" charset="0"/>
                <a:ea typeface="仿宋_GB2312" pitchFamily="49" charset="-122"/>
              </a:rPr>
              <a:t>&lt;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&gt;</a:t>
            </a:r>
            <a:r>
              <a:rPr lang="zh-CN" altLang="en-US" sz="3000" b="1">
                <a:solidFill>
                  <a:srgbClr val="000066"/>
                </a:solidFill>
                <a:latin typeface="Times New Roman" panose="02020603050405020304" pitchFamily="18" charset="0"/>
                <a:ea typeface="仿宋_GB2312" pitchFamily="49" charset="-122"/>
              </a:rPr>
              <a:t>的集合。</a:t>
            </a:r>
          </a:p>
        </p:txBody>
      </p:sp>
      <p:graphicFrame>
        <p:nvGraphicFramePr>
          <p:cNvPr id="455683" name="Object 3">
            <a:extLst>
              <a:ext uri="{FF2B5EF4-FFF2-40B4-BE49-F238E27FC236}">
                <a16:creationId xmlns:a16="http://schemas.microsoft.com/office/drawing/2014/main" id="{1B47E58B-9CCD-4161-9C2B-70B55A93B36A}"/>
              </a:ext>
            </a:extLst>
          </p:cNvPr>
          <p:cNvGraphicFramePr>
            <a:graphicFrameLocks noChangeAspect="1"/>
          </p:cNvGraphicFramePr>
          <p:nvPr/>
        </p:nvGraphicFramePr>
        <p:xfrm>
          <a:off x="1908175" y="2673350"/>
          <a:ext cx="6011863" cy="760413"/>
        </p:xfrm>
        <a:graphic>
          <a:graphicData uri="http://schemas.openxmlformats.org/presentationml/2006/ole">
            <mc:AlternateContent xmlns:mc="http://schemas.openxmlformats.org/markup-compatibility/2006">
              <mc:Choice xmlns:v="urn:schemas-microsoft-com:vml" Requires="v">
                <p:oleObj spid="_x0000_s455703" name="Equation" r:id="rId3" imgW="2412720" imgH="279360" progId="Equation.3">
                  <p:embed/>
                </p:oleObj>
              </mc:Choice>
              <mc:Fallback>
                <p:oleObj name="Equation" r:id="rId3" imgW="2412720" imgH="2793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673350"/>
                        <a:ext cx="6011863" cy="76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5684" name="Oval 4">
            <a:extLst>
              <a:ext uri="{FF2B5EF4-FFF2-40B4-BE49-F238E27FC236}">
                <a16:creationId xmlns:a16="http://schemas.microsoft.com/office/drawing/2014/main" id="{1306F416-1A5B-4230-B1CC-AC5FA8F74B3F}"/>
              </a:ext>
            </a:extLst>
          </p:cNvPr>
          <p:cNvSpPr>
            <a:spLocks noChangeArrowheads="1"/>
          </p:cNvSpPr>
          <p:nvPr/>
        </p:nvSpPr>
        <p:spPr bwMode="auto">
          <a:xfrm>
            <a:off x="5232400" y="5080000"/>
            <a:ext cx="241300" cy="241300"/>
          </a:xfrm>
          <a:prstGeom prst="ellipse">
            <a:avLst/>
          </a:prstGeom>
          <a:gradFill rotWithShape="0">
            <a:gsLst>
              <a:gs pos="0">
                <a:srgbClr val="3333CC"/>
              </a:gs>
              <a:gs pos="100000">
                <a:srgbClr val="3333CC">
                  <a:gamma/>
                  <a:shade val="46275"/>
                  <a:invGamma/>
                </a:srgb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685" name="Line 5">
            <a:extLst>
              <a:ext uri="{FF2B5EF4-FFF2-40B4-BE49-F238E27FC236}">
                <a16:creationId xmlns:a16="http://schemas.microsoft.com/office/drawing/2014/main" id="{59AC35C3-A03D-4721-99B9-9AAAB6663376}"/>
              </a:ext>
            </a:extLst>
          </p:cNvPr>
          <p:cNvSpPr>
            <a:spLocks noChangeShapeType="1"/>
          </p:cNvSpPr>
          <p:nvPr/>
        </p:nvSpPr>
        <p:spPr bwMode="auto">
          <a:xfrm>
            <a:off x="3873500" y="4787900"/>
            <a:ext cx="1397000" cy="355600"/>
          </a:xfrm>
          <a:prstGeom prst="line">
            <a:avLst/>
          </a:prstGeom>
          <a:noFill/>
          <a:ln w="25400">
            <a:solidFill>
              <a:srgbClr val="CC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5686" name="Line 6">
            <a:extLst>
              <a:ext uri="{FF2B5EF4-FFF2-40B4-BE49-F238E27FC236}">
                <a16:creationId xmlns:a16="http://schemas.microsoft.com/office/drawing/2014/main" id="{B3B8192C-A3E3-4CD2-B4D8-A23B88C84C35}"/>
              </a:ext>
            </a:extLst>
          </p:cNvPr>
          <p:cNvSpPr>
            <a:spLocks noChangeShapeType="1"/>
          </p:cNvSpPr>
          <p:nvPr/>
        </p:nvSpPr>
        <p:spPr bwMode="auto">
          <a:xfrm flipV="1">
            <a:off x="3848100" y="5207000"/>
            <a:ext cx="1409700" cy="139700"/>
          </a:xfrm>
          <a:prstGeom prst="line">
            <a:avLst/>
          </a:prstGeom>
          <a:noFill/>
          <a:ln w="25400">
            <a:solidFill>
              <a:srgbClr val="CC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5687" name="Line 7">
            <a:extLst>
              <a:ext uri="{FF2B5EF4-FFF2-40B4-BE49-F238E27FC236}">
                <a16:creationId xmlns:a16="http://schemas.microsoft.com/office/drawing/2014/main" id="{D73513A2-3418-4237-8326-1F719F88DC2A}"/>
              </a:ext>
            </a:extLst>
          </p:cNvPr>
          <p:cNvSpPr>
            <a:spLocks noChangeShapeType="1"/>
          </p:cNvSpPr>
          <p:nvPr/>
        </p:nvSpPr>
        <p:spPr bwMode="auto">
          <a:xfrm flipV="1">
            <a:off x="3810000" y="5283200"/>
            <a:ext cx="1473200" cy="635000"/>
          </a:xfrm>
          <a:prstGeom prst="line">
            <a:avLst/>
          </a:prstGeom>
          <a:noFill/>
          <a:ln w="25400">
            <a:solidFill>
              <a:srgbClr val="CC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5688" name="Oval 8">
            <a:extLst>
              <a:ext uri="{FF2B5EF4-FFF2-40B4-BE49-F238E27FC236}">
                <a16:creationId xmlns:a16="http://schemas.microsoft.com/office/drawing/2014/main" id="{D3317638-922D-42A9-9DD8-412D8FE7B3AA}"/>
              </a:ext>
            </a:extLst>
          </p:cNvPr>
          <p:cNvSpPr>
            <a:spLocks noChangeArrowheads="1"/>
          </p:cNvSpPr>
          <p:nvPr/>
        </p:nvSpPr>
        <p:spPr bwMode="auto">
          <a:xfrm>
            <a:off x="3657600" y="4622800"/>
            <a:ext cx="241300" cy="241300"/>
          </a:xfrm>
          <a:prstGeom prst="ellipse">
            <a:avLst/>
          </a:prstGeom>
          <a:gradFill rotWithShape="0">
            <a:gsLst>
              <a:gs pos="0">
                <a:srgbClr val="339966"/>
              </a:gs>
              <a:gs pos="100000">
                <a:srgbClr val="339966">
                  <a:gamma/>
                  <a:shade val="46275"/>
                  <a:invGamma/>
                </a:srgb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689" name="Oval 9">
            <a:extLst>
              <a:ext uri="{FF2B5EF4-FFF2-40B4-BE49-F238E27FC236}">
                <a16:creationId xmlns:a16="http://schemas.microsoft.com/office/drawing/2014/main" id="{E593332F-84AE-4B52-A906-99C1EB4A43FA}"/>
              </a:ext>
            </a:extLst>
          </p:cNvPr>
          <p:cNvSpPr>
            <a:spLocks noChangeArrowheads="1"/>
          </p:cNvSpPr>
          <p:nvPr/>
        </p:nvSpPr>
        <p:spPr bwMode="auto">
          <a:xfrm>
            <a:off x="3606800" y="5232400"/>
            <a:ext cx="241300" cy="241300"/>
          </a:xfrm>
          <a:prstGeom prst="ellipse">
            <a:avLst/>
          </a:prstGeom>
          <a:gradFill rotWithShape="0">
            <a:gsLst>
              <a:gs pos="0">
                <a:srgbClr val="339966"/>
              </a:gs>
              <a:gs pos="100000">
                <a:srgbClr val="339966">
                  <a:gamma/>
                  <a:shade val="46275"/>
                  <a:invGamma/>
                </a:srgb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690" name="Oval 10">
            <a:extLst>
              <a:ext uri="{FF2B5EF4-FFF2-40B4-BE49-F238E27FC236}">
                <a16:creationId xmlns:a16="http://schemas.microsoft.com/office/drawing/2014/main" id="{97AAB479-2C45-4C3F-AC38-048B5251D9FA}"/>
              </a:ext>
            </a:extLst>
          </p:cNvPr>
          <p:cNvSpPr>
            <a:spLocks noChangeArrowheads="1"/>
          </p:cNvSpPr>
          <p:nvPr/>
        </p:nvSpPr>
        <p:spPr bwMode="auto">
          <a:xfrm>
            <a:off x="3606800" y="5829300"/>
            <a:ext cx="241300" cy="241300"/>
          </a:xfrm>
          <a:prstGeom prst="ellipse">
            <a:avLst/>
          </a:prstGeom>
          <a:gradFill rotWithShape="0">
            <a:gsLst>
              <a:gs pos="0">
                <a:srgbClr val="339966"/>
              </a:gs>
              <a:gs pos="100000">
                <a:srgbClr val="339966">
                  <a:gamma/>
                  <a:shade val="46275"/>
                  <a:invGamma/>
                </a:srgb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691" name="Text Box 11">
            <a:extLst>
              <a:ext uri="{FF2B5EF4-FFF2-40B4-BE49-F238E27FC236}">
                <a16:creationId xmlns:a16="http://schemas.microsoft.com/office/drawing/2014/main" id="{93743D1C-CEE8-4FE4-9010-EFB68421CDF6}"/>
              </a:ext>
            </a:extLst>
          </p:cNvPr>
          <p:cNvSpPr txBox="1">
            <a:spLocks noChangeArrowheads="1"/>
          </p:cNvSpPr>
          <p:nvPr/>
        </p:nvSpPr>
        <p:spPr bwMode="auto">
          <a:xfrm>
            <a:off x="2511425" y="4435475"/>
            <a:ext cx="1157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0000"/>
                </a:solidFill>
                <a:ea typeface="宋体" panose="02010600030101010101" pitchFamily="2" charset="-122"/>
              </a:rPr>
              <a:t>Ve = 6</a:t>
            </a:r>
          </a:p>
        </p:txBody>
      </p:sp>
      <p:sp>
        <p:nvSpPr>
          <p:cNvPr id="455692" name="Text Box 12">
            <a:extLst>
              <a:ext uri="{FF2B5EF4-FFF2-40B4-BE49-F238E27FC236}">
                <a16:creationId xmlns:a16="http://schemas.microsoft.com/office/drawing/2014/main" id="{53CA066C-F067-433B-A35C-B517AE8DFBA6}"/>
              </a:ext>
            </a:extLst>
          </p:cNvPr>
          <p:cNvSpPr txBox="1">
            <a:spLocks noChangeArrowheads="1"/>
          </p:cNvSpPr>
          <p:nvPr/>
        </p:nvSpPr>
        <p:spPr bwMode="auto">
          <a:xfrm>
            <a:off x="2320925" y="5057775"/>
            <a:ext cx="1335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0000"/>
                </a:solidFill>
                <a:ea typeface="宋体" panose="02010600030101010101" pitchFamily="2" charset="-122"/>
              </a:rPr>
              <a:t>Ve = 12</a:t>
            </a:r>
          </a:p>
        </p:txBody>
      </p:sp>
      <p:sp>
        <p:nvSpPr>
          <p:cNvPr id="455693" name="Text Box 13">
            <a:extLst>
              <a:ext uri="{FF2B5EF4-FFF2-40B4-BE49-F238E27FC236}">
                <a16:creationId xmlns:a16="http://schemas.microsoft.com/office/drawing/2014/main" id="{4F5B1A8C-098F-4A07-9242-3109968AD30C}"/>
              </a:ext>
            </a:extLst>
          </p:cNvPr>
          <p:cNvSpPr txBox="1">
            <a:spLocks noChangeArrowheads="1"/>
          </p:cNvSpPr>
          <p:nvPr/>
        </p:nvSpPr>
        <p:spPr bwMode="auto">
          <a:xfrm>
            <a:off x="2409825" y="5743575"/>
            <a:ext cx="1157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0000"/>
                </a:solidFill>
                <a:ea typeface="宋体" panose="02010600030101010101" pitchFamily="2" charset="-122"/>
              </a:rPr>
              <a:t>Ve = 9</a:t>
            </a:r>
          </a:p>
        </p:txBody>
      </p:sp>
      <p:sp>
        <p:nvSpPr>
          <p:cNvPr id="455694" name="Text Box 14">
            <a:extLst>
              <a:ext uri="{FF2B5EF4-FFF2-40B4-BE49-F238E27FC236}">
                <a16:creationId xmlns:a16="http://schemas.microsoft.com/office/drawing/2014/main" id="{402EB1BA-429D-4A9A-BCCA-4683061AF00B}"/>
              </a:ext>
            </a:extLst>
          </p:cNvPr>
          <p:cNvSpPr txBox="1">
            <a:spLocks noChangeArrowheads="1"/>
          </p:cNvSpPr>
          <p:nvPr/>
        </p:nvSpPr>
        <p:spPr bwMode="auto">
          <a:xfrm>
            <a:off x="4314825" y="44481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3333CC"/>
                </a:solidFill>
                <a:ea typeface="宋体" panose="02010600030101010101" pitchFamily="2" charset="-122"/>
              </a:rPr>
              <a:t>5</a:t>
            </a:r>
          </a:p>
        </p:txBody>
      </p:sp>
      <p:sp>
        <p:nvSpPr>
          <p:cNvPr id="455695" name="Text Box 15">
            <a:extLst>
              <a:ext uri="{FF2B5EF4-FFF2-40B4-BE49-F238E27FC236}">
                <a16:creationId xmlns:a16="http://schemas.microsoft.com/office/drawing/2014/main" id="{DA59CE9A-D59F-421D-8810-DFDF2BA7207F}"/>
              </a:ext>
            </a:extLst>
          </p:cNvPr>
          <p:cNvSpPr txBox="1">
            <a:spLocks noChangeArrowheads="1"/>
          </p:cNvSpPr>
          <p:nvPr/>
        </p:nvSpPr>
        <p:spPr bwMode="auto">
          <a:xfrm>
            <a:off x="4048125" y="48545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3333CC"/>
                </a:solidFill>
                <a:ea typeface="宋体" panose="02010600030101010101" pitchFamily="2" charset="-122"/>
              </a:rPr>
              <a:t>2</a:t>
            </a:r>
          </a:p>
        </p:txBody>
      </p:sp>
      <p:sp>
        <p:nvSpPr>
          <p:cNvPr id="455696" name="Text Box 16">
            <a:extLst>
              <a:ext uri="{FF2B5EF4-FFF2-40B4-BE49-F238E27FC236}">
                <a16:creationId xmlns:a16="http://schemas.microsoft.com/office/drawing/2014/main" id="{482D88F3-D1A0-49F0-BDF2-4AB1DE661E57}"/>
              </a:ext>
            </a:extLst>
          </p:cNvPr>
          <p:cNvSpPr txBox="1">
            <a:spLocks noChangeArrowheads="1"/>
          </p:cNvSpPr>
          <p:nvPr/>
        </p:nvSpPr>
        <p:spPr bwMode="auto">
          <a:xfrm>
            <a:off x="4505325" y="55022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3333CC"/>
                </a:solidFill>
                <a:ea typeface="宋体" panose="02010600030101010101" pitchFamily="2" charset="-122"/>
              </a:rPr>
              <a:t>4</a:t>
            </a:r>
          </a:p>
        </p:txBody>
      </p:sp>
      <p:sp>
        <p:nvSpPr>
          <p:cNvPr id="455697" name="Text Box 17">
            <a:extLst>
              <a:ext uri="{FF2B5EF4-FFF2-40B4-BE49-F238E27FC236}">
                <a16:creationId xmlns:a16="http://schemas.microsoft.com/office/drawing/2014/main" id="{B6CB69B6-AE16-4CF5-B290-428539E937FE}"/>
              </a:ext>
            </a:extLst>
          </p:cNvPr>
          <p:cNvSpPr txBox="1">
            <a:spLocks noChangeArrowheads="1"/>
          </p:cNvSpPr>
          <p:nvPr/>
        </p:nvSpPr>
        <p:spPr bwMode="auto">
          <a:xfrm>
            <a:off x="5445125" y="4918075"/>
            <a:ext cx="2757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0000"/>
                </a:solidFill>
                <a:ea typeface="宋体" panose="02010600030101010101" pitchFamily="2" charset="-122"/>
              </a:rPr>
              <a:t>Ve = 11? 14? 13?</a:t>
            </a:r>
          </a:p>
        </p:txBody>
      </p:sp>
      <p:sp>
        <p:nvSpPr>
          <p:cNvPr id="455698" name="Text Box 18">
            <a:extLst>
              <a:ext uri="{FF2B5EF4-FFF2-40B4-BE49-F238E27FC236}">
                <a16:creationId xmlns:a16="http://schemas.microsoft.com/office/drawing/2014/main" id="{B7FE73BD-B4CA-4C1A-9B11-FABC38462A7C}"/>
              </a:ext>
            </a:extLst>
          </p:cNvPr>
          <p:cNvSpPr txBox="1">
            <a:spLocks noChangeArrowheads="1"/>
          </p:cNvSpPr>
          <p:nvPr/>
        </p:nvSpPr>
        <p:spPr bwMode="auto">
          <a:xfrm>
            <a:off x="6956425" y="5368925"/>
            <a:ext cx="379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sym typeface="Symbol" panose="05050102010706020507" pitchFamily="18" charset="2"/>
              </a:rPr>
              <a:t></a:t>
            </a:r>
            <a:endParaRPr kumimoji="1" lang="en-US" altLang="zh-CN" sz="2800" b="1">
              <a:solidFill>
                <a:schemeClr val="tx2"/>
              </a:solidFill>
              <a:ea typeface="宋体" panose="02010600030101010101" pitchFamily="2" charset="-122"/>
            </a:endParaRPr>
          </a:p>
        </p:txBody>
      </p:sp>
      <p:sp>
        <p:nvSpPr>
          <p:cNvPr id="455699" name="Line 19">
            <a:extLst>
              <a:ext uri="{FF2B5EF4-FFF2-40B4-BE49-F238E27FC236}">
                <a16:creationId xmlns:a16="http://schemas.microsoft.com/office/drawing/2014/main" id="{93585642-8872-46FC-8978-4CF1CD0EB67C}"/>
              </a:ext>
            </a:extLst>
          </p:cNvPr>
          <p:cNvSpPr>
            <a:spLocks noChangeShapeType="1"/>
          </p:cNvSpPr>
          <p:nvPr/>
        </p:nvSpPr>
        <p:spPr bwMode="auto">
          <a:xfrm>
            <a:off x="4784725" y="6211888"/>
            <a:ext cx="1955800" cy="0"/>
          </a:xfrm>
          <a:prstGeom prst="line">
            <a:avLst/>
          </a:prstGeom>
          <a:noFill/>
          <a:ln w="38100" cmpd="dbl">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5700" name="Text Box 20">
            <a:extLst>
              <a:ext uri="{FF2B5EF4-FFF2-40B4-BE49-F238E27FC236}">
                <a16:creationId xmlns:a16="http://schemas.microsoft.com/office/drawing/2014/main" id="{032AB4F4-B612-4E6D-8BC2-EDA5DF53C6D8}"/>
              </a:ext>
            </a:extLst>
          </p:cNvPr>
          <p:cNvSpPr txBox="1">
            <a:spLocks noChangeArrowheads="1"/>
          </p:cNvSpPr>
          <p:nvPr/>
        </p:nvSpPr>
        <p:spPr bwMode="auto">
          <a:xfrm>
            <a:off x="3917950" y="5913438"/>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a:ea typeface="隶书" panose="02010509060101010101" pitchFamily="49" charset="-122"/>
                <a:sym typeface="Symbol" panose="05050102010706020507" pitchFamily="18" charset="2"/>
              </a:rPr>
              <a:t>已知</a:t>
            </a:r>
          </a:p>
        </p:txBody>
      </p:sp>
      <p:sp>
        <p:nvSpPr>
          <p:cNvPr id="455701" name="Text Box 21">
            <a:extLst>
              <a:ext uri="{FF2B5EF4-FFF2-40B4-BE49-F238E27FC236}">
                <a16:creationId xmlns:a16="http://schemas.microsoft.com/office/drawing/2014/main" id="{7E9D9816-50A1-48D0-8370-E423666AC93D}"/>
              </a:ext>
            </a:extLst>
          </p:cNvPr>
          <p:cNvSpPr txBox="1">
            <a:spLocks noChangeArrowheads="1"/>
          </p:cNvSpPr>
          <p:nvPr/>
        </p:nvSpPr>
        <p:spPr bwMode="auto">
          <a:xfrm>
            <a:off x="6737350" y="5913438"/>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a:ea typeface="隶书" panose="02010509060101010101" pitchFamily="49" charset="-122"/>
                <a:sym typeface="Symbol" panose="05050102010706020507" pitchFamily="18" charset="2"/>
              </a:rPr>
              <a:t>求解</a:t>
            </a: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731B8D5C-9B9A-4D21-A77F-B18543E97E25}"/>
              </a:ext>
            </a:extLst>
          </p:cNvPr>
          <p:cNvSpPr>
            <a:spLocks noGrp="1"/>
          </p:cNvSpPr>
          <p:nvPr>
            <p:ph type="sldNum" sz="quarter" idx="11"/>
          </p:nvPr>
        </p:nvSpPr>
        <p:spPr/>
        <p:txBody>
          <a:bodyPr/>
          <a:lstStyle/>
          <a:p>
            <a:r>
              <a:rPr lang="en-US" altLang="zh-CN"/>
              <a:t>146-</a:t>
            </a:r>
            <a:fld id="{A201DA21-3590-4EBA-8C74-75F64D6E93EA}" type="slidenum">
              <a:rPr lang="en-US" altLang="zh-CN"/>
              <a:pPr/>
              <a:t>14</a:t>
            </a:fld>
            <a:endParaRPr lang="en-US" altLang="zh-CN"/>
          </a:p>
        </p:txBody>
      </p:sp>
      <p:sp>
        <p:nvSpPr>
          <p:cNvPr id="471042" name="Rectangle 2">
            <a:extLst>
              <a:ext uri="{FF2B5EF4-FFF2-40B4-BE49-F238E27FC236}">
                <a16:creationId xmlns:a16="http://schemas.microsoft.com/office/drawing/2014/main" id="{4592CCEF-D5E8-4988-A569-C68BBEA397D4}"/>
              </a:ext>
            </a:extLst>
          </p:cNvPr>
          <p:cNvSpPr>
            <a:spLocks noGrp="1" noChangeArrowheads="1"/>
          </p:cNvSpPr>
          <p:nvPr>
            <p:ph type="body" idx="1"/>
          </p:nvPr>
        </p:nvSpPr>
        <p:spPr>
          <a:xfrm>
            <a:off x="519113" y="693738"/>
            <a:ext cx="8229600" cy="586740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virtual int </a:t>
            </a:r>
            <a:r>
              <a:rPr lang="en-US" altLang="zh-CN" sz="2800">
                <a:latin typeface="Times New Roman" panose="02020603050405020304" pitchFamily="18" charset="0"/>
                <a:ea typeface="隶书" panose="02010509060101010101" pitchFamily="49" charset="-122"/>
              </a:rPr>
              <a:t>getNextNeighbor (</a:t>
            </a:r>
            <a:r>
              <a:rPr lang="en-US" altLang="zh-CN" sz="2800" b="1">
                <a:latin typeface="Times New Roman" panose="02020603050405020304" pitchFamily="18" charset="0"/>
                <a:ea typeface="隶书" panose="02010509060101010101" pitchFamily="49" charset="-122"/>
              </a:rPr>
              <a:t>int v, int </a:t>
            </a:r>
            <a:r>
              <a:rPr lang="en-US" altLang="zh-CN" sz="2800">
                <a:latin typeface="Times New Roman" panose="02020603050405020304" pitchFamily="18" charset="0"/>
                <a:ea typeface="隶书" panose="02010509060101010101" pitchFamily="49" charset="-122"/>
              </a:rPr>
              <a:t>w)</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取邻接顶点 </a:t>
            </a:r>
            <a:r>
              <a:rPr lang="en-US" altLang="zh-CN" sz="2800" b="1">
                <a:solidFill>
                  <a:srgbClr val="CC0000"/>
                </a:solidFill>
                <a:latin typeface="Times New Roman" panose="02020603050405020304" pitchFamily="18" charset="0"/>
                <a:ea typeface="隶书" panose="02010509060101010101" pitchFamily="49" charset="-122"/>
              </a:rPr>
              <a:t>w </a:t>
            </a:r>
            <a:r>
              <a:rPr lang="zh-CN" altLang="en-US" sz="2800">
                <a:solidFill>
                  <a:srgbClr val="CC0000"/>
                </a:solidFill>
                <a:latin typeface="Times New Roman" panose="02020603050405020304" pitchFamily="18" charset="0"/>
                <a:ea typeface="隶书" panose="02010509060101010101" pitchFamily="49" charset="-122"/>
              </a:rPr>
              <a:t>的下一邻接顶点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virtual bool </a:t>
            </a:r>
            <a:r>
              <a:rPr lang="en-US" altLang="zh-CN" sz="2800">
                <a:latin typeface="Times New Roman" panose="02020603050405020304" pitchFamily="18" charset="0"/>
                <a:ea typeface="隶书" panose="02010509060101010101" pitchFamily="49" charset="-122"/>
              </a:rPr>
              <a:t>insertVertex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vertex)</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插入一个顶点</a:t>
            </a:r>
            <a:r>
              <a:rPr lang="en-US" altLang="zh-CN" sz="2800" b="1">
                <a:solidFill>
                  <a:srgbClr val="CC0000"/>
                </a:solidFill>
                <a:latin typeface="Times New Roman" panose="02020603050405020304" pitchFamily="18" charset="0"/>
                <a:ea typeface="隶书" panose="02010509060101010101" pitchFamily="49" charset="-122"/>
              </a:rPr>
              <a:t>vertex</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virtual bool </a:t>
            </a:r>
            <a:r>
              <a:rPr lang="en-US" altLang="zh-CN" sz="2800">
                <a:latin typeface="Times New Roman" panose="02020603050405020304" pitchFamily="18" charset="0"/>
                <a:ea typeface="隶书" panose="02010509060101010101" pitchFamily="49" charset="-122"/>
              </a:rPr>
              <a:t>insertEdge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v1</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v2</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cost)</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插入边</a:t>
            </a:r>
            <a:r>
              <a:rPr lang="en-US" altLang="zh-CN" sz="2800" b="1">
                <a:solidFill>
                  <a:srgbClr val="CC0000"/>
                </a:solidFill>
                <a:latin typeface="Times New Roman" panose="02020603050405020304" pitchFamily="18" charset="0"/>
                <a:ea typeface="隶书" panose="02010509060101010101" pitchFamily="49" charset="-122"/>
              </a:rPr>
              <a:t>(v1,v2), </a:t>
            </a:r>
            <a:r>
              <a:rPr lang="zh-CN" altLang="en-US" sz="2800">
                <a:solidFill>
                  <a:srgbClr val="CC0000"/>
                </a:solidFill>
                <a:latin typeface="Times New Roman" panose="02020603050405020304" pitchFamily="18" charset="0"/>
                <a:ea typeface="隶书" panose="02010509060101010101" pitchFamily="49" charset="-122"/>
              </a:rPr>
              <a:t>权为</a:t>
            </a:r>
            <a:r>
              <a:rPr lang="en-US" altLang="zh-CN" sz="2800" b="1">
                <a:solidFill>
                  <a:srgbClr val="CC0000"/>
                </a:solidFill>
                <a:latin typeface="Times New Roman" panose="02020603050405020304" pitchFamily="18" charset="0"/>
                <a:ea typeface="隶书" panose="02010509060101010101" pitchFamily="49" charset="-122"/>
              </a:rPr>
              <a:t>cost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virtual bool </a:t>
            </a:r>
            <a:r>
              <a:rPr lang="en-US" altLang="zh-CN" sz="2800">
                <a:latin typeface="Times New Roman" panose="02020603050405020304" pitchFamily="18" charset="0"/>
                <a:ea typeface="隶书" panose="02010509060101010101" pitchFamily="49" charset="-122"/>
              </a:rPr>
              <a:t>removeVertex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删去顶点</a:t>
            </a:r>
            <a:r>
              <a:rPr lang="zh-CN" altLang="en-US" sz="2800" b="1">
                <a:solidFill>
                  <a:srgbClr val="CC0000"/>
                </a:solidFill>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v </a:t>
            </a:r>
            <a:r>
              <a:rPr lang="zh-CN" altLang="en-US" sz="2800">
                <a:solidFill>
                  <a:srgbClr val="CC0000"/>
                </a:solidFill>
                <a:latin typeface="Times New Roman" panose="02020603050405020304" pitchFamily="18" charset="0"/>
                <a:ea typeface="隶书" panose="02010509060101010101" pitchFamily="49" charset="-122"/>
              </a:rPr>
              <a:t>和所有与相关联边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virtual bool </a:t>
            </a:r>
            <a:r>
              <a:rPr lang="en-US" altLang="zh-CN" sz="2800">
                <a:latin typeface="Times New Roman" panose="02020603050405020304" pitchFamily="18" charset="0"/>
                <a:ea typeface="隶书" panose="02010509060101010101" pitchFamily="49" charset="-122"/>
              </a:rPr>
              <a:t>removeEdge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v1</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v2)</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在图中删去边</a:t>
            </a:r>
            <a:r>
              <a:rPr lang="en-US" altLang="zh-CN" sz="2800" b="1">
                <a:solidFill>
                  <a:srgbClr val="CC0000"/>
                </a:solidFill>
                <a:latin typeface="Times New Roman" panose="02020603050405020304" pitchFamily="18" charset="0"/>
                <a:ea typeface="隶书" panose="02010509060101010101" pitchFamily="49" charset="-122"/>
              </a:rPr>
              <a:t>(v1,v2)</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wipe dir="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4">
            <a:extLst>
              <a:ext uri="{FF2B5EF4-FFF2-40B4-BE49-F238E27FC236}">
                <a16:creationId xmlns:a16="http://schemas.microsoft.com/office/drawing/2014/main" id="{6BD41C37-FCF3-4C50-94E1-060D3D9A5A42}"/>
              </a:ext>
            </a:extLst>
          </p:cNvPr>
          <p:cNvSpPr>
            <a:spLocks noGrp="1"/>
          </p:cNvSpPr>
          <p:nvPr>
            <p:ph type="sldNum" sz="quarter" idx="11"/>
          </p:nvPr>
        </p:nvSpPr>
        <p:spPr/>
        <p:txBody>
          <a:bodyPr/>
          <a:lstStyle/>
          <a:p>
            <a:r>
              <a:rPr lang="en-US" altLang="zh-CN"/>
              <a:t>146-</a:t>
            </a:r>
            <a:fld id="{965B8AFA-0196-40C2-B13D-3BBB0865602E}" type="slidenum">
              <a:rPr lang="en-US" altLang="zh-CN"/>
              <a:pPr/>
              <a:t>140</a:t>
            </a:fld>
            <a:endParaRPr lang="en-US" altLang="zh-CN"/>
          </a:p>
        </p:txBody>
      </p:sp>
      <p:sp>
        <p:nvSpPr>
          <p:cNvPr id="456706" name="Rectangle 2">
            <a:extLst>
              <a:ext uri="{FF2B5EF4-FFF2-40B4-BE49-F238E27FC236}">
                <a16:creationId xmlns:a16="http://schemas.microsoft.com/office/drawing/2014/main" id="{297B77AB-3982-4C08-9367-8BB315E2DF2E}"/>
              </a:ext>
            </a:extLst>
          </p:cNvPr>
          <p:cNvSpPr>
            <a:spLocks noGrp="1" noChangeArrowheads="1"/>
          </p:cNvSpPr>
          <p:nvPr>
            <p:ph type="body" idx="1"/>
          </p:nvPr>
        </p:nvSpPr>
        <p:spPr>
          <a:xfrm>
            <a:off x="474663" y="630238"/>
            <a:ext cx="8382000" cy="6362700"/>
          </a:xfrm>
        </p:spPr>
        <p:txBody>
          <a:bodyPr/>
          <a:lstStyle/>
          <a:p>
            <a:pPr>
              <a:lnSpc>
                <a:spcPct val="105000"/>
              </a:lnSpc>
              <a:buClr>
                <a:srgbClr val="800080"/>
              </a:buClr>
              <a:buSzPct val="50000"/>
            </a:pPr>
            <a:r>
              <a:rPr lang="zh-CN" altLang="en-US" sz="3000" b="1">
                <a:solidFill>
                  <a:srgbClr val="000066"/>
                </a:solidFill>
                <a:latin typeface="Times New Roman" panose="02020603050405020304" pitchFamily="18" charset="0"/>
                <a:ea typeface="仿宋_GB2312" pitchFamily="49" charset="-122"/>
              </a:rPr>
              <a:t>从</a:t>
            </a:r>
            <a:r>
              <a:rPr lang="en-US" altLang="zh-CN" sz="3000" b="1" i="1">
                <a:solidFill>
                  <a:schemeClr val="tx2"/>
                </a:solidFill>
                <a:latin typeface="Times New Roman" panose="02020603050405020304" pitchFamily="18" charset="0"/>
                <a:ea typeface="仿宋_GB2312" pitchFamily="49" charset="-122"/>
              </a:rPr>
              <a:t>Vl</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-1] = </a:t>
            </a:r>
            <a:r>
              <a:rPr lang="en-US" altLang="zh-CN" sz="3000" b="1" i="1">
                <a:solidFill>
                  <a:schemeClr val="tx2"/>
                </a:solidFill>
                <a:latin typeface="Times New Roman" panose="02020603050405020304" pitchFamily="18" charset="0"/>
                <a:ea typeface="仿宋_GB2312" pitchFamily="49" charset="-122"/>
              </a:rPr>
              <a:t>Ve</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-1]</a:t>
            </a:r>
            <a:r>
              <a:rPr lang="zh-CN" altLang="en-US" sz="3000" b="1">
                <a:solidFill>
                  <a:srgbClr val="000066"/>
                </a:solidFill>
                <a:latin typeface="Times New Roman" panose="02020603050405020304" pitchFamily="18" charset="0"/>
                <a:ea typeface="仿宋_GB2312" pitchFamily="49" charset="-122"/>
              </a:rPr>
              <a:t>开始，反向递推</a:t>
            </a:r>
          </a:p>
          <a:p>
            <a:pPr lvl="1">
              <a:lnSpc>
                <a:spcPct val="105000"/>
              </a:lnSpc>
              <a:buClr>
                <a:srgbClr val="FF7C80"/>
              </a:buClr>
              <a:buSzPct val="50000"/>
              <a:buFont typeface="Wingdings" panose="05000000000000000000" pitchFamily="2" charset="2"/>
              <a:buChar char="n"/>
            </a:pPr>
            <a:endParaRPr lang="zh-CN" altLang="en-US" sz="3000" b="1">
              <a:solidFill>
                <a:srgbClr val="000066"/>
              </a:solidFill>
              <a:latin typeface="Times New Roman" panose="02020603050405020304" pitchFamily="18" charset="0"/>
              <a:ea typeface="仿宋_GB2312" pitchFamily="49" charset="-122"/>
            </a:endParaRPr>
          </a:p>
          <a:p>
            <a:pPr lvl="1">
              <a:lnSpc>
                <a:spcPct val="105000"/>
              </a:lnSpc>
              <a:buClr>
                <a:srgbClr val="FF7C80"/>
              </a:buClr>
              <a:buSzPct val="50000"/>
              <a:buFont typeface="Wingdings" panose="05000000000000000000" pitchFamily="2" charset="2"/>
              <a:buNone/>
            </a:pPr>
            <a:r>
              <a:rPr lang="zh-CN" altLang="en-US" sz="3000" b="1">
                <a:solidFill>
                  <a:srgbClr val="000066"/>
                </a:solidFill>
                <a:latin typeface="Times New Roman" panose="02020603050405020304" pitchFamily="18" charset="0"/>
                <a:ea typeface="仿宋_GB2312" pitchFamily="49" charset="-122"/>
              </a:rPr>
              <a:t>            </a:t>
            </a:r>
            <a:r>
              <a:rPr lang="en-US" altLang="zh-CN" sz="3000" b="1">
                <a:solidFill>
                  <a:srgbClr val="000066"/>
                </a:solidFill>
                <a:latin typeface="Times New Roman" panose="02020603050405020304" pitchFamily="18" charset="0"/>
                <a:ea typeface="仿宋_GB2312" pitchFamily="49" charset="-122"/>
              </a:rPr>
              <a:t>&lt;</a:t>
            </a:r>
            <a:r>
              <a:rPr lang="en-US" altLang="zh-CN" sz="3000" b="1" i="1">
                <a:solidFill>
                  <a:srgbClr val="000066"/>
                </a:solidFill>
                <a:latin typeface="Times New Roman" panose="02020603050405020304" pitchFamily="18" charset="0"/>
                <a:ea typeface="仿宋_GB2312" pitchFamily="49" charset="-122"/>
              </a:rPr>
              <a:t> V</a:t>
            </a:r>
            <a:r>
              <a:rPr lang="en-US" altLang="zh-CN" sz="3000" b="1" i="1" baseline="-25000">
                <a:solidFill>
                  <a:srgbClr val="000066"/>
                </a:solidFill>
                <a:latin typeface="Times New Roman" panose="02020603050405020304" pitchFamily="18" charset="0"/>
                <a:ea typeface="仿宋_GB2312" pitchFamily="49" charset="-122"/>
              </a:rPr>
              <a:t>j</a:t>
            </a:r>
            <a:r>
              <a:rPr lang="en-US" altLang="zh-CN" sz="3000" b="1">
                <a:solidFill>
                  <a:srgbClr val="000066"/>
                </a:solidFill>
                <a:latin typeface="Times New Roman" panose="02020603050405020304" pitchFamily="18" charset="0"/>
                <a:ea typeface="仿宋_GB2312" pitchFamily="49" charset="-122"/>
              </a:rPr>
              <a:t>, </a:t>
            </a:r>
            <a:r>
              <a:rPr lang="en-US" altLang="zh-CN" sz="3000" b="1" i="1">
                <a:solidFill>
                  <a:srgbClr val="000066"/>
                </a:solidFill>
                <a:latin typeface="Times New Roman" panose="02020603050405020304" pitchFamily="18" charset="0"/>
                <a:ea typeface="仿宋_GB2312" pitchFamily="49" charset="-122"/>
              </a:rPr>
              <a:t>V</a:t>
            </a:r>
            <a:r>
              <a:rPr lang="en-US" altLang="zh-CN" sz="3000" b="1" i="1" baseline="-25000">
                <a:solidFill>
                  <a:srgbClr val="000066"/>
                </a:solidFill>
                <a:latin typeface="Times New Roman" panose="02020603050405020304" pitchFamily="18" charset="0"/>
                <a:ea typeface="仿宋_GB2312" pitchFamily="49" charset="-122"/>
              </a:rPr>
              <a:t>k</a:t>
            </a:r>
            <a:r>
              <a:rPr lang="en-US" altLang="zh-CN" sz="3000" b="1">
                <a:solidFill>
                  <a:srgbClr val="000066"/>
                </a:solidFill>
                <a:latin typeface="Times New Roman" panose="02020603050405020304" pitchFamily="18" charset="0"/>
                <a:ea typeface="仿宋_GB2312" pitchFamily="49" charset="-122"/>
              </a:rPr>
              <a:t> &gt; </a:t>
            </a:r>
            <a:r>
              <a:rPr lang="en-US" altLang="zh-CN" sz="3000" b="1">
                <a:solidFill>
                  <a:srgbClr val="000066"/>
                </a:solidFill>
                <a:latin typeface="Times New Roman" panose="02020603050405020304" pitchFamily="18" charset="0"/>
                <a:ea typeface="仿宋_GB2312" pitchFamily="49" charset="-122"/>
                <a:sym typeface="Symbol" panose="05050102010706020507" pitchFamily="18" charset="2"/>
              </a:rPr>
              <a:t> </a:t>
            </a:r>
            <a:r>
              <a:rPr lang="en-US" altLang="zh-CN" sz="3000" b="1" i="1">
                <a:solidFill>
                  <a:srgbClr val="000066"/>
                </a:solidFill>
                <a:latin typeface="Times New Roman" panose="02020603050405020304" pitchFamily="18" charset="0"/>
                <a:ea typeface="仿宋_GB2312" pitchFamily="49" charset="-122"/>
                <a:sym typeface="Symbol" panose="05050102010706020507" pitchFamily="18" charset="2"/>
              </a:rPr>
              <a:t>S</a:t>
            </a:r>
            <a:r>
              <a:rPr lang="en-US" altLang="zh-CN" sz="3000" b="1">
                <a:solidFill>
                  <a:srgbClr val="000066"/>
                </a:solidFill>
                <a:latin typeface="Times New Roman" panose="02020603050405020304" pitchFamily="18" charset="0"/>
                <a:ea typeface="仿宋_GB2312" pitchFamily="49" charset="-122"/>
                <a:sym typeface="Symbol" panose="05050102010706020507" pitchFamily="18" charset="2"/>
              </a:rPr>
              <a:t>1, </a:t>
            </a:r>
            <a:r>
              <a:rPr lang="en-US" altLang="zh-CN" sz="3000" b="1" i="1">
                <a:solidFill>
                  <a:srgbClr val="000066"/>
                </a:solidFill>
                <a:latin typeface="Times New Roman" panose="02020603050405020304" pitchFamily="18" charset="0"/>
                <a:ea typeface="仿宋_GB2312" pitchFamily="49" charset="-122"/>
                <a:sym typeface="Symbol" panose="05050102010706020507" pitchFamily="18" charset="2"/>
              </a:rPr>
              <a:t>j</a:t>
            </a:r>
            <a:r>
              <a:rPr lang="en-US" altLang="zh-CN" sz="3000" b="1">
                <a:solidFill>
                  <a:srgbClr val="000066"/>
                </a:solidFill>
                <a:latin typeface="Times New Roman" panose="02020603050405020304" pitchFamily="18" charset="0"/>
                <a:ea typeface="仿宋_GB2312" pitchFamily="49" charset="-122"/>
                <a:sym typeface="Symbol" panose="05050102010706020507" pitchFamily="18" charset="2"/>
              </a:rPr>
              <a:t> = </a:t>
            </a:r>
            <a:r>
              <a:rPr lang="en-US" altLang="zh-CN" sz="3000" b="1" i="1">
                <a:solidFill>
                  <a:srgbClr val="000066"/>
                </a:solidFill>
                <a:latin typeface="Times New Roman" panose="02020603050405020304" pitchFamily="18" charset="0"/>
                <a:ea typeface="仿宋_GB2312" pitchFamily="49" charset="-122"/>
                <a:sym typeface="Symbol" panose="05050102010706020507" pitchFamily="18" charset="2"/>
              </a:rPr>
              <a:t>n</a:t>
            </a:r>
            <a:r>
              <a:rPr lang="en-US" altLang="zh-CN" sz="3000" b="1">
                <a:solidFill>
                  <a:srgbClr val="000066"/>
                </a:solidFill>
                <a:latin typeface="Times New Roman" panose="02020603050405020304" pitchFamily="18" charset="0"/>
                <a:ea typeface="仿宋_GB2312" pitchFamily="49" charset="-122"/>
                <a:sym typeface="Symbol" panose="05050102010706020507" pitchFamily="18" charset="2"/>
              </a:rPr>
              <a:t>-2, </a:t>
            </a:r>
            <a:r>
              <a:rPr lang="en-US" altLang="zh-CN" sz="3000" b="1" i="1">
                <a:solidFill>
                  <a:srgbClr val="000066"/>
                </a:solidFill>
                <a:latin typeface="Times New Roman" panose="02020603050405020304" pitchFamily="18" charset="0"/>
                <a:ea typeface="仿宋_GB2312" pitchFamily="49" charset="-122"/>
                <a:sym typeface="Symbol" panose="05050102010706020507" pitchFamily="18" charset="2"/>
              </a:rPr>
              <a:t>n</a:t>
            </a:r>
            <a:r>
              <a:rPr lang="en-US" altLang="zh-CN" sz="3000" b="1">
                <a:solidFill>
                  <a:srgbClr val="000066"/>
                </a:solidFill>
                <a:latin typeface="Times New Roman" panose="02020603050405020304" pitchFamily="18" charset="0"/>
                <a:ea typeface="仿宋_GB2312" pitchFamily="49" charset="-122"/>
                <a:sym typeface="Symbol" panose="05050102010706020507" pitchFamily="18" charset="2"/>
              </a:rPr>
              <a:t>-3, , 0</a:t>
            </a:r>
            <a:endParaRPr lang="en-US" altLang="zh-CN" sz="3000" b="1">
              <a:solidFill>
                <a:srgbClr val="000066"/>
              </a:solidFill>
              <a:latin typeface="Times New Roman" panose="02020603050405020304" pitchFamily="18" charset="0"/>
              <a:ea typeface="仿宋_GB2312" pitchFamily="49" charset="-122"/>
            </a:endParaRPr>
          </a:p>
          <a:p>
            <a:pPr lvl="1">
              <a:lnSpc>
                <a:spcPct val="105000"/>
              </a:lnSpc>
              <a:buClr>
                <a:srgbClr val="FF7C80"/>
              </a:buClr>
              <a:buSzPct val="50000"/>
              <a:buFont typeface="Wingdings" panose="05000000000000000000" pitchFamily="2" charset="2"/>
              <a:buNone/>
            </a:pPr>
            <a:r>
              <a:rPr lang="en-US" altLang="zh-CN" sz="3000" b="1" i="1">
                <a:solidFill>
                  <a:schemeClr val="tx2"/>
                </a:solidFill>
                <a:latin typeface="Times New Roman" panose="02020603050405020304" pitchFamily="18" charset="0"/>
                <a:ea typeface="仿宋_GB2312" pitchFamily="49" charset="-122"/>
              </a:rPr>
              <a:t>S</a:t>
            </a:r>
            <a:r>
              <a:rPr lang="en-US" altLang="zh-CN" sz="3000" b="1">
                <a:solidFill>
                  <a:schemeClr val="tx2"/>
                </a:solidFill>
                <a:latin typeface="Times New Roman" panose="02020603050405020304" pitchFamily="18" charset="0"/>
                <a:ea typeface="仿宋_GB2312" pitchFamily="49" charset="-122"/>
              </a:rPr>
              <a:t>1</a:t>
            </a:r>
            <a:r>
              <a:rPr lang="zh-CN" altLang="en-US" sz="3000" b="1">
                <a:solidFill>
                  <a:srgbClr val="000066"/>
                </a:solidFill>
                <a:latin typeface="Times New Roman" panose="02020603050405020304" pitchFamily="18" charset="0"/>
                <a:ea typeface="仿宋_GB2312" pitchFamily="49" charset="-122"/>
              </a:rPr>
              <a:t>是所有源自</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的有向边</a:t>
            </a:r>
            <a:r>
              <a:rPr lang="en-US" altLang="zh-CN" sz="3000" b="1">
                <a:solidFill>
                  <a:schemeClr val="tx2"/>
                </a:solidFill>
                <a:latin typeface="Times New Roman" panose="02020603050405020304" pitchFamily="18" charset="0"/>
                <a:ea typeface="仿宋_GB2312" pitchFamily="49" charset="-122"/>
              </a:rPr>
              <a:t>&lt;</a:t>
            </a:r>
            <a:r>
              <a:rPr lang="en-US" altLang="zh-CN" sz="3000" b="1" i="1">
                <a:solidFill>
                  <a:schemeClr val="tx2"/>
                </a:solidFill>
                <a:latin typeface="Times New Roman" panose="02020603050405020304" pitchFamily="18" charset="0"/>
                <a:ea typeface="仿宋_GB2312" pitchFamily="49" charset="-122"/>
              </a:rPr>
              <a:t> 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i="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&gt;</a:t>
            </a:r>
            <a:r>
              <a:rPr lang="zh-CN" altLang="en-US" sz="3000" b="1">
                <a:latin typeface="Times New Roman" panose="02020603050405020304" pitchFamily="18" charset="0"/>
                <a:ea typeface="仿宋_GB2312" pitchFamily="49" charset="-122"/>
              </a:rPr>
              <a:t>的集合。</a:t>
            </a:r>
          </a:p>
          <a:p>
            <a:pPr lvl="1">
              <a:lnSpc>
                <a:spcPct val="105000"/>
              </a:lnSpc>
              <a:buClr>
                <a:srgbClr val="FF7C80"/>
              </a:buClr>
              <a:buSzPct val="50000"/>
              <a:buFont typeface="Wingdings" panose="05000000000000000000" pitchFamily="2" charset="2"/>
              <a:buNone/>
            </a:pPr>
            <a:endParaRPr lang="zh-CN" altLang="en-US" sz="3000" b="1">
              <a:latin typeface="Times New Roman" panose="02020603050405020304" pitchFamily="18" charset="0"/>
              <a:ea typeface="仿宋_GB2312" pitchFamily="49" charset="-122"/>
            </a:endParaRPr>
          </a:p>
          <a:p>
            <a:pPr lvl="1">
              <a:lnSpc>
                <a:spcPct val="105000"/>
              </a:lnSpc>
              <a:buClr>
                <a:srgbClr val="FF7C80"/>
              </a:buClr>
              <a:buSzPct val="50000"/>
              <a:buFont typeface="Wingdings" panose="05000000000000000000" pitchFamily="2" charset="2"/>
              <a:buNone/>
            </a:pPr>
            <a:endParaRPr lang="zh-CN" altLang="en-US" sz="3000" b="1">
              <a:latin typeface="Times New Roman" panose="02020603050405020304" pitchFamily="18" charset="0"/>
              <a:ea typeface="仿宋_GB2312" pitchFamily="49" charset="-122"/>
            </a:endParaRPr>
          </a:p>
          <a:p>
            <a:pPr lvl="1">
              <a:lnSpc>
                <a:spcPct val="105000"/>
              </a:lnSpc>
              <a:buClr>
                <a:srgbClr val="FF7C80"/>
              </a:buClr>
              <a:buSzPct val="50000"/>
              <a:buFont typeface="Wingdings" panose="05000000000000000000" pitchFamily="2" charset="2"/>
              <a:buNone/>
            </a:pPr>
            <a:endParaRPr lang="zh-CN" altLang="en-US" sz="3000" b="1">
              <a:latin typeface="Times New Roman" panose="02020603050405020304" pitchFamily="18" charset="0"/>
              <a:ea typeface="仿宋_GB2312" pitchFamily="49" charset="-122"/>
            </a:endParaRPr>
          </a:p>
          <a:p>
            <a:pPr lvl="1">
              <a:lnSpc>
                <a:spcPct val="105000"/>
              </a:lnSpc>
              <a:buClr>
                <a:srgbClr val="FF7C80"/>
              </a:buClr>
              <a:buSzPct val="50000"/>
              <a:buFont typeface="Wingdings" panose="05000000000000000000" pitchFamily="2" charset="2"/>
              <a:buNone/>
            </a:pPr>
            <a:endParaRPr lang="zh-CN" altLang="en-US" sz="3000" b="1">
              <a:latin typeface="Times New Roman" panose="02020603050405020304" pitchFamily="18" charset="0"/>
              <a:ea typeface="仿宋_GB2312" pitchFamily="49" charset="-122"/>
            </a:endParaRPr>
          </a:p>
          <a:p>
            <a:pPr>
              <a:lnSpc>
                <a:spcPct val="105000"/>
              </a:lnSpc>
              <a:buClr>
                <a:srgbClr val="800080"/>
              </a:buClr>
              <a:buSzPct val="50000"/>
            </a:pPr>
            <a:r>
              <a:rPr lang="zh-CN" altLang="en-US" sz="3000" b="1">
                <a:latin typeface="Times New Roman" panose="02020603050405020304" pitchFamily="18" charset="0"/>
                <a:ea typeface="仿宋_GB2312" pitchFamily="49" charset="-122"/>
              </a:rPr>
              <a:t>这两个递推公式的计算必须分别在</a:t>
            </a:r>
            <a:r>
              <a:rPr lang="zh-CN" altLang="en-US" sz="3000" b="1">
                <a:solidFill>
                  <a:schemeClr val="tx2"/>
                </a:solidFill>
                <a:latin typeface="Times New Roman" panose="02020603050405020304" pitchFamily="18" charset="0"/>
                <a:ea typeface="仿宋_GB2312" pitchFamily="49" charset="-122"/>
              </a:rPr>
              <a:t>拓扑有序</a:t>
            </a:r>
            <a:r>
              <a:rPr lang="zh-CN" altLang="en-US" sz="3000" b="1">
                <a:latin typeface="Times New Roman" panose="02020603050405020304" pitchFamily="18" charset="0"/>
                <a:ea typeface="仿宋_GB2312" pitchFamily="49" charset="-122"/>
              </a:rPr>
              <a:t>及</a:t>
            </a:r>
            <a:r>
              <a:rPr lang="zh-CN" altLang="en-US" sz="3000" b="1">
                <a:solidFill>
                  <a:schemeClr val="tx2"/>
                </a:solidFill>
                <a:latin typeface="Times New Roman" panose="02020603050405020304" pitchFamily="18" charset="0"/>
                <a:ea typeface="仿宋_GB2312" pitchFamily="49" charset="-122"/>
              </a:rPr>
              <a:t>逆拓扑有序</a:t>
            </a:r>
            <a:r>
              <a:rPr lang="zh-CN" altLang="en-US" sz="3000" b="1">
                <a:latin typeface="Times New Roman" panose="02020603050405020304" pitchFamily="18" charset="0"/>
                <a:ea typeface="仿宋_GB2312" pitchFamily="49" charset="-122"/>
              </a:rPr>
              <a:t>的前提下进行。</a:t>
            </a:r>
          </a:p>
        </p:txBody>
      </p:sp>
      <p:graphicFrame>
        <p:nvGraphicFramePr>
          <p:cNvPr id="456707" name="Object 3">
            <a:extLst>
              <a:ext uri="{FF2B5EF4-FFF2-40B4-BE49-F238E27FC236}">
                <a16:creationId xmlns:a16="http://schemas.microsoft.com/office/drawing/2014/main" id="{0B1788E7-4187-4015-ADFF-D924B93567FC}"/>
              </a:ext>
            </a:extLst>
          </p:cNvPr>
          <p:cNvGraphicFramePr>
            <a:graphicFrameLocks noChangeAspect="1"/>
          </p:cNvGraphicFramePr>
          <p:nvPr/>
        </p:nvGraphicFramePr>
        <p:xfrm>
          <a:off x="1285875" y="1196975"/>
          <a:ext cx="5842000" cy="755650"/>
        </p:xfrm>
        <a:graphic>
          <a:graphicData uri="http://schemas.openxmlformats.org/presentationml/2006/ole">
            <mc:AlternateContent xmlns:mc="http://schemas.openxmlformats.org/markup-compatibility/2006">
              <mc:Choice xmlns:v="urn:schemas-microsoft-com:vml" Requires="v">
                <p:oleObj spid="_x0000_s456728" name="Equation" r:id="rId3" imgW="2361960" imgH="279360" progId="Equation.3">
                  <p:embed/>
                </p:oleObj>
              </mc:Choice>
              <mc:Fallback>
                <p:oleObj name="Equation" r:id="rId3" imgW="2361960" imgH="2793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1196975"/>
                        <a:ext cx="5842000"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6709" name="Oval 5">
            <a:extLst>
              <a:ext uri="{FF2B5EF4-FFF2-40B4-BE49-F238E27FC236}">
                <a16:creationId xmlns:a16="http://schemas.microsoft.com/office/drawing/2014/main" id="{B03A9174-043C-4CCE-8B95-3D16D00C52D8}"/>
              </a:ext>
            </a:extLst>
          </p:cNvPr>
          <p:cNvSpPr>
            <a:spLocks noChangeArrowheads="1"/>
          </p:cNvSpPr>
          <p:nvPr/>
        </p:nvSpPr>
        <p:spPr bwMode="auto">
          <a:xfrm>
            <a:off x="4127500" y="3757613"/>
            <a:ext cx="215900" cy="215900"/>
          </a:xfrm>
          <a:prstGeom prst="ellipse">
            <a:avLst/>
          </a:prstGeom>
          <a:gradFill rotWithShape="0">
            <a:gsLst>
              <a:gs pos="0">
                <a:srgbClr val="CC0000"/>
              </a:gs>
              <a:gs pos="100000">
                <a:srgbClr val="CC0000">
                  <a:gamma/>
                  <a:shade val="46275"/>
                  <a:invGamma/>
                </a:srgb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710" name="Line 6">
            <a:extLst>
              <a:ext uri="{FF2B5EF4-FFF2-40B4-BE49-F238E27FC236}">
                <a16:creationId xmlns:a16="http://schemas.microsoft.com/office/drawing/2014/main" id="{6F48084C-E7D5-43C0-BBD2-9C52EAD47EC1}"/>
              </a:ext>
            </a:extLst>
          </p:cNvPr>
          <p:cNvSpPr>
            <a:spLocks noChangeShapeType="1"/>
          </p:cNvSpPr>
          <p:nvPr/>
        </p:nvSpPr>
        <p:spPr bwMode="auto">
          <a:xfrm flipV="1">
            <a:off x="4305300" y="3275013"/>
            <a:ext cx="1346200" cy="533400"/>
          </a:xfrm>
          <a:prstGeom prst="line">
            <a:avLst/>
          </a:prstGeom>
          <a:noFill/>
          <a:ln w="254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6711" name="Line 7">
            <a:extLst>
              <a:ext uri="{FF2B5EF4-FFF2-40B4-BE49-F238E27FC236}">
                <a16:creationId xmlns:a16="http://schemas.microsoft.com/office/drawing/2014/main" id="{5B42C886-9D85-488D-BF18-6FBA1496BFAC}"/>
              </a:ext>
            </a:extLst>
          </p:cNvPr>
          <p:cNvSpPr>
            <a:spLocks noChangeShapeType="1"/>
          </p:cNvSpPr>
          <p:nvPr/>
        </p:nvSpPr>
        <p:spPr bwMode="auto">
          <a:xfrm flipV="1">
            <a:off x="4330700" y="3859213"/>
            <a:ext cx="1409700" cy="12700"/>
          </a:xfrm>
          <a:prstGeom prst="line">
            <a:avLst/>
          </a:prstGeom>
          <a:noFill/>
          <a:ln w="254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6712" name="Line 8">
            <a:extLst>
              <a:ext uri="{FF2B5EF4-FFF2-40B4-BE49-F238E27FC236}">
                <a16:creationId xmlns:a16="http://schemas.microsoft.com/office/drawing/2014/main" id="{B45F4DC9-94A1-40A1-B280-C0EDBAFF2D86}"/>
              </a:ext>
            </a:extLst>
          </p:cNvPr>
          <p:cNvSpPr>
            <a:spLocks noChangeShapeType="1"/>
          </p:cNvSpPr>
          <p:nvPr/>
        </p:nvSpPr>
        <p:spPr bwMode="auto">
          <a:xfrm>
            <a:off x="4305300" y="3935413"/>
            <a:ext cx="1384300" cy="457200"/>
          </a:xfrm>
          <a:prstGeom prst="line">
            <a:avLst/>
          </a:prstGeom>
          <a:noFill/>
          <a:ln w="254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6713" name="Oval 9">
            <a:extLst>
              <a:ext uri="{FF2B5EF4-FFF2-40B4-BE49-F238E27FC236}">
                <a16:creationId xmlns:a16="http://schemas.microsoft.com/office/drawing/2014/main" id="{F7AEDC21-CA35-47FF-96D4-6CEDB114BBD9}"/>
              </a:ext>
            </a:extLst>
          </p:cNvPr>
          <p:cNvSpPr>
            <a:spLocks noChangeArrowheads="1"/>
          </p:cNvSpPr>
          <p:nvPr/>
        </p:nvSpPr>
        <p:spPr bwMode="auto">
          <a:xfrm>
            <a:off x="5638800" y="3148013"/>
            <a:ext cx="215900" cy="215900"/>
          </a:xfrm>
          <a:prstGeom prst="ellipse">
            <a:avLst/>
          </a:prstGeom>
          <a:gradFill rotWithShape="0">
            <a:gsLst>
              <a:gs pos="0">
                <a:srgbClr val="339966"/>
              </a:gs>
              <a:gs pos="100000">
                <a:srgbClr val="339966">
                  <a:gamma/>
                  <a:shade val="46275"/>
                  <a:invGamma/>
                </a:srgb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714" name="Oval 10">
            <a:extLst>
              <a:ext uri="{FF2B5EF4-FFF2-40B4-BE49-F238E27FC236}">
                <a16:creationId xmlns:a16="http://schemas.microsoft.com/office/drawing/2014/main" id="{52DF7F22-78EC-466B-9CF7-96B27F5FFE42}"/>
              </a:ext>
            </a:extLst>
          </p:cNvPr>
          <p:cNvSpPr>
            <a:spLocks noChangeArrowheads="1"/>
          </p:cNvSpPr>
          <p:nvPr/>
        </p:nvSpPr>
        <p:spPr bwMode="auto">
          <a:xfrm>
            <a:off x="5753100" y="3770313"/>
            <a:ext cx="215900" cy="215900"/>
          </a:xfrm>
          <a:prstGeom prst="ellipse">
            <a:avLst/>
          </a:prstGeom>
          <a:gradFill rotWithShape="0">
            <a:gsLst>
              <a:gs pos="0">
                <a:srgbClr val="339966"/>
              </a:gs>
              <a:gs pos="100000">
                <a:srgbClr val="339966">
                  <a:gamma/>
                  <a:shade val="46275"/>
                  <a:invGamma/>
                </a:srgb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715" name="Oval 11">
            <a:extLst>
              <a:ext uri="{FF2B5EF4-FFF2-40B4-BE49-F238E27FC236}">
                <a16:creationId xmlns:a16="http://schemas.microsoft.com/office/drawing/2014/main" id="{E24CB3D8-668C-4DCA-B648-BBA1EB203275}"/>
              </a:ext>
            </a:extLst>
          </p:cNvPr>
          <p:cNvSpPr>
            <a:spLocks noChangeArrowheads="1"/>
          </p:cNvSpPr>
          <p:nvPr/>
        </p:nvSpPr>
        <p:spPr bwMode="auto">
          <a:xfrm>
            <a:off x="5676900" y="4316413"/>
            <a:ext cx="215900" cy="215900"/>
          </a:xfrm>
          <a:prstGeom prst="ellipse">
            <a:avLst/>
          </a:prstGeom>
          <a:gradFill rotWithShape="0">
            <a:gsLst>
              <a:gs pos="0">
                <a:srgbClr val="339966"/>
              </a:gs>
              <a:gs pos="100000">
                <a:srgbClr val="339966">
                  <a:gamma/>
                  <a:shade val="46275"/>
                  <a:invGamma/>
                </a:srgb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716" name="Line 12">
            <a:extLst>
              <a:ext uri="{FF2B5EF4-FFF2-40B4-BE49-F238E27FC236}">
                <a16:creationId xmlns:a16="http://schemas.microsoft.com/office/drawing/2014/main" id="{DED96B09-F518-41B6-A281-B199408CAB43}"/>
              </a:ext>
            </a:extLst>
          </p:cNvPr>
          <p:cNvSpPr>
            <a:spLocks noChangeShapeType="1"/>
          </p:cNvSpPr>
          <p:nvPr/>
        </p:nvSpPr>
        <p:spPr bwMode="auto">
          <a:xfrm flipH="1">
            <a:off x="4191000" y="4964113"/>
            <a:ext cx="1739900" cy="0"/>
          </a:xfrm>
          <a:prstGeom prst="line">
            <a:avLst/>
          </a:prstGeom>
          <a:noFill/>
          <a:ln w="38100" cmpd="dbl">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6717" name="Text Box 13">
            <a:extLst>
              <a:ext uri="{FF2B5EF4-FFF2-40B4-BE49-F238E27FC236}">
                <a16:creationId xmlns:a16="http://schemas.microsoft.com/office/drawing/2014/main" id="{C76C7AD6-9DD2-49DC-99D0-3942F2964D9C}"/>
              </a:ext>
            </a:extLst>
          </p:cNvPr>
          <p:cNvSpPr txBox="1">
            <a:spLocks noChangeArrowheads="1"/>
          </p:cNvSpPr>
          <p:nvPr/>
        </p:nvSpPr>
        <p:spPr bwMode="auto">
          <a:xfrm>
            <a:off x="4695825" y="31003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a:solidFill>
                  <a:schemeClr val="tx2"/>
                </a:solidFill>
                <a:ea typeface="宋体" panose="02010600030101010101" pitchFamily="2" charset="-122"/>
              </a:rPr>
              <a:t>6</a:t>
            </a:r>
          </a:p>
        </p:txBody>
      </p:sp>
      <p:sp>
        <p:nvSpPr>
          <p:cNvPr id="456718" name="Text Box 14">
            <a:extLst>
              <a:ext uri="{FF2B5EF4-FFF2-40B4-BE49-F238E27FC236}">
                <a16:creationId xmlns:a16="http://schemas.microsoft.com/office/drawing/2014/main" id="{1E1421E9-E045-498D-A90C-1F7AA6CDCA21}"/>
              </a:ext>
            </a:extLst>
          </p:cNvPr>
          <p:cNvSpPr txBox="1">
            <a:spLocks noChangeArrowheads="1"/>
          </p:cNvSpPr>
          <p:nvPr/>
        </p:nvSpPr>
        <p:spPr bwMode="auto">
          <a:xfrm>
            <a:off x="5127625" y="34305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a:solidFill>
                  <a:schemeClr val="tx2"/>
                </a:solidFill>
                <a:ea typeface="宋体" panose="02010600030101010101" pitchFamily="2" charset="-122"/>
              </a:rPr>
              <a:t>7</a:t>
            </a:r>
          </a:p>
        </p:txBody>
      </p:sp>
      <p:sp>
        <p:nvSpPr>
          <p:cNvPr id="456719" name="Text Box 15">
            <a:extLst>
              <a:ext uri="{FF2B5EF4-FFF2-40B4-BE49-F238E27FC236}">
                <a16:creationId xmlns:a16="http://schemas.microsoft.com/office/drawing/2014/main" id="{C125AD57-672B-4ED8-93E4-1A6FB3EE6A5D}"/>
              </a:ext>
            </a:extLst>
          </p:cNvPr>
          <p:cNvSpPr txBox="1">
            <a:spLocks noChangeArrowheads="1"/>
          </p:cNvSpPr>
          <p:nvPr/>
        </p:nvSpPr>
        <p:spPr bwMode="auto">
          <a:xfrm>
            <a:off x="4568825" y="4052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a:solidFill>
                  <a:schemeClr val="tx2"/>
                </a:solidFill>
                <a:ea typeface="宋体" panose="02010600030101010101" pitchFamily="2" charset="-122"/>
              </a:rPr>
              <a:t>5</a:t>
            </a:r>
          </a:p>
        </p:txBody>
      </p:sp>
      <p:sp>
        <p:nvSpPr>
          <p:cNvPr id="456720" name="Text Box 16">
            <a:extLst>
              <a:ext uri="{FF2B5EF4-FFF2-40B4-BE49-F238E27FC236}">
                <a16:creationId xmlns:a16="http://schemas.microsoft.com/office/drawing/2014/main" id="{E3F41A21-4CCE-4DE2-BD25-D17C90C9928B}"/>
              </a:ext>
            </a:extLst>
          </p:cNvPr>
          <p:cNvSpPr txBox="1">
            <a:spLocks noChangeArrowheads="1"/>
          </p:cNvSpPr>
          <p:nvPr/>
        </p:nvSpPr>
        <p:spPr bwMode="auto">
          <a:xfrm>
            <a:off x="5889625" y="2960688"/>
            <a:ext cx="1352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i="1">
                <a:solidFill>
                  <a:srgbClr val="0000CC"/>
                </a:solidFill>
                <a:ea typeface="宋体" panose="02010600030101010101" pitchFamily="2" charset="-122"/>
              </a:rPr>
              <a:t>Vl </a:t>
            </a:r>
            <a:r>
              <a:rPr kumimoji="1" lang="en-US" altLang="zh-CN" sz="2800" b="1">
                <a:solidFill>
                  <a:srgbClr val="0000CC"/>
                </a:solidFill>
                <a:ea typeface="宋体" panose="02010600030101010101" pitchFamily="2" charset="-122"/>
              </a:rPr>
              <a:t>= 19</a:t>
            </a:r>
          </a:p>
        </p:txBody>
      </p:sp>
      <p:sp>
        <p:nvSpPr>
          <p:cNvPr id="456721" name="Text Box 17">
            <a:extLst>
              <a:ext uri="{FF2B5EF4-FFF2-40B4-BE49-F238E27FC236}">
                <a16:creationId xmlns:a16="http://schemas.microsoft.com/office/drawing/2014/main" id="{B6951E16-E0D1-465E-A550-3D6DFBE230B6}"/>
              </a:ext>
            </a:extLst>
          </p:cNvPr>
          <p:cNvSpPr txBox="1">
            <a:spLocks noChangeArrowheads="1"/>
          </p:cNvSpPr>
          <p:nvPr/>
        </p:nvSpPr>
        <p:spPr bwMode="auto">
          <a:xfrm>
            <a:off x="5940425" y="3608388"/>
            <a:ext cx="1352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i="1">
                <a:solidFill>
                  <a:srgbClr val="0000CC"/>
                </a:solidFill>
                <a:ea typeface="宋体" panose="02010600030101010101" pitchFamily="2" charset="-122"/>
              </a:rPr>
              <a:t>Vl </a:t>
            </a:r>
            <a:r>
              <a:rPr kumimoji="1" lang="en-US" altLang="zh-CN" sz="2800" b="1">
                <a:solidFill>
                  <a:srgbClr val="0000CC"/>
                </a:solidFill>
                <a:ea typeface="宋体" panose="02010600030101010101" pitchFamily="2" charset="-122"/>
              </a:rPr>
              <a:t>= 24</a:t>
            </a:r>
          </a:p>
        </p:txBody>
      </p:sp>
      <p:sp>
        <p:nvSpPr>
          <p:cNvPr id="456722" name="Text Box 18">
            <a:extLst>
              <a:ext uri="{FF2B5EF4-FFF2-40B4-BE49-F238E27FC236}">
                <a16:creationId xmlns:a16="http://schemas.microsoft.com/office/drawing/2014/main" id="{5C46D071-C0C7-4013-B18F-6BF0165DD297}"/>
              </a:ext>
            </a:extLst>
          </p:cNvPr>
          <p:cNvSpPr txBox="1">
            <a:spLocks noChangeArrowheads="1"/>
          </p:cNvSpPr>
          <p:nvPr/>
        </p:nvSpPr>
        <p:spPr bwMode="auto">
          <a:xfrm>
            <a:off x="5851525" y="4179888"/>
            <a:ext cx="1352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i="1">
                <a:solidFill>
                  <a:srgbClr val="0000CC"/>
                </a:solidFill>
                <a:ea typeface="宋体" panose="02010600030101010101" pitchFamily="2" charset="-122"/>
              </a:rPr>
              <a:t>Vl </a:t>
            </a:r>
            <a:r>
              <a:rPr kumimoji="1" lang="en-US" altLang="zh-CN" sz="2800" b="1">
                <a:solidFill>
                  <a:srgbClr val="0000CC"/>
                </a:solidFill>
                <a:ea typeface="宋体" panose="02010600030101010101" pitchFamily="2" charset="-122"/>
              </a:rPr>
              <a:t>= 11</a:t>
            </a:r>
          </a:p>
        </p:txBody>
      </p:sp>
      <p:sp>
        <p:nvSpPr>
          <p:cNvPr id="456723" name="Text Box 19">
            <a:extLst>
              <a:ext uri="{FF2B5EF4-FFF2-40B4-BE49-F238E27FC236}">
                <a16:creationId xmlns:a16="http://schemas.microsoft.com/office/drawing/2014/main" id="{74FC2B03-7AFD-445E-B542-69A7296C8E3D}"/>
              </a:ext>
            </a:extLst>
          </p:cNvPr>
          <p:cNvSpPr txBox="1">
            <a:spLocks noChangeArrowheads="1"/>
          </p:cNvSpPr>
          <p:nvPr/>
        </p:nvSpPr>
        <p:spPr bwMode="auto">
          <a:xfrm>
            <a:off x="1647825" y="3595688"/>
            <a:ext cx="2482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i="1">
                <a:solidFill>
                  <a:srgbClr val="0000CC"/>
                </a:solidFill>
                <a:ea typeface="宋体" panose="02010600030101010101" pitchFamily="2" charset="-122"/>
              </a:rPr>
              <a:t>Vl </a:t>
            </a:r>
            <a:r>
              <a:rPr kumimoji="1" lang="en-US" altLang="zh-CN" sz="2800" b="1">
                <a:solidFill>
                  <a:srgbClr val="0000CC"/>
                </a:solidFill>
                <a:ea typeface="宋体" panose="02010600030101010101" pitchFamily="2" charset="-122"/>
              </a:rPr>
              <a:t>= 13? 17? 6?</a:t>
            </a:r>
          </a:p>
        </p:txBody>
      </p:sp>
      <p:sp>
        <p:nvSpPr>
          <p:cNvPr id="456724" name="Text Box 20">
            <a:extLst>
              <a:ext uri="{FF2B5EF4-FFF2-40B4-BE49-F238E27FC236}">
                <a16:creationId xmlns:a16="http://schemas.microsoft.com/office/drawing/2014/main" id="{97EA4DC2-65F1-40A7-BC2F-07E4EBE4074F}"/>
              </a:ext>
            </a:extLst>
          </p:cNvPr>
          <p:cNvSpPr txBox="1">
            <a:spLocks noChangeArrowheads="1"/>
          </p:cNvSpPr>
          <p:nvPr/>
        </p:nvSpPr>
        <p:spPr bwMode="auto">
          <a:xfrm>
            <a:off x="3578225" y="4021138"/>
            <a:ext cx="3794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sym typeface="Symbol" panose="05050102010706020507" pitchFamily="18" charset="2"/>
              </a:rPr>
              <a:t></a:t>
            </a:r>
            <a:endParaRPr kumimoji="1" lang="en-US" altLang="zh-CN" sz="2800" b="1">
              <a:solidFill>
                <a:schemeClr val="tx2"/>
              </a:solidFill>
              <a:ea typeface="宋体" panose="02010600030101010101" pitchFamily="2" charset="-122"/>
            </a:endParaRPr>
          </a:p>
        </p:txBody>
      </p:sp>
      <p:sp>
        <p:nvSpPr>
          <p:cNvPr id="456725" name="Text Box 21">
            <a:extLst>
              <a:ext uri="{FF2B5EF4-FFF2-40B4-BE49-F238E27FC236}">
                <a16:creationId xmlns:a16="http://schemas.microsoft.com/office/drawing/2014/main" id="{DFF97584-845C-4F2E-9861-77BB371DF462}"/>
              </a:ext>
            </a:extLst>
          </p:cNvPr>
          <p:cNvSpPr txBox="1">
            <a:spLocks noChangeArrowheads="1"/>
          </p:cNvSpPr>
          <p:nvPr/>
        </p:nvSpPr>
        <p:spPr bwMode="auto">
          <a:xfrm>
            <a:off x="6042025" y="4703763"/>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a:ea typeface="隶书" panose="02010509060101010101" pitchFamily="49" charset="-122"/>
                <a:sym typeface="Symbol" panose="05050102010706020507" pitchFamily="18" charset="2"/>
              </a:rPr>
              <a:t>已知</a:t>
            </a:r>
          </a:p>
        </p:txBody>
      </p:sp>
      <p:sp>
        <p:nvSpPr>
          <p:cNvPr id="456726" name="Text Box 22">
            <a:extLst>
              <a:ext uri="{FF2B5EF4-FFF2-40B4-BE49-F238E27FC236}">
                <a16:creationId xmlns:a16="http://schemas.microsoft.com/office/drawing/2014/main" id="{3902659A-1B55-4996-A55E-17759DA80E33}"/>
              </a:ext>
            </a:extLst>
          </p:cNvPr>
          <p:cNvSpPr txBox="1">
            <a:spLocks noChangeArrowheads="1"/>
          </p:cNvSpPr>
          <p:nvPr/>
        </p:nvSpPr>
        <p:spPr bwMode="auto">
          <a:xfrm>
            <a:off x="3286125" y="4691063"/>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a:ea typeface="隶书" panose="02010509060101010101" pitchFamily="49" charset="-122"/>
                <a:sym typeface="Symbol" panose="05050102010706020507" pitchFamily="18" charset="2"/>
              </a:rPr>
              <a:t>求解</a:t>
            </a:r>
          </a:p>
        </p:txBody>
      </p:sp>
    </p:spTree>
  </p:cSld>
  <p:clrMapOvr>
    <a:masterClrMapping/>
  </p:clrMapOvr>
  <p:transition spd="med">
    <p:wipe dir="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0873B9C-98EE-4DCA-B869-A838FF4A3B6B}"/>
              </a:ext>
            </a:extLst>
          </p:cNvPr>
          <p:cNvSpPr>
            <a:spLocks noGrp="1"/>
          </p:cNvSpPr>
          <p:nvPr>
            <p:ph type="sldNum" sz="quarter" idx="11"/>
          </p:nvPr>
        </p:nvSpPr>
        <p:spPr/>
        <p:txBody>
          <a:bodyPr/>
          <a:lstStyle/>
          <a:p>
            <a:r>
              <a:rPr lang="en-US" altLang="zh-CN"/>
              <a:t>146-</a:t>
            </a:r>
            <a:fld id="{DD641718-44F1-4DBF-8FE9-06FE0BE2B79A}" type="slidenum">
              <a:rPr lang="en-US" altLang="zh-CN"/>
              <a:pPr/>
              <a:t>141</a:t>
            </a:fld>
            <a:endParaRPr lang="en-US" altLang="zh-CN"/>
          </a:p>
        </p:txBody>
      </p:sp>
      <p:sp>
        <p:nvSpPr>
          <p:cNvPr id="457730" name="Rectangle 2">
            <a:extLst>
              <a:ext uri="{FF2B5EF4-FFF2-40B4-BE49-F238E27FC236}">
                <a16:creationId xmlns:a16="http://schemas.microsoft.com/office/drawing/2014/main" id="{25CA4747-D0E6-44DC-AE1C-EE298202BA68}"/>
              </a:ext>
            </a:extLst>
          </p:cNvPr>
          <p:cNvSpPr>
            <a:spLocks noGrp="1" noChangeArrowheads="1"/>
          </p:cNvSpPr>
          <p:nvPr>
            <p:ph type="body" idx="1"/>
          </p:nvPr>
        </p:nvSpPr>
        <p:spPr>
          <a:xfrm>
            <a:off x="482600" y="558800"/>
            <a:ext cx="8158163" cy="5715000"/>
          </a:xfrm>
        </p:spPr>
        <p:txBody>
          <a:bodyPr/>
          <a:lstStyle/>
          <a:p>
            <a:pPr lvl="1">
              <a:spcBef>
                <a:spcPct val="15000"/>
              </a:spcBef>
              <a:buClr>
                <a:srgbClr val="FF7C80"/>
              </a:buClr>
              <a:buSzPct val="50000"/>
              <a:buFont typeface="Wingdings" panose="05000000000000000000" pitchFamily="2" charset="2"/>
              <a:buNone/>
            </a:pPr>
            <a:endParaRPr lang="en-US" altLang="zh-CN" sz="800" b="1">
              <a:effectLst>
                <a:outerShdw blurRad="38100" dist="38100" dir="2700000" algn="tl">
                  <a:srgbClr val="C0C0C0"/>
                </a:outerShdw>
              </a:effectLst>
              <a:ea typeface="仿宋_GB2312" pitchFamily="49" charset="-122"/>
            </a:endParaRPr>
          </a:p>
          <a:p>
            <a:pPr>
              <a:lnSpc>
                <a:spcPct val="105000"/>
              </a:lnSpc>
              <a:buClr>
                <a:srgbClr val="800080"/>
              </a:buClr>
              <a:buSzPct val="50000"/>
            </a:pPr>
            <a:r>
              <a:rPr lang="zh-CN" altLang="en-US" sz="3000" b="1">
                <a:latin typeface="Times New Roman" panose="02020603050405020304" pitchFamily="18" charset="0"/>
                <a:ea typeface="仿宋_GB2312" pitchFamily="49" charset="-122"/>
              </a:rPr>
              <a:t>设</a:t>
            </a:r>
            <a:r>
              <a:rPr lang="zh-CN" altLang="en-US" sz="3000" b="1">
                <a:solidFill>
                  <a:srgbClr val="000066"/>
                </a:solidFill>
                <a:latin typeface="Times New Roman" panose="02020603050405020304" pitchFamily="18" charset="0"/>
                <a:ea typeface="仿宋_GB2312" pitchFamily="49" charset="-122"/>
              </a:rPr>
              <a:t>活动</a:t>
            </a:r>
            <a:r>
              <a:rPr lang="en-US" altLang="zh-CN" sz="3000" b="1" i="1">
                <a:solidFill>
                  <a:schemeClr val="tx2"/>
                </a:solidFill>
                <a:latin typeface="Times New Roman" panose="02020603050405020304" pitchFamily="18" charset="0"/>
                <a:ea typeface="仿宋_GB2312" pitchFamily="49" charset="-122"/>
              </a:rPr>
              <a:t>a</a:t>
            </a:r>
            <a:r>
              <a:rPr lang="en-US" altLang="zh-CN" sz="3000" b="1" i="1" baseline="-25000">
                <a:solidFill>
                  <a:schemeClr val="tx2"/>
                </a:solidFill>
                <a:latin typeface="Times New Roman" panose="02020603050405020304" pitchFamily="18" charset="0"/>
                <a:ea typeface="仿宋_GB2312" pitchFamily="49" charset="-122"/>
              </a:rPr>
              <a:t>k</a:t>
            </a:r>
            <a:r>
              <a:rPr lang="en-US" altLang="zh-CN" sz="3000" b="1" i="1" baseline="-25000">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=1, 2, …, </a:t>
            </a:r>
            <a:r>
              <a:rPr lang="en-US" altLang="zh-CN" sz="3000" b="1" i="1">
                <a:solidFill>
                  <a:schemeClr val="tx2"/>
                </a:solidFill>
                <a:latin typeface="Times New Roman" panose="02020603050405020304" pitchFamily="18" charset="0"/>
                <a:ea typeface="仿宋_GB2312" pitchFamily="49" charset="-122"/>
              </a:rPr>
              <a:t>e</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rgbClr val="000066"/>
                </a:solidFill>
                <a:latin typeface="Times New Roman" panose="02020603050405020304" pitchFamily="18" charset="0"/>
                <a:ea typeface="仿宋_GB2312" pitchFamily="49" charset="-122"/>
              </a:rPr>
              <a:t>在带权有向边</a:t>
            </a:r>
            <a:r>
              <a:rPr lang="en-US" altLang="zh-CN" sz="3000" b="1">
                <a:solidFill>
                  <a:schemeClr val="tx2"/>
                </a:solidFill>
                <a:latin typeface="Times New Roman" panose="02020603050405020304" pitchFamily="18" charset="0"/>
                <a:ea typeface="仿宋_GB2312" pitchFamily="49" charset="-122"/>
              </a:rPr>
              <a:t>&lt;</a:t>
            </a:r>
            <a:r>
              <a:rPr lang="en-US" altLang="zh-CN" sz="3000" b="1" i="1">
                <a:solidFill>
                  <a:schemeClr val="tx2"/>
                </a:solidFill>
                <a:latin typeface="Times New Roman" panose="02020603050405020304" pitchFamily="18" charset="0"/>
                <a:ea typeface="仿宋_GB2312" pitchFamily="49" charset="-122"/>
              </a:rPr>
              <a:t> 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i="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&gt;</a:t>
            </a:r>
            <a:r>
              <a:rPr lang="zh-CN" altLang="en-US" sz="3000" b="1">
                <a:solidFill>
                  <a:srgbClr val="000066"/>
                </a:solidFill>
                <a:latin typeface="Times New Roman" panose="02020603050405020304" pitchFamily="18" charset="0"/>
                <a:ea typeface="仿宋_GB2312" pitchFamily="49" charset="-122"/>
              </a:rPr>
              <a:t>上</a:t>
            </a:r>
            <a:r>
              <a:rPr lang="en-US" altLang="zh-CN" sz="3000" b="1">
                <a:solidFill>
                  <a:srgbClr val="000066"/>
                </a:solidFill>
                <a:latin typeface="Times New Roman" panose="02020603050405020304" pitchFamily="18" charset="0"/>
                <a:ea typeface="仿宋_GB2312" pitchFamily="49" charset="-122"/>
              </a:rPr>
              <a:t>, </a:t>
            </a:r>
            <a:r>
              <a:rPr lang="zh-CN" altLang="en-US" sz="3000" b="1">
                <a:solidFill>
                  <a:srgbClr val="000066"/>
                </a:solidFill>
                <a:latin typeface="Times New Roman" panose="02020603050405020304" pitchFamily="18" charset="0"/>
                <a:ea typeface="仿宋_GB2312" pitchFamily="49" charset="-122"/>
              </a:rPr>
              <a:t>其持续时间用</a:t>
            </a:r>
            <a:r>
              <a:rPr lang="en-US" altLang="zh-CN" sz="3000" b="1" i="1">
                <a:solidFill>
                  <a:schemeClr val="tx2"/>
                </a:solidFill>
                <a:latin typeface="Times New Roman" panose="02020603050405020304" pitchFamily="18" charset="0"/>
                <a:ea typeface="仿宋_GB2312" pitchFamily="49" charset="-122"/>
              </a:rPr>
              <a:t>dur </a:t>
            </a:r>
            <a:r>
              <a:rPr lang="en-US" altLang="zh-CN" sz="3000" b="1">
                <a:solidFill>
                  <a:schemeClr val="tx2"/>
                </a:solidFill>
                <a:latin typeface="Times New Roman" panose="02020603050405020304" pitchFamily="18" charset="0"/>
                <a:ea typeface="仿宋_GB2312" pitchFamily="49" charset="-122"/>
              </a:rPr>
              <a:t>(&lt;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&gt;)</a:t>
            </a:r>
            <a:r>
              <a:rPr lang="zh-CN" altLang="en-US" sz="3000" b="1">
                <a:solidFill>
                  <a:srgbClr val="000066"/>
                </a:solidFill>
                <a:latin typeface="Times New Roman" panose="02020603050405020304" pitchFamily="18" charset="0"/>
                <a:ea typeface="仿宋_GB2312" pitchFamily="49" charset="-122"/>
              </a:rPr>
              <a:t>表示</a:t>
            </a:r>
            <a:r>
              <a:rPr lang="en-US" altLang="zh-CN" sz="3000" b="1">
                <a:solidFill>
                  <a:srgbClr val="000066"/>
                </a:solidFill>
                <a:latin typeface="Times New Roman" panose="02020603050405020304" pitchFamily="18" charset="0"/>
                <a:ea typeface="仿宋_GB2312" pitchFamily="49" charset="-122"/>
              </a:rPr>
              <a:t>, </a:t>
            </a:r>
            <a:r>
              <a:rPr lang="zh-CN" altLang="en-US" sz="3000" b="1">
                <a:solidFill>
                  <a:srgbClr val="000066"/>
                </a:solidFill>
                <a:latin typeface="Times New Roman" panose="02020603050405020304" pitchFamily="18" charset="0"/>
                <a:ea typeface="仿宋_GB2312" pitchFamily="49" charset="-122"/>
              </a:rPr>
              <a:t>则有</a:t>
            </a:r>
          </a:p>
          <a:p>
            <a:pPr>
              <a:lnSpc>
                <a:spcPct val="105000"/>
              </a:lnSpc>
              <a:buFont typeface="Wingdings" panose="05000000000000000000" pitchFamily="2" charset="2"/>
              <a:buNone/>
            </a:pPr>
            <a:r>
              <a:rPr lang="zh-CN" altLang="en-US" sz="3000" b="1">
                <a:solidFill>
                  <a:srgbClr val="3333CC"/>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e</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 Ve</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a:t>
            </a:r>
          </a:p>
          <a:p>
            <a:pPr>
              <a:lnSpc>
                <a:spcPct val="105000"/>
              </a:lnSpc>
              <a:buFont typeface="Wingdings" panose="05000000000000000000" pitchFamily="2" charset="2"/>
              <a:buNone/>
            </a:pP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l</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 Vl</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a:t>
            </a:r>
            <a:r>
              <a:rPr lang="en-US" altLang="zh-CN" sz="3000">
                <a:solidFill>
                  <a:schemeClr val="tx2"/>
                </a:solidFill>
                <a:latin typeface="Courier New" panose="02070309020205020404" pitchFamily="49" charset="0"/>
                <a:ea typeface="黑体" panose="02010609060101010101" pitchFamily="49" charset="-122"/>
              </a:rPr>
              <a:t>-</a:t>
            </a:r>
            <a:r>
              <a:rPr lang="en-US" altLang="zh-CN" sz="3000" b="1" i="1">
                <a:solidFill>
                  <a:schemeClr val="tx2"/>
                </a:solidFill>
                <a:latin typeface="Times New Roman" panose="02020603050405020304" pitchFamily="18" charset="0"/>
                <a:ea typeface="仿宋_GB2312" pitchFamily="49" charset="-122"/>
              </a:rPr>
              <a:t>dur</a:t>
            </a:r>
            <a:r>
              <a:rPr lang="en-US" altLang="zh-CN" sz="3000" b="1">
                <a:solidFill>
                  <a:schemeClr val="tx2"/>
                </a:solidFill>
                <a:latin typeface="Times New Roman" panose="02020603050405020304" pitchFamily="18" charset="0"/>
                <a:ea typeface="仿宋_GB2312" pitchFamily="49" charset="-122"/>
              </a:rPr>
              <a:t>(&lt;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&gt;)</a:t>
            </a:r>
            <a:r>
              <a:rPr lang="zh-CN" altLang="en-US"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 = 1, 2, …, </a:t>
            </a:r>
            <a:r>
              <a:rPr lang="en-US" altLang="zh-CN" sz="3000" b="1" i="1">
                <a:solidFill>
                  <a:schemeClr val="tx2"/>
                </a:solidFill>
                <a:latin typeface="Times New Roman" panose="02020603050405020304" pitchFamily="18" charset="0"/>
                <a:ea typeface="仿宋_GB2312" pitchFamily="49" charset="-122"/>
              </a:rPr>
              <a:t>e</a:t>
            </a:r>
            <a:r>
              <a:rPr lang="zh-CN" altLang="en-US" sz="3000" b="1">
                <a:solidFill>
                  <a:schemeClr val="tx2"/>
                </a:solidFill>
                <a:latin typeface="Times New Roman" panose="02020603050405020304" pitchFamily="18" charset="0"/>
                <a:ea typeface="仿宋_GB2312" pitchFamily="49" charset="-122"/>
              </a:rPr>
              <a:t>。</a:t>
            </a:r>
          </a:p>
          <a:p>
            <a:pPr>
              <a:lnSpc>
                <a:spcPct val="105000"/>
              </a:lnSpc>
              <a:buFont typeface="Wingdings" panose="05000000000000000000" pitchFamily="2" charset="2"/>
              <a:buNone/>
            </a:pPr>
            <a:r>
              <a:rPr lang="zh-CN" altLang="en-US" sz="3000" b="1">
                <a:solidFill>
                  <a:schemeClr val="tx2"/>
                </a:solidFill>
                <a:latin typeface="Times New Roman" panose="02020603050405020304" pitchFamily="18" charset="0"/>
                <a:ea typeface="仿宋_GB2312" pitchFamily="49" charset="-122"/>
              </a:rPr>
              <a:t>	</a:t>
            </a:r>
            <a:r>
              <a:rPr lang="zh-CN" altLang="en-US" sz="3000" b="1">
                <a:solidFill>
                  <a:srgbClr val="000066"/>
                </a:solidFill>
                <a:latin typeface="Times New Roman" panose="02020603050405020304" pitchFamily="18" charset="0"/>
                <a:ea typeface="仿宋_GB2312" pitchFamily="49" charset="-122"/>
              </a:rPr>
              <a:t>这样就得到计算关键路径的算法。</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为了简化算法</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假定在求关键路径之前已经对各顶点实现了拓扑排序</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并按拓扑有序的顺序对各顶点重新进行了编号。</a:t>
            </a:r>
          </a:p>
        </p:txBody>
      </p:sp>
    </p:spTree>
  </p:cSld>
  <p:clrMapOvr>
    <a:masterClrMapping/>
  </p:clrMapOvr>
  <p:transition spd="med">
    <p:wipe dir="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灯片编号占位符 5">
            <a:extLst>
              <a:ext uri="{FF2B5EF4-FFF2-40B4-BE49-F238E27FC236}">
                <a16:creationId xmlns:a16="http://schemas.microsoft.com/office/drawing/2014/main" id="{1C820EB8-81CD-4130-9A15-25222BFA3481}"/>
              </a:ext>
            </a:extLst>
          </p:cNvPr>
          <p:cNvSpPr>
            <a:spLocks noGrp="1"/>
          </p:cNvSpPr>
          <p:nvPr>
            <p:ph type="sldNum" sz="quarter" idx="11"/>
          </p:nvPr>
        </p:nvSpPr>
        <p:spPr/>
        <p:txBody>
          <a:bodyPr/>
          <a:lstStyle/>
          <a:p>
            <a:r>
              <a:rPr lang="en-US" altLang="zh-CN"/>
              <a:t>146-</a:t>
            </a:r>
            <a:fld id="{F4C06F6B-9AC8-4C65-AA77-D791F5E32FFF}" type="slidenum">
              <a:rPr lang="en-US" altLang="zh-CN"/>
              <a:pPr/>
              <a:t>142</a:t>
            </a:fld>
            <a:endParaRPr lang="en-US" altLang="zh-CN"/>
          </a:p>
        </p:txBody>
      </p:sp>
      <p:sp>
        <p:nvSpPr>
          <p:cNvPr id="458754" name="Line 2">
            <a:extLst>
              <a:ext uri="{FF2B5EF4-FFF2-40B4-BE49-F238E27FC236}">
                <a16:creationId xmlns:a16="http://schemas.microsoft.com/office/drawing/2014/main" id="{5E24777E-FC2B-4C77-8559-0385500934AD}"/>
              </a:ext>
            </a:extLst>
          </p:cNvPr>
          <p:cNvSpPr>
            <a:spLocks noChangeShapeType="1"/>
          </p:cNvSpPr>
          <p:nvPr/>
        </p:nvSpPr>
        <p:spPr bwMode="auto">
          <a:xfrm flipV="1">
            <a:off x="1371600" y="4191000"/>
            <a:ext cx="990600" cy="6858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55" name="Line 3">
            <a:extLst>
              <a:ext uri="{FF2B5EF4-FFF2-40B4-BE49-F238E27FC236}">
                <a16:creationId xmlns:a16="http://schemas.microsoft.com/office/drawing/2014/main" id="{950A335F-529D-42A6-9B84-A9E683D619B3}"/>
              </a:ext>
            </a:extLst>
          </p:cNvPr>
          <p:cNvSpPr>
            <a:spLocks noChangeShapeType="1"/>
          </p:cNvSpPr>
          <p:nvPr/>
        </p:nvSpPr>
        <p:spPr bwMode="auto">
          <a:xfrm>
            <a:off x="1371600" y="5181600"/>
            <a:ext cx="914400" cy="5334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56" name="Line 4">
            <a:extLst>
              <a:ext uri="{FF2B5EF4-FFF2-40B4-BE49-F238E27FC236}">
                <a16:creationId xmlns:a16="http://schemas.microsoft.com/office/drawing/2014/main" id="{3463724F-0E95-42C9-A019-6248A920F5DA}"/>
              </a:ext>
            </a:extLst>
          </p:cNvPr>
          <p:cNvSpPr>
            <a:spLocks noChangeShapeType="1"/>
          </p:cNvSpPr>
          <p:nvPr/>
        </p:nvSpPr>
        <p:spPr bwMode="auto">
          <a:xfrm>
            <a:off x="2667000" y="4191000"/>
            <a:ext cx="914400" cy="6858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57" name="Line 5">
            <a:extLst>
              <a:ext uri="{FF2B5EF4-FFF2-40B4-BE49-F238E27FC236}">
                <a16:creationId xmlns:a16="http://schemas.microsoft.com/office/drawing/2014/main" id="{5577B723-577E-4BB5-BAC2-1A3D4228E1C9}"/>
              </a:ext>
            </a:extLst>
          </p:cNvPr>
          <p:cNvSpPr>
            <a:spLocks noChangeShapeType="1"/>
          </p:cNvSpPr>
          <p:nvPr/>
        </p:nvSpPr>
        <p:spPr bwMode="auto">
          <a:xfrm flipV="1">
            <a:off x="2667000" y="5181600"/>
            <a:ext cx="914400" cy="6096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58" name="Line 6">
            <a:extLst>
              <a:ext uri="{FF2B5EF4-FFF2-40B4-BE49-F238E27FC236}">
                <a16:creationId xmlns:a16="http://schemas.microsoft.com/office/drawing/2014/main" id="{2455CFDD-3505-4597-A92C-02F219B0CC00}"/>
              </a:ext>
            </a:extLst>
          </p:cNvPr>
          <p:cNvSpPr>
            <a:spLocks noChangeShapeType="1"/>
          </p:cNvSpPr>
          <p:nvPr/>
        </p:nvSpPr>
        <p:spPr bwMode="auto">
          <a:xfrm flipV="1">
            <a:off x="3886200" y="4191000"/>
            <a:ext cx="990600" cy="6858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59" name="Line 7">
            <a:extLst>
              <a:ext uri="{FF2B5EF4-FFF2-40B4-BE49-F238E27FC236}">
                <a16:creationId xmlns:a16="http://schemas.microsoft.com/office/drawing/2014/main" id="{2CA04AAC-E5B6-4E95-B781-A9E54262E465}"/>
              </a:ext>
            </a:extLst>
          </p:cNvPr>
          <p:cNvSpPr>
            <a:spLocks noChangeShapeType="1"/>
          </p:cNvSpPr>
          <p:nvPr/>
        </p:nvSpPr>
        <p:spPr bwMode="auto">
          <a:xfrm>
            <a:off x="3886200" y="5181600"/>
            <a:ext cx="914400" cy="53340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60" name="Line 8">
            <a:extLst>
              <a:ext uri="{FF2B5EF4-FFF2-40B4-BE49-F238E27FC236}">
                <a16:creationId xmlns:a16="http://schemas.microsoft.com/office/drawing/2014/main" id="{702F617B-3A24-48B3-9B95-291AB54DAA2A}"/>
              </a:ext>
            </a:extLst>
          </p:cNvPr>
          <p:cNvSpPr>
            <a:spLocks noChangeShapeType="1"/>
          </p:cNvSpPr>
          <p:nvPr/>
        </p:nvSpPr>
        <p:spPr bwMode="auto">
          <a:xfrm>
            <a:off x="5181600" y="4191000"/>
            <a:ext cx="914400" cy="6858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61" name="Line 9">
            <a:extLst>
              <a:ext uri="{FF2B5EF4-FFF2-40B4-BE49-F238E27FC236}">
                <a16:creationId xmlns:a16="http://schemas.microsoft.com/office/drawing/2014/main" id="{9E895AB8-8D2C-420B-A030-5A3EBE07147F}"/>
              </a:ext>
            </a:extLst>
          </p:cNvPr>
          <p:cNvSpPr>
            <a:spLocks noChangeShapeType="1"/>
          </p:cNvSpPr>
          <p:nvPr/>
        </p:nvSpPr>
        <p:spPr bwMode="auto">
          <a:xfrm flipV="1">
            <a:off x="5181600" y="5181600"/>
            <a:ext cx="914400" cy="6096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62" name="Line 10">
            <a:extLst>
              <a:ext uri="{FF2B5EF4-FFF2-40B4-BE49-F238E27FC236}">
                <a16:creationId xmlns:a16="http://schemas.microsoft.com/office/drawing/2014/main" id="{8B7268D3-56C7-44BF-BE3D-7D18B11599BC}"/>
              </a:ext>
            </a:extLst>
          </p:cNvPr>
          <p:cNvSpPr>
            <a:spLocks noChangeShapeType="1"/>
          </p:cNvSpPr>
          <p:nvPr/>
        </p:nvSpPr>
        <p:spPr bwMode="auto">
          <a:xfrm>
            <a:off x="6477000" y="5029200"/>
            <a:ext cx="1143000" cy="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58763" name="AutoShape 11">
            <a:extLst>
              <a:ext uri="{FF2B5EF4-FFF2-40B4-BE49-F238E27FC236}">
                <a16:creationId xmlns:a16="http://schemas.microsoft.com/office/drawing/2014/main" id="{396C22C1-50B3-476C-BB2A-11E2B5208F2A}"/>
              </a:ext>
            </a:extLst>
          </p:cNvPr>
          <p:cNvCxnSpPr>
            <a:cxnSpLocks noChangeShapeType="1"/>
          </p:cNvCxnSpPr>
          <p:nvPr/>
        </p:nvCxnSpPr>
        <p:spPr bwMode="auto">
          <a:xfrm rot="16200000" flipH="1">
            <a:off x="3694906" y="4923632"/>
            <a:ext cx="1587" cy="2190750"/>
          </a:xfrm>
          <a:prstGeom prst="curvedConnector3">
            <a:avLst>
              <a:gd name="adj1" fmla="val 17400000"/>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8764" name="Oval 12" descr="白色大理石">
            <a:extLst>
              <a:ext uri="{FF2B5EF4-FFF2-40B4-BE49-F238E27FC236}">
                <a16:creationId xmlns:a16="http://schemas.microsoft.com/office/drawing/2014/main" id="{2238B65B-BC48-4323-9A64-552BD55A1876}"/>
              </a:ext>
            </a:extLst>
          </p:cNvPr>
          <p:cNvSpPr>
            <a:spLocks noChangeArrowheads="1"/>
          </p:cNvSpPr>
          <p:nvPr/>
        </p:nvSpPr>
        <p:spPr bwMode="auto">
          <a:xfrm>
            <a:off x="990600" y="4800600"/>
            <a:ext cx="457200" cy="457200"/>
          </a:xfrm>
          <a:prstGeom prst="ellipse">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38100">
                <a:solidFill>
                  <a:schemeClr val="tx2"/>
                </a:solidFill>
                <a:round/>
                <a:headEnd/>
                <a:tailEnd/>
              </a14:hiddenLine>
            </a:ext>
          </a:extLst>
        </p:spPr>
        <p:txBody>
          <a:bodyPr wrap="none" anchor="ctr"/>
          <a:lstStyle/>
          <a:p>
            <a:r>
              <a:rPr kumimoji="1" lang="en-US" altLang="zh-CN" sz="3200">
                <a:solidFill>
                  <a:srgbClr val="FF3300"/>
                </a:solidFill>
                <a:latin typeface="Arial" panose="020B0604020202020204" pitchFamily="34" charset="0"/>
                <a:ea typeface="宋体" panose="02010600030101010101" pitchFamily="2" charset="-122"/>
              </a:rPr>
              <a:t>1</a:t>
            </a:r>
            <a:endParaRPr kumimoji="1" lang="en-US" altLang="zh-CN" sz="2400">
              <a:solidFill>
                <a:srgbClr val="FF3300"/>
              </a:solidFill>
              <a:ea typeface="宋体" panose="02010600030101010101" pitchFamily="2" charset="-122"/>
            </a:endParaRPr>
          </a:p>
        </p:txBody>
      </p:sp>
      <p:sp>
        <p:nvSpPr>
          <p:cNvPr id="458765" name="Oval 13" descr="白色大理石">
            <a:extLst>
              <a:ext uri="{FF2B5EF4-FFF2-40B4-BE49-F238E27FC236}">
                <a16:creationId xmlns:a16="http://schemas.microsoft.com/office/drawing/2014/main" id="{F82C8E77-DD6A-4B8F-9D24-51DA29FF56B3}"/>
              </a:ext>
            </a:extLst>
          </p:cNvPr>
          <p:cNvSpPr>
            <a:spLocks noChangeArrowheads="1"/>
          </p:cNvSpPr>
          <p:nvPr/>
        </p:nvSpPr>
        <p:spPr bwMode="auto">
          <a:xfrm>
            <a:off x="2209800" y="5638800"/>
            <a:ext cx="457200" cy="457200"/>
          </a:xfrm>
          <a:prstGeom prst="ellipse">
            <a:avLst/>
          </a:prstGeom>
          <a:blipFill dpi="0" rotWithShape="0">
            <a:blip r:embed="rId2"/>
            <a:srcRect/>
            <a:tile tx="0" ty="0" sx="100000" sy="100000" flip="none" algn="tl"/>
          </a:blipFill>
          <a:ln>
            <a:noFill/>
          </a:ln>
          <a:effectLst>
            <a:outerShdw dist="35921" dir="2700000" algn="ctr" rotWithShape="0">
              <a:schemeClr val="bg2"/>
            </a:outerShdw>
          </a:effectLst>
          <a:extLst>
            <a:ext uri="{91240B29-F687-4F45-9708-019B960494DF}">
              <a14:hiddenLine xmlns:a14="http://schemas.microsoft.com/office/drawing/2010/main" w="38100">
                <a:solidFill>
                  <a:schemeClr val="tx2"/>
                </a:solidFill>
                <a:round/>
                <a:headEnd/>
                <a:tailEnd/>
              </a14:hiddenLine>
            </a:ext>
          </a:extLst>
        </p:spPr>
        <p:txBody>
          <a:bodyPr wrap="none" anchor="ctr"/>
          <a:lstStyle/>
          <a:p>
            <a:r>
              <a:rPr kumimoji="1" lang="en-US" altLang="zh-CN" sz="3200">
                <a:solidFill>
                  <a:srgbClr val="FF3300"/>
                </a:solidFill>
                <a:latin typeface="Arial" panose="020B0604020202020204" pitchFamily="34" charset="0"/>
                <a:ea typeface="宋体" panose="02010600030101010101" pitchFamily="2" charset="-122"/>
              </a:rPr>
              <a:t>3</a:t>
            </a:r>
            <a:endParaRPr kumimoji="1" lang="en-US" altLang="zh-CN" sz="2400">
              <a:solidFill>
                <a:srgbClr val="FF3300"/>
              </a:solidFill>
              <a:ea typeface="宋体" panose="02010600030101010101" pitchFamily="2" charset="-122"/>
            </a:endParaRPr>
          </a:p>
        </p:txBody>
      </p:sp>
      <p:sp>
        <p:nvSpPr>
          <p:cNvPr id="458766" name="Oval 14" descr="白色大理石">
            <a:extLst>
              <a:ext uri="{FF2B5EF4-FFF2-40B4-BE49-F238E27FC236}">
                <a16:creationId xmlns:a16="http://schemas.microsoft.com/office/drawing/2014/main" id="{C8AA9708-9663-4AAE-BADE-FA6847999AC6}"/>
              </a:ext>
            </a:extLst>
          </p:cNvPr>
          <p:cNvSpPr>
            <a:spLocks noChangeArrowheads="1"/>
          </p:cNvSpPr>
          <p:nvPr/>
        </p:nvSpPr>
        <p:spPr bwMode="auto">
          <a:xfrm>
            <a:off x="2286000" y="3810000"/>
            <a:ext cx="457200" cy="457200"/>
          </a:xfrm>
          <a:prstGeom prst="ellipse">
            <a:avLst/>
          </a:prstGeom>
          <a:blipFill dpi="0" rotWithShape="0">
            <a:blip r:embed="rId2"/>
            <a:srcRect/>
            <a:tile tx="0" ty="0" sx="100000" sy="100000" flip="none" algn="tl"/>
          </a:blipFill>
          <a:ln>
            <a:noFill/>
          </a:ln>
          <a:effectLst>
            <a:outerShdw dist="35921" dir="2700000" algn="ctr" rotWithShape="0">
              <a:schemeClr val="bg2"/>
            </a:outerShdw>
          </a:effectLst>
          <a:extLst>
            <a:ext uri="{91240B29-F687-4F45-9708-019B960494DF}">
              <a14:hiddenLine xmlns:a14="http://schemas.microsoft.com/office/drawing/2010/main" w="38100">
                <a:solidFill>
                  <a:schemeClr val="tx2"/>
                </a:solidFill>
                <a:round/>
                <a:headEnd/>
                <a:tailEnd/>
              </a14:hiddenLine>
            </a:ext>
          </a:extLst>
        </p:spPr>
        <p:txBody>
          <a:bodyPr wrap="none" anchor="ctr"/>
          <a:lstStyle/>
          <a:p>
            <a:r>
              <a:rPr kumimoji="1" lang="en-US" altLang="zh-CN" sz="3200">
                <a:solidFill>
                  <a:srgbClr val="FF3300"/>
                </a:solidFill>
                <a:latin typeface="Arial" panose="020B0604020202020204" pitchFamily="34" charset="0"/>
                <a:ea typeface="宋体" panose="02010600030101010101" pitchFamily="2" charset="-122"/>
              </a:rPr>
              <a:t>2</a:t>
            </a:r>
            <a:endParaRPr kumimoji="1" lang="en-US" altLang="zh-CN" sz="2400">
              <a:solidFill>
                <a:srgbClr val="FF3300"/>
              </a:solidFill>
              <a:ea typeface="宋体" panose="02010600030101010101" pitchFamily="2" charset="-122"/>
            </a:endParaRPr>
          </a:p>
        </p:txBody>
      </p:sp>
      <p:sp>
        <p:nvSpPr>
          <p:cNvPr id="458767" name="Oval 15" descr="白色大理石">
            <a:extLst>
              <a:ext uri="{FF2B5EF4-FFF2-40B4-BE49-F238E27FC236}">
                <a16:creationId xmlns:a16="http://schemas.microsoft.com/office/drawing/2014/main" id="{2E1AFE63-F7E2-4FE7-A128-5449C9DF4DA3}"/>
              </a:ext>
            </a:extLst>
          </p:cNvPr>
          <p:cNvSpPr>
            <a:spLocks noChangeArrowheads="1"/>
          </p:cNvSpPr>
          <p:nvPr/>
        </p:nvSpPr>
        <p:spPr bwMode="auto">
          <a:xfrm>
            <a:off x="3505200" y="4800600"/>
            <a:ext cx="457200" cy="457200"/>
          </a:xfrm>
          <a:prstGeom prst="ellipse">
            <a:avLst/>
          </a:prstGeom>
          <a:blipFill dpi="0" rotWithShape="0">
            <a:blip r:embed="rId2"/>
            <a:srcRect/>
            <a:tile tx="0" ty="0" sx="100000" sy="100000" flip="none" algn="tl"/>
          </a:blipFill>
          <a:ln>
            <a:noFill/>
          </a:ln>
          <a:effectLst>
            <a:outerShdw dist="35921" dir="2700000" algn="ctr" rotWithShape="0">
              <a:schemeClr val="bg2"/>
            </a:outerShdw>
          </a:effectLst>
          <a:extLst>
            <a:ext uri="{91240B29-F687-4F45-9708-019B960494DF}">
              <a14:hiddenLine xmlns:a14="http://schemas.microsoft.com/office/drawing/2010/main" w="38100">
                <a:solidFill>
                  <a:schemeClr val="tx2"/>
                </a:solidFill>
                <a:round/>
                <a:headEnd/>
                <a:tailEnd/>
              </a14:hiddenLine>
            </a:ext>
          </a:extLst>
        </p:spPr>
        <p:txBody>
          <a:bodyPr wrap="none" anchor="ctr"/>
          <a:lstStyle/>
          <a:p>
            <a:r>
              <a:rPr kumimoji="1" lang="en-US" altLang="zh-CN" sz="3200">
                <a:solidFill>
                  <a:schemeClr val="tx2"/>
                </a:solidFill>
                <a:latin typeface="Arial" panose="020B0604020202020204" pitchFamily="34" charset="0"/>
                <a:ea typeface="宋体" panose="02010600030101010101" pitchFamily="2" charset="-122"/>
              </a:rPr>
              <a:t>4</a:t>
            </a:r>
            <a:endParaRPr kumimoji="1" lang="en-US" altLang="zh-CN" sz="2400">
              <a:ea typeface="宋体" panose="02010600030101010101" pitchFamily="2" charset="-122"/>
            </a:endParaRPr>
          </a:p>
        </p:txBody>
      </p:sp>
      <p:sp>
        <p:nvSpPr>
          <p:cNvPr id="458768" name="Text Box 16">
            <a:extLst>
              <a:ext uri="{FF2B5EF4-FFF2-40B4-BE49-F238E27FC236}">
                <a16:creationId xmlns:a16="http://schemas.microsoft.com/office/drawing/2014/main" id="{BC648983-77F7-4336-B821-71A21439D840}"/>
              </a:ext>
            </a:extLst>
          </p:cNvPr>
          <p:cNvSpPr txBox="1">
            <a:spLocks noChangeArrowheads="1"/>
          </p:cNvSpPr>
          <p:nvPr/>
        </p:nvSpPr>
        <p:spPr bwMode="auto">
          <a:xfrm>
            <a:off x="974725" y="4141788"/>
            <a:ext cx="8112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i="1">
                <a:solidFill>
                  <a:srgbClr val="800080"/>
                </a:solidFill>
                <a:ea typeface="宋体" panose="02010600030101010101" pitchFamily="2" charset="-122"/>
              </a:rPr>
              <a:t>a</a:t>
            </a:r>
            <a:r>
              <a:rPr kumimoji="1" lang="en-US" altLang="zh-CN" sz="2600" b="1" baseline="-25000">
                <a:solidFill>
                  <a:srgbClr val="800080"/>
                </a:solidFill>
                <a:ea typeface="宋体" panose="02010600030101010101" pitchFamily="2" charset="-122"/>
              </a:rPr>
              <a:t>1</a:t>
            </a:r>
            <a:r>
              <a:rPr kumimoji="1" lang="en-US" altLang="zh-CN" sz="2600" b="1">
                <a:solidFill>
                  <a:srgbClr val="800080"/>
                </a:solidFill>
                <a:ea typeface="宋体" panose="02010600030101010101" pitchFamily="2" charset="-122"/>
              </a:rPr>
              <a:t>=8</a:t>
            </a:r>
            <a:endParaRPr kumimoji="1" lang="en-US" altLang="zh-CN" sz="2600" b="1">
              <a:ea typeface="宋体" panose="02010600030101010101" pitchFamily="2" charset="-122"/>
            </a:endParaRPr>
          </a:p>
        </p:txBody>
      </p:sp>
      <p:sp>
        <p:nvSpPr>
          <p:cNvPr id="458769" name="Text Box 17">
            <a:extLst>
              <a:ext uri="{FF2B5EF4-FFF2-40B4-BE49-F238E27FC236}">
                <a16:creationId xmlns:a16="http://schemas.microsoft.com/office/drawing/2014/main" id="{FCDA67BC-DB7A-4992-913B-DEAA413CF4ED}"/>
              </a:ext>
            </a:extLst>
          </p:cNvPr>
          <p:cNvSpPr txBox="1">
            <a:spLocks noChangeArrowheads="1"/>
          </p:cNvSpPr>
          <p:nvPr/>
        </p:nvSpPr>
        <p:spPr bwMode="auto">
          <a:xfrm>
            <a:off x="974725" y="5445125"/>
            <a:ext cx="976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i="1">
                <a:solidFill>
                  <a:srgbClr val="800080"/>
                </a:solidFill>
                <a:ea typeface="宋体" panose="02010600030101010101" pitchFamily="2" charset="-122"/>
              </a:rPr>
              <a:t>a</a:t>
            </a:r>
            <a:r>
              <a:rPr kumimoji="1" lang="en-US" altLang="zh-CN" sz="2600" b="1" baseline="-25000">
                <a:solidFill>
                  <a:srgbClr val="800080"/>
                </a:solidFill>
                <a:ea typeface="宋体" panose="02010600030101010101" pitchFamily="2" charset="-122"/>
              </a:rPr>
              <a:t>2</a:t>
            </a:r>
            <a:r>
              <a:rPr kumimoji="1" lang="en-US" altLang="zh-CN" sz="2600" b="1">
                <a:solidFill>
                  <a:srgbClr val="800080"/>
                </a:solidFill>
                <a:ea typeface="宋体" panose="02010600030101010101" pitchFamily="2" charset="-122"/>
              </a:rPr>
              <a:t>=12</a:t>
            </a:r>
            <a:endParaRPr kumimoji="1" lang="en-US" altLang="zh-CN" sz="2600" b="1">
              <a:ea typeface="宋体" panose="02010600030101010101" pitchFamily="2" charset="-122"/>
            </a:endParaRPr>
          </a:p>
        </p:txBody>
      </p:sp>
      <p:sp>
        <p:nvSpPr>
          <p:cNvPr id="458770" name="Oval 18" descr="白色大理石">
            <a:extLst>
              <a:ext uri="{FF2B5EF4-FFF2-40B4-BE49-F238E27FC236}">
                <a16:creationId xmlns:a16="http://schemas.microsoft.com/office/drawing/2014/main" id="{D9BF38D4-EDD9-4D46-B245-2023D2A8FF59}"/>
              </a:ext>
            </a:extLst>
          </p:cNvPr>
          <p:cNvSpPr>
            <a:spLocks noChangeArrowheads="1"/>
          </p:cNvSpPr>
          <p:nvPr/>
        </p:nvSpPr>
        <p:spPr bwMode="auto">
          <a:xfrm>
            <a:off x="4800600" y="3810000"/>
            <a:ext cx="457200" cy="457200"/>
          </a:xfrm>
          <a:prstGeom prst="ellipse">
            <a:avLst/>
          </a:prstGeom>
          <a:blipFill dpi="0" rotWithShape="0">
            <a:blip r:embed="rId2"/>
            <a:srcRect/>
            <a:tile tx="0" ty="0" sx="100000" sy="100000" flip="none" algn="tl"/>
          </a:blipFill>
          <a:ln>
            <a:noFill/>
          </a:ln>
          <a:effectLst>
            <a:outerShdw dist="35921" dir="2700000" algn="ctr" rotWithShape="0">
              <a:schemeClr val="bg2"/>
            </a:outerShdw>
          </a:effectLst>
          <a:extLst>
            <a:ext uri="{91240B29-F687-4F45-9708-019B960494DF}">
              <a14:hiddenLine xmlns:a14="http://schemas.microsoft.com/office/drawing/2010/main" w="38100">
                <a:solidFill>
                  <a:schemeClr val="tx2"/>
                </a:solidFill>
                <a:round/>
                <a:headEnd/>
                <a:tailEnd/>
              </a14:hiddenLine>
            </a:ext>
          </a:extLst>
        </p:spPr>
        <p:txBody>
          <a:bodyPr wrap="none" anchor="ctr"/>
          <a:lstStyle/>
          <a:p>
            <a:r>
              <a:rPr kumimoji="1" lang="en-US" altLang="zh-CN" sz="3200">
                <a:solidFill>
                  <a:srgbClr val="FF3300"/>
                </a:solidFill>
                <a:latin typeface="Arial" panose="020B0604020202020204" pitchFamily="34" charset="0"/>
                <a:ea typeface="宋体" panose="02010600030101010101" pitchFamily="2" charset="-122"/>
              </a:rPr>
              <a:t>5</a:t>
            </a:r>
            <a:endParaRPr kumimoji="1" lang="en-US" altLang="zh-CN" sz="2400">
              <a:solidFill>
                <a:srgbClr val="FF3300"/>
              </a:solidFill>
              <a:ea typeface="宋体" panose="02010600030101010101" pitchFamily="2" charset="-122"/>
            </a:endParaRPr>
          </a:p>
        </p:txBody>
      </p:sp>
      <p:sp>
        <p:nvSpPr>
          <p:cNvPr id="458771" name="Oval 19" descr="白色大理石">
            <a:extLst>
              <a:ext uri="{FF2B5EF4-FFF2-40B4-BE49-F238E27FC236}">
                <a16:creationId xmlns:a16="http://schemas.microsoft.com/office/drawing/2014/main" id="{E0072D6E-2EA6-4243-A26D-26A6C40E0CA5}"/>
              </a:ext>
            </a:extLst>
          </p:cNvPr>
          <p:cNvSpPr>
            <a:spLocks noChangeArrowheads="1"/>
          </p:cNvSpPr>
          <p:nvPr/>
        </p:nvSpPr>
        <p:spPr bwMode="auto">
          <a:xfrm>
            <a:off x="4724400" y="5638800"/>
            <a:ext cx="457200" cy="457200"/>
          </a:xfrm>
          <a:prstGeom prst="ellipse">
            <a:avLst/>
          </a:prstGeom>
          <a:blipFill dpi="0" rotWithShape="0">
            <a:blip r:embed="rId2"/>
            <a:srcRect/>
            <a:tile tx="0" ty="0" sx="100000" sy="100000" flip="none" algn="tl"/>
          </a:blipFill>
          <a:ln>
            <a:noFill/>
          </a:ln>
          <a:effectLst>
            <a:outerShdw dist="35921" dir="2700000" algn="ctr" rotWithShape="0">
              <a:schemeClr val="bg2"/>
            </a:outerShdw>
          </a:effectLst>
          <a:extLst>
            <a:ext uri="{91240B29-F687-4F45-9708-019B960494DF}">
              <a14:hiddenLine xmlns:a14="http://schemas.microsoft.com/office/drawing/2010/main" w="38100">
                <a:solidFill>
                  <a:schemeClr val="tx2"/>
                </a:solidFill>
                <a:round/>
                <a:headEnd/>
                <a:tailEnd/>
              </a14:hiddenLine>
            </a:ext>
          </a:extLst>
        </p:spPr>
        <p:txBody>
          <a:bodyPr wrap="none" anchor="ctr"/>
          <a:lstStyle/>
          <a:p>
            <a:r>
              <a:rPr kumimoji="1" lang="en-US" altLang="zh-CN" sz="3200">
                <a:solidFill>
                  <a:srgbClr val="FF3300"/>
                </a:solidFill>
                <a:latin typeface="Arial" panose="020B0604020202020204" pitchFamily="34" charset="0"/>
                <a:ea typeface="宋体" panose="02010600030101010101" pitchFamily="2" charset="-122"/>
              </a:rPr>
              <a:t>6</a:t>
            </a:r>
            <a:endParaRPr kumimoji="1" lang="en-US" altLang="zh-CN" sz="2400">
              <a:solidFill>
                <a:srgbClr val="FF3300"/>
              </a:solidFill>
              <a:ea typeface="宋体" panose="02010600030101010101" pitchFamily="2" charset="-122"/>
            </a:endParaRPr>
          </a:p>
        </p:txBody>
      </p:sp>
      <p:sp>
        <p:nvSpPr>
          <p:cNvPr id="458772" name="Oval 20" descr="白色大理石">
            <a:extLst>
              <a:ext uri="{FF2B5EF4-FFF2-40B4-BE49-F238E27FC236}">
                <a16:creationId xmlns:a16="http://schemas.microsoft.com/office/drawing/2014/main" id="{313DF3CD-238A-4564-90D2-615AA95730F8}"/>
              </a:ext>
            </a:extLst>
          </p:cNvPr>
          <p:cNvSpPr>
            <a:spLocks noChangeArrowheads="1"/>
          </p:cNvSpPr>
          <p:nvPr/>
        </p:nvSpPr>
        <p:spPr bwMode="auto">
          <a:xfrm>
            <a:off x="6019800" y="4800600"/>
            <a:ext cx="457200" cy="457200"/>
          </a:xfrm>
          <a:prstGeom prst="ellipse">
            <a:avLst/>
          </a:prstGeom>
          <a:blipFill dpi="0" rotWithShape="0">
            <a:blip r:embed="rId2"/>
            <a:srcRect/>
            <a:tile tx="0" ty="0" sx="100000" sy="100000" flip="none" algn="tl"/>
          </a:blipFill>
          <a:ln>
            <a:noFill/>
          </a:ln>
          <a:effectLst>
            <a:outerShdw dist="35921" dir="2700000" algn="ctr" rotWithShape="0">
              <a:schemeClr val="bg2"/>
            </a:outerShdw>
          </a:effectLst>
          <a:extLst>
            <a:ext uri="{91240B29-F687-4F45-9708-019B960494DF}">
              <a14:hiddenLine xmlns:a14="http://schemas.microsoft.com/office/drawing/2010/main" w="38100">
                <a:solidFill>
                  <a:schemeClr val="tx2"/>
                </a:solidFill>
                <a:round/>
                <a:headEnd/>
                <a:tailEnd/>
              </a14:hiddenLine>
            </a:ext>
          </a:extLst>
        </p:spPr>
        <p:txBody>
          <a:bodyPr wrap="none" anchor="ctr"/>
          <a:lstStyle/>
          <a:p>
            <a:r>
              <a:rPr kumimoji="1" lang="en-US" altLang="zh-CN" sz="3200">
                <a:solidFill>
                  <a:srgbClr val="FF3300"/>
                </a:solidFill>
                <a:latin typeface="Arial" panose="020B0604020202020204" pitchFamily="34" charset="0"/>
                <a:ea typeface="宋体" panose="02010600030101010101" pitchFamily="2" charset="-122"/>
              </a:rPr>
              <a:t>7</a:t>
            </a:r>
            <a:endParaRPr kumimoji="1" lang="en-US" altLang="zh-CN" sz="2400">
              <a:solidFill>
                <a:srgbClr val="FF3300"/>
              </a:solidFill>
              <a:ea typeface="宋体" panose="02010600030101010101" pitchFamily="2" charset="-122"/>
            </a:endParaRPr>
          </a:p>
        </p:txBody>
      </p:sp>
      <p:sp>
        <p:nvSpPr>
          <p:cNvPr id="458773" name="Oval 21" descr="白色大理石">
            <a:extLst>
              <a:ext uri="{FF2B5EF4-FFF2-40B4-BE49-F238E27FC236}">
                <a16:creationId xmlns:a16="http://schemas.microsoft.com/office/drawing/2014/main" id="{7C8C3A62-9E62-445C-A6B1-B0A3D96E73C6}"/>
              </a:ext>
            </a:extLst>
          </p:cNvPr>
          <p:cNvSpPr>
            <a:spLocks noChangeArrowheads="1"/>
          </p:cNvSpPr>
          <p:nvPr/>
        </p:nvSpPr>
        <p:spPr bwMode="auto">
          <a:xfrm>
            <a:off x="7620000" y="4800600"/>
            <a:ext cx="457200" cy="457200"/>
          </a:xfrm>
          <a:prstGeom prst="ellipse">
            <a:avLst/>
          </a:prstGeom>
          <a:blipFill dpi="0" rotWithShape="0">
            <a:blip r:embed="rId2"/>
            <a:srcRect/>
            <a:tile tx="0" ty="0" sx="100000" sy="100000" flip="none" algn="tl"/>
          </a:blipFill>
          <a:ln>
            <a:noFill/>
          </a:ln>
          <a:effectLst>
            <a:outerShdw dist="35921" dir="2700000" algn="ctr" rotWithShape="0">
              <a:schemeClr val="bg2"/>
            </a:outerShdw>
          </a:effectLst>
          <a:extLst>
            <a:ext uri="{91240B29-F687-4F45-9708-019B960494DF}">
              <a14:hiddenLine xmlns:a14="http://schemas.microsoft.com/office/drawing/2010/main" w="38100">
                <a:solidFill>
                  <a:schemeClr val="tx2"/>
                </a:solidFill>
                <a:round/>
                <a:headEnd/>
                <a:tailEnd/>
              </a14:hiddenLine>
            </a:ext>
          </a:extLst>
        </p:spPr>
        <p:txBody>
          <a:bodyPr wrap="none" anchor="ctr"/>
          <a:lstStyle/>
          <a:p>
            <a:r>
              <a:rPr kumimoji="1" lang="en-US" altLang="zh-CN" sz="3200">
                <a:solidFill>
                  <a:srgbClr val="FF3300"/>
                </a:solidFill>
                <a:latin typeface="Arial" panose="020B0604020202020204" pitchFamily="34" charset="0"/>
                <a:ea typeface="宋体" panose="02010600030101010101" pitchFamily="2" charset="-122"/>
              </a:rPr>
              <a:t>8</a:t>
            </a:r>
            <a:endParaRPr kumimoji="1" lang="en-US" altLang="zh-CN" sz="2400">
              <a:solidFill>
                <a:srgbClr val="FF3300"/>
              </a:solidFill>
              <a:ea typeface="宋体" panose="02010600030101010101" pitchFamily="2" charset="-122"/>
            </a:endParaRPr>
          </a:p>
        </p:txBody>
      </p:sp>
      <p:sp>
        <p:nvSpPr>
          <p:cNvPr id="458774" name="Text Box 22">
            <a:extLst>
              <a:ext uri="{FF2B5EF4-FFF2-40B4-BE49-F238E27FC236}">
                <a16:creationId xmlns:a16="http://schemas.microsoft.com/office/drawing/2014/main" id="{47D10A39-63FB-4573-80B5-A2E9BA86AE36}"/>
              </a:ext>
            </a:extLst>
          </p:cNvPr>
          <p:cNvSpPr txBox="1">
            <a:spLocks noChangeArrowheads="1"/>
          </p:cNvSpPr>
          <p:nvPr/>
        </p:nvSpPr>
        <p:spPr bwMode="auto">
          <a:xfrm>
            <a:off x="6443663" y="4416425"/>
            <a:ext cx="1084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i="1">
                <a:solidFill>
                  <a:srgbClr val="800080"/>
                </a:solidFill>
                <a:ea typeface="宋体" panose="02010600030101010101" pitchFamily="2" charset="-122"/>
              </a:rPr>
              <a:t>a</a:t>
            </a:r>
            <a:r>
              <a:rPr kumimoji="1" lang="en-US" altLang="zh-CN" sz="2600" b="1" baseline="-25000">
                <a:solidFill>
                  <a:srgbClr val="800080"/>
                </a:solidFill>
                <a:ea typeface="宋体" panose="02010600030101010101" pitchFamily="2" charset="-122"/>
              </a:rPr>
              <a:t>10</a:t>
            </a:r>
            <a:r>
              <a:rPr kumimoji="1" lang="en-US" altLang="zh-CN" sz="2600" b="1">
                <a:solidFill>
                  <a:srgbClr val="800080"/>
                </a:solidFill>
                <a:ea typeface="宋体" panose="02010600030101010101" pitchFamily="2" charset="-122"/>
              </a:rPr>
              <a:t>=12</a:t>
            </a:r>
            <a:endParaRPr kumimoji="1" lang="en-US" altLang="zh-CN" sz="2600" b="1">
              <a:ea typeface="宋体" panose="02010600030101010101" pitchFamily="2" charset="-122"/>
            </a:endParaRPr>
          </a:p>
        </p:txBody>
      </p:sp>
      <p:sp>
        <p:nvSpPr>
          <p:cNvPr id="458775" name="Text Box 23">
            <a:extLst>
              <a:ext uri="{FF2B5EF4-FFF2-40B4-BE49-F238E27FC236}">
                <a16:creationId xmlns:a16="http://schemas.microsoft.com/office/drawing/2014/main" id="{B90D88AB-4D28-4092-BD24-304F8CD1E2D8}"/>
              </a:ext>
            </a:extLst>
          </p:cNvPr>
          <p:cNvSpPr txBox="1">
            <a:spLocks noChangeArrowheads="1"/>
          </p:cNvSpPr>
          <p:nvPr/>
        </p:nvSpPr>
        <p:spPr bwMode="auto">
          <a:xfrm>
            <a:off x="5394325" y="5426075"/>
            <a:ext cx="8112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i="1">
                <a:solidFill>
                  <a:srgbClr val="800080"/>
                </a:solidFill>
                <a:ea typeface="宋体" panose="02010600030101010101" pitchFamily="2" charset="-122"/>
              </a:rPr>
              <a:t>a</a:t>
            </a:r>
            <a:r>
              <a:rPr kumimoji="1" lang="en-US" altLang="zh-CN" sz="2600" b="1" baseline="-25000">
                <a:solidFill>
                  <a:srgbClr val="800080"/>
                </a:solidFill>
                <a:ea typeface="宋体" panose="02010600030101010101" pitchFamily="2" charset="-122"/>
              </a:rPr>
              <a:t>9</a:t>
            </a:r>
            <a:r>
              <a:rPr kumimoji="1" lang="en-US" altLang="zh-CN" sz="2600" b="1">
                <a:solidFill>
                  <a:srgbClr val="800080"/>
                </a:solidFill>
                <a:ea typeface="宋体" panose="02010600030101010101" pitchFamily="2" charset="-122"/>
              </a:rPr>
              <a:t>=6</a:t>
            </a:r>
            <a:endParaRPr kumimoji="1" lang="en-US" altLang="zh-CN" sz="2600" b="1">
              <a:ea typeface="宋体" panose="02010600030101010101" pitchFamily="2" charset="-122"/>
            </a:endParaRPr>
          </a:p>
        </p:txBody>
      </p:sp>
      <p:sp>
        <p:nvSpPr>
          <p:cNvPr id="458776" name="Text Box 24">
            <a:extLst>
              <a:ext uri="{FF2B5EF4-FFF2-40B4-BE49-F238E27FC236}">
                <a16:creationId xmlns:a16="http://schemas.microsoft.com/office/drawing/2014/main" id="{CD182CDC-4300-4994-A819-B60B717DE195}"/>
              </a:ext>
            </a:extLst>
          </p:cNvPr>
          <p:cNvSpPr txBox="1">
            <a:spLocks noChangeArrowheads="1"/>
          </p:cNvSpPr>
          <p:nvPr/>
        </p:nvSpPr>
        <p:spPr bwMode="auto">
          <a:xfrm>
            <a:off x="5394325" y="3989388"/>
            <a:ext cx="976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i="1">
                <a:solidFill>
                  <a:srgbClr val="800080"/>
                </a:solidFill>
                <a:ea typeface="宋体" panose="02010600030101010101" pitchFamily="2" charset="-122"/>
              </a:rPr>
              <a:t>a</a:t>
            </a:r>
            <a:r>
              <a:rPr kumimoji="1" lang="en-US" altLang="zh-CN" sz="2600" b="1" baseline="-25000">
                <a:solidFill>
                  <a:srgbClr val="800080"/>
                </a:solidFill>
                <a:ea typeface="宋体" panose="02010600030101010101" pitchFamily="2" charset="-122"/>
              </a:rPr>
              <a:t>8</a:t>
            </a:r>
            <a:r>
              <a:rPr kumimoji="1" lang="en-US" altLang="zh-CN" sz="2600" b="1">
                <a:solidFill>
                  <a:srgbClr val="800080"/>
                </a:solidFill>
                <a:ea typeface="宋体" panose="02010600030101010101" pitchFamily="2" charset="-122"/>
              </a:rPr>
              <a:t>=18</a:t>
            </a:r>
            <a:endParaRPr kumimoji="1" lang="en-US" altLang="zh-CN" sz="2600" b="1">
              <a:ea typeface="宋体" panose="02010600030101010101" pitchFamily="2" charset="-122"/>
            </a:endParaRPr>
          </a:p>
        </p:txBody>
      </p:sp>
      <p:sp>
        <p:nvSpPr>
          <p:cNvPr id="458777" name="Text Box 25">
            <a:extLst>
              <a:ext uri="{FF2B5EF4-FFF2-40B4-BE49-F238E27FC236}">
                <a16:creationId xmlns:a16="http://schemas.microsoft.com/office/drawing/2014/main" id="{3875E0C4-63C5-4628-B1D8-62A564C5FE95}"/>
              </a:ext>
            </a:extLst>
          </p:cNvPr>
          <p:cNvSpPr txBox="1">
            <a:spLocks noChangeArrowheads="1"/>
          </p:cNvSpPr>
          <p:nvPr/>
        </p:nvSpPr>
        <p:spPr bwMode="auto">
          <a:xfrm>
            <a:off x="3124200" y="5741988"/>
            <a:ext cx="976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i="1">
                <a:solidFill>
                  <a:srgbClr val="800080"/>
                </a:solidFill>
                <a:ea typeface="宋体" panose="02010600030101010101" pitchFamily="2" charset="-122"/>
              </a:rPr>
              <a:t>a</a:t>
            </a:r>
            <a:r>
              <a:rPr kumimoji="1" lang="en-US" altLang="zh-CN" sz="2600" b="1" baseline="-25000">
                <a:solidFill>
                  <a:srgbClr val="800080"/>
                </a:solidFill>
                <a:ea typeface="宋体" panose="02010600030101010101" pitchFamily="2" charset="-122"/>
              </a:rPr>
              <a:t>5</a:t>
            </a:r>
            <a:r>
              <a:rPr kumimoji="1" lang="en-US" altLang="zh-CN" sz="2600" b="1">
                <a:solidFill>
                  <a:srgbClr val="800080"/>
                </a:solidFill>
                <a:ea typeface="宋体" panose="02010600030101010101" pitchFamily="2" charset="-122"/>
              </a:rPr>
              <a:t>=28</a:t>
            </a:r>
            <a:endParaRPr kumimoji="1" lang="en-US" altLang="zh-CN" sz="2600" b="1">
              <a:ea typeface="宋体" panose="02010600030101010101" pitchFamily="2" charset="-122"/>
            </a:endParaRPr>
          </a:p>
        </p:txBody>
      </p:sp>
      <p:sp>
        <p:nvSpPr>
          <p:cNvPr id="458778" name="Text Box 26">
            <a:extLst>
              <a:ext uri="{FF2B5EF4-FFF2-40B4-BE49-F238E27FC236}">
                <a16:creationId xmlns:a16="http://schemas.microsoft.com/office/drawing/2014/main" id="{733F2037-74EE-44AB-A156-C1DFEF0E75E5}"/>
              </a:ext>
            </a:extLst>
          </p:cNvPr>
          <p:cNvSpPr txBox="1">
            <a:spLocks noChangeArrowheads="1"/>
          </p:cNvSpPr>
          <p:nvPr/>
        </p:nvSpPr>
        <p:spPr bwMode="auto">
          <a:xfrm>
            <a:off x="4175125" y="4979988"/>
            <a:ext cx="8112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i="1">
                <a:solidFill>
                  <a:srgbClr val="800080"/>
                </a:solidFill>
                <a:ea typeface="宋体" panose="02010600030101010101" pitchFamily="2" charset="-122"/>
              </a:rPr>
              <a:t>a</a:t>
            </a:r>
            <a:r>
              <a:rPr kumimoji="1" lang="en-US" altLang="zh-CN" sz="2600" b="1" baseline="-25000">
                <a:solidFill>
                  <a:srgbClr val="800080"/>
                </a:solidFill>
                <a:ea typeface="宋体" panose="02010600030101010101" pitchFamily="2" charset="-122"/>
              </a:rPr>
              <a:t>6</a:t>
            </a:r>
            <a:r>
              <a:rPr kumimoji="1" lang="en-US" altLang="zh-CN" sz="2600" b="1">
                <a:solidFill>
                  <a:srgbClr val="800080"/>
                </a:solidFill>
                <a:ea typeface="宋体" panose="02010600030101010101" pitchFamily="2" charset="-122"/>
              </a:rPr>
              <a:t>=8</a:t>
            </a:r>
            <a:endParaRPr kumimoji="1" lang="en-US" altLang="zh-CN" sz="2600" b="1">
              <a:ea typeface="宋体" panose="02010600030101010101" pitchFamily="2" charset="-122"/>
            </a:endParaRPr>
          </a:p>
        </p:txBody>
      </p:sp>
      <p:sp>
        <p:nvSpPr>
          <p:cNvPr id="458779" name="Text Box 27">
            <a:extLst>
              <a:ext uri="{FF2B5EF4-FFF2-40B4-BE49-F238E27FC236}">
                <a16:creationId xmlns:a16="http://schemas.microsoft.com/office/drawing/2014/main" id="{53E996CA-754B-42A7-9210-65999F7BBA84}"/>
              </a:ext>
            </a:extLst>
          </p:cNvPr>
          <p:cNvSpPr txBox="1">
            <a:spLocks noChangeArrowheads="1"/>
          </p:cNvSpPr>
          <p:nvPr/>
        </p:nvSpPr>
        <p:spPr bwMode="auto">
          <a:xfrm>
            <a:off x="3641725" y="4035425"/>
            <a:ext cx="8112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i="1">
                <a:solidFill>
                  <a:srgbClr val="800080"/>
                </a:solidFill>
                <a:ea typeface="宋体" panose="02010600030101010101" pitchFamily="2" charset="-122"/>
              </a:rPr>
              <a:t>a</a:t>
            </a:r>
            <a:r>
              <a:rPr kumimoji="1" lang="en-US" altLang="zh-CN" sz="2600" b="1" baseline="-25000">
                <a:solidFill>
                  <a:srgbClr val="800080"/>
                </a:solidFill>
                <a:ea typeface="宋体" panose="02010600030101010101" pitchFamily="2" charset="-122"/>
              </a:rPr>
              <a:t>7</a:t>
            </a:r>
            <a:r>
              <a:rPr kumimoji="1" lang="en-US" altLang="zh-CN" sz="2600" b="1">
                <a:solidFill>
                  <a:srgbClr val="800080"/>
                </a:solidFill>
                <a:ea typeface="宋体" panose="02010600030101010101" pitchFamily="2" charset="-122"/>
              </a:rPr>
              <a:t>=6</a:t>
            </a:r>
            <a:endParaRPr kumimoji="1" lang="en-US" altLang="zh-CN" sz="2600" b="1">
              <a:ea typeface="宋体" panose="02010600030101010101" pitchFamily="2" charset="-122"/>
            </a:endParaRPr>
          </a:p>
        </p:txBody>
      </p:sp>
      <p:sp>
        <p:nvSpPr>
          <p:cNvPr id="458780" name="Text Box 28">
            <a:extLst>
              <a:ext uri="{FF2B5EF4-FFF2-40B4-BE49-F238E27FC236}">
                <a16:creationId xmlns:a16="http://schemas.microsoft.com/office/drawing/2014/main" id="{22E563F9-48B4-4082-8BA2-A869447518EC}"/>
              </a:ext>
            </a:extLst>
          </p:cNvPr>
          <p:cNvSpPr txBox="1">
            <a:spLocks noChangeArrowheads="1"/>
          </p:cNvSpPr>
          <p:nvPr/>
        </p:nvSpPr>
        <p:spPr bwMode="auto">
          <a:xfrm>
            <a:off x="2119313" y="4400550"/>
            <a:ext cx="9763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i="1">
                <a:solidFill>
                  <a:srgbClr val="800080"/>
                </a:solidFill>
                <a:ea typeface="宋体" panose="02010600030101010101" pitchFamily="2" charset="-122"/>
              </a:rPr>
              <a:t>a</a:t>
            </a:r>
            <a:r>
              <a:rPr kumimoji="1" lang="en-US" altLang="zh-CN" sz="2600" b="1" baseline="-25000">
                <a:solidFill>
                  <a:srgbClr val="800080"/>
                </a:solidFill>
                <a:ea typeface="宋体" panose="02010600030101010101" pitchFamily="2" charset="-122"/>
              </a:rPr>
              <a:t>3</a:t>
            </a:r>
            <a:r>
              <a:rPr kumimoji="1" lang="en-US" altLang="zh-CN" sz="2600" b="1">
                <a:solidFill>
                  <a:srgbClr val="800080"/>
                </a:solidFill>
                <a:ea typeface="宋体" panose="02010600030101010101" pitchFamily="2" charset="-122"/>
              </a:rPr>
              <a:t>=14</a:t>
            </a:r>
            <a:endParaRPr kumimoji="1" lang="en-US" altLang="zh-CN" sz="2600" b="1">
              <a:ea typeface="宋体" panose="02010600030101010101" pitchFamily="2" charset="-122"/>
            </a:endParaRPr>
          </a:p>
        </p:txBody>
      </p:sp>
      <p:sp>
        <p:nvSpPr>
          <p:cNvPr id="458781" name="Text Box 29">
            <a:extLst>
              <a:ext uri="{FF2B5EF4-FFF2-40B4-BE49-F238E27FC236}">
                <a16:creationId xmlns:a16="http://schemas.microsoft.com/office/drawing/2014/main" id="{B0149EAF-1962-41BC-ADED-BD25F707566B}"/>
              </a:ext>
            </a:extLst>
          </p:cNvPr>
          <p:cNvSpPr txBox="1">
            <a:spLocks noChangeArrowheads="1"/>
          </p:cNvSpPr>
          <p:nvPr/>
        </p:nvSpPr>
        <p:spPr bwMode="auto">
          <a:xfrm>
            <a:off x="2124075" y="5100638"/>
            <a:ext cx="976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i="1">
                <a:solidFill>
                  <a:srgbClr val="800080"/>
                </a:solidFill>
                <a:ea typeface="宋体" panose="02010600030101010101" pitchFamily="2" charset="-122"/>
              </a:rPr>
              <a:t>a</a:t>
            </a:r>
            <a:r>
              <a:rPr kumimoji="1" lang="en-US" altLang="zh-CN" sz="2600" b="1" baseline="-25000">
                <a:solidFill>
                  <a:srgbClr val="800080"/>
                </a:solidFill>
                <a:ea typeface="宋体" panose="02010600030101010101" pitchFamily="2" charset="-122"/>
              </a:rPr>
              <a:t>4</a:t>
            </a:r>
            <a:r>
              <a:rPr kumimoji="1" lang="en-US" altLang="zh-CN" sz="2600" b="1">
                <a:solidFill>
                  <a:srgbClr val="800080"/>
                </a:solidFill>
                <a:ea typeface="宋体" panose="02010600030101010101" pitchFamily="2" charset="-122"/>
              </a:rPr>
              <a:t>=10</a:t>
            </a:r>
            <a:endParaRPr kumimoji="1" lang="en-US" altLang="zh-CN" sz="2600" b="1">
              <a:ea typeface="宋体" panose="02010600030101010101" pitchFamily="2" charset="-122"/>
            </a:endParaRPr>
          </a:p>
        </p:txBody>
      </p:sp>
      <p:graphicFrame>
        <p:nvGraphicFramePr>
          <p:cNvPr id="458972" name="Group 220">
            <a:extLst>
              <a:ext uri="{FF2B5EF4-FFF2-40B4-BE49-F238E27FC236}">
                <a16:creationId xmlns:a16="http://schemas.microsoft.com/office/drawing/2014/main" id="{91943243-9F7A-493B-B27F-080508D17CBA}"/>
              </a:ext>
            </a:extLst>
          </p:cNvPr>
          <p:cNvGraphicFramePr>
            <a:graphicFrameLocks noGrp="1"/>
          </p:cNvGraphicFramePr>
          <p:nvPr>
            <p:ph sz="half" idx="1"/>
          </p:nvPr>
        </p:nvGraphicFramePr>
        <p:xfrm>
          <a:off x="647700" y="476250"/>
          <a:ext cx="5903913" cy="1552575"/>
        </p:xfrm>
        <a:graphic>
          <a:graphicData uri="http://schemas.openxmlformats.org/drawingml/2006/table">
            <a:tbl>
              <a:tblPr/>
              <a:tblGrid>
                <a:gridCol w="631825">
                  <a:extLst>
                    <a:ext uri="{9D8B030D-6E8A-4147-A177-3AD203B41FA5}">
                      <a16:colId xmlns:a16="http://schemas.microsoft.com/office/drawing/2014/main" val="3544677154"/>
                    </a:ext>
                  </a:extLst>
                </a:gridCol>
                <a:gridCol w="666750">
                  <a:extLst>
                    <a:ext uri="{9D8B030D-6E8A-4147-A177-3AD203B41FA5}">
                      <a16:colId xmlns:a16="http://schemas.microsoft.com/office/drawing/2014/main" val="1607613458"/>
                    </a:ext>
                  </a:extLst>
                </a:gridCol>
                <a:gridCol w="635000">
                  <a:extLst>
                    <a:ext uri="{9D8B030D-6E8A-4147-A177-3AD203B41FA5}">
                      <a16:colId xmlns:a16="http://schemas.microsoft.com/office/drawing/2014/main" val="2975089834"/>
                    </a:ext>
                  </a:extLst>
                </a:gridCol>
                <a:gridCol w="666750">
                  <a:extLst>
                    <a:ext uri="{9D8B030D-6E8A-4147-A177-3AD203B41FA5}">
                      <a16:colId xmlns:a16="http://schemas.microsoft.com/office/drawing/2014/main" val="3975551708"/>
                    </a:ext>
                  </a:extLst>
                </a:gridCol>
                <a:gridCol w="635000">
                  <a:extLst>
                    <a:ext uri="{9D8B030D-6E8A-4147-A177-3AD203B41FA5}">
                      <a16:colId xmlns:a16="http://schemas.microsoft.com/office/drawing/2014/main" val="3974102332"/>
                    </a:ext>
                  </a:extLst>
                </a:gridCol>
                <a:gridCol w="665163">
                  <a:extLst>
                    <a:ext uri="{9D8B030D-6E8A-4147-A177-3AD203B41FA5}">
                      <a16:colId xmlns:a16="http://schemas.microsoft.com/office/drawing/2014/main" val="719471298"/>
                    </a:ext>
                  </a:extLst>
                </a:gridCol>
                <a:gridCol w="669925">
                  <a:extLst>
                    <a:ext uri="{9D8B030D-6E8A-4147-A177-3AD203B41FA5}">
                      <a16:colId xmlns:a16="http://schemas.microsoft.com/office/drawing/2014/main" val="2006504166"/>
                    </a:ext>
                  </a:extLst>
                </a:gridCol>
                <a:gridCol w="665162">
                  <a:extLst>
                    <a:ext uri="{9D8B030D-6E8A-4147-A177-3AD203B41FA5}">
                      <a16:colId xmlns:a16="http://schemas.microsoft.com/office/drawing/2014/main" val="858534060"/>
                    </a:ext>
                  </a:extLst>
                </a:gridCol>
                <a:gridCol w="668338">
                  <a:extLst>
                    <a:ext uri="{9D8B030D-6E8A-4147-A177-3AD203B41FA5}">
                      <a16:colId xmlns:a16="http://schemas.microsoft.com/office/drawing/2014/main" val="4164177288"/>
                    </a:ext>
                  </a:extLst>
                </a:gridCol>
              </a:tblGrid>
              <a:tr h="322263">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cap="flat">
                      <a:noFill/>
                    </a:lnT>
                    <a:lnB>
                      <a:noFill/>
                    </a:lnB>
                    <a:lnTlToBr>
                      <a:noFill/>
                    </a:lnTlToBr>
                    <a:lnBlToTr>
                      <a:noFill/>
                    </a:lnBlToTr>
                    <a:solidFill>
                      <a:srgbClr val="FFFFFF"/>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5</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6</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7</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8</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260904472"/>
                  </a:ext>
                </a:extLst>
              </a:tr>
              <a:tr h="320675">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1" u="none" strike="noStrike" cap="none" normalizeH="0" baseline="0">
                          <a:ln>
                            <a:noFill/>
                          </a:ln>
                          <a:solidFill>
                            <a:srgbClr val="CC0000"/>
                          </a:solidFill>
                          <a:effectLst/>
                          <a:latin typeface="Times New Roman" panose="02020603050405020304" pitchFamily="18" charset="0"/>
                          <a:ea typeface="宋体" panose="02010600030101010101" pitchFamily="2" charset="-122"/>
                        </a:rPr>
                        <a:t>Ve</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3804882146"/>
                  </a:ext>
                </a:extLst>
              </a:tr>
              <a:tr h="376238">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1" u="none" strike="noStrike" cap="none" normalizeH="0" baseline="0">
                          <a:ln>
                            <a:noFill/>
                          </a:ln>
                          <a:solidFill>
                            <a:srgbClr val="CC0000"/>
                          </a:solidFill>
                          <a:effectLst/>
                          <a:latin typeface="Times New Roman" panose="02020603050405020304" pitchFamily="18" charset="0"/>
                          <a:ea typeface="宋体" panose="02010600030101010101" pitchFamily="2" charset="-122"/>
                        </a:rPr>
                        <a:t>Vl</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solidFill>
                      <a:srgbClr val="FFFFFF"/>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729425583"/>
                  </a:ext>
                </a:extLst>
              </a:tr>
            </a:tbl>
          </a:graphicData>
        </a:graphic>
      </p:graphicFrame>
      <p:graphicFrame>
        <p:nvGraphicFramePr>
          <p:cNvPr id="459017" name="Group 265">
            <a:extLst>
              <a:ext uri="{FF2B5EF4-FFF2-40B4-BE49-F238E27FC236}">
                <a16:creationId xmlns:a16="http://schemas.microsoft.com/office/drawing/2014/main" id="{BB6FD3C7-AF4F-41D3-ADDC-35C68E71DB52}"/>
              </a:ext>
            </a:extLst>
          </p:cNvPr>
          <p:cNvGraphicFramePr>
            <a:graphicFrameLocks noGrp="1"/>
          </p:cNvGraphicFramePr>
          <p:nvPr>
            <p:ph sz="half" idx="2"/>
          </p:nvPr>
        </p:nvGraphicFramePr>
        <p:xfrm>
          <a:off x="612775" y="2060575"/>
          <a:ext cx="7272338" cy="1552575"/>
        </p:xfrm>
        <a:graphic>
          <a:graphicData uri="http://schemas.openxmlformats.org/drawingml/2006/table">
            <a:tbl>
              <a:tblPr/>
              <a:tblGrid>
                <a:gridCol w="660400">
                  <a:extLst>
                    <a:ext uri="{9D8B030D-6E8A-4147-A177-3AD203B41FA5}">
                      <a16:colId xmlns:a16="http://schemas.microsoft.com/office/drawing/2014/main" val="1446288980"/>
                    </a:ext>
                  </a:extLst>
                </a:gridCol>
                <a:gridCol w="660400">
                  <a:extLst>
                    <a:ext uri="{9D8B030D-6E8A-4147-A177-3AD203B41FA5}">
                      <a16:colId xmlns:a16="http://schemas.microsoft.com/office/drawing/2014/main" val="1879204155"/>
                    </a:ext>
                  </a:extLst>
                </a:gridCol>
                <a:gridCol w="658813">
                  <a:extLst>
                    <a:ext uri="{9D8B030D-6E8A-4147-A177-3AD203B41FA5}">
                      <a16:colId xmlns:a16="http://schemas.microsoft.com/office/drawing/2014/main" val="3847104385"/>
                    </a:ext>
                  </a:extLst>
                </a:gridCol>
                <a:gridCol w="665162">
                  <a:extLst>
                    <a:ext uri="{9D8B030D-6E8A-4147-A177-3AD203B41FA5}">
                      <a16:colId xmlns:a16="http://schemas.microsoft.com/office/drawing/2014/main" val="1475744440"/>
                    </a:ext>
                  </a:extLst>
                </a:gridCol>
                <a:gridCol w="660400">
                  <a:extLst>
                    <a:ext uri="{9D8B030D-6E8A-4147-A177-3AD203B41FA5}">
                      <a16:colId xmlns:a16="http://schemas.microsoft.com/office/drawing/2014/main" val="4238098370"/>
                    </a:ext>
                  </a:extLst>
                </a:gridCol>
                <a:gridCol w="661988">
                  <a:extLst>
                    <a:ext uri="{9D8B030D-6E8A-4147-A177-3AD203B41FA5}">
                      <a16:colId xmlns:a16="http://schemas.microsoft.com/office/drawing/2014/main" val="3126145741"/>
                    </a:ext>
                  </a:extLst>
                </a:gridCol>
                <a:gridCol w="660400">
                  <a:extLst>
                    <a:ext uri="{9D8B030D-6E8A-4147-A177-3AD203B41FA5}">
                      <a16:colId xmlns:a16="http://schemas.microsoft.com/office/drawing/2014/main" val="3042360529"/>
                    </a:ext>
                  </a:extLst>
                </a:gridCol>
                <a:gridCol w="660400">
                  <a:extLst>
                    <a:ext uri="{9D8B030D-6E8A-4147-A177-3AD203B41FA5}">
                      <a16:colId xmlns:a16="http://schemas.microsoft.com/office/drawing/2014/main" val="914726774"/>
                    </a:ext>
                  </a:extLst>
                </a:gridCol>
                <a:gridCol w="663575">
                  <a:extLst>
                    <a:ext uri="{9D8B030D-6E8A-4147-A177-3AD203B41FA5}">
                      <a16:colId xmlns:a16="http://schemas.microsoft.com/office/drawing/2014/main" val="2070582473"/>
                    </a:ext>
                  </a:extLst>
                </a:gridCol>
                <a:gridCol w="660400">
                  <a:extLst>
                    <a:ext uri="{9D8B030D-6E8A-4147-A177-3AD203B41FA5}">
                      <a16:colId xmlns:a16="http://schemas.microsoft.com/office/drawing/2014/main" val="1013131239"/>
                    </a:ext>
                  </a:extLst>
                </a:gridCol>
                <a:gridCol w="660400">
                  <a:extLst>
                    <a:ext uri="{9D8B030D-6E8A-4147-A177-3AD203B41FA5}">
                      <a16:colId xmlns:a16="http://schemas.microsoft.com/office/drawing/2014/main" val="304810829"/>
                    </a:ext>
                  </a:extLst>
                </a:gridCol>
              </a:tblGrid>
              <a:tr h="287338">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cap="flat">
                      <a:noFill/>
                    </a:lnT>
                    <a:lnB>
                      <a:noFill/>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5</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6</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7</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8</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9</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10</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5146045"/>
                  </a:ext>
                </a:extLst>
              </a:tr>
              <a:tr h="396875">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1" u="none" strike="noStrike" cap="none" normalizeH="0" baseline="0">
                          <a:ln>
                            <a:noFill/>
                          </a:ln>
                          <a:solidFill>
                            <a:srgbClr val="CC0000"/>
                          </a:solidFill>
                          <a:effectLst/>
                          <a:latin typeface="Times New Roman" panose="02020603050405020304" pitchFamily="18" charset="0"/>
                          <a:ea typeface="宋体" panose="02010600030101010101" pitchFamily="2" charset="-122"/>
                        </a:rPr>
                        <a:t>e</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45563348"/>
                  </a:ext>
                </a:extLst>
              </a:tr>
              <a:tr h="361950">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1" u="none" strike="noStrike" cap="none" normalizeH="0" baseline="0">
                          <a:ln>
                            <a:noFill/>
                          </a:ln>
                          <a:solidFill>
                            <a:srgbClr val="CC0000"/>
                          </a:solidFill>
                          <a:effectLst/>
                          <a:latin typeface="Times New Roman" panose="02020603050405020304" pitchFamily="18" charset="0"/>
                          <a:ea typeface="宋体" panose="02010600030101010101" pitchFamily="2" charset="-122"/>
                        </a:rPr>
                        <a:t>l</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2025794227"/>
                  </a:ext>
                </a:extLst>
              </a:tr>
            </a:tbl>
          </a:graphicData>
        </a:graphic>
      </p:graphicFrame>
    </p:spTree>
  </p:cSld>
  <p:clrMapOvr>
    <a:masterClrMapping/>
  </p:clrMapOvr>
  <p:transition spd="med">
    <p:wipe dir="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47AB39E2-60A4-47B8-B98F-DC1373EB1F46}"/>
              </a:ext>
            </a:extLst>
          </p:cNvPr>
          <p:cNvSpPr>
            <a:spLocks noGrp="1"/>
          </p:cNvSpPr>
          <p:nvPr>
            <p:ph type="sldNum" sz="quarter" idx="11"/>
          </p:nvPr>
        </p:nvSpPr>
        <p:spPr/>
        <p:txBody>
          <a:bodyPr/>
          <a:lstStyle/>
          <a:p>
            <a:r>
              <a:rPr lang="en-US" altLang="zh-CN"/>
              <a:t>146-</a:t>
            </a:r>
            <a:fld id="{FBEA5B19-BAB5-469B-A039-AC88ECC0D8CB}" type="slidenum">
              <a:rPr lang="en-US" altLang="zh-CN"/>
              <a:pPr/>
              <a:t>143</a:t>
            </a:fld>
            <a:endParaRPr lang="en-US" altLang="zh-CN"/>
          </a:p>
        </p:txBody>
      </p:sp>
      <p:sp>
        <p:nvSpPr>
          <p:cNvPr id="459779" name="Rectangle 3">
            <a:extLst>
              <a:ext uri="{FF2B5EF4-FFF2-40B4-BE49-F238E27FC236}">
                <a16:creationId xmlns:a16="http://schemas.microsoft.com/office/drawing/2014/main" id="{78E7E275-1C9D-464A-BCF1-2EB47D3255AF}"/>
              </a:ext>
            </a:extLst>
          </p:cNvPr>
          <p:cNvSpPr>
            <a:spLocks noGrp="1" noChangeArrowheads="1"/>
          </p:cNvSpPr>
          <p:nvPr>
            <p:ph type="title"/>
          </p:nvPr>
        </p:nvSpPr>
        <p:spPr>
          <a:xfrm>
            <a:off x="457200" y="493713"/>
            <a:ext cx="8229600" cy="1350962"/>
          </a:xfrm>
        </p:spPr>
        <p:txBody>
          <a:bodyPr/>
          <a:lstStyle/>
          <a:p>
            <a:pPr algn="ctr">
              <a:lnSpc>
                <a:spcPct val="90000"/>
              </a:lnSpc>
            </a:pPr>
            <a:r>
              <a:rPr kumimoji="1" lang="zh-CN" altLang="en-US" b="1">
                <a:solidFill>
                  <a:srgbClr val="CC0000"/>
                </a:solidFill>
                <a:latin typeface="华文新魏" panose="02010800040101010101" pitchFamily="2" charset="-122"/>
                <a:ea typeface="华文新魏" panose="02010800040101010101" pitchFamily="2" charset="-122"/>
              </a:rPr>
              <a:t>利用关键路径法求</a:t>
            </a:r>
            <a:r>
              <a:rPr kumimoji="1" lang="en-US" altLang="zh-CN" b="1">
                <a:solidFill>
                  <a:srgbClr val="CC0000"/>
                </a:solidFill>
                <a:latin typeface="华文新魏" panose="02010800040101010101" pitchFamily="2" charset="-122"/>
                <a:ea typeface="华文新魏" panose="02010800040101010101" pitchFamily="2" charset="-122"/>
              </a:rPr>
              <a:t>AOE</a:t>
            </a:r>
            <a:r>
              <a:rPr kumimoji="1" lang="zh-CN" altLang="en-US" b="1">
                <a:solidFill>
                  <a:srgbClr val="CC0000"/>
                </a:solidFill>
                <a:latin typeface="华文新魏" panose="02010800040101010101" pitchFamily="2" charset="-122"/>
                <a:ea typeface="华文新魏" panose="02010800040101010101" pitchFamily="2" charset="-122"/>
              </a:rPr>
              <a:t>网的</a:t>
            </a:r>
            <a:br>
              <a:rPr kumimoji="1" lang="zh-CN" altLang="en-US" b="1">
                <a:solidFill>
                  <a:srgbClr val="CC0000"/>
                </a:solidFill>
                <a:latin typeface="华文新魏" panose="02010800040101010101" pitchFamily="2" charset="-122"/>
                <a:ea typeface="华文新魏" panose="02010800040101010101" pitchFamily="2" charset="-122"/>
              </a:rPr>
            </a:br>
            <a:r>
              <a:rPr kumimoji="1" lang="zh-CN" altLang="en-US" b="1">
                <a:solidFill>
                  <a:srgbClr val="CC0000"/>
                </a:solidFill>
                <a:latin typeface="华文新魏" panose="02010800040101010101" pitchFamily="2" charset="-122"/>
                <a:ea typeface="华文新魏" panose="02010800040101010101" pitchFamily="2" charset="-122"/>
              </a:rPr>
              <a:t>各关键活动</a:t>
            </a:r>
          </a:p>
        </p:txBody>
      </p:sp>
      <p:sp>
        <p:nvSpPr>
          <p:cNvPr id="459780" name="Rectangle 4">
            <a:extLst>
              <a:ext uri="{FF2B5EF4-FFF2-40B4-BE49-F238E27FC236}">
                <a16:creationId xmlns:a16="http://schemas.microsoft.com/office/drawing/2014/main" id="{236B52AA-EE7E-4627-A618-C06EBCCB2D9A}"/>
              </a:ext>
            </a:extLst>
          </p:cNvPr>
          <p:cNvSpPr>
            <a:spLocks noGrp="1" noChangeArrowheads="1"/>
          </p:cNvSpPr>
          <p:nvPr>
            <p:ph type="body" idx="1"/>
          </p:nvPr>
        </p:nvSpPr>
        <p:spPr>
          <a:xfrm>
            <a:off x="457200" y="1808163"/>
            <a:ext cx="8229600" cy="4681537"/>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a:t>
            </a:r>
            <a:r>
              <a:rPr lang="en-US" altLang="zh-CN" sz="2800">
                <a:latin typeface="Times New Roman" panose="02020603050405020304" pitchFamily="18" charset="0"/>
                <a:ea typeface="隶书" panose="02010509060101010101" pitchFamily="49" charset="-122"/>
              </a:rPr>
              <a:t> E</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CriticalPath(graph</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G)</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Ae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dur</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n = G.NumberOfVertices()</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Ve</a:t>
            </a:r>
            <a:r>
              <a:rPr lang="en-US" altLang="zh-CN" sz="2800" b="1">
                <a:latin typeface="Times New Roman" panose="02020603050405020304" pitchFamily="18" charset="0"/>
                <a:ea typeface="隶书" panose="02010509060101010101" pitchFamily="49" charset="-122"/>
              </a:rPr>
              <a:t> = new </a:t>
            </a:r>
            <a:r>
              <a:rPr lang="en-US" altLang="zh-CN" sz="2800">
                <a:latin typeface="Times New Roman" panose="02020603050405020304" pitchFamily="18" charset="0"/>
                <a:ea typeface="隶书" panose="02010509060101010101" pitchFamily="49" charset="-122"/>
              </a:rPr>
              <a:t>E[n]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Vl</a:t>
            </a:r>
            <a:r>
              <a:rPr lang="en-US" altLang="zh-CN" sz="2800" b="1">
                <a:latin typeface="Times New Roman" panose="02020603050405020304" pitchFamily="18" charset="0"/>
                <a:ea typeface="隶书" panose="02010509060101010101" pitchFamily="49" charset="-122"/>
              </a:rPr>
              <a:t> = new </a:t>
            </a:r>
            <a:r>
              <a:rPr lang="en-US" altLang="zh-CN" sz="2800">
                <a:latin typeface="Times New Roman" panose="02020603050405020304" pitchFamily="18" charset="0"/>
                <a:ea typeface="隶书" panose="02010509060101010101" pitchFamily="49" charset="-122"/>
              </a:rPr>
              <a:t>E[n]</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Ve[i] = 0</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正向计算</a:t>
            </a:r>
            <a:r>
              <a:rPr lang="en-US" altLang="zh-CN" sz="2800" b="1">
                <a:solidFill>
                  <a:schemeClr val="tx2"/>
                </a:solidFill>
                <a:latin typeface="Times New Roman" panose="02020603050405020304" pitchFamily="18" charset="0"/>
                <a:ea typeface="隶书" panose="02010509060101010101" pitchFamily="49" charset="-122"/>
              </a:rPr>
              <a:t>Ve[]</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 = G.getFirstNeighbor(i)</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dur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G.getWeight (i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wipe dir="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A4B607B8-7B63-4C4C-BB90-1037C8FBDB4B}"/>
              </a:ext>
            </a:extLst>
          </p:cNvPr>
          <p:cNvSpPr>
            <a:spLocks noGrp="1"/>
          </p:cNvSpPr>
          <p:nvPr>
            <p:ph type="sldNum" sz="quarter" idx="11"/>
          </p:nvPr>
        </p:nvSpPr>
        <p:spPr/>
        <p:txBody>
          <a:bodyPr/>
          <a:lstStyle/>
          <a:p>
            <a:r>
              <a:rPr lang="en-US" altLang="zh-CN"/>
              <a:t>146-</a:t>
            </a:r>
            <a:fld id="{19B44F7D-01CE-4A54-A9EC-BEF04ADDD010}" type="slidenum">
              <a:rPr lang="en-US" altLang="zh-CN"/>
              <a:pPr/>
              <a:t>144</a:t>
            </a:fld>
            <a:endParaRPr lang="en-US" altLang="zh-CN"/>
          </a:p>
        </p:txBody>
      </p:sp>
      <p:sp>
        <p:nvSpPr>
          <p:cNvPr id="514051" name="Rectangle 3">
            <a:extLst>
              <a:ext uri="{FF2B5EF4-FFF2-40B4-BE49-F238E27FC236}">
                <a16:creationId xmlns:a16="http://schemas.microsoft.com/office/drawing/2014/main" id="{16E39182-E43E-431F-89D4-A933F4E22CAE}"/>
              </a:ext>
            </a:extLst>
          </p:cNvPr>
          <p:cNvSpPr>
            <a:spLocks noGrp="1" noChangeArrowheads="1"/>
          </p:cNvSpPr>
          <p:nvPr>
            <p:ph type="body" idx="1"/>
          </p:nvPr>
        </p:nvSpPr>
        <p:spPr>
          <a:xfrm>
            <a:off x="457200" y="549275"/>
            <a:ext cx="8229600" cy="587057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(Ve[i]+dur</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Ve[j]) Ve[j]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Ve[i]</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dur</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G.getNextNeighbor(i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Vl[n</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Ve[n</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2</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i="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逆向计算</a:t>
            </a:r>
            <a:r>
              <a:rPr lang="en-US" altLang="zh-CN" sz="2800" b="1">
                <a:solidFill>
                  <a:schemeClr val="tx2"/>
                </a:solidFill>
                <a:latin typeface="Times New Roman" panose="02020603050405020304" pitchFamily="18" charset="0"/>
                <a:ea typeface="隶书" panose="02010509060101010101" pitchFamily="49" charset="-122"/>
              </a:rPr>
              <a:t>Vl[]</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 = G.getFirstNrighbor (j)</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dur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G.getWeight (j</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(Vl[k]</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dur</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Vl[j]) Vl[j]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Vl[k]</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dur</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G.getNextNeighbor (j</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spd="med">
    <p:wipe dir="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1312F93-B0C9-4D96-822F-C3170D56183C}"/>
              </a:ext>
            </a:extLst>
          </p:cNvPr>
          <p:cNvSpPr>
            <a:spLocks noGrp="1"/>
          </p:cNvSpPr>
          <p:nvPr>
            <p:ph type="sldNum" sz="quarter" idx="11"/>
          </p:nvPr>
        </p:nvSpPr>
        <p:spPr/>
        <p:txBody>
          <a:bodyPr/>
          <a:lstStyle/>
          <a:p>
            <a:r>
              <a:rPr lang="en-US" altLang="zh-CN"/>
              <a:t>146-</a:t>
            </a:r>
            <a:fld id="{98DE617E-8C31-489A-9AAF-7FEE3F0A4A17}" type="slidenum">
              <a:rPr lang="en-US" altLang="zh-CN"/>
              <a:pPr/>
              <a:t>145</a:t>
            </a:fld>
            <a:endParaRPr lang="en-US" altLang="zh-CN"/>
          </a:p>
        </p:txBody>
      </p:sp>
      <p:sp>
        <p:nvSpPr>
          <p:cNvPr id="515074" name="Rectangle 2">
            <a:extLst>
              <a:ext uri="{FF2B5EF4-FFF2-40B4-BE49-F238E27FC236}">
                <a16:creationId xmlns:a16="http://schemas.microsoft.com/office/drawing/2014/main" id="{09B00523-80F2-435A-B322-6BB936CFE524}"/>
              </a:ext>
            </a:extLst>
          </p:cNvPr>
          <p:cNvSpPr>
            <a:spLocks noGrp="1" noChangeArrowheads="1"/>
          </p:cNvSpPr>
          <p:nvPr>
            <p:ph type="body" idx="1"/>
          </p:nvPr>
        </p:nvSpPr>
        <p:spPr>
          <a:xfrm>
            <a:off x="457200" y="512763"/>
            <a:ext cx="8229600" cy="587057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a:t>
            </a:r>
            <a:r>
              <a:rPr lang="en-US" altLang="zh-CN" sz="2800">
                <a:latin typeface="Times New Roman" panose="02020603050405020304" pitchFamily="18" charset="0"/>
                <a:ea typeface="隶书" panose="02010509060101010101" pitchFamily="49" charset="-122"/>
              </a:rPr>
              <a:t> 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求各活动的</a:t>
            </a:r>
            <a:r>
              <a:rPr lang="en-US" altLang="zh-CN" sz="2800" b="1" i="1">
                <a:solidFill>
                  <a:schemeClr val="tx2"/>
                </a:solidFill>
                <a:latin typeface="Times New Roman" panose="02020603050405020304" pitchFamily="18" charset="0"/>
                <a:ea typeface="隶书" panose="02010509060101010101" pitchFamily="49" charset="-122"/>
              </a:rPr>
              <a:t>e</a:t>
            </a:r>
            <a:r>
              <a:rPr lang="en-US" altLang="zh-CN" sz="2800" b="1">
                <a:solidFill>
                  <a:schemeClr val="tx2"/>
                </a:solidFill>
                <a:latin typeface="Times New Roman" panose="02020603050405020304" pitchFamily="18" charset="0"/>
                <a:ea typeface="隶书" panose="02010509060101010101" pitchFamily="49" charset="-122"/>
              </a:rPr>
              <a:t>, </a:t>
            </a:r>
            <a:r>
              <a:rPr lang="en-US" altLang="zh-CN" sz="2800" b="1" i="1">
                <a:solidFill>
                  <a:schemeClr val="tx2"/>
                </a:solidFill>
                <a:latin typeface="Times New Roman" panose="02020603050405020304" pitchFamily="18" charset="0"/>
                <a:ea typeface="隶书" panose="02010509060101010101" pitchFamily="49" charset="-122"/>
              </a:rPr>
              <a:t>l</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 = G.getFirstNeighbor (i)</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Ve[i]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Al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Vl[k]</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G.getWeight(i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(Al</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Ae)</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cout &lt;&lt; "&lt;" &lt;&lt; </a:t>
            </a:r>
            <a:r>
              <a:rPr lang="en-US" altLang="zh-CN" sz="2800">
                <a:latin typeface="Times New Roman" panose="02020603050405020304" pitchFamily="18" charset="0"/>
                <a:ea typeface="隶书" panose="02010509060101010101" pitchFamily="49" charset="-122"/>
              </a:rPr>
              <a:t>G.getValue(i)</a:t>
            </a:r>
            <a:r>
              <a:rPr lang="en-US" altLang="zh-CN" sz="2800" b="1">
                <a:latin typeface="Times New Roman" panose="02020603050405020304" pitchFamily="18" charset="0"/>
                <a:ea typeface="隶书" panose="02010509060101010101" pitchFamily="49" charset="-122"/>
              </a:rPr>
              <a:t> &lt;&lt;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&lt;&lt; </a:t>
            </a:r>
            <a:r>
              <a:rPr lang="en-US" altLang="zh-CN" sz="2800">
                <a:latin typeface="Times New Roman" panose="02020603050405020304" pitchFamily="18" charset="0"/>
                <a:ea typeface="隶书" panose="02010509060101010101" pitchFamily="49" charset="-122"/>
              </a:rPr>
              <a:t>G.getValue(j)</a:t>
            </a:r>
            <a:r>
              <a:rPr lang="en-US" altLang="zh-CN" sz="2800" b="1">
                <a:latin typeface="Times New Roman" panose="02020603050405020304" pitchFamily="18" charset="0"/>
                <a:ea typeface="隶书" panose="02010509060101010101" pitchFamily="49" charset="-122"/>
              </a:rPr>
              <a:t> &lt;&lt; “&gt;”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&lt;&lt; "</a:t>
            </a:r>
            <a:r>
              <a:rPr lang="zh-CN" altLang="en-US" sz="2800">
                <a:solidFill>
                  <a:srgbClr val="008000"/>
                </a:solidFill>
                <a:latin typeface="Times New Roman" panose="02020603050405020304" pitchFamily="18" charset="0"/>
                <a:ea typeface="隶书" panose="02010509060101010101" pitchFamily="49" charset="-122"/>
              </a:rPr>
              <a:t>是关键活动</a:t>
            </a:r>
            <a:r>
              <a:rPr lang="en-US" altLang="zh-CN" sz="2800" b="1">
                <a:latin typeface="Times New Roman" panose="02020603050405020304" pitchFamily="18" charset="0"/>
                <a:ea typeface="隶书" panose="02010509060101010101" pitchFamily="49" charset="-122"/>
              </a:rPr>
              <a:t>" &lt;&lt; endl;</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 = G.getNextNeighbor (i</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j)</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delete </a:t>
            </a:r>
            <a:r>
              <a:rPr lang="en-US" altLang="zh-CN" sz="2800">
                <a:latin typeface="Times New Roman" panose="02020603050405020304" pitchFamily="18" charset="0"/>
                <a:ea typeface="隶书" panose="02010509060101010101" pitchFamily="49" charset="-122"/>
              </a:rPr>
              <a:t>[] Ve</a:t>
            </a:r>
            <a:r>
              <a:rPr lang="en-US" altLang="zh-CN" sz="2800" b="1">
                <a:latin typeface="Times New Roman" panose="02020603050405020304" pitchFamily="18" charset="0"/>
                <a:ea typeface="隶书" panose="02010509060101010101" pitchFamily="49" charset="-122"/>
              </a:rPr>
              <a:t>;  delete </a:t>
            </a:r>
            <a:r>
              <a:rPr lang="en-US" altLang="zh-CN" sz="2800">
                <a:latin typeface="Times New Roman" panose="02020603050405020304" pitchFamily="18" charset="0"/>
                <a:ea typeface="隶书" panose="02010509060101010101" pitchFamily="49" charset="-122"/>
              </a:rPr>
              <a:t>[] Vl</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spd="med">
    <p:wipe dir="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a:extLst>
              <a:ext uri="{FF2B5EF4-FFF2-40B4-BE49-F238E27FC236}">
                <a16:creationId xmlns:a16="http://schemas.microsoft.com/office/drawing/2014/main" id="{FF54A392-8EBD-4CCD-82C9-E64578A89494}"/>
              </a:ext>
            </a:extLst>
          </p:cNvPr>
          <p:cNvSpPr>
            <a:spLocks noGrp="1"/>
          </p:cNvSpPr>
          <p:nvPr>
            <p:ph type="sldNum" sz="quarter" idx="11"/>
          </p:nvPr>
        </p:nvSpPr>
        <p:spPr/>
        <p:txBody>
          <a:bodyPr/>
          <a:lstStyle/>
          <a:p>
            <a:r>
              <a:rPr lang="en-US" altLang="zh-CN"/>
              <a:t>146-</a:t>
            </a:r>
            <a:fld id="{E7DE4C16-2C88-4F70-ADD6-B63E1E52A867}" type="slidenum">
              <a:rPr lang="en-US" altLang="zh-CN"/>
              <a:pPr/>
              <a:t>146</a:t>
            </a:fld>
            <a:endParaRPr lang="en-US" altLang="zh-CN"/>
          </a:p>
        </p:txBody>
      </p:sp>
      <p:sp>
        <p:nvSpPr>
          <p:cNvPr id="462853" name="Rectangle 5">
            <a:extLst>
              <a:ext uri="{FF2B5EF4-FFF2-40B4-BE49-F238E27FC236}">
                <a16:creationId xmlns:a16="http://schemas.microsoft.com/office/drawing/2014/main" id="{0D141CBC-20ED-4B4B-8567-6AAFCBA88FA6}"/>
              </a:ext>
            </a:extLst>
          </p:cNvPr>
          <p:cNvSpPr>
            <a:spLocks noGrp="1" noChangeArrowheads="1"/>
          </p:cNvSpPr>
          <p:nvPr>
            <p:ph type="title"/>
          </p:nvPr>
        </p:nvSpPr>
        <p:spPr>
          <a:xfrm>
            <a:off x="457200" y="457200"/>
            <a:ext cx="8229600" cy="919163"/>
          </a:xfrm>
        </p:spPr>
        <p:txBody>
          <a:bodyPr/>
          <a:lstStyle/>
          <a:p>
            <a:pPr algn="ctr"/>
            <a:r>
              <a:rPr lang="zh-CN" altLang="en-US" sz="4000" b="1">
                <a:solidFill>
                  <a:schemeClr val="tx2"/>
                </a:solidFill>
                <a:ea typeface="华文新魏" panose="02010800040101010101" pitchFamily="2" charset="-122"/>
              </a:rPr>
              <a:t>注意</a:t>
            </a:r>
          </a:p>
        </p:txBody>
      </p:sp>
      <p:sp>
        <p:nvSpPr>
          <p:cNvPr id="462854" name="Rectangle 6">
            <a:extLst>
              <a:ext uri="{FF2B5EF4-FFF2-40B4-BE49-F238E27FC236}">
                <a16:creationId xmlns:a16="http://schemas.microsoft.com/office/drawing/2014/main" id="{5D29F6B0-BAA7-4B8D-B2FC-49D667DD1507}"/>
              </a:ext>
            </a:extLst>
          </p:cNvPr>
          <p:cNvSpPr>
            <a:spLocks noGrp="1" noChangeArrowheads="1"/>
          </p:cNvSpPr>
          <p:nvPr>
            <p:ph type="body" idx="1"/>
          </p:nvPr>
        </p:nvSpPr>
        <p:spPr>
          <a:xfrm>
            <a:off x="482600" y="1341438"/>
            <a:ext cx="8229600" cy="3886200"/>
          </a:xfrm>
        </p:spPr>
        <p:txBody>
          <a:bodyPr/>
          <a:lstStyle/>
          <a:p>
            <a:pPr>
              <a:buClr>
                <a:srgbClr val="800080"/>
              </a:buClr>
              <a:buSzPct val="50000"/>
            </a:pPr>
            <a:r>
              <a:rPr lang="zh-CN" altLang="en-US" sz="3000" b="1">
                <a:solidFill>
                  <a:srgbClr val="000066"/>
                </a:solidFill>
                <a:latin typeface="Times New Roman" panose="02020603050405020304" pitchFamily="18" charset="0"/>
                <a:ea typeface="仿宋_GB2312" pitchFamily="49" charset="-122"/>
              </a:rPr>
              <a:t>所有顶点按拓扑有序的次序编号。</a:t>
            </a:r>
          </a:p>
          <a:p>
            <a:pPr>
              <a:buClr>
                <a:srgbClr val="800080"/>
              </a:buClr>
              <a:buSzPct val="50000"/>
            </a:pPr>
            <a:r>
              <a:rPr lang="zh-CN" altLang="en-US" sz="3000" b="1">
                <a:solidFill>
                  <a:srgbClr val="000066"/>
                </a:solidFill>
                <a:latin typeface="Times New Roman" panose="02020603050405020304" pitchFamily="18" charset="0"/>
                <a:ea typeface="仿宋_GB2312" pitchFamily="49" charset="-122"/>
              </a:rPr>
              <a:t>仅计算</a:t>
            </a:r>
            <a:r>
              <a:rPr lang="zh-CN" altLang="en-US" sz="3000" b="1">
                <a:solidFill>
                  <a:srgbClr val="006666"/>
                </a:solidFill>
                <a:latin typeface="Times New Roman" panose="02020603050405020304" pitchFamily="18" charset="0"/>
                <a:ea typeface="仿宋_GB2312" pitchFamily="49" charset="-122"/>
              </a:rPr>
              <a:t> </a:t>
            </a:r>
            <a:r>
              <a:rPr lang="en-US" altLang="zh-CN" sz="3000" b="1" i="1">
                <a:solidFill>
                  <a:srgbClr val="CC3300"/>
                </a:solidFill>
                <a:latin typeface="Times New Roman" panose="02020603050405020304" pitchFamily="18" charset="0"/>
                <a:ea typeface="仿宋_GB2312" pitchFamily="49" charset="-122"/>
              </a:rPr>
              <a:t>Ve</a:t>
            </a:r>
            <a:r>
              <a:rPr lang="en-US" altLang="zh-CN" sz="3000" b="1">
                <a:solidFill>
                  <a:srgbClr val="CC3300"/>
                </a:solidFill>
                <a:latin typeface="Times New Roman" panose="02020603050405020304" pitchFamily="18" charset="0"/>
                <a:ea typeface="仿宋_GB2312" pitchFamily="49" charset="-122"/>
              </a:rPr>
              <a:t>[</a:t>
            </a:r>
            <a:r>
              <a:rPr lang="en-US" altLang="zh-CN" sz="3000" b="1" i="1">
                <a:solidFill>
                  <a:srgbClr val="CC3300"/>
                </a:solidFill>
                <a:latin typeface="Times New Roman" panose="02020603050405020304" pitchFamily="18" charset="0"/>
                <a:ea typeface="仿宋_GB2312" pitchFamily="49" charset="-122"/>
              </a:rPr>
              <a:t>i</a:t>
            </a:r>
            <a:r>
              <a:rPr lang="en-US" altLang="zh-CN" sz="3000" b="1">
                <a:solidFill>
                  <a:srgbClr val="CC3300"/>
                </a:solidFill>
                <a:latin typeface="Times New Roman" panose="02020603050405020304" pitchFamily="18" charset="0"/>
                <a:ea typeface="仿宋_GB2312" pitchFamily="49" charset="-122"/>
              </a:rPr>
              <a:t>] </a:t>
            </a:r>
            <a:r>
              <a:rPr lang="zh-CN" altLang="en-US" sz="3000" b="1">
                <a:solidFill>
                  <a:srgbClr val="000066"/>
                </a:solidFill>
                <a:latin typeface="Times New Roman" panose="02020603050405020304" pitchFamily="18" charset="0"/>
                <a:ea typeface="仿宋_GB2312" pitchFamily="49" charset="-122"/>
              </a:rPr>
              <a:t>和</a:t>
            </a:r>
            <a:r>
              <a:rPr lang="zh-CN" altLang="en-US" sz="3000" b="1">
                <a:solidFill>
                  <a:srgbClr val="006666"/>
                </a:solidFill>
                <a:latin typeface="Times New Roman" panose="02020603050405020304" pitchFamily="18" charset="0"/>
                <a:ea typeface="仿宋_GB2312" pitchFamily="49" charset="-122"/>
              </a:rPr>
              <a:t> </a:t>
            </a:r>
            <a:r>
              <a:rPr lang="en-US" altLang="zh-CN" sz="3000" b="1" i="1">
                <a:solidFill>
                  <a:srgbClr val="CC3300"/>
                </a:solidFill>
                <a:latin typeface="Times New Roman" panose="02020603050405020304" pitchFamily="18" charset="0"/>
                <a:ea typeface="仿宋_GB2312" pitchFamily="49" charset="-122"/>
              </a:rPr>
              <a:t>Vl</a:t>
            </a:r>
            <a:r>
              <a:rPr lang="en-US" altLang="zh-CN" sz="3000" b="1">
                <a:solidFill>
                  <a:srgbClr val="CC3300"/>
                </a:solidFill>
                <a:latin typeface="Times New Roman" panose="02020603050405020304" pitchFamily="18" charset="0"/>
                <a:ea typeface="仿宋_GB2312" pitchFamily="49" charset="-122"/>
              </a:rPr>
              <a:t>[</a:t>
            </a:r>
            <a:r>
              <a:rPr lang="en-US" altLang="zh-CN" sz="3000" b="1" i="1">
                <a:solidFill>
                  <a:srgbClr val="CC3300"/>
                </a:solidFill>
                <a:latin typeface="Times New Roman" panose="02020603050405020304" pitchFamily="18" charset="0"/>
                <a:ea typeface="仿宋_GB2312" pitchFamily="49" charset="-122"/>
              </a:rPr>
              <a:t>i</a:t>
            </a:r>
            <a:r>
              <a:rPr lang="en-US" altLang="zh-CN" sz="3000" b="1">
                <a:solidFill>
                  <a:srgbClr val="CC3300"/>
                </a:solidFill>
                <a:latin typeface="Times New Roman" panose="02020603050405020304" pitchFamily="18" charset="0"/>
                <a:ea typeface="仿宋_GB2312" pitchFamily="49" charset="-122"/>
              </a:rPr>
              <a:t>]</a:t>
            </a:r>
            <a:r>
              <a:rPr lang="en-US" altLang="zh-CN" sz="3000" b="1">
                <a:solidFill>
                  <a:srgbClr val="006666"/>
                </a:solidFill>
                <a:latin typeface="Times New Roman" panose="02020603050405020304" pitchFamily="18" charset="0"/>
                <a:ea typeface="仿宋_GB2312" pitchFamily="49" charset="-122"/>
              </a:rPr>
              <a:t> </a:t>
            </a:r>
            <a:r>
              <a:rPr lang="zh-CN" altLang="en-US" sz="3000" b="1">
                <a:solidFill>
                  <a:srgbClr val="000066"/>
                </a:solidFill>
                <a:latin typeface="Times New Roman" panose="02020603050405020304" pitchFamily="18" charset="0"/>
                <a:ea typeface="仿宋_GB2312" pitchFamily="49" charset="-122"/>
              </a:rPr>
              <a:t>是不够的，还须计算</a:t>
            </a:r>
            <a:r>
              <a:rPr lang="zh-CN" altLang="en-US" sz="3000" b="1">
                <a:solidFill>
                  <a:srgbClr val="006666"/>
                </a:solidFill>
                <a:latin typeface="Times New Roman" panose="02020603050405020304" pitchFamily="18" charset="0"/>
                <a:ea typeface="仿宋_GB2312" pitchFamily="49" charset="-122"/>
              </a:rPr>
              <a:t> </a:t>
            </a:r>
            <a:r>
              <a:rPr lang="en-US" altLang="zh-CN" sz="3000" b="1" i="1">
                <a:solidFill>
                  <a:srgbClr val="CC3300"/>
                </a:solidFill>
                <a:latin typeface="Times New Roman" panose="02020603050405020304" pitchFamily="18" charset="0"/>
                <a:ea typeface="仿宋_GB2312" pitchFamily="49" charset="-122"/>
              </a:rPr>
              <a:t>e</a:t>
            </a:r>
            <a:r>
              <a:rPr lang="en-US" altLang="zh-CN" sz="3000" b="1">
                <a:solidFill>
                  <a:srgbClr val="CC3300"/>
                </a:solidFill>
                <a:latin typeface="Times New Roman" panose="02020603050405020304" pitchFamily="18" charset="0"/>
                <a:ea typeface="仿宋_GB2312" pitchFamily="49" charset="-122"/>
              </a:rPr>
              <a:t>[</a:t>
            </a:r>
            <a:r>
              <a:rPr lang="en-US" altLang="zh-CN" sz="3000" b="1" i="1">
                <a:solidFill>
                  <a:srgbClr val="CC3300"/>
                </a:solidFill>
                <a:latin typeface="Times New Roman" panose="02020603050405020304" pitchFamily="18" charset="0"/>
                <a:ea typeface="仿宋_GB2312" pitchFamily="49" charset="-122"/>
              </a:rPr>
              <a:t>k</a:t>
            </a:r>
            <a:r>
              <a:rPr lang="en-US" altLang="zh-CN" sz="3000" b="1">
                <a:solidFill>
                  <a:srgbClr val="CC3300"/>
                </a:solidFill>
                <a:latin typeface="Times New Roman" panose="02020603050405020304" pitchFamily="18" charset="0"/>
                <a:ea typeface="仿宋_GB2312" pitchFamily="49" charset="-122"/>
              </a:rPr>
              <a:t>]</a:t>
            </a:r>
            <a:r>
              <a:rPr lang="en-US" altLang="zh-CN" sz="3000" b="1">
                <a:solidFill>
                  <a:srgbClr val="006666"/>
                </a:solidFill>
                <a:latin typeface="Times New Roman" panose="02020603050405020304" pitchFamily="18" charset="0"/>
                <a:ea typeface="仿宋_GB2312" pitchFamily="49" charset="-122"/>
              </a:rPr>
              <a:t> </a:t>
            </a:r>
            <a:r>
              <a:rPr lang="zh-CN" altLang="en-US" sz="3000" b="1">
                <a:solidFill>
                  <a:srgbClr val="000066"/>
                </a:solidFill>
                <a:latin typeface="Times New Roman" panose="02020603050405020304" pitchFamily="18" charset="0"/>
                <a:ea typeface="仿宋_GB2312" pitchFamily="49" charset="-122"/>
              </a:rPr>
              <a:t>和</a:t>
            </a:r>
            <a:r>
              <a:rPr lang="zh-CN" altLang="en-US" sz="3000" b="1">
                <a:solidFill>
                  <a:srgbClr val="006666"/>
                </a:solidFill>
                <a:latin typeface="Times New Roman" panose="02020603050405020304" pitchFamily="18" charset="0"/>
                <a:ea typeface="仿宋_GB2312" pitchFamily="49" charset="-122"/>
              </a:rPr>
              <a:t> </a:t>
            </a:r>
            <a:r>
              <a:rPr lang="en-US" altLang="zh-CN" sz="3000" b="1" i="1">
                <a:solidFill>
                  <a:srgbClr val="CC3300"/>
                </a:solidFill>
                <a:latin typeface="Times New Roman" panose="02020603050405020304" pitchFamily="18" charset="0"/>
                <a:ea typeface="仿宋_GB2312" pitchFamily="49" charset="-122"/>
              </a:rPr>
              <a:t>l</a:t>
            </a:r>
            <a:r>
              <a:rPr lang="en-US" altLang="zh-CN" sz="3000" b="1">
                <a:solidFill>
                  <a:srgbClr val="CC3300"/>
                </a:solidFill>
                <a:latin typeface="Times New Roman" panose="02020603050405020304" pitchFamily="18" charset="0"/>
                <a:ea typeface="仿宋_GB2312" pitchFamily="49" charset="-122"/>
              </a:rPr>
              <a:t>[</a:t>
            </a:r>
            <a:r>
              <a:rPr lang="en-US" altLang="zh-CN" sz="3000" b="1" i="1">
                <a:solidFill>
                  <a:srgbClr val="CC3300"/>
                </a:solidFill>
                <a:latin typeface="Times New Roman" panose="02020603050405020304" pitchFamily="18" charset="0"/>
                <a:ea typeface="仿宋_GB2312" pitchFamily="49" charset="-122"/>
              </a:rPr>
              <a:t>k</a:t>
            </a:r>
            <a:r>
              <a:rPr lang="en-US" altLang="zh-CN" sz="3000" b="1">
                <a:solidFill>
                  <a:srgbClr val="CC33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a:buClr>
                <a:srgbClr val="800080"/>
              </a:buClr>
              <a:buSzPct val="50000"/>
            </a:pPr>
            <a:r>
              <a:rPr lang="zh-CN" altLang="en-US" sz="3000" b="1">
                <a:solidFill>
                  <a:srgbClr val="000066"/>
                </a:solidFill>
                <a:latin typeface="Times New Roman" panose="02020603050405020304" pitchFamily="18" charset="0"/>
                <a:ea typeface="仿宋_GB2312" pitchFamily="49" charset="-122"/>
              </a:rPr>
              <a:t>不是任一关键活动加速一定能使整个工程提前。想使整个工程提前，要考虑各个关键路径上所有关键活动。</a:t>
            </a:r>
          </a:p>
          <a:p>
            <a:pPr>
              <a:buClr>
                <a:srgbClr val="800080"/>
              </a:buClr>
              <a:buSzPct val="50000"/>
            </a:pPr>
            <a:r>
              <a:rPr lang="zh-CN" altLang="en-US" sz="3000" b="1">
                <a:solidFill>
                  <a:srgbClr val="000066"/>
                </a:solidFill>
                <a:latin typeface="Times New Roman" panose="02020603050405020304" pitchFamily="18" charset="0"/>
                <a:ea typeface="仿宋_GB2312" pitchFamily="49" charset="-122"/>
              </a:rPr>
              <a:t>如果任一关键活动延迟，整个工程就要延迟。</a:t>
            </a:r>
          </a:p>
          <a:p>
            <a:endParaRPr lang="zh-CN" altLang="en-US"/>
          </a:p>
        </p:txBody>
      </p:sp>
      <p:pic>
        <p:nvPicPr>
          <p:cNvPr id="462856" name="Picture 8" descr="j0292020">
            <a:extLst>
              <a:ext uri="{FF2B5EF4-FFF2-40B4-BE49-F238E27FC236}">
                <a16:creationId xmlns:a16="http://schemas.microsoft.com/office/drawing/2014/main" id="{AC42DD30-9426-4951-A8DD-1AD7FBBC1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5661025"/>
            <a:ext cx="465138" cy="585788"/>
          </a:xfrm>
          <a:prstGeom prst="rect">
            <a:avLst/>
          </a:prstGeom>
          <a:noFill/>
          <a:extLst>
            <a:ext uri="{909E8E84-426E-40DD-AFC4-6F175D3DCCD1}">
              <a14:hiddenFill xmlns:a14="http://schemas.microsoft.com/office/drawing/2010/main">
                <a:solidFill>
                  <a:srgbClr val="FFFFFF"/>
                </a:solidFill>
              </a14:hiddenFill>
            </a:ext>
          </a:extLst>
        </p:spPr>
      </p:pic>
      <p:pic>
        <p:nvPicPr>
          <p:cNvPr id="462858" name="Picture 10" descr="j0291984">
            <a:extLst>
              <a:ext uri="{FF2B5EF4-FFF2-40B4-BE49-F238E27FC236}">
                <a16:creationId xmlns:a16="http://schemas.microsoft.com/office/drawing/2014/main" id="{F5DA5D23-501C-4501-9C0E-AC81FA441F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5697538"/>
            <a:ext cx="547688" cy="617537"/>
          </a:xfrm>
          <a:prstGeom prst="rect">
            <a:avLst/>
          </a:prstGeom>
          <a:noFill/>
          <a:extLst>
            <a:ext uri="{909E8E84-426E-40DD-AFC4-6F175D3DCCD1}">
              <a14:hiddenFill xmlns:a14="http://schemas.microsoft.com/office/drawing/2010/main">
                <a:solidFill>
                  <a:srgbClr val="FFFFFF"/>
                </a:solidFill>
              </a14:hiddenFill>
            </a:ext>
          </a:extLst>
        </p:spPr>
      </p:pic>
      <p:pic>
        <p:nvPicPr>
          <p:cNvPr id="462860" name="Picture 12" descr="j0292982">
            <a:extLst>
              <a:ext uri="{FF2B5EF4-FFF2-40B4-BE49-F238E27FC236}">
                <a16:creationId xmlns:a16="http://schemas.microsoft.com/office/drawing/2014/main" id="{0C32D55E-82CA-40B8-ABCD-41F92B2B40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0" y="5805488"/>
            <a:ext cx="504825" cy="401637"/>
          </a:xfrm>
          <a:prstGeom prst="rect">
            <a:avLst/>
          </a:prstGeom>
          <a:noFill/>
          <a:extLst>
            <a:ext uri="{909E8E84-426E-40DD-AFC4-6F175D3DCCD1}">
              <a14:hiddenFill xmlns:a14="http://schemas.microsoft.com/office/drawing/2010/main">
                <a:solidFill>
                  <a:srgbClr val="FFFFFF"/>
                </a:solidFill>
              </a14:hiddenFill>
            </a:ext>
          </a:extLst>
        </p:spPr>
      </p:pic>
      <p:pic>
        <p:nvPicPr>
          <p:cNvPr id="462862" name="Picture 14" descr="j0300520">
            <a:extLst>
              <a:ext uri="{FF2B5EF4-FFF2-40B4-BE49-F238E27FC236}">
                <a16:creationId xmlns:a16="http://schemas.microsoft.com/office/drawing/2014/main" id="{FA40B7EA-802A-4573-9CAA-42BE9C354615}"/>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431800" y="5842000"/>
            <a:ext cx="341313" cy="350838"/>
          </a:xfrm>
          <a:prstGeom prst="rect">
            <a:avLst/>
          </a:prstGeom>
          <a:noFill/>
          <a:extLst>
            <a:ext uri="{909E8E84-426E-40DD-AFC4-6F175D3DCCD1}">
              <a14:hiddenFill xmlns:a14="http://schemas.microsoft.com/office/drawing/2010/main">
                <a:solidFill>
                  <a:srgbClr val="FFFFFF"/>
                </a:solidFill>
              </a14:hiddenFill>
            </a:ext>
          </a:extLst>
        </p:spPr>
      </p:pic>
      <p:pic>
        <p:nvPicPr>
          <p:cNvPr id="462864" name="Picture 16" descr="j0301252">
            <a:extLst>
              <a:ext uri="{FF2B5EF4-FFF2-40B4-BE49-F238E27FC236}">
                <a16:creationId xmlns:a16="http://schemas.microsoft.com/office/drawing/2014/main" id="{512429A8-412E-4E81-ABCF-036E3FD58F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8150" y="5805488"/>
            <a:ext cx="606425" cy="412750"/>
          </a:xfrm>
          <a:prstGeom prst="rect">
            <a:avLst/>
          </a:prstGeom>
          <a:noFill/>
          <a:extLst>
            <a:ext uri="{909E8E84-426E-40DD-AFC4-6F175D3DCCD1}">
              <a14:hiddenFill xmlns:a14="http://schemas.microsoft.com/office/drawing/2010/main">
                <a:solidFill>
                  <a:srgbClr val="FFFFFF"/>
                </a:solidFill>
              </a14:hiddenFill>
            </a:ext>
          </a:extLst>
        </p:spPr>
      </p:pic>
      <p:sp>
        <p:nvSpPr>
          <p:cNvPr id="462866" name="cddrive">
            <a:extLst>
              <a:ext uri="{FF2B5EF4-FFF2-40B4-BE49-F238E27FC236}">
                <a16:creationId xmlns:a16="http://schemas.microsoft.com/office/drawing/2014/main" id="{C2501B01-E1C3-4AF6-96ED-4F1232E792A9}"/>
              </a:ext>
            </a:extLst>
          </p:cNvPr>
          <p:cNvSpPr>
            <a:spLocks noEditPoints="1" noChangeArrowheads="1"/>
          </p:cNvSpPr>
          <p:nvPr/>
        </p:nvSpPr>
        <p:spPr bwMode="auto">
          <a:xfrm>
            <a:off x="3527425" y="5842000"/>
            <a:ext cx="404813" cy="43656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686 w 21600"/>
              <a:gd name="T9" fmla="*/ 23059 h 21600"/>
              <a:gd name="T10" fmla="*/ 21005 w 21600"/>
              <a:gd name="T11" fmla="*/ 30503 h 21600"/>
            </a:gdLst>
            <a:ahLst/>
            <a:cxnLst>
              <a:cxn ang="0">
                <a:pos x="T0" y="T1"/>
              </a:cxn>
              <a:cxn ang="0">
                <a:pos x="T2" y="T3"/>
              </a:cxn>
              <a:cxn ang="0">
                <a:pos x="T4" y="T5"/>
              </a:cxn>
              <a:cxn ang="0">
                <a:pos x="T6" y="T7"/>
              </a:cxn>
            </a:cxnLst>
            <a:rect l="T8" t="T9" r="T10" b="T11"/>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en-US"/>
          </a:p>
        </p:txBody>
      </p:sp>
      <p:sp>
        <p:nvSpPr>
          <p:cNvPr id="462868" name="computr3">
            <a:extLst>
              <a:ext uri="{FF2B5EF4-FFF2-40B4-BE49-F238E27FC236}">
                <a16:creationId xmlns:a16="http://schemas.microsoft.com/office/drawing/2014/main" id="{8D5FB9D3-68FD-4D78-BB76-E642BC3CEE6B}"/>
              </a:ext>
            </a:extLst>
          </p:cNvPr>
          <p:cNvSpPr>
            <a:spLocks noEditPoints="1" noChangeArrowheads="1"/>
          </p:cNvSpPr>
          <p:nvPr/>
        </p:nvSpPr>
        <p:spPr bwMode="auto">
          <a:xfrm>
            <a:off x="5111750" y="5624513"/>
            <a:ext cx="628650" cy="452437"/>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462870" name="Documents">
            <a:extLst>
              <a:ext uri="{FF2B5EF4-FFF2-40B4-BE49-F238E27FC236}">
                <a16:creationId xmlns:a16="http://schemas.microsoft.com/office/drawing/2014/main" id="{54824A01-A341-4A4B-8076-D96E75624632}"/>
              </a:ext>
            </a:extLst>
          </p:cNvPr>
          <p:cNvSpPr>
            <a:spLocks noEditPoints="1" noChangeArrowheads="1"/>
          </p:cNvSpPr>
          <p:nvPr/>
        </p:nvSpPr>
        <p:spPr bwMode="auto">
          <a:xfrm>
            <a:off x="5940425" y="5624513"/>
            <a:ext cx="388938" cy="40005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462872" name="laptop">
            <a:hlinkClick r:id="rId7" action="ppaction://hlinkpres?slideindex=1&amp;slidetitle=第九章  排序"/>
            <a:extLst>
              <a:ext uri="{FF2B5EF4-FFF2-40B4-BE49-F238E27FC236}">
                <a16:creationId xmlns:a16="http://schemas.microsoft.com/office/drawing/2014/main" id="{10F5A933-3A66-423D-A861-1F3DF7D3F85C}"/>
              </a:ext>
            </a:extLst>
          </p:cNvPr>
          <p:cNvSpPr>
            <a:spLocks noEditPoints="1" noChangeArrowheads="1"/>
          </p:cNvSpPr>
          <p:nvPr/>
        </p:nvSpPr>
        <p:spPr bwMode="auto">
          <a:xfrm>
            <a:off x="7632700" y="5734050"/>
            <a:ext cx="688975" cy="42862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pic>
        <p:nvPicPr>
          <p:cNvPr id="462874" name="Picture 26" descr="BD21325_">
            <a:extLst>
              <a:ext uri="{FF2B5EF4-FFF2-40B4-BE49-F238E27FC236}">
                <a16:creationId xmlns:a16="http://schemas.microsoft.com/office/drawing/2014/main" id="{B4C45847-430C-464E-8688-5EE2C33ECE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1663" y="5265738"/>
            <a:ext cx="59531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462875" name="Picture 27" descr="j0115876">
            <a:extLst>
              <a:ext uri="{FF2B5EF4-FFF2-40B4-BE49-F238E27FC236}">
                <a16:creationId xmlns:a16="http://schemas.microsoft.com/office/drawing/2014/main" id="{FD731AE3-19B2-49AA-A823-1F21DFABF9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9363" y="5013325"/>
            <a:ext cx="5715000" cy="95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9B31F231-B5A7-4070-BB59-CF2BB85AB400}"/>
              </a:ext>
            </a:extLst>
          </p:cNvPr>
          <p:cNvSpPr>
            <a:spLocks noGrp="1"/>
          </p:cNvSpPr>
          <p:nvPr>
            <p:ph type="sldNum" sz="quarter" idx="11"/>
          </p:nvPr>
        </p:nvSpPr>
        <p:spPr/>
        <p:txBody>
          <a:bodyPr/>
          <a:lstStyle/>
          <a:p>
            <a:r>
              <a:rPr lang="en-US" altLang="zh-CN"/>
              <a:t>146-</a:t>
            </a:r>
            <a:fld id="{5B36E405-27BC-42F0-A875-CFB7D660B3E2}" type="slidenum">
              <a:rPr lang="en-US" altLang="zh-CN"/>
              <a:pPr/>
              <a:t>15</a:t>
            </a:fld>
            <a:endParaRPr lang="en-US" altLang="zh-CN"/>
          </a:p>
        </p:txBody>
      </p:sp>
      <p:sp>
        <p:nvSpPr>
          <p:cNvPr id="467970" name="Rectangle 2">
            <a:extLst>
              <a:ext uri="{FF2B5EF4-FFF2-40B4-BE49-F238E27FC236}">
                <a16:creationId xmlns:a16="http://schemas.microsoft.com/office/drawing/2014/main" id="{8706BE95-386D-471D-8212-821E879D0EE1}"/>
              </a:ext>
            </a:extLst>
          </p:cNvPr>
          <p:cNvSpPr>
            <a:spLocks noGrp="1" noChangeArrowheads="1"/>
          </p:cNvSpPr>
          <p:nvPr>
            <p:ph type="title"/>
          </p:nvPr>
        </p:nvSpPr>
        <p:spPr>
          <a:xfrm>
            <a:off x="935038" y="404813"/>
            <a:ext cx="7273925" cy="1116012"/>
          </a:xfrm>
        </p:spPr>
        <p:txBody>
          <a:bodyPr/>
          <a:lstStyle/>
          <a:p>
            <a:pPr algn="ctr"/>
            <a:r>
              <a:rPr kumimoji="1" lang="zh-CN" altLang="en-US" sz="4000" b="1">
                <a:solidFill>
                  <a:schemeClr val="tx2"/>
                </a:solidFill>
                <a:latin typeface="华文新魏" panose="02010800040101010101" pitchFamily="2" charset="-122"/>
                <a:ea typeface="华文新魏" panose="02010800040101010101" pitchFamily="2" charset="-122"/>
              </a:rPr>
              <a:t>邻接矩阵 </a:t>
            </a:r>
            <a:r>
              <a:rPr kumimoji="1" lang="en-US" altLang="zh-CN" sz="4000" b="1">
                <a:solidFill>
                  <a:schemeClr val="tx2"/>
                </a:solidFill>
                <a:latin typeface="华文新魏" panose="02010800040101010101" pitchFamily="2" charset="-122"/>
                <a:ea typeface="华文新魏" panose="02010800040101010101" pitchFamily="2" charset="-122"/>
              </a:rPr>
              <a:t>(Adjacency Matrix)</a:t>
            </a:r>
          </a:p>
        </p:txBody>
      </p:sp>
      <p:sp>
        <p:nvSpPr>
          <p:cNvPr id="467971" name="Rectangle 3">
            <a:extLst>
              <a:ext uri="{FF2B5EF4-FFF2-40B4-BE49-F238E27FC236}">
                <a16:creationId xmlns:a16="http://schemas.microsoft.com/office/drawing/2014/main" id="{719E60DC-1911-4A3C-9B21-EC1414DD4FEA}"/>
              </a:ext>
            </a:extLst>
          </p:cNvPr>
          <p:cNvSpPr>
            <a:spLocks noGrp="1" noChangeArrowheads="1"/>
          </p:cNvSpPr>
          <p:nvPr>
            <p:ph type="body" idx="1"/>
          </p:nvPr>
        </p:nvSpPr>
        <p:spPr>
          <a:xfrm>
            <a:off x="598488" y="1412875"/>
            <a:ext cx="8077200" cy="4594225"/>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在图的邻接矩阵表示中，有一个记录各个顶点信息的</a:t>
            </a:r>
            <a:r>
              <a:rPr lang="zh-CN" altLang="en-US" sz="3000" b="1">
                <a:solidFill>
                  <a:schemeClr val="tx2"/>
                </a:solidFill>
                <a:latin typeface="Times New Roman" panose="02020603050405020304" pitchFamily="18" charset="0"/>
                <a:ea typeface="仿宋_GB2312" pitchFamily="49" charset="-122"/>
              </a:rPr>
              <a:t>顶点表</a:t>
            </a:r>
            <a:r>
              <a:rPr lang="zh-CN" altLang="en-US" sz="3000" b="1">
                <a:latin typeface="Times New Roman" panose="02020603050405020304" pitchFamily="18" charset="0"/>
                <a:ea typeface="仿宋_GB2312" pitchFamily="49" charset="-122"/>
              </a:rPr>
              <a:t>，还有一个表示各个顶点之间关系的</a:t>
            </a:r>
            <a:r>
              <a:rPr lang="zh-CN" altLang="en-US" sz="3000" b="1">
                <a:solidFill>
                  <a:schemeClr val="tx2"/>
                </a:solidFill>
                <a:latin typeface="Times New Roman" panose="02020603050405020304" pitchFamily="18" charset="0"/>
                <a:ea typeface="仿宋_GB2312" pitchFamily="49" charset="-122"/>
              </a:rPr>
              <a:t>邻接矩阵</a:t>
            </a:r>
            <a:r>
              <a:rPr lang="zh-CN" altLang="en-US" sz="3000" b="1">
                <a:latin typeface="Times New Roman" panose="02020603050405020304" pitchFamily="18" charset="0"/>
                <a:ea typeface="仿宋_GB2312" pitchFamily="49" charset="-122"/>
              </a:rPr>
              <a:t>。</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设图 </a:t>
            </a:r>
            <a:r>
              <a:rPr lang="en-US" altLang="zh-CN" sz="3000" b="1">
                <a:latin typeface="Times New Roman" panose="02020603050405020304" pitchFamily="18" charset="0"/>
                <a:ea typeface="仿宋_GB2312" pitchFamily="49" charset="-122"/>
              </a:rPr>
              <a:t>A = (V, E) </a:t>
            </a:r>
            <a:r>
              <a:rPr lang="zh-CN" altLang="en-US" sz="3000" b="1">
                <a:latin typeface="Times New Roman" panose="02020603050405020304" pitchFamily="18" charset="0"/>
                <a:ea typeface="仿宋_GB2312" pitchFamily="49" charset="-122"/>
              </a:rPr>
              <a:t>是一个有 </a:t>
            </a:r>
            <a:r>
              <a:rPr lang="en-US" altLang="zh-CN" sz="3000" b="1" i="1">
                <a:solidFill>
                  <a:schemeClr val="tx2"/>
                </a:solidFill>
                <a:latin typeface="Times New Roman" panose="02020603050405020304" pitchFamily="18" charset="0"/>
                <a:ea typeface="仿宋_GB2312" pitchFamily="49" charset="-122"/>
              </a:rPr>
              <a:t>n</a:t>
            </a:r>
            <a:r>
              <a:rPr lang="en-US" altLang="zh-CN" sz="3000" b="1" i="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个顶点的图</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图的邻接矩阵是一个二维数组 </a:t>
            </a:r>
            <a:r>
              <a:rPr lang="en-US" altLang="zh-CN" sz="3000" b="1">
                <a:solidFill>
                  <a:schemeClr val="tx2"/>
                </a:solidFill>
                <a:latin typeface="Times New Roman" panose="02020603050405020304" pitchFamily="18" charset="0"/>
                <a:ea typeface="仿宋_GB2312" pitchFamily="49" charset="-122"/>
              </a:rPr>
              <a:t>A</a:t>
            </a:r>
            <a:r>
              <a:rPr lang="en-US" altLang="zh-CN" sz="3000" b="1" i="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edge[</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，定义：</a:t>
            </a:r>
          </a:p>
        </p:txBody>
      </p:sp>
      <p:graphicFrame>
        <p:nvGraphicFramePr>
          <p:cNvPr id="467973" name="Object 5">
            <a:extLst>
              <a:ext uri="{FF2B5EF4-FFF2-40B4-BE49-F238E27FC236}">
                <a16:creationId xmlns:a16="http://schemas.microsoft.com/office/drawing/2014/main" id="{5F718F2D-03E4-4CF5-AA8E-C19DC819FFF8}"/>
              </a:ext>
            </a:extLst>
          </p:cNvPr>
          <p:cNvGraphicFramePr>
            <a:graphicFrameLocks noChangeAspect="1"/>
          </p:cNvGraphicFramePr>
          <p:nvPr/>
        </p:nvGraphicFramePr>
        <p:xfrm>
          <a:off x="755650" y="4540250"/>
          <a:ext cx="8029575" cy="1228725"/>
        </p:xfrm>
        <a:graphic>
          <a:graphicData uri="http://schemas.openxmlformats.org/presentationml/2006/ole">
            <mc:AlternateContent xmlns:mc="http://schemas.openxmlformats.org/markup-compatibility/2006">
              <mc:Choice xmlns:v="urn:schemas-microsoft-com:vml" Requires="v">
                <p:oleObj spid="_x0000_s467975" name="公式" r:id="rId3" imgW="3377880" imgH="482400" progId="Equation.3">
                  <p:embed/>
                </p:oleObj>
              </mc:Choice>
              <mc:Fallback>
                <p:oleObj name="公式" r:id="rId3" imgW="3377880" imgH="482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540250"/>
                        <a:ext cx="80295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4">
            <a:extLst>
              <a:ext uri="{FF2B5EF4-FFF2-40B4-BE49-F238E27FC236}">
                <a16:creationId xmlns:a16="http://schemas.microsoft.com/office/drawing/2014/main" id="{B9ED9666-37E7-4B7C-A39B-B9A64C161E28}"/>
              </a:ext>
            </a:extLst>
          </p:cNvPr>
          <p:cNvSpPr>
            <a:spLocks noGrp="1"/>
          </p:cNvSpPr>
          <p:nvPr>
            <p:ph type="sldNum" sz="quarter" idx="11"/>
          </p:nvPr>
        </p:nvSpPr>
        <p:spPr/>
        <p:txBody>
          <a:bodyPr/>
          <a:lstStyle/>
          <a:p>
            <a:r>
              <a:rPr lang="en-US" altLang="zh-CN"/>
              <a:t>146-</a:t>
            </a:r>
            <a:fld id="{BCB4AF92-EE6A-40C6-B101-60E97F0F6816}" type="slidenum">
              <a:rPr lang="en-US" altLang="zh-CN"/>
              <a:pPr/>
              <a:t>16</a:t>
            </a:fld>
            <a:endParaRPr lang="en-US" altLang="zh-CN"/>
          </a:p>
        </p:txBody>
      </p:sp>
      <p:sp>
        <p:nvSpPr>
          <p:cNvPr id="316420" name="Rectangle 4">
            <a:extLst>
              <a:ext uri="{FF2B5EF4-FFF2-40B4-BE49-F238E27FC236}">
                <a16:creationId xmlns:a16="http://schemas.microsoft.com/office/drawing/2014/main" id="{C7C74A94-AAB8-40F0-8008-671EC2D1DA1E}"/>
              </a:ext>
            </a:extLst>
          </p:cNvPr>
          <p:cNvSpPr>
            <a:spLocks noGrp="1" noChangeArrowheads="1"/>
          </p:cNvSpPr>
          <p:nvPr>
            <p:ph type="body" idx="1"/>
          </p:nvPr>
        </p:nvSpPr>
        <p:spPr>
          <a:xfrm>
            <a:off x="566738" y="5381625"/>
            <a:ext cx="8001000" cy="1143000"/>
          </a:xfrm>
        </p:spPr>
        <p:txBody>
          <a:bodyPr/>
          <a:lstStyle/>
          <a:p>
            <a:pPr>
              <a:spcBef>
                <a:spcPct val="5000"/>
              </a:spcBef>
              <a:buClr>
                <a:srgbClr val="800080"/>
              </a:buClr>
              <a:buSzPct val="50000"/>
            </a:pPr>
            <a:r>
              <a:rPr lang="zh-CN" altLang="en-US" sz="3000" b="1">
                <a:ea typeface="仿宋_GB2312" pitchFamily="49" charset="-122"/>
              </a:rPr>
              <a:t>无向图的邻接矩阵是对称的</a:t>
            </a:r>
            <a:r>
              <a:rPr lang="en-US" altLang="zh-CN" sz="3000" b="1">
                <a:ea typeface="仿宋_GB2312" pitchFamily="49" charset="-122"/>
              </a:rPr>
              <a:t>;</a:t>
            </a:r>
          </a:p>
          <a:p>
            <a:pPr>
              <a:spcBef>
                <a:spcPct val="5000"/>
              </a:spcBef>
              <a:buClr>
                <a:srgbClr val="800080"/>
              </a:buClr>
              <a:buSzPct val="50000"/>
            </a:pPr>
            <a:r>
              <a:rPr lang="zh-CN" altLang="en-US" sz="3000" b="1">
                <a:ea typeface="仿宋_GB2312" pitchFamily="49" charset="-122"/>
              </a:rPr>
              <a:t>有向图的邻接矩阵可能是不对称的。</a:t>
            </a:r>
            <a:endParaRPr lang="zh-CN" altLang="en-US" sz="3000"/>
          </a:p>
        </p:txBody>
      </p:sp>
      <p:graphicFrame>
        <p:nvGraphicFramePr>
          <p:cNvPr id="316433" name="Object 17">
            <a:extLst>
              <a:ext uri="{FF2B5EF4-FFF2-40B4-BE49-F238E27FC236}">
                <a16:creationId xmlns:a16="http://schemas.microsoft.com/office/drawing/2014/main" id="{FA103AF8-9A2C-4F61-BD0B-66A59DA4451C}"/>
              </a:ext>
            </a:extLst>
          </p:cNvPr>
          <p:cNvGraphicFramePr>
            <a:graphicFrameLocks noChangeAspect="1"/>
          </p:cNvGraphicFramePr>
          <p:nvPr/>
        </p:nvGraphicFramePr>
        <p:xfrm>
          <a:off x="3457575" y="765175"/>
          <a:ext cx="4391025" cy="1771650"/>
        </p:xfrm>
        <a:graphic>
          <a:graphicData uri="http://schemas.openxmlformats.org/presentationml/2006/ole">
            <mc:AlternateContent xmlns:mc="http://schemas.openxmlformats.org/markup-compatibility/2006">
              <mc:Choice xmlns:v="urn:schemas-microsoft-com:vml" Requires="v">
                <p:oleObj spid="_x0000_s316447" name="公式" r:id="rId3" imgW="1358640" imgH="660240" progId="Equation.3">
                  <p:embed/>
                </p:oleObj>
              </mc:Choice>
              <mc:Fallback>
                <p:oleObj name="公式" r:id="rId3" imgW="1358640" imgH="66024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7575" y="765175"/>
                        <a:ext cx="4391025" cy="177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6444" name="Group 28">
            <a:extLst>
              <a:ext uri="{FF2B5EF4-FFF2-40B4-BE49-F238E27FC236}">
                <a16:creationId xmlns:a16="http://schemas.microsoft.com/office/drawing/2014/main" id="{F7BA50C0-F3A9-4D44-96A0-D1E0B2CEC0F5}"/>
              </a:ext>
            </a:extLst>
          </p:cNvPr>
          <p:cNvGrpSpPr>
            <a:grpSpLocks/>
          </p:cNvGrpSpPr>
          <p:nvPr/>
        </p:nvGrpSpPr>
        <p:grpSpPr bwMode="auto">
          <a:xfrm>
            <a:off x="1089025" y="631825"/>
            <a:ext cx="1978025" cy="4621213"/>
            <a:chOff x="686" y="398"/>
            <a:chExt cx="1246" cy="2911"/>
          </a:xfrm>
        </p:grpSpPr>
        <p:sp>
          <p:nvSpPr>
            <p:cNvPr id="316418" name="Line 2">
              <a:extLst>
                <a:ext uri="{FF2B5EF4-FFF2-40B4-BE49-F238E27FC236}">
                  <a16:creationId xmlns:a16="http://schemas.microsoft.com/office/drawing/2014/main" id="{10160CA0-689D-4520-97AC-60D8728FE2C2}"/>
                </a:ext>
              </a:extLst>
            </p:cNvPr>
            <p:cNvSpPr>
              <a:spLocks noChangeShapeType="1"/>
            </p:cNvSpPr>
            <p:nvPr/>
          </p:nvSpPr>
          <p:spPr bwMode="auto">
            <a:xfrm>
              <a:off x="1309" y="2712"/>
              <a:ext cx="0" cy="336"/>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19" name="Oval 3">
              <a:extLst>
                <a:ext uri="{FF2B5EF4-FFF2-40B4-BE49-F238E27FC236}">
                  <a16:creationId xmlns:a16="http://schemas.microsoft.com/office/drawing/2014/main" id="{179726E6-A0EC-4680-BAF7-B9D82EC188C5}"/>
                </a:ext>
              </a:extLst>
            </p:cNvPr>
            <p:cNvSpPr>
              <a:spLocks noChangeArrowheads="1"/>
            </p:cNvSpPr>
            <p:nvPr/>
          </p:nvSpPr>
          <p:spPr bwMode="auto">
            <a:xfrm>
              <a:off x="1220" y="2088"/>
              <a:ext cx="178" cy="432"/>
            </a:xfrm>
            <a:prstGeom prst="ellipse">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1" name="Line 5">
              <a:extLst>
                <a:ext uri="{FF2B5EF4-FFF2-40B4-BE49-F238E27FC236}">
                  <a16:creationId xmlns:a16="http://schemas.microsoft.com/office/drawing/2014/main" id="{DF7C27A8-7610-4EA4-80BF-DC26232D9005}"/>
                </a:ext>
              </a:extLst>
            </p:cNvPr>
            <p:cNvSpPr>
              <a:spLocks noChangeShapeType="1"/>
            </p:cNvSpPr>
            <p:nvPr/>
          </p:nvSpPr>
          <p:spPr bwMode="auto">
            <a:xfrm flipH="1">
              <a:off x="1398" y="1128"/>
              <a:ext cx="312" cy="24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2" name="Line 6">
              <a:extLst>
                <a:ext uri="{FF2B5EF4-FFF2-40B4-BE49-F238E27FC236}">
                  <a16:creationId xmlns:a16="http://schemas.microsoft.com/office/drawing/2014/main" id="{1E518245-522A-463B-955A-5B7DE292E56F}"/>
                </a:ext>
              </a:extLst>
            </p:cNvPr>
            <p:cNvSpPr>
              <a:spLocks noChangeShapeType="1"/>
            </p:cNvSpPr>
            <p:nvPr/>
          </p:nvSpPr>
          <p:spPr bwMode="auto">
            <a:xfrm flipH="1">
              <a:off x="864" y="648"/>
              <a:ext cx="401"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3" name="Line 7">
              <a:extLst>
                <a:ext uri="{FF2B5EF4-FFF2-40B4-BE49-F238E27FC236}">
                  <a16:creationId xmlns:a16="http://schemas.microsoft.com/office/drawing/2014/main" id="{B215E8D5-F8D4-4921-AF82-804B82A3B877}"/>
                </a:ext>
              </a:extLst>
            </p:cNvPr>
            <p:cNvSpPr>
              <a:spLocks noChangeShapeType="1"/>
            </p:cNvSpPr>
            <p:nvPr/>
          </p:nvSpPr>
          <p:spPr bwMode="auto">
            <a:xfrm>
              <a:off x="909" y="1032"/>
              <a:ext cx="80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4" name="Line 8">
              <a:extLst>
                <a:ext uri="{FF2B5EF4-FFF2-40B4-BE49-F238E27FC236}">
                  <a16:creationId xmlns:a16="http://schemas.microsoft.com/office/drawing/2014/main" id="{9DD0B3E1-8045-4568-B7F6-4126EA690E4A}"/>
                </a:ext>
              </a:extLst>
            </p:cNvPr>
            <p:cNvSpPr>
              <a:spLocks noChangeShapeType="1"/>
            </p:cNvSpPr>
            <p:nvPr/>
          </p:nvSpPr>
          <p:spPr bwMode="auto">
            <a:xfrm>
              <a:off x="1309" y="667"/>
              <a:ext cx="0" cy="845"/>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5" name="Oval 9">
              <a:extLst>
                <a:ext uri="{FF2B5EF4-FFF2-40B4-BE49-F238E27FC236}">
                  <a16:creationId xmlns:a16="http://schemas.microsoft.com/office/drawing/2014/main" id="{759E9542-C1A9-4E5F-B030-70CBF5CA8347}"/>
                </a:ext>
              </a:extLst>
            </p:cNvPr>
            <p:cNvSpPr>
              <a:spLocks noChangeArrowheads="1"/>
            </p:cNvSpPr>
            <p:nvPr/>
          </p:nvSpPr>
          <p:spPr bwMode="auto">
            <a:xfrm>
              <a:off x="686" y="907"/>
              <a:ext cx="267"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6426" name="Oval 10">
              <a:extLst>
                <a:ext uri="{FF2B5EF4-FFF2-40B4-BE49-F238E27FC236}">
                  <a16:creationId xmlns:a16="http://schemas.microsoft.com/office/drawing/2014/main" id="{8DC80F95-B4B6-4CC7-889B-28CE4B46089C}"/>
                </a:ext>
              </a:extLst>
            </p:cNvPr>
            <p:cNvSpPr>
              <a:spLocks noChangeArrowheads="1"/>
            </p:cNvSpPr>
            <p:nvPr/>
          </p:nvSpPr>
          <p:spPr bwMode="auto">
            <a:xfrm>
              <a:off x="1665" y="907"/>
              <a:ext cx="267"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6427" name="Oval 11">
              <a:extLst>
                <a:ext uri="{FF2B5EF4-FFF2-40B4-BE49-F238E27FC236}">
                  <a16:creationId xmlns:a16="http://schemas.microsoft.com/office/drawing/2014/main" id="{5D63CEFD-3C9B-42F7-B68E-275F4648CC91}"/>
                </a:ext>
              </a:extLst>
            </p:cNvPr>
            <p:cNvSpPr>
              <a:spLocks noChangeArrowheads="1"/>
            </p:cNvSpPr>
            <p:nvPr/>
          </p:nvSpPr>
          <p:spPr bwMode="auto">
            <a:xfrm>
              <a:off x="1176" y="427"/>
              <a:ext cx="267"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6428" name="Oval 12">
              <a:extLst>
                <a:ext uri="{FF2B5EF4-FFF2-40B4-BE49-F238E27FC236}">
                  <a16:creationId xmlns:a16="http://schemas.microsoft.com/office/drawing/2014/main" id="{1C3A38D7-03B7-46F7-A4C1-0050B6F20FA5}"/>
                </a:ext>
              </a:extLst>
            </p:cNvPr>
            <p:cNvSpPr>
              <a:spLocks noChangeArrowheads="1"/>
            </p:cNvSpPr>
            <p:nvPr/>
          </p:nvSpPr>
          <p:spPr bwMode="auto">
            <a:xfrm>
              <a:off x="1176" y="1339"/>
              <a:ext cx="267"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6429" name="Text Box 13">
              <a:extLst>
                <a:ext uri="{FF2B5EF4-FFF2-40B4-BE49-F238E27FC236}">
                  <a16:creationId xmlns:a16="http://schemas.microsoft.com/office/drawing/2014/main" id="{7153546E-5D26-4804-8757-7656A4810E80}"/>
                </a:ext>
              </a:extLst>
            </p:cNvPr>
            <p:cNvSpPr txBox="1">
              <a:spLocks noChangeArrowheads="1"/>
            </p:cNvSpPr>
            <p:nvPr/>
          </p:nvSpPr>
          <p:spPr bwMode="auto">
            <a:xfrm>
              <a:off x="1201" y="39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0</a:t>
              </a:r>
              <a:endParaRPr kumimoji="1" lang="en-US" altLang="zh-CN" sz="2800">
                <a:ea typeface="宋体" panose="02010600030101010101" pitchFamily="2" charset="-122"/>
              </a:endParaRPr>
            </a:p>
          </p:txBody>
        </p:sp>
        <p:sp>
          <p:nvSpPr>
            <p:cNvPr id="316430" name="Text Box 14">
              <a:extLst>
                <a:ext uri="{FF2B5EF4-FFF2-40B4-BE49-F238E27FC236}">
                  <a16:creationId xmlns:a16="http://schemas.microsoft.com/office/drawing/2014/main" id="{12380F26-A29C-497B-A4C6-547002DFF70A}"/>
                </a:ext>
              </a:extLst>
            </p:cNvPr>
            <p:cNvSpPr txBox="1">
              <a:spLocks noChangeArrowheads="1"/>
            </p:cNvSpPr>
            <p:nvPr/>
          </p:nvSpPr>
          <p:spPr bwMode="auto">
            <a:xfrm>
              <a:off x="703" y="88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1</a:t>
              </a:r>
              <a:endParaRPr kumimoji="1" lang="en-US" altLang="zh-CN" sz="2800">
                <a:ea typeface="宋体" panose="02010600030101010101" pitchFamily="2" charset="-122"/>
              </a:endParaRPr>
            </a:p>
          </p:txBody>
        </p:sp>
        <p:sp>
          <p:nvSpPr>
            <p:cNvPr id="316431" name="Text Box 15">
              <a:extLst>
                <a:ext uri="{FF2B5EF4-FFF2-40B4-BE49-F238E27FC236}">
                  <a16:creationId xmlns:a16="http://schemas.microsoft.com/office/drawing/2014/main" id="{18A7B2F0-4F4F-459E-BF4F-6FCD0057EA17}"/>
                </a:ext>
              </a:extLst>
            </p:cNvPr>
            <p:cNvSpPr txBox="1">
              <a:spLocks noChangeArrowheads="1"/>
            </p:cNvSpPr>
            <p:nvPr/>
          </p:nvSpPr>
          <p:spPr bwMode="auto">
            <a:xfrm>
              <a:off x="1682" y="88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2</a:t>
              </a:r>
              <a:endParaRPr kumimoji="1" lang="en-US" altLang="zh-CN" sz="2800">
                <a:ea typeface="宋体" panose="02010600030101010101" pitchFamily="2" charset="-122"/>
              </a:endParaRPr>
            </a:p>
          </p:txBody>
        </p:sp>
        <p:sp>
          <p:nvSpPr>
            <p:cNvPr id="316432" name="Text Box 16">
              <a:extLst>
                <a:ext uri="{FF2B5EF4-FFF2-40B4-BE49-F238E27FC236}">
                  <a16:creationId xmlns:a16="http://schemas.microsoft.com/office/drawing/2014/main" id="{EFB194B8-745B-4A95-8237-6737A71A6040}"/>
                </a:ext>
              </a:extLst>
            </p:cNvPr>
            <p:cNvSpPr txBox="1">
              <a:spLocks noChangeArrowheads="1"/>
            </p:cNvSpPr>
            <p:nvPr/>
          </p:nvSpPr>
          <p:spPr bwMode="auto">
            <a:xfrm>
              <a:off x="1193" y="132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3</a:t>
              </a:r>
              <a:endParaRPr kumimoji="1" lang="en-US" altLang="zh-CN" sz="2800">
                <a:ea typeface="宋体" panose="02010600030101010101" pitchFamily="2" charset="-122"/>
              </a:endParaRPr>
            </a:p>
          </p:txBody>
        </p:sp>
        <p:sp>
          <p:nvSpPr>
            <p:cNvPr id="316434" name="Oval 18">
              <a:extLst>
                <a:ext uri="{FF2B5EF4-FFF2-40B4-BE49-F238E27FC236}">
                  <a16:creationId xmlns:a16="http://schemas.microsoft.com/office/drawing/2014/main" id="{7034D8BA-720B-46C0-B7A2-115AC303EB66}"/>
                </a:ext>
              </a:extLst>
            </p:cNvPr>
            <p:cNvSpPr>
              <a:spLocks noChangeArrowheads="1"/>
            </p:cNvSpPr>
            <p:nvPr/>
          </p:nvSpPr>
          <p:spPr bwMode="auto">
            <a:xfrm>
              <a:off x="1176" y="1867"/>
              <a:ext cx="267"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6435" name="Text Box 19">
              <a:extLst>
                <a:ext uri="{FF2B5EF4-FFF2-40B4-BE49-F238E27FC236}">
                  <a16:creationId xmlns:a16="http://schemas.microsoft.com/office/drawing/2014/main" id="{B3B152C4-828F-4453-A25D-C2FDF9158F84}"/>
                </a:ext>
              </a:extLst>
            </p:cNvPr>
            <p:cNvSpPr txBox="1">
              <a:spLocks noChangeArrowheads="1"/>
            </p:cNvSpPr>
            <p:nvPr/>
          </p:nvSpPr>
          <p:spPr bwMode="auto">
            <a:xfrm>
              <a:off x="1201" y="184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0</a:t>
              </a:r>
              <a:endParaRPr kumimoji="1" lang="en-US" altLang="zh-CN" sz="2800">
                <a:ea typeface="宋体" panose="02010600030101010101" pitchFamily="2" charset="-122"/>
              </a:endParaRPr>
            </a:p>
          </p:txBody>
        </p:sp>
        <p:sp>
          <p:nvSpPr>
            <p:cNvPr id="316436" name="Oval 20">
              <a:extLst>
                <a:ext uri="{FF2B5EF4-FFF2-40B4-BE49-F238E27FC236}">
                  <a16:creationId xmlns:a16="http://schemas.microsoft.com/office/drawing/2014/main" id="{23A74E3D-9CAA-45DB-9FB7-E77C09DE8481}"/>
                </a:ext>
              </a:extLst>
            </p:cNvPr>
            <p:cNvSpPr>
              <a:spLocks noChangeArrowheads="1"/>
            </p:cNvSpPr>
            <p:nvPr/>
          </p:nvSpPr>
          <p:spPr bwMode="auto">
            <a:xfrm>
              <a:off x="1176" y="2443"/>
              <a:ext cx="267"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6437" name="Text Box 21">
              <a:extLst>
                <a:ext uri="{FF2B5EF4-FFF2-40B4-BE49-F238E27FC236}">
                  <a16:creationId xmlns:a16="http://schemas.microsoft.com/office/drawing/2014/main" id="{BE618FE2-079F-4F21-94C8-92D937CC19F0}"/>
                </a:ext>
              </a:extLst>
            </p:cNvPr>
            <p:cNvSpPr txBox="1">
              <a:spLocks noChangeArrowheads="1"/>
            </p:cNvSpPr>
            <p:nvPr/>
          </p:nvSpPr>
          <p:spPr bwMode="auto">
            <a:xfrm>
              <a:off x="1201" y="242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1</a:t>
              </a:r>
              <a:endParaRPr kumimoji="1" lang="en-US" altLang="zh-CN" sz="2800">
                <a:ea typeface="宋体" panose="02010600030101010101" pitchFamily="2" charset="-122"/>
              </a:endParaRPr>
            </a:p>
          </p:txBody>
        </p:sp>
        <p:sp>
          <p:nvSpPr>
            <p:cNvPr id="316438" name="Oval 22">
              <a:extLst>
                <a:ext uri="{FF2B5EF4-FFF2-40B4-BE49-F238E27FC236}">
                  <a16:creationId xmlns:a16="http://schemas.microsoft.com/office/drawing/2014/main" id="{0F579BA1-4AD2-4F02-AD1E-E42DD9126CA5}"/>
                </a:ext>
              </a:extLst>
            </p:cNvPr>
            <p:cNvSpPr>
              <a:spLocks noChangeArrowheads="1"/>
            </p:cNvSpPr>
            <p:nvPr/>
          </p:nvSpPr>
          <p:spPr bwMode="auto">
            <a:xfrm>
              <a:off x="1176" y="3000"/>
              <a:ext cx="267"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6439" name="Text Box 23">
              <a:extLst>
                <a:ext uri="{FF2B5EF4-FFF2-40B4-BE49-F238E27FC236}">
                  <a16:creationId xmlns:a16="http://schemas.microsoft.com/office/drawing/2014/main" id="{A1820C90-6668-409D-BC06-1FE5F88D119C}"/>
                </a:ext>
              </a:extLst>
            </p:cNvPr>
            <p:cNvSpPr txBox="1">
              <a:spLocks noChangeArrowheads="1"/>
            </p:cNvSpPr>
            <p:nvPr/>
          </p:nvSpPr>
          <p:spPr bwMode="auto">
            <a:xfrm>
              <a:off x="1201" y="298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2</a:t>
              </a:r>
              <a:endParaRPr kumimoji="1" lang="en-US" altLang="zh-CN" sz="2800">
                <a:ea typeface="宋体" panose="02010600030101010101" pitchFamily="2" charset="-122"/>
              </a:endParaRPr>
            </a:p>
          </p:txBody>
        </p:sp>
        <p:sp>
          <p:nvSpPr>
            <p:cNvPr id="316440" name="Line 24">
              <a:extLst>
                <a:ext uri="{FF2B5EF4-FFF2-40B4-BE49-F238E27FC236}">
                  <a16:creationId xmlns:a16="http://schemas.microsoft.com/office/drawing/2014/main" id="{8A0A4C7C-2EDC-410A-B59A-F04798A1E936}"/>
                </a:ext>
              </a:extLst>
            </p:cNvPr>
            <p:cNvSpPr>
              <a:spLocks noChangeShapeType="1"/>
            </p:cNvSpPr>
            <p:nvPr/>
          </p:nvSpPr>
          <p:spPr bwMode="auto">
            <a:xfrm>
              <a:off x="1220" y="2376"/>
              <a:ext cx="45" cy="96"/>
            </a:xfrm>
            <a:prstGeom prst="line">
              <a:avLst/>
            </a:prstGeom>
            <a:noFill/>
            <a:ln w="28575">
              <a:solidFill>
                <a:srgbClr val="3399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41" name="Line 25">
              <a:extLst>
                <a:ext uri="{FF2B5EF4-FFF2-40B4-BE49-F238E27FC236}">
                  <a16:creationId xmlns:a16="http://schemas.microsoft.com/office/drawing/2014/main" id="{EB5344F9-ADE3-47C8-9147-B714D453E6B5}"/>
                </a:ext>
              </a:extLst>
            </p:cNvPr>
            <p:cNvSpPr>
              <a:spLocks noChangeShapeType="1"/>
            </p:cNvSpPr>
            <p:nvPr/>
          </p:nvSpPr>
          <p:spPr bwMode="auto">
            <a:xfrm rot="-9333363">
              <a:off x="1354" y="2136"/>
              <a:ext cx="44" cy="96"/>
            </a:xfrm>
            <a:prstGeom prst="line">
              <a:avLst/>
            </a:prstGeom>
            <a:noFill/>
            <a:ln w="28575">
              <a:solidFill>
                <a:srgbClr val="3399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316442" name="Object 26">
            <a:extLst>
              <a:ext uri="{FF2B5EF4-FFF2-40B4-BE49-F238E27FC236}">
                <a16:creationId xmlns:a16="http://schemas.microsoft.com/office/drawing/2014/main" id="{CAB21496-7E8E-4E9C-ABBE-32E37CE2697C}"/>
              </a:ext>
            </a:extLst>
          </p:cNvPr>
          <p:cNvGraphicFramePr>
            <a:graphicFrameLocks noChangeAspect="1"/>
          </p:cNvGraphicFramePr>
          <p:nvPr/>
        </p:nvGraphicFramePr>
        <p:xfrm>
          <a:off x="3492500" y="3232150"/>
          <a:ext cx="3505200" cy="1457325"/>
        </p:xfrm>
        <a:graphic>
          <a:graphicData uri="http://schemas.openxmlformats.org/presentationml/2006/ole">
            <mc:AlternateContent xmlns:mc="http://schemas.openxmlformats.org/markup-compatibility/2006">
              <mc:Choice xmlns:v="urn:schemas-microsoft-com:vml" Requires="v">
                <p:oleObj spid="_x0000_s316448" name="公式" r:id="rId5" imgW="1193760" imgH="533160" progId="Equation.3">
                  <p:embed/>
                </p:oleObj>
              </mc:Choice>
              <mc:Fallback>
                <p:oleObj name="公式" r:id="rId5" imgW="1193760" imgH="533160"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3232150"/>
                        <a:ext cx="3505200" cy="1457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DB0E1F6D-F3B0-4F97-B37E-7F978D7E798E}"/>
              </a:ext>
            </a:extLst>
          </p:cNvPr>
          <p:cNvSpPr>
            <a:spLocks noGrp="1"/>
          </p:cNvSpPr>
          <p:nvPr>
            <p:ph type="sldNum" sz="quarter" idx="11"/>
          </p:nvPr>
        </p:nvSpPr>
        <p:spPr/>
        <p:txBody>
          <a:bodyPr/>
          <a:lstStyle/>
          <a:p>
            <a:r>
              <a:rPr lang="en-US" altLang="zh-CN"/>
              <a:t>146-</a:t>
            </a:r>
            <a:fld id="{5CF66764-065F-41A3-A665-FB9266A63635}" type="slidenum">
              <a:rPr lang="en-US" altLang="zh-CN"/>
              <a:pPr/>
              <a:t>17</a:t>
            </a:fld>
            <a:endParaRPr lang="en-US" altLang="zh-CN"/>
          </a:p>
        </p:txBody>
      </p:sp>
      <p:sp>
        <p:nvSpPr>
          <p:cNvPr id="317442" name="Rectangle 2">
            <a:extLst>
              <a:ext uri="{FF2B5EF4-FFF2-40B4-BE49-F238E27FC236}">
                <a16:creationId xmlns:a16="http://schemas.microsoft.com/office/drawing/2014/main" id="{C6A7D4F2-1AEE-461D-AEA7-D3AECA983B72}"/>
              </a:ext>
            </a:extLst>
          </p:cNvPr>
          <p:cNvSpPr>
            <a:spLocks noGrp="1" noChangeArrowheads="1"/>
          </p:cNvSpPr>
          <p:nvPr>
            <p:ph type="body" idx="1"/>
          </p:nvPr>
        </p:nvSpPr>
        <p:spPr>
          <a:xfrm>
            <a:off x="558800" y="661988"/>
            <a:ext cx="8153400" cy="273050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在有向图中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统计第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行 </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的个数可得顶点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a:t>
            </a:r>
            <a:r>
              <a:rPr lang="zh-CN" altLang="en-US" sz="3000" b="1">
                <a:solidFill>
                  <a:schemeClr val="tx2"/>
                </a:solidFill>
                <a:latin typeface="Times New Roman" panose="02020603050405020304" pitchFamily="18" charset="0"/>
                <a:ea typeface="仿宋_GB2312" pitchFamily="49" charset="-122"/>
              </a:rPr>
              <a:t>出度</a:t>
            </a:r>
            <a:r>
              <a:rPr lang="zh-CN" altLang="en-US" sz="3000" b="1">
                <a:latin typeface="Times New Roman" panose="02020603050405020304" pitchFamily="18" charset="0"/>
                <a:ea typeface="仿宋_GB2312" pitchFamily="49" charset="-122"/>
              </a:rPr>
              <a:t>，统计第 </a:t>
            </a:r>
            <a:r>
              <a:rPr lang="en-US" altLang="zh-CN" sz="3000" b="1" i="1">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列 </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的个数可得顶点 </a:t>
            </a:r>
            <a:r>
              <a:rPr lang="en-US" altLang="zh-CN" sz="3000" b="1" i="1">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a:t>
            </a:r>
            <a:r>
              <a:rPr lang="zh-CN" altLang="en-US" sz="3000" b="1">
                <a:solidFill>
                  <a:schemeClr val="tx2"/>
                </a:solidFill>
                <a:latin typeface="Times New Roman" panose="02020603050405020304" pitchFamily="18" charset="0"/>
                <a:ea typeface="仿宋_GB2312" pitchFamily="49" charset="-122"/>
              </a:rPr>
              <a:t>入度</a:t>
            </a:r>
            <a:r>
              <a:rPr lang="zh-CN" altLang="en-US" sz="3000" b="1">
                <a:latin typeface="Times New Roman" panose="02020603050405020304" pitchFamily="18" charset="0"/>
                <a:ea typeface="仿宋_GB2312" pitchFamily="49" charset="-122"/>
              </a:rPr>
              <a:t>。</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在无向图中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统计第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zh-CN" sz="3000" b="1">
                <a:latin typeface="Times New Roman" panose="02020603050405020304" pitchFamily="18" charset="0"/>
                <a:ea typeface="仿宋_GB2312" pitchFamily="49" charset="-122"/>
              </a:rPr>
              <a:t>行 (列) 1 的个数可得顶点</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zh-CN" sz="3000" b="1">
                <a:latin typeface="Times New Roman" panose="02020603050405020304" pitchFamily="18" charset="0"/>
                <a:ea typeface="仿宋_GB2312" pitchFamily="49" charset="-122"/>
              </a:rPr>
              <a:t>的</a:t>
            </a:r>
            <a:r>
              <a:rPr lang="zh-CN" altLang="zh-CN" sz="3000" b="1">
                <a:solidFill>
                  <a:schemeClr val="tx2"/>
                </a:solidFill>
                <a:latin typeface="Times New Roman" panose="02020603050405020304" pitchFamily="18" charset="0"/>
                <a:ea typeface="仿宋_GB2312" pitchFamily="49" charset="-122"/>
              </a:rPr>
              <a:t>度</a:t>
            </a:r>
            <a:r>
              <a:rPr lang="zh-CN" altLang="zh-CN" sz="3000" b="1">
                <a:latin typeface="Times New Roman" panose="02020603050405020304" pitchFamily="18" charset="0"/>
                <a:ea typeface="仿宋_GB2312" pitchFamily="49" charset="-122"/>
              </a:rPr>
              <a:t>。</a:t>
            </a:r>
            <a:endParaRPr lang="zh-CN" altLang="en-US" sz="3000" b="1">
              <a:latin typeface="Times New Roman" panose="02020603050405020304" pitchFamily="18" charset="0"/>
              <a:ea typeface="仿宋_GB2312" pitchFamily="49" charset="-122"/>
            </a:endParaRPr>
          </a:p>
        </p:txBody>
      </p:sp>
      <p:sp>
        <p:nvSpPr>
          <p:cNvPr id="317443" name="Rectangle 3">
            <a:extLst>
              <a:ext uri="{FF2B5EF4-FFF2-40B4-BE49-F238E27FC236}">
                <a16:creationId xmlns:a16="http://schemas.microsoft.com/office/drawing/2014/main" id="{70302D5C-59F7-4F54-9F88-0AE6A04B5C94}"/>
              </a:ext>
            </a:extLst>
          </p:cNvPr>
          <p:cNvSpPr>
            <a:spLocks noGrp="1" noChangeArrowheads="1"/>
          </p:cNvSpPr>
          <p:nvPr>
            <p:ph type="title"/>
          </p:nvPr>
        </p:nvSpPr>
        <p:spPr>
          <a:xfrm>
            <a:off x="582613" y="3427413"/>
            <a:ext cx="3810000" cy="685800"/>
          </a:xfrm>
          <a:noFill/>
          <a:ln/>
        </p:spPr>
        <p:txBody>
          <a:bodyPr/>
          <a:lstStyle/>
          <a:p>
            <a:pPr algn="just"/>
            <a:r>
              <a:rPr lang="zh-CN" altLang="en-US" sz="3200" b="1">
                <a:ea typeface="仿宋_GB2312" pitchFamily="49" charset="-122"/>
              </a:rPr>
              <a:t>网络的邻接矩阵</a:t>
            </a:r>
            <a:endParaRPr lang="zh-CN" altLang="en-US" sz="5400" b="1">
              <a:ea typeface="仿宋_GB2312" pitchFamily="49" charset="-122"/>
            </a:endParaRPr>
          </a:p>
        </p:txBody>
      </p:sp>
      <p:graphicFrame>
        <p:nvGraphicFramePr>
          <p:cNvPr id="317444" name="Object 4">
            <a:extLst>
              <a:ext uri="{FF2B5EF4-FFF2-40B4-BE49-F238E27FC236}">
                <a16:creationId xmlns:a16="http://schemas.microsoft.com/office/drawing/2014/main" id="{DF85A011-4729-419F-940A-0620CAE8A32C}"/>
              </a:ext>
            </a:extLst>
          </p:cNvPr>
          <p:cNvGraphicFramePr>
            <a:graphicFrameLocks noChangeAspect="1"/>
          </p:cNvGraphicFramePr>
          <p:nvPr/>
        </p:nvGraphicFramePr>
        <p:xfrm>
          <a:off x="533400" y="4167188"/>
          <a:ext cx="8001000" cy="1422400"/>
        </p:xfrm>
        <a:graphic>
          <a:graphicData uri="http://schemas.openxmlformats.org/presentationml/2006/ole">
            <mc:AlternateContent xmlns:mc="http://schemas.openxmlformats.org/markup-compatibility/2006">
              <mc:Choice xmlns:v="urn:schemas-microsoft-com:vml" Requires="v">
                <p:oleObj spid="_x0000_s317447" name="公式" r:id="rId3" imgW="3543120" imgH="660240" progId="Equation.3">
                  <p:embed/>
                </p:oleObj>
              </mc:Choice>
              <mc:Fallback>
                <p:oleObj name="公式" r:id="rId3" imgW="3543120" imgH="6602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167188"/>
                        <a:ext cx="8001000" cy="142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4">
            <a:extLst>
              <a:ext uri="{FF2B5EF4-FFF2-40B4-BE49-F238E27FC236}">
                <a16:creationId xmlns:a16="http://schemas.microsoft.com/office/drawing/2014/main" id="{7C1EDAD2-09BC-44F0-A57A-38444567C9DD}"/>
              </a:ext>
            </a:extLst>
          </p:cNvPr>
          <p:cNvSpPr>
            <a:spLocks noGrp="1"/>
          </p:cNvSpPr>
          <p:nvPr>
            <p:ph type="sldNum" sz="quarter" idx="11"/>
          </p:nvPr>
        </p:nvSpPr>
        <p:spPr/>
        <p:txBody>
          <a:bodyPr/>
          <a:lstStyle/>
          <a:p>
            <a:r>
              <a:rPr lang="en-US" altLang="zh-CN"/>
              <a:t>146-</a:t>
            </a:r>
            <a:fld id="{69ED3B3A-9CA8-48E7-A853-9B2CE2496FB7}" type="slidenum">
              <a:rPr lang="en-US" altLang="zh-CN"/>
              <a:pPr/>
              <a:t>18</a:t>
            </a:fld>
            <a:endParaRPr lang="en-US" altLang="zh-CN"/>
          </a:p>
        </p:txBody>
      </p:sp>
      <p:graphicFrame>
        <p:nvGraphicFramePr>
          <p:cNvPr id="318492" name="Object 28">
            <a:extLst>
              <a:ext uri="{FF2B5EF4-FFF2-40B4-BE49-F238E27FC236}">
                <a16:creationId xmlns:a16="http://schemas.microsoft.com/office/drawing/2014/main" id="{107A0A97-1B8B-431B-966A-5F0D3562FB88}"/>
              </a:ext>
            </a:extLst>
          </p:cNvPr>
          <p:cNvGraphicFramePr>
            <a:graphicFrameLocks noChangeAspect="1"/>
          </p:cNvGraphicFramePr>
          <p:nvPr/>
        </p:nvGraphicFramePr>
        <p:xfrm>
          <a:off x="3911600" y="1146175"/>
          <a:ext cx="3860800" cy="1778000"/>
        </p:xfrm>
        <a:graphic>
          <a:graphicData uri="http://schemas.openxmlformats.org/presentationml/2006/ole">
            <mc:AlternateContent xmlns:mc="http://schemas.openxmlformats.org/markup-compatibility/2006">
              <mc:Choice xmlns:v="urn:schemas-microsoft-com:vml" Requires="v">
                <p:oleObj spid="_x0000_s318504" name="公式" r:id="rId3" imgW="1473120" imgH="660240" progId="Equation.3">
                  <p:embed/>
                </p:oleObj>
              </mc:Choice>
              <mc:Fallback>
                <p:oleObj name="公式" r:id="rId3" imgW="1473120" imgH="66024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1600" y="1146175"/>
                        <a:ext cx="386080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8500" name="Group 36">
            <a:extLst>
              <a:ext uri="{FF2B5EF4-FFF2-40B4-BE49-F238E27FC236}">
                <a16:creationId xmlns:a16="http://schemas.microsoft.com/office/drawing/2014/main" id="{524837D0-E735-4D3B-8F1D-FEFA93B77AC9}"/>
              </a:ext>
            </a:extLst>
          </p:cNvPr>
          <p:cNvGrpSpPr>
            <a:grpSpLocks/>
          </p:cNvGrpSpPr>
          <p:nvPr/>
        </p:nvGrpSpPr>
        <p:grpSpPr bwMode="auto">
          <a:xfrm>
            <a:off x="831850" y="522288"/>
            <a:ext cx="2571750" cy="3159125"/>
            <a:chOff x="524" y="210"/>
            <a:chExt cx="1620" cy="1990"/>
          </a:xfrm>
        </p:grpSpPr>
        <p:sp>
          <p:nvSpPr>
            <p:cNvPr id="318468" name="Oval 4">
              <a:extLst>
                <a:ext uri="{FF2B5EF4-FFF2-40B4-BE49-F238E27FC236}">
                  <a16:creationId xmlns:a16="http://schemas.microsoft.com/office/drawing/2014/main" id="{71383980-2718-4238-A0D9-656A3EA86DFD}"/>
                </a:ext>
              </a:extLst>
            </p:cNvPr>
            <p:cNvSpPr>
              <a:spLocks noChangeArrowheads="1"/>
            </p:cNvSpPr>
            <p:nvPr/>
          </p:nvSpPr>
          <p:spPr bwMode="auto">
            <a:xfrm>
              <a:off x="620" y="480"/>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469" name="Oval 5">
              <a:extLst>
                <a:ext uri="{FF2B5EF4-FFF2-40B4-BE49-F238E27FC236}">
                  <a16:creationId xmlns:a16="http://schemas.microsoft.com/office/drawing/2014/main" id="{8B1026E1-498D-4452-9F57-D297A45C1D8E}"/>
                </a:ext>
              </a:extLst>
            </p:cNvPr>
            <p:cNvSpPr>
              <a:spLocks noChangeArrowheads="1"/>
            </p:cNvSpPr>
            <p:nvPr/>
          </p:nvSpPr>
          <p:spPr bwMode="auto">
            <a:xfrm>
              <a:off x="1772" y="480"/>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470" name="Oval 6">
              <a:extLst>
                <a:ext uri="{FF2B5EF4-FFF2-40B4-BE49-F238E27FC236}">
                  <a16:creationId xmlns:a16="http://schemas.microsoft.com/office/drawing/2014/main" id="{44D6FE00-CFA4-4BAE-B09F-5C2C46D73782}"/>
                </a:ext>
              </a:extLst>
            </p:cNvPr>
            <p:cNvSpPr>
              <a:spLocks noChangeArrowheads="1"/>
            </p:cNvSpPr>
            <p:nvPr/>
          </p:nvSpPr>
          <p:spPr bwMode="auto">
            <a:xfrm>
              <a:off x="624" y="1728"/>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471" name="Oval 7">
              <a:extLst>
                <a:ext uri="{FF2B5EF4-FFF2-40B4-BE49-F238E27FC236}">
                  <a16:creationId xmlns:a16="http://schemas.microsoft.com/office/drawing/2014/main" id="{57555042-925C-4006-9F48-D9CFCD6F25C6}"/>
                </a:ext>
              </a:extLst>
            </p:cNvPr>
            <p:cNvSpPr>
              <a:spLocks noChangeArrowheads="1"/>
            </p:cNvSpPr>
            <p:nvPr/>
          </p:nvSpPr>
          <p:spPr bwMode="auto">
            <a:xfrm>
              <a:off x="1776" y="1728"/>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472" name="Line 8">
              <a:extLst>
                <a:ext uri="{FF2B5EF4-FFF2-40B4-BE49-F238E27FC236}">
                  <a16:creationId xmlns:a16="http://schemas.microsoft.com/office/drawing/2014/main" id="{686BBDF0-9290-451A-9B43-2BCD050F83F0}"/>
                </a:ext>
              </a:extLst>
            </p:cNvPr>
            <p:cNvSpPr>
              <a:spLocks noChangeShapeType="1"/>
            </p:cNvSpPr>
            <p:nvPr/>
          </p:nvSpPr>
          <p:spPr bwMode="auto">
            <a:xfrm flipV="1">
              <a:off x="768" y="768"/>
              <a:ext cx="0" cy="960"/>
            </a:xfrm>
            <a:prstGeom prst="line">
              <a:avLst/>
            </a:prstGeom>
            <a:noFill/>
            <a:ln w="28575">
              <a:solidFill>
                <a:schemeClr val="tx2"/>
              </a:solidFill>
              <a:round/>
              <a:headEnd type="stealth" w="lg"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473" name="Line 9">
              <a:extLst>
                <a:ext uri="{FF2B5EF4-FFF2-40B4-BE49-F238E27FC236}">
                  <a16:creationId xmlns:a16="http://schemas.microsoft.com/office/drawing/2014/main" id="{874B1EF2-8046-4E2A-B127-8782D4FB38BB}"/>
                </a:ext>
              </a:extLst>
            </p:cNvPr>
            <p:cNvSpPr>
              <a:spLocks noChangeShapeType="1"/>
            </p:cNvSpPr>
            <p:nvPr/>
          </p:nvSpPr>
          <p:spPr bwMode="auto">
            <a:xfrm flipV="1">
              <a:off x="1916" y="768"/>
              <a:ext cx="0" cy="960"/>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474" name="Line 10">
              <a:extLst>
                <a:ext uri="{FF2B5EF4-FFF2-40B4-BE49-F238E27FC236}">
                  <a16:creationId xmlns:a16="http://schemas.microsoft.com/office/drawing/2014/main" id="{1EDF96D2-312F-4305-B168-2E4C13858A9D}"/>
                </a:ext>
              </a:extLst>
            </p:cNvPr>
            <p:cNvSpPr>
              <a:spLocks noChangeShapeType="1"/>
            </p:cNvSpPr>
            <p:nvPr/>
          </p:nvSpPr>
          <p:spPr bwMode="auto">
            <a:xfrm>
              <a:off x="912" y="1872"/>
              <a:ext cx="864" cy="0"/>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475" name="Line 11">
              <a:extLst>
                <a:ext uri="{FF2B5EF4-FFF2-40B4-BE49-F238E27FC236}">
                  <a16:creationId xmlns:a16="http://schemas.microsoft.com/office/drawing/2014/main" id="{18171A07-EA57-4799-BCEF-8C746DAE4260}"/>
                </a:ext>
              </a:extLst>
            </p:cNvPr>
            <p:cNvSpPr>
              <a:spLocks noChangeShapeType="1"/>
            </p:cNvSpPr>
            <p:nvPr/>
          </p:nvSpPr>
          <p:spPr bwMode="auto">
            <a:xfrm flipV="1">
              <a:off x="860" y="754"/>
              <a:ext cx="977" cy="1022"/>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480" name="Text Box 16">
              <a:extLst>
                <a:ext uri="{FF2B5EF4-FFF2-40B4-BE49-F238E27FC236}">
                  <a16:creationId xmlns:a16="http://schemas.microsoft.com/office/drawing/2014/main" id="{F9FCCF21-5399-4114-AFE5-448ECE3C3164}"/>
                </a:ext>
              </a:extLst>
            </p:cNvPr>
            <p:cNvSpPr txBox="1">
              <a:spLocks noChangeArrowheads="1"/>
            </p:cNvSpPr>
            <p:nvPr/>
          </p:nvSpPr>
          <p:spPr bwMode="auto">
            <a:xfrm>
              <a:off x="1244" y="21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8</a:t>
              </a:r>
              <a:endParaRPr kumimoji="1" lang="en-US" altLang="zh-CN" sz="2800">
                <a:ea typeface="宋体" panose="02010600030101010101" pitchFamily="2" charset="-122"/>
              </a:endParaRPr>
            </a:p>
          </p:txBody>
        </p:sp>
        <p:sp>
          <p:nvSpPr>
            <p:cNvPr id="318481" name="Text Box 17">
              <a:extLst>
                <a:ext uri="{FF2B5EF4-FFF2-40B4-BE49-F238E27FC236}">
                  <a16:creationId xmlns:a16="http://schemas.microsoft.com/office/drawing/2014/main" id="{5B59AC31-C7C8-49AD-BE45-C1AA7052E73C}"/>
                </a:ext>
              </a:extLst>
            </p:cNvPr>
            <p:cNvSpPr txBox="1">
              <a:spLocks noChangeArrowheads="1"/>
            </p:cNvSpPr>
            <p:nvPr/>
          </p:nvSpPr>
          <p:spPr bwMode="auto">
            <a:xfrm>
              <a:off x="1244" y="67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6</a:t>
              </a:r>
              <a:endParaRPr kumimoji="1" lang="en-US" altLang="zh-CN" sz="2800">
                <a:ea typeface="宋体" panose="02010600030101010101" pitchFamily="2" charset="-122"/>
              </a:endParaRPr>
            </a:p>
          </p:txBody>
        </p:sp>
        <p:sp>
          <p:nvSpPr>
            <p:cNvPr id="318482" name="Text Box 18">
              <a:extLst>
                <a:ext uri="{FF2B5EF4-FFF2-40B4-BE49-F238E27FC236}">
                  <a16:creationId xmlns:a16="http://schemas.microsoft.com/office/drawing/2014/main" id="{B44BDC20-B715-4E5F-8DED-6080D1BCC1D5}"/>
                </a:ext>
              </a:extLst>
            </p:cNvPr>
            <p:cNvSpPr txBox="1">
              <a:spLocks noChangeArrowheads="1"/>
            </p:cNvSpPr>
            <p:nvPr/>
          </p:nvSpPr>
          <p:spPr bwMode="auto">
            <a:xfrm>
              <a:off x="524" y="108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3</a:t>
              </a:r>
              <a:endParaRPr kumimoji="1" lang="en-US" altLang="zh-CN" sz="2800">
                <a:ea typeface="宋体" panose="02010600030101010101" pitchFamily="2" charset="-122"/>
              </a:endParaRPr>
            </a:p>
          </p:txBody>
        </p:sp>
        <p:sp>
          <p:nvSpPr>
            <p:cNvPr id="318483" name="Text Box 19">
              <a:extLst>
                <a:ext uri="{FF2B5EF4-FFF2-40B4-BE49-F238E27FC236}">
                  <a16:creationId xmlns:a16="http://schemas.microsoft.com/office/drawing/2014/main" id="{B1D9FA3F-6963-4539-AFD0-4E851A8FF6F4}"/>
                </a:ext>
              </a:extLst>
            </p:cNvPr>
            <p:cNvSpPr txBox="1">
              <a:spLocks noChangeArrowheads="1"/>
            </p:cNvSpPr>
            <p:nvPr/>
          </p:nvSpPr>
          <p:spPr bwMode="auto">
            <a:xfrm>
              <a:off x="1248" y="187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1</a:t>
              </a:r>
              <a:endParaRPr kumimoji="1" lang="en-US" altLang="zh-CN" sz="2800">
                <a:ea typeface="宋体" panose="02010600030101010101" pitchFamily="2" charset="-122"/>
              </a:endParaRPr>
            </a:p>
          </p:txBody>
        </p:sp>
        <p:sp>
          <p:nvSpPr>
            <p:cNvPr id="318484" name="Text Box 20">
              <a:extLst>
                <a:ext uri="{FF2B5EF4-FFF2-40B4-BE49-F238E27FC236}">
                  <a16:creationId xmlns:a16="http://schemas.microsoft.com/office/drawing/2014/main" id="{AF6721C9-B10F-4D16-8CFA-40AF8C8D902A}"/>
                </a:ext>
              </a:extLst>
            </p:cNvPr>
            <p:cNvSpPr txBox="1">
              <a:spLocks noChangeArrowheads="1"/>
            </p:cNvSpPr>
            <p:nvPr/>
          </p:nvSpPr>
          <p:spPr bwMode="auto">
            <a:xfrm>
              <a:off x="1916" y="108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2</a:t>
              </a:r>
              <a:endParaRPr kumimoji="1" lang="en-US" altLang="zh-CN" sz="2800">
                <a:ea typeface="宋体" panose="02010600030101010101" pitchFamily="2" charset="-122"/>
              </a:endParaRPr>
            </a:p>
          </p:txBody>
        </p:sp>
        <p:sp>
          <p:nvSpPr>
            <p:cNvPr id="318485" name="Text Box 21">
              <a:extLst>
                <a:ext uri="{FF2B5EF4-FFF2-40B4-BE49-F238E27FC236}">
                  <a16:creationId xmlns:a16="http://schemas.microsoft.com/office/drawing/2014/main" id="{73A080C1-2BAE-4700-A0E5-04877DECA881}"/>
                </a:ext>
              </a:extLst>
            </p:cNvPr>
            <p:cNvSpPr txBox="1">
              <a:spLocks noChangeArrowheads="1"/>
            </p:cNvSpPr>
            <p:nvPr/>
          </p:nvSpPr>
          <p:spPr bwMode="auto">
            <a:xfrm>
              <a:off x="860" y="105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9</a:t>
              </a:r>
              <a:endParaRPr kumimoji="1" lang="en-US" altLang="zh-CN" sz="2800">
                <a:ea typeface="宋体" panose="02010600030101010101" pitchFamily="2" charset="-122"/>
              </a:endParaRPr>
            </a:p>
          </p:txBody>
        </p:sp>
        <p:sp>
          <p:nvSpPr>
            <p:cNvPr id="318486" name="Text Box 22">
              <a:extLst>
                <a:ext uri="{FF2B5EF4-FFF2-40B4-BE49-F238E27FC236}">
                  <a16:creationId xmlns:a16="http://schemas.microsoft.com/office/drawing/2014/main" id="{38BE8B3A-21A9-4354-8714-C83407F7165D}"/>
                </a:ext>
              </a:extLst>
            </p:cNvPr>
            <p:cNvSpPr txBox="1">
              <a:spLocks noChangeArrowheads="1"/>
            </p:cNvSpPr>
            <p:nvPr/>
          </p:nvSpPr>
          <p:spPr bwMode="auto">
            <a:xfrm>
              <a:off x="1586" y="109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5</a:t>
              </a:r>
              <a:endParaRPr kumimoji="1" lang="en-US" altLang="zh-CN" sz="2800">
                <a:ea typeface="宋体" panose="02010600030101010101" pitchFamily="2" charset="-122"/>
              </a:endParaRPr>
            </a:p>
          </p:txBody>
        </p:sp>
        <p:sp>
          <p:nvSpPr>
            <p:cNvPr id="318487" name="Text Box 23">
              <a:extLst>
                <a:ext uri="{FF2B5EF4-FFF2-40B4-BE49-F238E27FC236}">
                  <a16:creationId xmlns:a16="http://schemas.microsoft.com/office/drawing/2014/main" id="{3A96BE3B-186E-4C84-99D5-1F0475ABB917}"/>
                </a:ext>
              </a:extLst>
            </p:cNvPr>
            <p:cNvSpPr txBox="1">
              <a:spLocks noChangeArrowheads="1"/>
            </p:cNvSpPr>
            <p:nvPr/>
          </p:nvSpPr>
          <p:spPr bwMode="auto">
            <a:xfrm>
              <a:off x="1066" y="143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4</a:t>
              </a:r>
              <a:endParaRPr kumimoji="1" lang="en-US" altLang="zh-CN" sz="2800">
                <a:ea typeface="宋体" panose="02010600030101010101" pitchFamily="2" charset="-122"/>
              </a:endParaRPr>
            </a:p>
          </p:txBody>
        </p:sp>
        <p:sp>
          <p:nvSpPr>
            <p:cNvPr id="318488" name="Text Box 24">
              <a:extLst>
                <a:ext uri="{FF2B5EF4-FFF2-40B4-BE49-F238E27FC236}">
                  <a16:creationId xmlns:a16="http://schemas.microsoft.com/office/drawing/2014/main" id="{ACCC0F76-3CD7-4BE9-97BA-F9E7F00F4028}"/>
                </a:ext>
              </a:extLst>
            </p:cNvPr>
            <p:cNvSpPr txBox="1">
              <a:spLocks noChangeArrowheads="1"/>
            </p:cNvSpPr>
            <p:nvPr/>
          </p:nvSpPr>
          <p:spPr bwMode="auto">
            <a:xfrm>
              <a:off x="657" y="45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2</a:t>
              </a:r>
              <a:endParaRPr kumimoji="1" lang="en-US" altLang="zh-CN" sz="2800">
                <a:ea typeface="宋体" panose="02010600030101010101" pitchFamily="2" charset="-122"/>
              </a:endParaRPr>
            </a:p>
          </p:txBody>
        </p:sp>
        <p:sp>
          <p:nvSpPr>
            <p:cNvPr id="318489" name="Text Box 25">
              <a:extLst>
                <a:ext uri="{FF2B5EF4-FFF2-40B4-BE49-F238E27FC236}">
                  <a16:creationId xmlns:a16="http://schemas.microsoft.com/office/drawing/2014/main" id="{7396CF6F-B23E-4A13-A53E-A344C8993BEF}"/>
                </a:ext>
              </a:extLst>
            </p:cNvPr>
            <p:cNvSpPr txBox="1">
              <a:spLocks noChangeArrowheads="1"/>
            </p:cNvSpPr>
            <p:nvPr/>
          </p:nvSpPr>
          <p:spPr bwMode="auto">
            <a:xfrm>
              <a:off x="657" y="170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0</a:t>
              </a:r>
              <a:endParaRPr kumimoji="1" lang="en-US" altLang="zh-CN" sz="2800">
                <a:ea typeface="宋体" panose="02010600030101010101" pitchFamily="2" charset="-122"/>
              </a:endParaRPr>
            </a:p>
          </p:txBody>
        </p:sp>
        <p:sp>
          <p:nvSpPr>
            <p:cNvPr id="318490" name="Text Box 26">
              <a:extLst>
                <a:ext uri="{FF2B5EF4-FFF2-40B4-BE49-F238E27FC236}">
                  <a16:creationId xmlns:a16="http://schemas.microsoft.com/office/drawing/2014/main" id="{A85C8E91-153C-4028-9A31-3F2FD8BB1C9F}"/>
                </a:ext>
              </a:extLst>
            </p:cNvPr>
            <p:cNvSpPr txBox="1">
              <a:spLocks noChangeArrowheads="1"/>
            </p:cNvSpPr>
            <p:nvPr/>
          </p:nvSpPr>
          <p:spPr bwMode="auto">
            <a:xfrm>
              <a:off x="1809" y="45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3</a:t>
              </a:r>
              <a:endParaRPr kumimoji="1" lang="en-US" altLang="zh-CN" sz="2800">
                <a:ea typeface="宋体" panose="02010600030101010101" pitchFamily="2" charset="-122"/>
              </a:endParaRPr>
            </a:p>
          </p:txBody>
        </p:sp>
        <p:sp>
          <p:nvSpPr>
            <p:cNvPr id="318491" name="Text Box 27">
              <a:extLst>
                <a:ext uri="{FF2B5EF4-FFF2-40B4-BE49-F238E27FC236}">
                  <a16:creationId xmlns:a16="http://schemas.microsoft.com/office/drawing/2014/main" id="{4AF2F8A8-0534-4F8E-902F-62D2C85E4D1B}"/>
                </a:ext>
              </a:extLst>
            </p:cNvPr>
            <p:cNvSpPr txBox="1">
              <a:spLocks noChangeArrowheads="1"/>
            </p:cNvSpPr>
            <p:nvPr/>
          </p:nvSpPr>
          <p:spPr bwMode="auto">
            <a:xfrm>
              <a:off x="1813" y="170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1</a:t>
              </a:r>
              <a:endParaRPr kumimoji="1" lang="en-US" altLang="zh-CN" sz="2800">
                <a:ea typeface="宋体" panose="02010600030101010101" pitchFamily="2" charset="-122"/>
              </a:endParaRPr>
            </a:p>
          </p:txBody>
        </p:sp>
        <p:sp>
          <p:nvSpPr>
            <p:cNvPr id="318495" name="Freeform 31">
              <a:extLst>
                <a:ext uri="{FF2B5EF4-FFF2-40B4-BE49-F238E27FC236}">
                  <a16:creationId xmlns:a16="http://schemas.microsoft.com/office/drawing/2014/main" id="{C58F2DDC-36DD-4556-B7A1-8637DB1C0838}"/>
                </a:ext>
              </a:extLst>
            </p:cNvPr>
            <p:cNvSpPr>
              <a:spLocks/>
            </p:cNvSpPr>
            <p:nvPr/>
          </p:nvSpPr>
          <p:spPr bwMode="auto">
            <a:xfrm>
              <a:off x="907" y="504"/>
              <a:ext cx="862" cy="91"/>
            </a:xfrm>
            <a:custGeom>
              <a:avLst/>
              <a:gdLst>
                <a:gd name="T0" fmla="*/ 0 w 839"/>
                <a:gd name="T1" fmla="*/ 90 h 113"/>
                <a:gd name="T2" fmla="*/ 227 w 839"/>
                <a:gd name="T3" fmla="*/ 22 h 113"/>
                <a:gd name="T4" fmla="*/ 408 w 839"/>
                <a:gd name="T5" fmla="*/ 0 h 113"/>
                <a:gd name="T6" fmla="*/ 567 w 839"/>
                <a:gd name="T7" fmla="*/ 22 h 113"/>
                <a:gd name="T8" fmla="*/ 726 w 839"/>
                <a:gd name="T9" fmla="*/ 68 h 113"/>
                <a:gd name="T10" fmla="*/ 839 w 839"/>
                <a:gd name="T11" fmla="*/ 113 h 113"/>
              </a:gdLst>
              <a:ahLst/>
              <a:cxnLst>
                <a:cxn ang="0">
                  <a:pos x="T0" y="T1"/>
                </a:cxn>
                <a:cxn ang="0">
                  <a:pos x="T2" y="T3"/>
                </a:cxn>
                <a:cxn ang="0">
                  <a:pos x="T4" y="T5"/>
                </a:cxn>
                <a:cxn ang="0">
                  <a:pos x="T6" y="T7"/>
                </a:cxn>
                <a:cxn ang="0">
                  <a:pos x="T8" y="T9"/>
                </a:cxn>
                <a:cxn ang="0">
                  <a:pos x="T10" y="T11"/>
                </a:cxn>
              </a:cxnLst>
              <a:rect l="0" t="0" r="r" b="b"/>
              <a:pathLst>
                <a:path w="839" h="113">
                  <a:moveTo>
                    <a:pt x="0" y="90"/>
                  </a:moveTo>
                  <a:cubicBezTo>
                    <a:pt x="79" y="63"/>
                    <a:pt x="159" y="37"/>
                    <a:pt x="227" y="22"/>
                  </a:cubicBezTo>
                  <a:cubicBezTo>
                    <a:pt x="295" y="7"/>
                    <a:pt x="351" y="0"/>
                    <a:pt x="408" y="0"/>
                  </a:cubicBezTo>
                  <a:cubicBezTo>
                    <a:pt x="465" y="0"/>
                    <a:pt x="514" y="11"/>
                    <a:pt x="567" y="22"/>
                  </a:cubicBezTo>
                  <a:cubicBezTo>
                    <a:pt x="620" y="33"/>
                    <a:pt x="681" y="53"/>
                    <a:pt x="726" y="68"/>
                  </a:cubicBezTo>
                  <a:cubicBezTo>
                    <a:pt x="771" y="83"/>
                    <a:pt x="820" y="106"/>
                    <a:pt x="839" y="113"/>
                  </a:cubicBezTo>
                </a:path>
              </a:pathLst>
            </a:custGeom>
            <a:noFill/>
            <a:ln w="28575" cap="flat" cmpd="sng">
              <a:solidFill>
                <a:schemeClr val="tx2"/>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318496" name="Freeform 32">
              <a:extLst>
                <a:ext uri="{FF2B5EF4-FFF2-40B4-BE49-F238E27FC236}">
                  <a16:creationId xmlns:a16="http://schemas.microsoft.com/office/drawing/2014/main" id="{C67CBE2B-741F-412C-9F21-A3EBD0B36BE4}"/>
                </a:ext>
              </a:extLst>
            </p:cNvPr>
            <p:cNvSpPr>
              <a:spLocks/>
            </p:cNvSpPr>
            <p:nvPr/>
          </p:nvSpPr>
          <p:spPr bwMode="auto">
            <a:xfrm flipH="1" flipV="1">
              <a:off x="907" y="640"/>
              <a:ext cx="862" cy="69"/>
            </a:xfrm>
            <a:custGeom>
              <a:avLst/>
              <a:gdLst>
                <a:gd name="T0" fmla="*/ 0 w 839"/>
                <a:gd name="T1" fmla="*/ 90 h 113"/>
                <a:gd name="T2" fmla="*/ 227 w 839"/>
                <a:gd name="T3" fmla="*/ 22 h 113"/>
                <a:gd name="T4" fmla="*/ 408 w 839"/>
                <a:gd name="T5" fmla="*/ 0 h 113"/>
                <a:gd name="T6" fmla="*/ 567 w 839"/>
                <a:gd name="T7" fmla="*/ 22 h 113"/>
                <a:gd name="T8" fmla="*/ 726 w 839"/>
                <a:gd name="T9" fmla="*/ 68 h 113"/>
                <a:gd name="T10" fmla="*/ 839 w 839"/>
                <a:gd name="T11" fmla="*/ 113 h 113"/>
              </a:gdLst>
              <a:ahLst/>
              <a:cxnLst>
                <a:cxn ang="0">
                  <a:pos x="T0" y="T1"/>
                </a:cxn>
                <a:cxn ang="0">
                  <a:pos x="T2" y="T3"/>
                </a:cxn>
                <a:cxn ang="0">
                  <a:pos x="T4" y="T5"/>
                </a:cxn>
                <a:cxn ang="0">
                  <a:pos x="T6" y="T7"/>
                </a:cxn>
                <a:cxn ang="0">
                  <a:pos x="T8" y="T9"/>
                </a:cxn>
                <a:cxn ang="0">
                  <a:pos x="T10" y="T11"/>
                </a:cxn>
              </a:cxnLst>
              <a:rect l="0" t="0" r="r" b="b"/>
              <a:pathLst>
                <a:path w="839" h="113">
                  <a:moveTo>
                    <a:pt x="0" y="90"/>
                  </a:moveTo>
                  <a:cubicBezTo>
                    <a:pt x="79" y="63"/>
                    <a:pt x="159" y="37"/>
                    <a:pt x="227" y="22"/>
                  </a:cubicBezTo>
                  <a:cubicBezTo>
                    <a:pt x="295" y="7"/>
                    <a:pt x="351" y="0"/>
                    <a:pt x="408" y="0"/>
                  </a:cubicBezTo>
                  <a:cubicBezTo>
                    <a:pt x="465" y="0"/>
                    <a:pt x="514" y="11"/>
                    <a:pt x="567" y="22"/>
                  </a:cubicBezTo>
                  <a:cubicBezTo>
                    <a:pt x="620" y="33"/>
                    <a:pt x="681" y="53"/>
                    <a:pt x="726" y="68"/>
                  </a:cubicBezTo>
                  <a:cubicBezTo>
                    <a:pt x="771" y="83"/>
                    <a:pt x="820" y="106"/>
                    <a:pt x="839" y="113"/>
                  </a:cubicBezTo>
                </a:path>
              </a:pathLst>
            </a:custGeom>
            <a:noFill/>
            <a:ln w="28575" cap="flat" cmpd="sng">
              <a:solidFill>
                <a:schemeClr val="tx2"/>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318498" name="Freeform 34">
              <a:extLst>
                <a:ext uri="{FF2B5EF4-FFF2-40B4-BE49-F238E27FC236}">
                  <a16:creationId xmlns:a16="http://schemas.microsoft.com/office/drawing/2014/main" id="{FF96EFAA-5F8B-4BEB-B02C-E6126E724370}"/>
                </a:ext>
              </a:extLst>
            </p:cNvPr>
            <p:cNvSpPr>
              <a:spLocks/>
            </p:cNvSpPr>
            <p:nvPr/>
          </p:nvSpPr>
          <p:spPr bwMode="auto">
            <a:xfrm>
              <a:off x="884" y="709"/>
              <a:ext cx="953" cy="1043"/>
            </a:xfrm>
            <a:custGeom>
              <a:avLst/>
              <a:gdLst>
                <a:gd name="T0" fmla="*/ 0 w 975"/>
                <a:gd name="T1" fmla="*/ 0 h 1066"/>
                <a:gd name="T2" fmla="*/ 295 w 975"/>
                <a:gd name="T3" fmla="*/ 181 h 1066"/>
                <a:gd name="T4" fmla="*/ 590 w 975"/>
                <a:gd name="T5" fmla="*/ 453 h 1066"/>
                <a:gd name="T6" fmla="*/ 817 w 975"/>
                <a:gd name="T7" fmla="*/ 794 h 1066"/>
                <a:gd name="T8" fmla="*/ 975 w 975"/>
                <a:gd name="T9" fmla="*/ 1066 h 1066"/>
              </a:gdLst>
              <a:ahLst/>
              <a:cxnLst>
                <a:cxn ang="0">
                  <a:pos x="T0" y="T1"/>
                </a:cxn>
                <a:cxn ang="0">
                  <a:pos x="T2" y="T3"/>
                </a:cxn>
                <a:cxn ang="0">
                  <a:pos x="T4" y="T5"/>
                </a:cxn>
                <a:cxn ang="0">
                  <a:pos x="T6" y="T7"/>
                </a:cxn>
                <a:cxn ang="0">
                  <a:pos x="T8" y="T9"/>
                </a:cxn>
              </a:cxnLst>
              <a:rect l="0" t="0" r="r" b="b"/>
              <a:pathLst>
                <a:path w="975" h="1066">
                  <a:moveTo>
                    <a:pt x="0" y="0"/>
                  </a:moveTo>
                  <a:cubicBezTo>
                    <a:pt x="98" y="52"/>
                    <a:pt x="197" y="105"/>
                    <a:pt x="295" y="181"/>
                  </a:cubicBezTo>
                  <a:cubicBezTo>
                    <a:pt x="393" y="257"/>
                    <a:pt x="503" y="351"/>
                    <a:pt x="590" y="453"/>
                  </a:cubicBezTo>
                  <a:cubicBezTo>
                    <a:pt x="677" y="555"/>
                    <a:pt x="753" y="692"/>
                    <a:pt x="817" y="794"/>
                  </a:cubicBezTo>
                  <a:cubicBezTo>
                    <a:pt x="881" y="896"/>
                    <a:pt x="949" y="1021"/>
                    <a:pt x="975" y="1066"/>
                  </a:cubicBezTo>
                </a:path>
              </a:pathLst>
            </a:custGeom>
            <a:noFill/>
            <a:ln w="28575" cap="flat" cmpd="sng">
              <a:solidFill>
                <a:schemeClr val="tx2"/>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318499" name="Freeform 35">
              <a:extLst>
                <a:ext uri="{FF2B5EF4-FFF2-40B4-BE49-F238E27FC236}">
                  <a16:creationId xmlns:a16="http://schemas.microsoft.com/office/drawing/2014/main" id="{97AF1F99-A364-4D1B-AD34-DEA03BD6F0B1}"/>
                </a:ext>
              </a:extLst>
            </p:cNvPr>
            <p:cNvSpPr>
              <a:spLocks/>
            </p:cNvSpPr>
            <p:nvPr/>
          </p:nvSpPr>
          <p:spPr bwMode="auto">
            <a:xfrm flipH="1" flipV="1">
              <a:off x="839" y="731"/>
              <a:ext cx="952" cy="1089"/>
            </a:xfrm>
            <a:custGeom>
              <a:avLst/>
              <a:gdLst>
                <a:gd name="T0" fmla="*/ 0 w 975"/>
                <a:gd name="T1" fmla="*/ 0 h 1066"/>
                <a:gd name="T2" fmla="*/ 295 w 975"/>
                <a:gd name="T3" fmla="*/ 181 h 1066"/>
                <a:gd name="T4" fmla="*/ 590 w 975"/>
                <a:gd name="T5" fmla="*/ 453 h 1066"/>
                <a:gd name="T6" fmla="*/ 817 w 975"/>
                <a:gd name="T7" fmla="*/ 794 h 1066"/>
                <a:gd name="T8" fmla="*/ 975 w 975"/>
                <a:gd name="T9" fmla="*/ 1066 h 1066"/>
              </a:gdLst>
              <a:ahLst/>
              <a:cxnLst>
                <a:cxn ang="0">
                  <a:pos x="T0" y="T1"/>
                </a:cxn>
                <a:cxn ang="0">
                  <a:pos x="T2" y="T3"/>
                </a:cxn>
                <a:cxn ang="0">
                  <a:pos x="T4" y="T5"/>
                </a:cxn>
                <a:cxn ang="0">
                  <a:pos x="T6" y="T7"/>
                </a:cxn>
                <a:cxn ang="0">
                  <a:pos x="T8" y="T9"/>
                </a:cxn>
              </a:cxnLst>
              <a:rect l="0" t="0" r="r" b="b"/>
              <a:pathLst>
                <a:path w="975" h="1066">
                  <a:moveTo>
                    <a:pt x="0" y="0"/>
                  </a:moveTo>
                  <a:cubicBezTo>
                    <a:pt x="98" y="52"/>
                    <a:pt x="197" y="105"/>
                    <a:pt x="295" y="181"/>
                  </a:cubicBezTo>
                  <a:cubicBezTo>
                    <a:pt x="393" y="257"/>
                    <a:pt x="503" y="351"/>
                    <a:pt x="590" y="453"/>
                  </a:cubicBezTo>
                  <a:cubicBezTo>
                    <a:pt x="677" y="555"/>
                    <a:pt x="753" y="692"/>
                    <a:pt x="817" y="794"/>
                  </a:cubicBezTo>
                  <a:cubicBezTo>
                    <a:pt x="881" y="896"/>
                    <a:pt x="949" y="1021"/>
                    <a:pt x="975" y="1066"/>
                  </a:cubicBezTo>
                </a:path>
              </a:pathLst>
            </a:custGeom>
            <a:noFill/>
            <a:ln w="28575" cap="flat" cmpd="sng">
              <a:solidFill>
                <a:schemeClr val="tx2"/>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sp>
        <p:nvSpPr>
          <p:cNvPr id="318501" name="Rectangle 37">
            <a:extLst>
              <a:ext uri="{FF2B5EF4-FFF2-40B4-BE49-F238E27FC236}">
                <a16:creationId xmlns:a16="http://schemas.microsoft.com/office/drawing/2014/main" id="{E96927B9-F88F-49CE-8FCD-7B4C7714221F}"/>
              </a:ext>
            </a:extLst>
          </p:cNvPr>
          <p:cNvSpPr>
            <a:spLocks noGrp="1" noChangeArrowheads="1"/>
          </p:cNvSpPr>
          <p:nvPr>
            <p:ph type="title"/>
          </p:nvPr>
        </p:nvSpPr>
        <p:spPr>
          <a:xfrm>
            <a:off x="457200" y="3516313"/>
            <a:ext cx="8229600" cy="992187"/>
          </a:xfrm>
        </p:spPr>
        <p:txBody>
          <a:bodyPr/>
          <a:lstStyle/>
          <a:p>
            <a:pPr algn="ctr"/>
            <a:r>
              <a:rPr kumimoji="1" lang="zh-CN" altLang="en-US" sz="4000" b="1">
                <a:solidFill>
                  <a:schemeClr val="tx2"/>
                </a:solidFill>
                <a:ea typeface="华文新魏" panose="02010800040101010101" pitchFamily="2" charset="-122"/>
              </a:rPr>
              <a:t>用邻接矩阵表示的图的类定义</a:t>
            </a:r>
          </a:p>
        </p:txBody>
      </p:sp>
      <p:sp>
        <p:nvSpPr>
          <p:cNvPr id="318502" name="Rectangle 38">
            <a:extLst>
              <a:ext uri="{FF2B5EF4-FFF2-40B4-BE49-F238E27FC236}">
                <a16:creationId xmlns:a16="http://schemas.microsoft.com/office/drawing/2014/main" id="{7EECD4DA-BA95-4AB1-A93F-751BF3353882}"/>
              </a:ext>
            </a:extLst>
          </p:cNvPr>
          <p:cNvSpPr>
            <a:spLocks noGrp="1" noChangeArrowheads="1"/>
          </p:cNvSpPr>
          <p:nvPr>
            <p:ph type="body" idx="1"/>
          </p:nvPr>
        </p:nvSpPr>
        <p:spPr>
          <a:xfrm>
            <a:off x="539750" y="4440238"/>
            <a:ext cx="8229600" cy="1941512"/>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Graphmtx</a:t>
            </a:r>
            <a:r>
              <a:rPr lang="en-US" altLang="zh-CN" sz="2800" b="1">
                <a:latin typeface="Times New Roman" panose="02020603050405020304" pitchFamily="18" charset="0"/>
                <a:ea typeface="隶书" panose="02010509060101010101" pitchFamily="49" charset="-122"/>
              </a:rPr>
              <a:t> : public </a:t>
            </a:r>
            <a:r>
              <a:rPr lang="en-US" altLang="zh-CN" sz="2800">
                <a:latin typeface="Times New Roman" panose="02020603050405020304" pitchFamily="18" charset="0"/>
                <a:ea typeface="隶书" panose="02010509060101010101" pitchFamily="49" charset="-122"/>
              </a:rPr>
              <a:t>Graph</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friend istream&amp; operator &gt;&gt;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istream&amp; </a:t>
            </a:r>
            <a:r>
              <a:rPr lang="en-US" altLang="zh-CN" sz="2800">
                <a:latin typeface="Times New Roman" panose="02020603050405020304" pitchFamily="18" charset="0"/>
                <a:ea typeface="隶书" panose="02010509060101010101" pitchFamily="49" charset="-122"/>
              </a:rPr>
              <a:t>in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Graphmtx</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G</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输入</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0FC2475A-8053-4FE5-B5C8-C42511D5AB7A}"/>
              </a:ext>
            </a:extLst>
          </p:cNvPr>
          <p:cNvSpPr>
            <a:spLocks noGrp="1"/>
          </p:cNvSpPr>
          <p:nvPr>
            <p:ph type="sldNum" sz="quarter" idx="11"/>
          </p:nvPr>
        </p:nvSpPr>
        <p:spPr/>
        <p:txBody>
          <a:bodyPr/>
          <a:lstStyle/>
          <a:p>
            <a:r>
              <a:rPr lang="en-US" altLang="zh-CN"/>
              <a:t>146-</a:t>
            </a:r>
            <a:fld id="{61FFF1DF-8FB4-49DE-AB98-DF276C33E4BC}" type="slidenum">
              <a:rPr lang="en-US" altLang="zh-CN"/>
              <a:pPr/>
              <a:t>19</a:t>
            </a:fld>
            <a:endParaRPr lang="en-US" altLang="zh-CN"/>
          </a:p>
        </p:txBody>
      </p:sp>
      <p:sp>
        <p:nvSpPr>
          <p:cNvPr id="472093" name="Rectangle 29">
            <a:extLst>
              <a:ext uri="{FF2B5EF4-FFF2-40B4-BE49-F238E27FC236}">
                <a16:creationId xmlns:a16="http://schemas.microsoft.com/office/drawing/2014/main" id="{7F0F857E-80D2-4EA8-9DDA-A9AEA3690462}"/>
              </a:ext>
            </a:extLst>
          </p:cNvPr>
          <p:cNvSpPr>
            <a:spLocks noGrp="1" noChangeArrowheads="1"/>
          </p:cNvSpPr>
          <p:nvPr>
            <p:ph type="body" idx="1"/>
          </p:nvPr>
        </p:nvSpPr>
        <p:spPr>
          <a:xfrm>
            <a:off x="539750" y="692150"/>
            <a:ext cx="8229600" cy="568960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friend ostream&amp; operator &lt;&lt;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ostream&amp; </a:t>
            </a:r>
            <a:r>
              <a:rPr lang="en-US" altLang="zh-CN" sz="2800">
                <a:latin typeface="Times New Roman" panose="02020603050405020304" pitchFamily="18" charset="0"/>
                <a:ea typeface="隶书" panose="02010509060101010101" pitchFamily="49" charset="-122"/>
              </a:rPr>
              <a:t>out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Graphmtx</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G)</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输出</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VerticesList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顶点表</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Edge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邻接矩阵</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getVertexPos (T vertex)</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给出顶点</a:t>
            </a:r>
            <a:r>
              <a:rPr lang="en-US" altLang="zh-CN" sz="2800" b="1">
                <a:solidFill>
                  <a:schemeClr val="tx2"/>
                </a:solidFill>
                <a:latin typeface="Times New Roman" panose="02020603050405020304" pitchFamily="18" charset="0"/>
                <a:ea typeface="隶书" panose="02010509060101010101" pitchFamily="49" charset="-122"/>
              </a:rPr>
              <a:t>vertex</a:t>
            </a:r>
            <a:r>
              <a:rPr lang="zh-CN" altLang="en-US" sz="2800">
                <a:solidFill>
                  <a:schemeClr val="tx2"/>
                </a:solidFill>
                <a:latin typeface="Times New Roman" panose="02020603050405020304" pitchFamily="18" charset="0"/>
                <a:ea typeface="隶书" panose="02010509060101010101" pitchFamily="49" charset="-122"/>
              </a:rPr>
              <a:t>在图中的位置</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numVertices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(VerticesList[i]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Vertex)</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rPr>
              <a:t>public:  </a:t>
            </a: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1E46782-02A5-4EC4-B056-14A8D7F8A49A}"/>
              </a:ext>
            </a:extLst>
          </p:cNvPr>
          <p:cNvSpPr>
            <a:spLocks noGrp="1"/>
          </p:cNvSpPr>
          <p:nvPr>
            <p:ph type="sldNum" sz="quarter" idx="11"/>
          </p:nvPr>
        </p:nvSpPr>
        <p:spPr/>
        <p:txBody>
          <a:bodyPr/>
          <a:lstStyle/>
          <a:p>
            <a:r>
              <a:rPr lang="en-US" altLang="zh-CN"/>
              <a:t>146-</a:t>
            </a:r>
            <a:fld id="{BC7D49B6-8DDE-49D9-89EA-E6D1BCCB65D4}" type="slidenum">
              <a:rPr lang="en-US" altLang="zh-CN"/>
              <a:pPr/>
              <a:t>2</a:t>
            </a:fld>
            <a:endParaRPr lang="en-US" altLang="zh-CN"/>
          </a:p>
        </p:txBody>
      </p:sp>
      <p:sp>
        <p:nvSpPr>
          <p:cNvPr id="307202" name="Rectangle 2">
            <a:extLst>
              <a:ext uri="{FF2B5EF4-FFF2-40B4-BE49-F238E27FC236}">
                <a16:creationId xmlns:a16="http://schemas.microsoft.com/office/drawing/2014/main" id="{CB0B5E3D-374D-4699-80EE-6979FEC504BF}"/>
              </a:ext>
            </a:extLst>
          </p:cNvPr>
          <p:cNvSpPr>
            <a:spLocks noGrp="1" noChangeArrowheads="1"/>
          </p:cNvSpPr>
          <p:nvPr>
            <p:ph type="body" idx="1"/>
          </p:nvPr>
        </p:nvSpPr>
        <p:spPr>
          <a:xfrm>
            <a:off x="1676400" y="1828800"/>
            <a:ext cx="5235575" cy="4495800"/>
          </a:xfrm>
        </p:spPr>
        <p:txBody>
          <a:bodyPr/>
          <a:lstStyle/>
          <a:p>
            <a:pPr>
              <a:lnSpc>
                <a:spcPct val="105000"/>
              </a:lnSpc>
              <a:buClr>
                <a:srgbClr val="800080"/>
              </a:buClr>
              <a:buSzPct val="50000"/>
            </a:pPr>
            <a:r>
              <a:rPr lang="zh-CN" altLang="en-US" sz="3600" b="1">
                <a:ea typeface="仿宋_GB2312" pitchFamily="49" charset="-122"/>
                <a:hlinkClick r:id="rId2" action="ppaction://hlinksldjump"/>
              </a:rPr>
              <a:t>图的基本概念</a:t>
            </a:r>
            <a:endParaRPr lang="zh-CN" altLang="en-US" sz="3600" b="1">
              <a:ea typeface="仿宋_GB2312" pitchFamily="49" charset="-122"/>
              <a:hlinkClick r:id="rId3" action="ppaction://hlinksldjump"/>
            </a:endParaRPr>
          </a:p>
          <a:p>
            <a:pPr>
              <a:lnSpc>
                <a:spcPct val="105000"/>
              </a:lnSpc>
              <a:buClr>
                <a:srgbClr val="800080"/>
              </a:buClr>
              <a:buSzPct val="50000"/>
            </a:pPr>
            <a:r>
              <a:rPr lang="zh-CN" altLang="en-US" sz="3600" b="1">
                <a:ea typeface="仿宋_GB2312" pitchFamily="49" charset="-122"/>
                <a:hlinkClick r:id="rId4" action="ppaction://hlinksldjump"/>
              </a:rPr>
              <a:t>图的存储表示</a:t>
            </a:r>
            <a:endParaRPr lang="zh-CN" altLang="en-US" sz="3600" b="1">
              <a:ea typeface="仿宋_GB2312" pitchFamily="49" charset="-122"/>
              <a:hlinkClick r:id="rId5" action="ppaction://hlinksldjump"/>
            </a:endParaRPr>
          </a:p>
          <a:p>
            <a:pPr>
              <a:lnSpc>
                <a:spcPct val="105000"/>
              </a:lnSpc>
              <a:buClr>
                <a:srgbClr val="800080"/>
              </a:buClr>
              <a:buSzPct val="50000"/>
            </a:pPr>
            <a:r>
              <a:rPr lang="zh-CN" altLang="en-US" sz="3600" b="1">
                <a:ea typeface="仿宋_GB2312" pitchFamily="49" charset="-122"/>
                <a:hlinkClick r:id="rId6" action="ppaction://hlinksldjump"/>
              </a:rPr>
              <a:t>图的遍历与连通性 </a:t>
            </a:r>
          </a:p>
          <a:p>
            <a:pPr>
              <a:lnSpc>
                <a:spcPct val="105000"/>
              </a:lnSpc>
              <a:buClr>
                <a:srgbClr val="800080"/>
              </a:buClr>
              <a:buSzPct val="50000"/>
            </a:pPr>
            <a:r>
              <a:rPr lang="zh-CN" altLang="en-US" sz="3600" b="1">
                <a:ea typeface="仿宋_GB2312" pitchFamily="49" charset="-122"/>
                <a:hlinkClick r:id="rId7" action="ppaction://hlinksldjump"/>
              </a:rPr>
              <a:t>最小生成树</a:t>
            </a:r>
            <a:endParaRPr lang="zh-CN" altLang="en-US" sz="3600" b="1">
              <a:ea typeface="仿宋_GB2312" pitchFamily="49" charset="-122"/>
              <a:hlinkClick r:id="rId6" action="ppaction://hlinksldjump"/>
            </a:endParaRPr>
          </a:p>
          <a:p>
            <a:pPr>
              <a:lnSpc>
                <a:spcPct val="105000"/>
              </a:lnSpc>
              <a:buClr>
                <a:srgbClr val="800080"/>
              </a:buClr>
              <a:buSzPct val="50000"/>
            </a:pPr>
            <a:r>
              <a:rPr lang="zh-CN" altLang="en-US" sz="3600" b="1">
                <a:ea typeface="仿宋_GB2312" pitchFamily="49" charset="-122"/>
                <a:hlinkClick r:id="rId8" action="ppaction://hlinksldjump"/>
              </a:rPr>
              <a:t>最短路径 </a:t>
            </a:r>
          </a:p>
          <a:p>
            <a:pPr>
              <a:lnSpc>
                <a:spcPct val="105000"/>
              </a:lnSpc>
              <a:buClr>
                <a:srgbClr val="800080"/>
              </a:buClr>
              <a:buSzPct val="50000"/>
            </a:pPr>
            <a:r>
              <a:rPr lang="zh-CN" altLang="en-US" sz="3600" b="1">
                <a:ea typeface="仿宋_GB2312" pitchFamily="49" charset="-122"/>
                <a:hlinkClick r:id="rId9" action="ppaction://hlinksldjump"/>
              </a:rPr>
              <a:t>活动网络</a:t>
            </a:r>
            <a:endParaRPr lang="zh-CN" altLang="en-US" sz="3600" b="1">
              <a:ea typeface="仿宋_GB2312" pitchFamily="49" charset="-122"/>
              <a:hlinkClick r:id="rId10" action="ppaction://hlinksldjump"/>
            </a:endParaRPr>
          </a:p>
        </p:txBody>
      </p:sp>
      <p:sp>
        <p:nvSpPr>
          <p:cNvPr id="307204" name="Rectangle 4">
            <a:extLst>
              <a:ext uri="{FF2B5EF4-FFF2-40B4-BE49-F238E27FC236}">
                <a16:creationId xmlns:a16="http://schemas.microsoft.com/office/drawing/2014/main" id="{E4C39F6A-87CC-4C33-A061-31EE4D0A6A72}"/>
              </a:ext>
            </a:extLst>
          </p:cNvPr>
          <p:cNvSpPr>
            <a:spLocks noGrp="1" noChangeArrowheads="1"/>
          </p:cNvSpPr>
          <p:nvPr>
            <p:ph type="title"/>
          </p:nvPr>
        </p:nvSpPr>
        <p:spPr>
          <a:xfrm>
            <a:off x="431800" y="512763"/>
            <a:ext cx="8229600" cy="1371600"/>
          </a:xfrm>
        </p:spPr>
        <p:txBody>
          <a:bodyPr/>
          <a:lstStyle/>
          <a:p>
            <a:pPr algn="ctr"/>
            <a:r>
              <a:rPr lang="zh-CN" altLang="en-US" sz="6000" b="1">
                <a:latin typeface="华文新魏" panose="02010800040101010101" pitchFamily="2" charset="-122"/>
                <a:ea typeface="华文新魏" panose="02010800040101010101" pitchFamily="2" charset="-122"/>
              </a:rPr>
              <a:t>第八章  图</a:t>
            </a: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10C75890-C64A-4FA3-9A1C-6937E822560B}"/>
              </a:ext>
            </a:extLst>
          </p:cNvPr>
          <p:cNvSpPr>
            <a:spLocks noGrp="1"/>
          </p:cNvSpPr>
          <p:nvPr>
            <p:ph type="sldNum" sz="quarter" idx="11"/>
          </p:nvPr>
        </p:nvSpPr>
        <p:spPr/>
        <p:txBody>
          <a:bodyPr/>
          <a:lstStyle/>
          <a:p>
            <a:r>
              <a:rPr lang="en-US" altLang="zh-CN"/>
              <a:t>146-</a:t>
            </a:r>
            <a:fld id="{4F922FEB-1EFF-4A7E-9C6D-ED1330516201}" type="slidenum">
              <a:rPr lang="en-US" altLang="zh-CN"/>
              <a:pPr/>
              <a:t>20</a:t>
            </a:fld>
            <a:endParaRPr lang="en-US" altLang="zh-CN"/>
          </a:p>
        </p:txBody>
      </p:sp>
      <p:sp>
        <p:nvSpPr>
          <p:cNvPr id="319492" name="Rectangle 4">
            <a:extLst>
              <a:ext uri="{FF2B5EF4-FFF2-40B4-BE49-F238E27FC236}">
                <a16:creationId xmlns:a16="http://schemas.microsoft.com/office/drawing/2014/main" id="{8CBD20E9-7573-4AA4-88D8-B318CFA29AE5}"/>
              </a:ext>
            </a:extLst>
          </p:cNvPr>
          <p:cNvSpPr>
            <a:spLocks noGrp="1" noChangeArrowheads="1"/>
          </p:cNvSpPr>
          <p:nvPr>
            <p:ph type="body" idx="1"/>
          </p:nvPr>
        </p:nvSpPr>
        <p:spPr>
          <a:xfrm>
            <a:off x="431800" y="765175"/>
            <a:ext cx="8229600" cy="5832475"/>
          </a:xfrm>
        </p:spPr>
        <p:txBody>
          <a:bodyPr/>
          <a:lstStyle/>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Graphmtx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 = DefaultVertices)</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Graphmtx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delete </a:t>
            </a:r>
            <a:r>
              <a:rPr lang="en-US" altLang="zh-CN" sz="2800">
                <a:latin typeface="Times New Roman" panose="02020603050405020304" pitchFamily="18" charset="0"/>
                <a:ea typeface="隶书" panose="02010509060101010101" pitchFamily="49" charset="-122"/>
              </a:rPr>
              <a:t>[ ]VerticesList</a:t>
            </a:r>
            <a:r>
              <a:rPr lang="en-US" altLang="zh-CN" sz="2800" b="1">
                <a:latin typeface="Times New Roman" panose="02020603050405020304" pitchFamily="18" charset="0"/>
                <a:ea typeface="隶书" panose="02010509060101010101" pitchFamily="49" charset="-122"/>
              </a:rPr>
              <a:t>;  delete </a:t>
            </a:r>
            <a:r>
              <a:rPr lang="en-US" altLang="zh-CN" sz="2800">
                <a:latin typeface="Times New Roman" panose="02020603050405020304" pitchFamily="18" charset="0"/>
                <a:ea typeface="隶书" panose="02010509060101010101" pitchFamily="49" charset="-122"/>
              </a:rPr>
              <a:t>[ ]Edge</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getValue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取顶点 </a:t>
            </a:r>
            <a:r>
              <a:rPr lang="en-US" altLang="zh-CN" sz="2800" b="1">
                <a:solidFill>
                  <a:schemeClr val="tx2"/>
                </a:solidFill>
                <a:latin typeface="Times New Roman" panose="02020603050405020304" pitchFamily="18" charset="0"/>
                <a:ea typeface="隶书" panose="02010509060101010101" pitchFamily="49" charset="-122"/>
              </a:rPr>
              <a:t>i </a:t>
            </a:r>
            <a:r>
              <a:rPr lang="zh-CN" altLang="en-US" sz="2800">
                <a:solidFill>
                  <a:schemeClr val="tx2"/>
                </a:solidFill>
                <a:latin typeface="Times New Roman" panose="02020603050405020304" pitchFamily="18" charset="0"/>
                <a:ea typeface="隶书" panose="02010509060101010101" pitchFamily="49" charset="-122"/>
              </a:rPr>
              <a:t>的值</a:t>
            </a:r>
            <a:r>
              <a:rPr lang="en-US" altLang="zh-CN" sz="2800">
                <a:solidFill>
                  <a:schemeClr val="tx2"/>
                </a:solidFill>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 i </a:t>
            </a:r>
            <a:r>
              <a:rPr lang="zh-CN" altLang="en-US" sz="2800">
                <a:solidFill>
                  <a:schemeClr val="tx2"/>
                </a:solidFill>
                <a:latin typeface="Times New Roman" panose="02020603050405020304" pitchFamily="18" charset="0"/>
                <a:ea typeface="隶书" panose="02010509060101010101" pitchFamily="49" charset="-122"/>
              </a:rPr>
              <a:t>不合理返回</a:t>
            </a:r>
            <a:r>
              <a:rPr lang="en-US" altLang="zh-CN" sz="2800" b="1">
                <a:solidFill>
                  <a:schemeClr val="tx2"/>
                </a:solidFill>
                <a:latin typeface="Times New Roman" panose="02020603050405020304" pitchFamily="18" charset="0"/>
                <a:ea typeface="隶书" panose="02010509060101010101" pitchFamily="49" charset="-122"/>
              </a:rPr>
              <a:t>0</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&amp;&amp;</a:t>
            </a:r>
            <a:r>
              <a:rPr lang="en-US" altLang="zh-CN" sz="2800">
                <a:latin typeface="Times New Roman" panose="02020603050405020304" pitchFamily="18" charset="0"/>
                <a:ea typeface="隶书" panose="02010509060101010101" pitchFamily="49" charset="-122"/>
              </a:rPr>
              <a:t> 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numVertices</a:t>
            </a:r>
            <a:r>
              <a:rPr lang="en-US" altLang="zh-CN" sz="2800" b="1">
                <a:latin typeface="Times New Roman" panose="02020603050405020304" pitchFamily="18" charset="0"/>
                <a:ea typeface="隶书" panose="02010509060101010101" pitchFamily="49" charset="-122"/>
              </a:rPr>
              <a:t> ?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VerticesList[i]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getWeight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v1</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v2)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取边</a:t>
            </a:r>
            <a:r>
              <a:rPr lang="en-US" altLang="zh-CN" sz="2800" b="1">
                <a:solidFill>
                  <a:schemeClr val="tx2"/>
                </a:solidFill>
                <a:latin typeface="Times New Roman" panose="02020603050405020304" pitchFamily="18" charset="0"/>
                <a:ea typeface="隶书" panose="02010509060101010101" pitchFamily="49" charset="-122"/>
              </a:rPr>
              <a:t>(v1,v2)</a:t>
            </a:r>
            <a:r>
              <a:rPr lang="zh-CN" altLang="en-US" sz="2800">
                <a:solidFill>
                  <a:schemeClr val="tx2"/>
                </a:solidFill>
                <a:latin typeface="Times New Roman" panose="02020603050405020304" pitchFamily="18" charset="0"/>
                <a:ea typeface="隶书" panose="02010509060101010101" pitchFamily="49" charset="-122"/>
              </a:rPr>
              <a:t>上权值</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return </a:t>
            </a:r>
            <a:r>
              <a:rPr lang="en-US" altLang="zh-CN" sz="2800">
                <a:latin typeface="Times New Roman" panose="02020603050405020304" pitchFamily="18" charset="0"/>
                <a:ea typeface="隶书" panose="02010509060101010101" pitchFamily="49" charset="-122"/>
              </a:rPr>
              <a:t>v1</a:t>
            </a:r>
            <a:r>
              <a:rPr lang="en-US" altLang="zh-CN" sz="2800" b="1">
                <a:latin typeface="Times New Roman" panose="02020603050405020304" pitchFamily="18" charset="0"/>
                <a:ea typeface="隶书" panose="02010509060101010101" pitchFamily="49" charset="-122"/>
              </a:rPr>
              <a:t>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v2</a:t>
            </a:r>
            <a:r>
              <a:rPr lang="en-US" altLang="zh-CN" sz="2800" b="1">
                <a:latin typeface="Times New Roman" panose="02020603050405020304" pitchFamily="18" charset="0"/>
                <a:ea typeface="隶书" panose="02010509060101010101" pitchFamily="49" charset="-122"/>
              </a:rPr>
              <a:t>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Edge[v1][v2]</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getFirstNeighbor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取顶点 </a:t>
            </a:r>
            <a:r>
              <a:rPr lang="en-US" altLang="zh-CN" sz="2800" b="1">
                <a:solidFill>
                  <a:schemeClr val="tx2"/>
                </a:solidFill>
                <a:latin typeface="Times New Roman" panose="02020603050405020304" pitchFamily="18" charset="0"/>
                <a:ea typeface="隶书" panose="02010509060101010101" pitchFamily="49" charset="-122"/>
              </a:rPr>
              <a:t>v </a:t>
            </a:r>
            <a:r>
              <a:rPr lang="zh-CN" altLang="en-US" sz="2800">
                <a:solidFill>
                  <a:schemeClr val="tx2"/>
                </a:solidFill>
                <a:latin typeface="Times New Roman" panose="02020603050405020304" pitchFamily="18" charset="0"/>
                <a:ea typeface="隶书" panose="02010509060101010101" pitchFamily="49" charset="-122"/>
              </a:rPr>
              <a:t>的第一个邻接顶点</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76E90736-D87D-4934-87DE-73AB5EC49C45}"/>
              </a:ext>
            </a:extLst>
          </p:cNvPr>
          <p:cNvSpPr>
            <a:spLocks noGrp="1"/>
          </p:cNvSpPr>
          <p:nvPr>
            <p:ph type="sldNum" sz="quarter" idx="11"/>
          </p:nvPr>
        </p:nvSpPr>
        <p:spPr/>
        <p:txBody>
          <a:bodyPr/>
          <a:lstStyle/>
          <a:p>
            <a:r>
              <a:rPr lang="en-US" altLang="zh-CN"/>
              <a:t>146-</a:t>
            </a:r>
            <a:fld id="{1D9D5A79-3FBE-44C1-B8CF-097877923FE8}" type="slidenum">
              <a:rPr lang="en-US" altLang="zh-CN"/>
              <a:pPr/>
              <a:t>21</a:t>
            </a:fld>
            <a:endParaRPr lang="en-US" altLang="zh-CN"/>
          </a:p>
        </p:txBody>
      </p:sp>
      <p:sp>
        <p:nvSpPr>
          <p:cNvPr id="474114" name="Rectangle 2">
            <a:extLst>
              <a:ext uri="{FF2B5EF4-FFF2-40B4-BE49-F238E27FC236}">
                <a16:creationId xmlns:a16="http://schemas.microsoft.com/office/drawing/2014/main" id="{4E6A4BBB-3574-45B5-9A89-844F89E0A583}"/>
              </a:ext>
            </a:extLst>
          </p:cNvPr>
          <p:cNvSpPr>
            <a:spLocks noGrp="1" noChangeArrowheads="1"/>
          </p:cNvSpPr>
          <p:nvPr>
            <p:ph type="body" idx="1"/>
          </p:nvPr>
        </p:nvSpPr>
        <p:spPr>
          <a:xfrm>
            <a:off x="431800" y="765175"/>
            <a:ext cx="8229600" cy="5832475"/>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getNextNeighbor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w)</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 </a:t>
            </a:r>
            <a:r>
              <a:rPr lang="en-US" altLang="zh-CN" sz="2800" b="1">
                <a:solidFill>
                  <a:schemeClr val="tx2"/>
                </a:solidFill>
                <a:latin typeface="Times New Roman" panose="02020603050405020304" pitchFamily="18" charset="0"/>
                <a:ea typeface="隶书" panose="02010509060101010101" pitchFamily="49" charset="-122"/>
              </a:rPr>
              <a:t>v </a:t>
            </a:r>
            <a:r>
              <a:rPr lang="zh-CN" altLang="en-US" sz="2800">
                <a:solidFill>
                  <a:schemeClr val="tx2"/>
                </a:solidFill>
                <a:latin typeface="Times New Roman" panose="02020603050405020304" pitchFamily="18" charset="0"/>
                <a:ea typeface="隶书" panose="02010509060101010101" pitchFamily="49" charset="-122"/>
              </a:rPr>
              <a:t>的邻接顶点 </a:t>
            </a:r>
            <a:r>
              <a:rPr lang="en-US" altLang="zh-CN" sz="2800" b="1">
                <a:solidFill>
                  <a:schemeClr val="tx2"/>
                </a:solidFill>
                <a:latin typeface="Times New Roman" panose="02020603050405020304" pitchFamily="18" charset="0"/>
                <a:ea typeface="隶书" panose="02010509060101010101" pitchFamily="49" charset="-122"/>
              </a:rPr>
              <a:t>w </a:t>
            </a:r>
            <a:r>
              <a:rPr lang="zh-CN" altLang="en-US" sz="2800">
                <a:solidFill>
                  <a:schemeClr val="tx2"/>
                </a:solidFill>
                <a:latin typeface="Times New Roman" panose="02020603050405020304" pitchFamily="18" charset="0"/>
                <a:ea typeface="隶书" panose="02010509060101010101" pitchFamily="49" charset="-122"/>
              </a:rPr>
              <a:t>的下一邻接顶点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insertVertex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vertex)</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插入顶点</a:t>
            </a:r>
            <a:r>
              <a:rPr lang="en-US" altLang="zh-CN" sz="2800" b="1">
                <a:solidFill>
                  <a:schemeClr val="tx2"/>
                </a:solidFill>
                <a:latin typeface="Times New Roman" panose="02020603050405020304" pitchFamily="18" charset="0"/>
                <a:ea typeface="隶书" panose="02010509060101010101" pitchFamily="49" charset="-122"/>
              </a:rPr>
              <a:t>vertex</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insertEdge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v1</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v2</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cost)</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插入边</a:t>
            </a: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v1</a:t>
            </a:r>
            <a:r>
              <a:rPr lang="en-US" altLang="zh-CN" sz="2800" b="1">
                <a:solidFill>
                  <a:schemeClr val="tx2"/>
                </a:solidFill>
                <a:latin typeface="Times New Roman" panose="02020603050405020304" pitchFamily="18" charset="0"/>
                <a:ea typeface="隶书" panose="02010509060101010101" pitchFamily="49" charset="-122"/>
              </a:rPr>
              <a:t>, </a:t>
            </a:r>
            <a:r>
              <a:rPr lang="en-US" altLang="zh-CN" sz="2800">
                <a:solidFill>
                  <a:schemeClr val="tx2"/>
                </a:solidFill>
                <a:latin typeface="Times New Roman" panose="02020603050405020304" pitchFamily="18" charset="0"/>
                <a:ea typeface="隶书" panose="02010509060101010101" pitchFamily="49" charset="-122"/>
              </a:rPr>
              <a:t>v2</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权值为</a:t>
            </a:r>
            <a:r>
              <a:rPr lang="en-US" altLang="zh-CN" sz="2800" b="1">
                <a:solidFill>
                  <a:schemeClr val="tx2"/>
                </a:solidFill>
                <a:latin typeface="Times New Roman" panose="02020603050405020304" pitchFamily="18" charset="0"/>
                <a:ea typeface="隶书" panose="02010509060101010101" pitchFamily="49" charset="-122"/>
              </a:rPr>
              <a:t>cost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removeVertex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删去顶点 </a:t>
            </a:r>
            <a:r>
              <a:rPr lang="en-US" altLang="zh-CN" sz="2800" b="1">
                <a:solidFill>
                  <a:schemeClr val="tx2"/>
                </a:solidFill>
                <a:latin typeface="Times New Roman" panose="02020603050405020304" pitchFamily="18" charset="0"/>
                <a:ea typeface="隶书" panose="02010509060101010101" pitchFamily="49" charset="-122"/>
              </a:rPr>
              <a:t>v </a:t>
            </a:r>
            <a:r>
              <a:rPr lang="zh-CN" altLang="en-US" sz="2800">
                <a:solidFill>
                  <a:schemeClr val="tx2"/>
                </a:solidFill>
                <a:latin typeface="Times New Roman" panose="02020603050405020304" pitchFamily="18" charset="0"/>
                <a:ea typeface="隶书" panose="02010509060101010101" pitchFamily="49" charset="-122"/>
              </a:rPr>
              <a:t>和所有与它相关联的边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removeEdge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v1</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v2)</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在图中删去边</a:t>
            </a: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v1</a:t>
            </a: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v2</a:t>
            </a:r>
            <a:r>
              <a:rPr lang="en-US" altLang="zh-CN" sz="2800" b="1">
                <a:solidFill>
                  <a:schemeClr val="tx2"/>
                </a:solidFill>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E3B1FB4-E832-498C-BDB9-9E27F27042D0}"/>
              </a:ext>
            </a:extLst>
          </p:cNvPr>
          <p:cNvSpPr>
            <a:spLocks noGrp="1"/>
          </p:cNvSpPr>
          <p:nvPr>
            <p:ph type="sldNum" sz="quarter" idx="11"/>
          </p:nvPr>
        </p:nvSpPr>
        <p:spPr/>
        <p:txBody>
          <a:bodyPr/>
          <a:lstStyle/>
          <a:p>
            <a:r>
              <a:rPr lang="en-US" altLang="zh-CN"/>
              <a:t>146-</a:t>
            </a:r>
            <a:fld id="{49FCBA4B-C8C6-4416-BA8E-ED196EA99F20}" type="slidenum">
              <a:rPr lang="en-US" altLang="zh-CN"/>
              <a:pPr/>
              <a:t>22</a:t>
            </a:fld>
            <a:endParaRPr lang="en-US" altLang="zh-CN"/>
          </a:p>
        </p:txBody>
      </p:sp>
      <p:sp>
        <p:nvSpPr>
          <p:cNvPr id="320516" name="Rectangle 4">
            <a:extLst>
              <a:ext uri="{FF2B5EF4-FFF2-40B4-BE49-F238E27FC236}">
                <a16:creationId xmlns:a16="http://schemas.microsoft.com/office/drawing/2014/main" id="{421A4657-62A9-45DE-9AD7-3C42DA98B276}"/>
              </a:ext>
            </a:extLst>
          </p:cNvPr>
          <p:cNvSpPr>
            <a:spLocks noGrp="1" noChangeArrowheads="1"/>
          </p:cNvSpPr>
          <p:nvPr>
            <p:ph type="body" idx="1"/>
          </p:nvPr>
        </p:nvSpPr>
        <p:spPr>
          <a:xfrm>
            <a:off x="576263" y="728663"/>
            <a:ext cx="8229600" cy="5832475"/>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Graphmtx</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Graphmtx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maxVertices = sz</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numVertices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numEdges = 0</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VerticesList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T[maxVertices]</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创建顶点表</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Edge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new int *</a:t>
            </a:r>
            <a:r>
              <a:rPr lang="en-US" altLang="zh-CN" sz="2800">
                <a:latin typeface="Times New Roman" panose="02020603050405020304" pitchFamily="18" charset="0"/>
                <a:ea typeface="隶书" panose="02010509060101010101" pitchFamily="49" charset="-122"/>
              </a:rPr>
              <a:t>[maxVertices]</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maxVertices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Edge[i]</a:t>
            </a:r>
            <a:r>
              <a:rPr lang="en-US" altLang="zh-CN" sz="2800" b="1">
                <a:latin typeface="Times New Roman" panose="02020603050405020304" pitchFamily="18" charset="0"/>
                <a:ea typeface="隶书" panose="02010509060101010101" pitchFamily="49" charset="-122"/>
              </a:rPr>
              <a:t> = new int</a:t>
            </a:r>
            <a:r>
              <a:rPr lang="en-US" altLang="zh-CN" sz="2800">
                <a:latin typeface="Times New Roman" panose="02020603050405020304" pitchFamily="18" charset="0"/>
                <a:ea typeface="隶书" panose="02010509060101010101" pitchFamily="49" charset="-122"/>
              </a:rPr>
              <a:t>[maxVertices]</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邻接矩阵</a:t>
            </a:r>
            <a:r>
              <a:rPr lang="zh-CN" altLang="en-US"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maxVertices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矩阵初始化</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j</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maxVertices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Edge[i][j]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隶书" panose="02010509060101010101" pitchFamily="49" charset="-122"/>
              </a:rPr>
              <a:t>？</a:t>
            </a: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maxWeight</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7831D30-1A27-421F-9283-4A1635945085}"/>
              </a:ext>
            </a:extLst>
          </p:cNvPr>
          <p:cNvSpPr>
            <a:spLocks noGrp="1"/>
          </p:cNvSpPr>
          <p:nvPr>
            <p:ph type="sldNum" sz="quarter" idx="11"/>
          </p:nvPr>
        </p:nvSpPr>
        <p:spPr/>
        <p:txBody>
          <a:bodyPr/>
          <a:lstStyle/>
          <a:p>
            <a:r>
              <a:rPr lang="en-US" altLang="zh-CN"/>
              <a:t>146-</a:t>
            </a:r>
            <a:fld id="{F8FCE766-DD0C-4B66-878E-D793645868A2}" type="slidenum">
              <a:rPr lang="en-US" altLang="zh-CN"/>
              <a:pPr/>
              <a:t>23</a:t>
            </a:fld>
            <a:endParaRPr lang="en-US" altLang="zh-CN"/>
          </a:p>
        </p:txBody>
      </p:sp>
      <p:sp>
        <p:nvSpPr>
          <p:cNvPr id="321540" name="Rectangle 4">
            <a:extLst>
              <a:ext uri="{FF2B5EF4-FFF2-40B4-BE49-F238E27FC236}">
                <a16:creationId xmlns:a16="http://schemas.microsoft.com/office/drawing/2014/main" id="{7638B3FC-5642-4807-AF26-DE336994B1A6}"/>
              </a:ext>
            </a:extLst>
          </p:cNvPr>
          <p:cNvSpPr>
            <a:spLocks noGrp="1" noChangeArrowheads="1"/>
          </p:cNvSpPr>
          <p:nvPr>
            <p:ph type="body" idx="1"/>
          </p:nvPr>
        </p:nvSpPr>
        <p:spPr>
          <a:xfrm>
            <a:off x="482600" y="800100"/>
            <a:ext cx="8229600" cy="5797550"/>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Graphmtx</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getFirstNeighbor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给出顶点位置为</a:t>
            </a:r>
            <a:r>
              <a:rPr lang="en-US" altLang="zh-CN" sz="2800">
                <a:solidFill>
                  <a:schemeClr val="tx2"/>
                </a:solidFill>
                <a:latin typeface="Times New Roman" panose="02020603050405020304" pitchFamily="18" charset="0"/>
                <a:ea typeface="隶书" panose="02010509060101010101" pitchFamily="49" charset="-122"/>
              </a:rPr>
              <a:t>v</a:t>
            </a:r>
            <a:r>
              <a:rPr lang="zh-CN" altLang="en-US" sz="2800">
                <a:solidFill>
                  <a:schemeClr val="tx2"/>
                </a:solidFill>
                <a:latin typeface="Times New Roman" panose="02020603050405020304" pitchFamily="18" charset="0"/>
                <a:ea typeface="隶书" panose="02010509060101010101" pitchFamily="49" charset="-122"/>
              </a:rPr>
              <a:t>的第一个邻接顶点的位置</a:t>
            </a:r>
            <a:r>
              <a:rPr lang="en-US" altLang="zh-CN" sz="2800">
                <a:solidFill>
                  <a:schemeClr val="tx2"/>
                </a:solidFill>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如果找不到</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则函数返回</a:t>
            </a:r>
            <a:r>
              <a:rPr lang="en-US" altLang="zh-CN" sz="2800">
                <a:solidFill>
                  <a:schemeClr val="tx2"/>
                </a:solidFill>
                <a:latin typeface="Courier New" panose="02070309020205020404" pitchFamily="49"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1</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col</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col</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numVertices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col++)</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(Edge[v][col]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Edge[v][col]</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maxWeight)</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col</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FAFE5A3B-2B1D-4C2A-B40C-78F3F123479E}"/>
              </a:ext>
            </a:extLst>
          </p:cNvPr>
          <p:cNvSpPr>
            <a:spLocks noGrp="1"/>
          </p:cNvSpPr>
          <p:nvPr>
            <p:ph type="sldNum" sz="quarter" idx="11"/>
          </p:nvPr>
        </p:nvSpPr>
        <p:spPr/>
        <p:txBody>
          <a:bodyPr/>
          <a:lstStyle/>
          <a:p>
            <a:r>
              <a:rPr lang="en-US" altLang="zh-CN"/>
              <a:t>146-</a:t>
            </a:r>
            <a:fld id="{75C49DD6-1AD0-4C74-AE9A-E64157B605B9}" type="slidenum">
              <a:rPr lang="en-US" altLang="zh-CN"/>
              <a:pPr/>
              <a:t>24</a:t>
            </a:fld>
            <a:endParaRPr lang="en-US" altLang="zh-CN"/>
          </a:p>
        </p:txBody>
      </p:sp>
      <p:sp>
        <p:nvSpPr>
          <p:cNvPr id="477186" name="Rectangle 2">
            <a:extLst>
              <a:ext uri="{FF2B5EF4-FFF2-40B4-BE49-F238E27FC236}">
                <a16:creationId xmlns:a16="http://schemas.microsoft.com/office/drawing/2014/main" id="{F75752E6-BD19-4804-B53A-62145AE43456}"/>
              </a:ext>
            </a:extLst>
          </p:cNvPr>
          <p:cNvSpPr>
            <a:spLocks noGrp="1" noChangeArrowheads="1"/>
          </p:cNvSpPr>
          <p:nvPr>
            <p:ph type="body" idx="1"/>
          </p:nvPr>
        </p:nvSpPr>
        <p:spPr>
          <a:xfrm>
            <a:off x="519113" y="800100"/>
            <a:ext cx="8229600" cy="5797550"/>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Graphmtx</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getNextNeighbor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w)</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给出顶点 </a:t>
            </a:r>
            <a:r>
              <a:rPr lang="en-US" altLang="zh-CN" sz="2800" b="1">
                <a:solidFill>
                  <a:schemeClr val="tx2"/>
                </a:solidFill>
                <a:latin typeface="Times New Roman" panose="02020603050405020304" pitchFamily="18" charset="0"/>
                <a:ea typeface="隶书" panose="02010509060101010101" pitchFamily="49" charset="-122"/>
              </a:rPr>
              <a:t>v </a:t>
            </a:r>
            <a:r>
              <a:rPr lang="zh-CN" altLang="en-US" sz="2800">
                <a:solidFill>
                  <a:schemeClr val="tx2"/>
                </a:solidFill>
                <a:latin typeface="Times New Roman" panose="02020603050405020304" pitchFamily="18" charset="0"/>
                <a:ea typeface="隶书" panose="02010509060101010101" pitchFamily="49" charset="-122"/>
              </a:rPr>
              <a:t>的某邻接顶点 </a:t>
            </a:r>
            <a:r>
              <a:rPr lang="en-US" altLang="zh-CN" sz="2800" b="1">
                <a:solidFill>
                  <a:schemeClr val="tx2"/>
                </a:solidFill>
                <a:latin typeface="Times New Roman" panose="02020603050405020304" pitchFamily="18" charset="0"/>
                <a:ea typeface="隶书" panose="02010509060101010101" pitchFamily="49" charset="-122"/>
              </a:rPr>
              <a:t>w </a:t>
            </a:r>
            <a:r>
              <a:rPr lang="zh-CN" altLang="en-US" sz="2800">
                <a:solidFill>
                  <a:schemeClr val="tx2"/>
                </a:solidFill>
                <a:latin typeface="Times New Roman" panose="02020603050405020304" pitchFamily="18" charset="0"/>
                <a:ea typeface="隶书" panose="02010509060101010101" pitchFamily="49" charset="-122"/>
              </a:rPr>
              <a:t>的下一个邻接顶点</a:t>
            </a:r>
            <a:r>
              <a:rPr lang="zh-CN" altLang="en-US"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w</a:t>
            </a:r>
            <a:r>
              <a:rPr lang="en-US" altLang="zh-CN" sz="2800" b="1">
                <a:latin typeface="Times New Roman" panose="02020603050405020304" pitchFamily="18" charset="0"/>
                <a:ea typeface="隶书" panose="02010509060101010101" pitchFamily="49" charset="-122"/>
              </a:rPr>
              <a:t>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col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w+1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col </a:t>
            </a:r>
            <a:r>
              <a:rPr lang="en-US" altLang="zh-CN" sz="2800" b="1">
                <a:latin typeface="Times New Roman" panose="02020603050405020304" pitchFamily="18" charset="0"/>
                <a:ea typeface="隶书" panose="02010509060101010101" pitchFamily="49" charset="-122"/>
              </a:rPr>
              <a:t>&lt; </a:t>
            </a:r>
            <a:r>
              <a:rPr lang="en-US" altLang="zh-CN" sz="2800">
                <a:latin typeface="Times New Roman" panose="02020603050405020304" pitchFamily="18" charset="0"/>
                <a:ea typeface="隶书" panose="02010509060101010101" pitchFamily="49" charset="-122"/>
              </a:rPr>
              <a:t>numVertices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col++)</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(Edge[v][col]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Edge[v][col]</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maxWeight)</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col</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4890818-B0F4-4F5E-BB44-09E8AC7C8226}"/>
              </a:ext>
            </a:extLst>
          </p:cNvPr>
          <p:cNvSpPr>
            <a:spLocks noGrp="1"/>
          </p:cNvSpPr>
          <p:nvPr>
            <p:ph type="sldNum" sz="quarter" idx="11"/>
          </p:nvPr>
        </p:nvSpPr>
        <p:spPr/>
        <p:txBody>
          <a:bodyPr/>
          <a:lstStyle/>
          <a:p>
            <a:r>
              <a:rPr lang="en-US" altLang="zh-CN"/>
              <a:t>146-</a:t>
            </a:r>
            <a:fld id="{88E70569-DC27-4C26-9AC8-B3A30AF93898}" type="slidenum">
              <a:rPr lang="en-US" altLang="zh-CN"/>
              <a:pPr/>
              <a:t>25</a:t>
            </a:fld>
            <a:endParaRPr lang="en-US" altLang="zh-CN"/>
          </a:p>
        </p:txBody>
      </p:sp>
      <p:sp>
        <p:nvSpPr>
          <p:cNvPr id="325635" name="Rectangle 3">
            <a:extLst>
              <a:ext uri="{FF2B5EF4-FFF2-40B4-BE49-F238E27FC236}">
                <a16:creationId xmlns:a16="http://schemas.microsoft.com/office/drawing/2014/main" id="{7D03D975-FF09-4B49-9957-1CDB23596678}"/>
              </a:ext>
            </a:extLst>
          </p:cNvPr>
          <p:cNvSpPr>
            <a:spLocks noGrp="1" noChangeArrowheads="1"/>
          </p:cNvSpPr>
          <p:nvPr>
            <p:ph type="body" idx="1"/>
          </p:nvPr>
        </p:nvSpPr>
        <p:spPr>
          <a:xfrm>
            <a:off x="569913" y="1341438"/>
            <a:ext cx="8070850" cy="525780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邻接表是邻接矩阵的改进形式。为此需要把邻接矩阵的各行分别组织为一个单链表。</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在邻接表中，同一个顶点发出的边链接在同一个边链表中，每一个链结点代表一条边（边结点），结点中有另一顶点的下标</a:t>
            </a:r>
            <a:r>
              <a:rPr lang="zh-CN" altLang="en-US" sz="3000" b="1">
                <a:solidFill>
                  <a:srgbClr val="0000FF"/>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dest </a:t>
            </a:r>
            <a:r>
              <a:rPr lang="zh-CN" altLang="en-US" sz="3000" b="1">
                <a:latin typeface="Times New Roman" panose="02020603050405020304" pitchFamily="18" charset="0"/>
                <a:ea typeface="仿宋_GB2312" pitchFamily="49" charset="-122"/>
              </a:rPr>
              <a:t>和指针</a:t>
            </a:r>
            <a:r>
              <a:rPr lang="zh-CN" altLang="en-US"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link</a:t>
            </a:r>
            <a:r>
              <a:rPr lang="zh-CN" altLang="en-US" sz="3000" b="1">
                <a:latin typeface="Times New Roman" panose="02020603050405020304" pitchFamily="18" charset="0"/>
                <a:ea typeface="仿宋_GB2312" pitchFamily="49" charset="-122"/>
              </a:rPr>
              <a:t>。对于带权图，边结点中还要保存该边的权值</a:t>
            </a:r>
            <a:r>
              <a:rPr lang="en-US" altLang="zh-CN" sz="3000" b="1">
                <a:solidFill>
                  <a:schemeClr val="tx2"/>
                </a:solidFill>
                <a:latin typeface="Times New Roman" panose="02020603050405020304" pitchFamily="18" charset="0"/>
                <a:ea typeface="仿宋_GB2312" pitchFamily="49" charset="-122"/>
              </a:rPr>
              <a:t>cost</a:t>
            </a:r>
            <a:r>
              <a:rPr lang="zh-CN" altLang="en-US" sz="3000" b="1">
                <a:latin typeface="Times New Roman" panose="02020603050405020304" pitchFamily="18" charset="0"/>
                <a:ea typeface="仿宋_GB2312" pitchFamily="49" charset="-122"/>
              </a:rPr>
              <a:t>。</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顶点表的第 </a:t>
            </a:r>
            <a:r>
              <a:rPr lang="en-US" altLang="zh-CN" sz="3000" b="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个顶点中保存该顶点的数据，以及它对应边链表的头指针</a:t>
            </a:r>
            <a:r>
              <a:rPr lang="en-US" altLang="zh-CN" sz="3000" b="1">
                <a:latin typeface="Times New Roman" panose="02020603050405020304" pitchFamily="18" charset="0"/>
                <a:ea typeface="仿宋_GB2312" pitchFamily="49" charset="-122"/>
              </a:rPr>
              <a:t>adj</a:t>
            </a:r>
            <a:r>
              <a:rPr lang="zh-CN" altLang="en-US" sz="3000" b="1">
                <a:latin typeface="Times New Roman" panose="02020603050405020304" pitchFamily="18" charset="0"/>
                <a:ea typeface="仿宋_GB2312" pitchFamily="49" charset="-122"/>
              </a:rPr>
              <a:t>。</a:t>
            </a:r>
            <a:r>
              <a:rPr lang="zh-CN" altLang="en-US"/>
              <a:t> </a:t>
            </a:r>
          </a:p>
        </p:txBody>
      </p:sp>
      <p:sp>
        <p:nvSpPr>
          <p:cNvPr id="325634" name="Rectangle 2">
            <a:extLst>
              <a:ext uri="{FF2B5EF4-FFF2-40B4-BE49-F238E27FC236}">
                <a16:creationId xmlns:a16="http://schemas.microsoft.com/office/drawing/2014/main" id="{A2C6F3C0-E982-4757-9EAE-76E846BA98B9}"/>
              </a:ext>
            </a:extLst>
          </p:cNvPr>
          <p:cNvSpPr>
            <a:spLocks noGrp="1" noChangeArrowheads="1"/>
          </p:cNvSpPr>
          <p:nvPr>
            <p:ph type="title"/>
          </p:nvPr>
        </p:nvSpPr>
        <p:spPr>
          <a:xfrm>
            <a:off x="1463675" y="549275"/>
            <a:ext cx="6096000" cy="900113"/>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邻接表 </a:t>
            </a:r>
            <a:r>
              <a:rPr lang="en-US" altLang="zh-CN" sz="4000" b="1">
                <a:solidFill>
                  <a:schemeClr val="tx2"/>
                </a:solidFill>
                <a:latin typeface="华文新魏" panose="02010800040101010101" pitchFamily="2" charset="-122"/>
                <a:ea typeface="华文新魏" panose="02010800040101010101" pitchFamily="2" charset="-122"/>
              </a:rPr>
              <a:t>(Adjacency List)</a:t>
            </a:r>
            <a:endParaRPr lang="en-US" altLang="zh-CN" sz="4000">
              <a:solidFill>
                <a:schemeClr val="tx2"/>
              </a:solidFill>
              <a:latin typeface="华文新魏" panose="02010800040101010101" pitchFamily="2" charset="-122"/>
              <a:ea typeface="华文新魏" panose="02010800040101010101" pitchFamily="2" charset="-122"/>
            </a:endParaRP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4">
            <a:extLst>
              <a:ext uri="{FF2B5EF4-FFF2-40B4-BE49-F238E27FC236}">
                <a16:creationId xmlns:a16="http://schemas.microsoft.com/office/drawing/2014/main" id="{259BD78A-E293-4A27-8F47-038CCEA77749}"/>
              </a:ext>
            </a:extLst>
          </p:cNvPr>
          <p:cNvSpPr>
            <a:spLocks noGrp="1"/>
          </p:cNvSpPr>
          <p:nvPr>
            <p:ph type="sldNum" sz="quarter" idx="11"/>
          </p:nvPr>
        </p:nvSpPr>
        <p:spPr/>
        <p:txBody>
          <a:bodyPr/>
          <a:lstStyle/>
          <a:p>
            <a:r>
              <a:rPr lang="en-US" altLang="zh-CN"/>
              <a:t>146-</a:t>
            </a:r>
            <a:fld id="{1B68D51F-4B37-42A6-8B06-21C0DF4EB145}" type="slidenum">
              <a:rPr lang="en-US" altLang="zh-CN"/>
              <a:pPr/>
              <a:t>26</a:t>
            </a:fld>
            <a:endParaRPr lang="en-US" altLang="zh-CN"/>
          </a:p>
        </p:txBody>
      </p:sp>
      <p:grpSp>
        <p:nvGrpSpPr>
          <p:cNvPr id="478265" name="Group 57">
            <a:extLst>
              <a:ext uri="{FF2B5EF4-FFF2-40B4-BE49-F238E27FC236}">
                <a16:creationId xmlns:a16="http://schemas.microsoft.com/office/drawing/2014/main" id="{E2AB9910-642F-45BB-8E2F-C5AF04410088}"/>
              </a:ext>
            </a:extLst>
          </p:cNvPr>
          <p:cNvGrpSpPr>
            <a:grpSpLocks/>
          </p:cNvGrpSpPr>
          <p:nvPr/>
        </p:nvGrpSpPr>
        <p:grpSpPr bwMode="auto">
          <a:xfrm>
            <a:off x="758825" y="1282700"/>
            <a:ext cx="7342188" cy="2867025"/>
            <a:chOff x="432" y="1066"/>
            <a:chExt cx="4625" cy="1806"/>
          </a:xfrm>
        </p:grpSpPr>
        <p:grpSp>
          <p:nvGrpSpPr>
            <p:cNvPr id="478264" name="Group 56">
              <a:extLst>
                <a:ext uri="{FF2B5EF4-FFF2-40B4-BE49-F238E27FC236}">
                  <a16:creationId xmlns:a16="http://schemas.microsoft.com/office/drawing/2014/main" id="{A195B1DB-8361-43F8-8DFC-B4425AAE1E14}"/>
                </a:ext>
              </a:extLst>
            </p:cNvPr>
            <p:cNvGrpSpPr>
              <a:grpSpLocks/>
            </p:cNvGrpSpPr>
            <p:nvPr/>
          </p:nvGrpSpPr>
          <p:grpSpPr bwMode="auto">
            <a:xfrm>
              <a:off x="432" y="1363"/>
              <a:ext cx="1291" cy="1200"/>
              <a:chOff x="432" y="1363"/>
              <a:chExt cx="1344" cy="1200"/>
            </a:xfrm>
          </p:grpSpPr>
          <p:sp>
            <p:nvSpPr>
              <p:cNvPr id="478212" name="Line 4">
                <a:extLst>
                  <a:ext uri="{FF2B5EF4-FFF2-40B4-BE49-F238E27FC236}">
                    <a16:creationId xmlns:a16="http://schemas.microsoft.com/office/drawing/2014/main" id="{B23996FF-7911-4319-9366-4E8127A735A3}"/>
                  </a:ext>
                </a:extLst>
              </p:cNvPr>
              <p:cNvSpPr>
                <a:spLocks noChangeShapeType="1"/>
              </p:cNvSpPr>
              <p:nvPr/>
            </p:nvSpPr>
            <p:spPr bwMode="auto">
              <a:xfrm flipH="1">
                <a:off x="624" y="1584"/>
                <a:ext cx="432"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213" name="Line 5">
                <a:extLst>
                  <a:ext uri="{FF2B5EF4-FFF2-40B4-BE49-F238E27FC236}">
                    <a16:creationId xmlns:a16="http://schemas.microsoft.com/office/drawing/2014/main" id="{1EA1D7B3-583D-4808-9931-C4A7465B8169}"/>
                  </a:ext>
                </a:extLst>
              </p:cNvPr>
              <p:cNvSpPr>
                <a:spLocks noChangeShapeType="1"/>
              </p:cNvSpPr>
              <p:nvPr/>
            </p:nvSpPr>
            <p:spPr bwMode="auto">
              <a:xfrm>
                <a:off x="672" y="1968"/>
                <a:ext cx="864"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214" name="Line 6">
                <a:extLst>
                  <a:ext uri="{FF2B5EF4-FFF2-40B4-BE49-F238E27FC236}">
                    <a16:creationId xmlns:a16="http://schemas.microsoft.com/office/drawing/2014/main" id="{98E41C6B-0055-4786-A017-F7B0DB38D581}"/>
                  </a:ext>
                </a:extLst>
              </p:cNvPr>
              <p:cNvSpPr>
                <a:spLocks noChangeShapeType="1"/>
              </p:cNvSpPr>
              <p:nvPr/>
            </p:nvSpPr>
            <p:spPr bwMode="auto">
              <a:xfrm>
                <a:off x="1104" y="1603"/>
                <a:ext cx="0" cy="845"/>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215" name="Oval 7">
                <a:extLst>
                  <a:ext uri="{FF2B5EF4-FFF2-40B4-BE49-F238E27FC236}">
                    <a16:creationId xmlns:a16="http://schemas.microsoft.com/office/drawing/2014/main" id="{DCDB13EA-24A0-4614-A712-D58B1E3B1A7E}"/>
                  </a:ext>
                </a:extLst>
              </p:cNvPr>
              <p:cNvSpPr>
                <a:spLocks noChangeArrowheads="1"/>
              </p:cNvSpPr>
              <p:nvPr/>
            </p:nvSpPr>
            <p:spPr bwMode="auto">
              <a:xfrm>
                <a:off x="432" y="1843"/>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478216" name="Oval 8">
                <a:extLst>
                  <a:ext uri="{FF2B5EF4-FFF2-40B4-BE49-F238E27FC236}">
                    <a16:creationId xmlns:a16="http://schemas.microsoft.com/office/drawing/2014/main" id="{BC22EC03-0F04-44BB-8ED8-9FBAF90D0174}"/>
                  </a:ext>
                </a:extLst>
              </p:cNvPr>
              <p:cNvSpPr>
                <a:spLocks noChangeArrowheads="1"/>
              </p:cNvSpPr>
              <p:nvPr/>
            </p:nvSpPr>
            <p:spPr bwMode="auto">
              <a:xfrm>
                <a:off x="1488" y="1843"/>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478217" name="Oval 9">
                <a:extLst>
                  <a:ext uri="{FF2B5EF4-FFF2-40B4-BE49-F238E27FC236}">
                    <a16:creationId xmlns:a16="http://schemas.microsoft.com/office/drawing/2014/main" id="{5140C09D-71B1-48C5-AF4C-213DE9F2DFD3}"/>
                  </a:ext>
                </a:extLst>
              </p:cNvPr>
              <p:cNvSpPr>
                <a:spLocks noChangeArrowheads="1"/>
              </p:cNvSpPr>
              <p:nvPr/>
            </p:nvSpPr>
            <p:spPr bwMode="auto">
              <a:xfrm>
                <a:off x="960" y="1363"/>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478218" name="Oval 10">
                <a:extLst>
                  <a:ext uri="{FF2B5EF4-FFF2-40B4-BE49-F238E27FC236}">
                    <a16:creationId xmlns:a16="http://schemas.microsoft.com/office/drawing/2014/main" id="{F78C4DB3-5DAE-4510-B0DA-47BB538F0641}"/>
                  </a:ext>
                </a:extLst>
              </p:cNvPr>
              <p:cNvSpPr>
                <a:spLocks noChangeArrowheads="1"/>
              </p:cNvSpPr>
              <p:nvPr/>
            </p:nvSpPr>
            <p:spPr bwMode="auto">
              <a:xfrm>
                <a:off x="960" y="2275"/>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grpSp>
        <p:sp>
          <p:nvSpPr>
            <p:cNvPr id="478219" name="Text Box 11">
              <a:extLst>
                <a:ext uri="{FF2B5EF4-FFF2-40B4-BE49-F238E27FC236}">
                  <a16:creationId xmlns:a16="http://schemas.microsoft.com/office/drawing/2014/main" id="{A4C6B670-56CE-4EE4-925B-459A406A6E0F}"/>
                </a:ext>
              </a:extLst>
            </p:cNvPr>
            <p:cNvSpPr txBox="1">
              <a:spLocks noChangeArrowheads="1"/>
            </p:cNvSpPr>
            <p:nvPr/>
          </p:nvSpPr>
          <p:spPr bwMode="auto">
            <a:xfrm>
              <a:off x="952" y="1334"/>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A</a:t>
              </a:r>
              <a:endParaRPr kumimoji="1" lang="en-US" altLang="zh-CN" sz="2800">
                <a:ea typeface="宋体" panose="02010600030101010101" pitchFamily="2" charset="-122"/>
              </a:endParaRPr>
            </a:p>
          </p:txBody>
        </p:sp>
        <p:sp>
          <p:nvSpPr>
            <p:cNvPr id="478220" name="Text Box 12">
              <a:extLst>
                <a:ext uri="{FF2B5EF4-FFF2-40B4-BE49-F238E27FC236}">
                  <a16:creationId xmlns:a16="http://schemas.microsoft.com/office/drawing/2014/main" id="{631459E1-10E3-4BDE-BD82-3C031422B9C5}"/>
                </a:ext>
              </a:extLst>
            </p:cNvPr>
            <p:cNvSpPr txBox="1">
              <a:spLocks noChangeArrowheads="1"/>
            </p:cNvSpPr>
            <p:nvPr/>
          </p:nvSpPr>
          <p:spPr bwMode="auto">
            <a:xfrm>
              <a:off x="432" y="1825"/>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B</a:t>
              </a:r>
              <a:endParaRPr kumimoji="1" lang="en-US" altLang="zh-CN" sz="2800">
                <a:ea typeface="宋体" panose="02010600030101010101" pitchFamily="2" charset="-122"/>
              </a:endParaRPr>
            </a:p>
          </p:txBody>
        </p:sp>
        <p:sp>
          <p:nvSpPr>
            <p:cNvPr id="478221" name="Text Box 13">
              <a:extLst>
                <a:ext uri="{FF2B5EF4-FFF2-40B4-BE49-F238E27FC236}">
                  <a16:creationId xmlns:a16="http://schemas.microsoft.com/office/drawing/2014/main" id="{5E32ADAC-4602-4875-B2D9-606F1722DB52}"/>
                </a:ext>
              </a:extLst>
            </p:cNvPr>
            <p:cNvSpPr txBox="1">
              <a:spLocks noChangeArrowheads="1"/>
            </p:cNvSpPr>
            <p:nvPr/>
          </p:nvSpPr>
          <p:spPr bwMode="auto">
            <a:xfrm>
              <a:off x="1451" y="1825"/>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C</a:t>
              </a:r>
              <a:endParaRPr kumimoji="1" lang="en-US" altLang="zh-CN" sz="2800">
                <a:ea typeface="宋体" panose="02010600030101010101" pitchFamily="2" charset="-122"/>
              </a:endParaRPr>
            </a:p>
          </p:txBody>
        </p:sp>
        <p:sp>
          <p:nvSpPr>
            <p:cNvPr id="478222" name="Text Box 14">
              <a:extLst>
                <a:ext uri="{FF2B5EF4-FFF2-40B4-BE49-F238E27FC236}">
                  <a16:creationId xmlns:a16="http://schemas.microsoft.com/office/drawing/2014/main" id="{BA7D2B14-D72F-4576-A7FF-3F26E9B0A47F}"/>
                </a:ext>
              </a:extLst>
            </p:cNvPr>
            <p:cNvSpPr txBox="1">
              <a:spLocks noChangeArrowheads="1"/>
            </p:cNvSpPr>
            <p:nvPr/>
          </p:nvSpPr>
          <p:spPr bwMode="auto">
            <a:xfrm>
              <a:off x="960" y="225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D</a:t>
              </a:r>
              <a:endParaRPr kumimoji="1" lang="en-US" altLang="zh-CN" sz="2800">
                <a:ea typeface="宋体" panose="02010600030101010101" pitchFamily="2" charset="-122"/>
              </a:endParaRPr>
            </a:p>
          </p:txBody>
        </p:sp>
        <p:sp>
          <p:nvSpPr>
            <p:cNvPr id="478223" name="Text Box 15">
              <a:extLst>
                <a:ext uri="{FF2B5EF4-FFF2-40B4-BE49-F238E27FC236}">
                  <a16:creationId xmlns:a16="http://schemas.microsoft.com/office/drawing/2014/main" id="{253C2908-E805-4D48-B043-4C50A249962E}"/>
                </a:ext>
              </a:extLst>
            </p:cNvPr>
            <p:cNvSpPr txBox="1">
              <a:spLocks noChangeArrowheads="1"/>
            </p:cNvSpPr>
            <p:nvPr/>
          </p:nvSpPr>
          <p:spPr bwMode="auto">
            <a:xfrm>
              <a:off x="2075" y="1066"/>
              <a:ext cx="85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data adj</a:t>
              </a:r>
              <a:endParaRPr kumimoji="1" lang="en-US" altLang="zh-CN" sz="2600">
                <a:ea typeface="宋体" panose="02010600030101010101" pitchFamily="2" charset="-122"/>
              </a:endParaRPr>
            </a:p>
          </p:txBody>
        </p:sp>
        <p:sp>
          <p:nvSpPr>
            <p:cNvPr id="478224" name="Rectangle 16" descr="羊皮纸">
              <a:extLst>
                <a:ext uri="{FF2B5EF4-FFF2-40B4-BE49-F238E27FC236}">
                  <a16:creationId xmlns:a16="http://schemas.microsoft.com/office/drawing/2014/main" id="{D9D755D1-AA5F-4B73-B27B-FF032820DD13}"/>
                </a:ext>
              </a:extLst>
            </p:cNvPr>
            <p:cNvSpPr>
              <a:spLocks noChangeArrowheads="1"/>
            </p:cNvSpPr>
            <p:nvPr/>
          </p:nvSpPr>
          <p:spPr bwMode="auto">
            <a:xfrm>
              <a:off x="2208" y="1392"/>
              <a:ext cx="624" cy="1344"/>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78225" name="Line 17">
              <a:extLst>
                <a:ext uri="{FF2B5EF4-FFF2-40B4-BE49-F238E27FC236}">
                  <a16:creationId xmlns:a16="http://schemas.microsoft.com/office/drawing/2014/main" id="{865351D7-983D-4A55-9557-CF149533ECDC}"/>
                </a:ext>
              </a:extLst>
            </p:cNvPr>
            <p:cNvSpPr>
              <a:spLocks noChangeShapeType="1"/>
            </p:cNvSpPr>
            <p:nvPr/>
          </p:nvSpPr>
          <p:spPr bwMode="auto">
            <a:xfrm>
              <a:off x="2544" y="1392"/>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226" name="Text Box 18">
              <a:extLst>
                <a:ext uri="{FF2B5EF4-FFF2-40B4-BE49-F238E27FC236}">
                  <a16:creationId xmlns:a16="http://schemas.microsoft.com/office/drawing/2014/main" id="{C07E2B4C-AFB1-4715-A97A-2A8871499795}"/>
                </a:ext>
              </a:extLst>
            </p:cNvPr>
            <p:cNvSpPr txBox="1">
              <a:spLocks noChangeArrowheads="1"/>
            </p:cNvSpPr>
            <p:nvPr/>
          </p:nvSpPr>
          <p:spPr bwMode="auto">
            <a:xfrm>
              <a:off x="2243" y="1362"/>
              <a:ext cx="278" cy="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15000"/>
                </a:spcBef>
              </a:pPr>
              <a:r>
                <a:rPr kumimoji="1" lang="en-US" altLang="zh-CN" sz="2800" b="1">
                  <a:ea typeface="宋体" panose="02010600030101010101" pitchFamily="2" charset="-122"/>
                </a:rPr>
                <a:t>A</a:t>
              </a:r>
            </a:p>
            <a:p>
              <a:pPr algn="l">
                <a:lnSpc>
                  <a:spcPct val="110000"/>
                </a:lnSpc>
                <a:spcBef>
                  <a:spcPct val="15000"/>
                </a:spcBef>
              </a:pPr>
              <a:r>
                <a:rPr kumimoji="1" lang="en-US" altLang="zh-CN" sz="2800" b="1">
                  <a:ea typeface="宋体" panose="02010600030101010101" pitchFamily="2" charset="-122"/>
                </a:rPr>
                <a:t>B</a:t>
              </a:r>
            </a:p>
            <a:p>
              <a:pPr algn="l">
                <a:lnSpc>
                  <a:spcPct val="110000"/>
                </a:lnSpc>
                <a:spcBef>
                  <a:spcPct val="15000"/>
                </a:spcBef>
              </a:pPr>
              <a:r>
                <a:rPr kumimoji="1" lang="en-US" altLang="zh-CN" sz="2800" b="1">
                  <a:ea typeface="宋体" panose="02010600030101010101" pitchFamily="2" charset="-122"/>
                </a:rPr>
                <a:t>C</a:t>
              </a:r>
            </a:p>
            <a:p>
              <a:pPr algn="l">
                <a:lnSpc>
                  <a:spcPct val="110000"/>
                </a:lnSpc>
                <a:spcBef>
                  <a:spcPct val="15000"/>
                </a:spcBef>
              </a:pPr>
              <a:r>
                <a:rPr kumimoji="1" lang="en-US" altLang="zh-CN" sz="2800" b="1">
                  <a:ea typeface="宋体" panose="02010600030101010101" pitchFamily="2" charset="-122"/>
                </a:rPr>
                <a:t>D</a:t>
              </a:r>
              <a:endParaRPr kumimoji="1" lang="en-US" altLang="zh-CN" sz="2800">
                <a:ea typeface="宋体" panose="02010600030101010101" pitchFamily="2" charset="-122"/>
              </a:endParaRPr>
            </a:p>
          </p:txBody>
        </p:sp>
        <p:sp>
          <p:nvSpPr>
            <p:cNvPr id="478227" name="Line 19">
              <a:extLst>
                <a:ext uri="{FF2B5EF4-FFF2-40B4-BE49-F238E27FC236}">
                  <a16:creationId xmlns:a16="http://schemas.microsoft.com/office/drawing/2014/main" id="{FFB14972-C2DC-47C6-8DC2-F032FA03B3C1}"/>
                </a:ext>
              </a:extLst>
            </p:cNvPr>
            <p:cNvSpPr>
              <a:spLocks noChangeShapeType="1"/>
            </p:cNvSpPr>
            <p:nvPr/>
          </p:nvSpPr>
          <p:spPr bwMode="auto">
            <a:xfrm>
              <a:off x="2208" y="1728"/>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228" name="Line 20">
              <a:extLst>
                <a:ext uri="{FF2B5EF4-FFF2-40B4-BE49-F238E27FC236}">
                  <a16:creationId xmlns:a16="http://schemas.microsoft.com/office/drawing/2014/main" id="{876368F8-BD65-4274-A217-52228177E27F}"/>
                </a:ext>
              </a:extLst>
            </p:cNvPr>
            <p:cNvSpPr>
              <a:spLocks noChangeShapeType="1"/>
            </p:cNvSpPr>
            <p:nvPr/>
          </p:nvSpPr>
          <p:spPr bwMode="auto">
            <a:xfrm>
              <a:off x="2208" y="2064"/>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229" name="Line 21">
              <a:extLst>
                <a:ext uri="{FF2B5EF4-FFF2-40B4-BE49-F238E27FC236}">
                  <a16:creationId xmlns:a16="http://schemas.microsoft.com/office/drawing/2014/main" id="{E99CE607-3A22-40ED-AE8B-8AAC1D0852B6}"/>
                </a:ext>
              </a:extLst>
            </p:cNvPr>
            <p:cNvSpPr>
              <a:spLocks noChangeShapeType="1"/>
            </p:cNvSpPr>
            <p:nvPr/>
          </p:nvSpPr>
          <p:spPr bwMode="auto">
            <a:xfrm>
              <a:off x="2208" y="2400"/>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230" name="Text Box 22">
              <a:extLst>
                <a:ext uri="{FF2B5EF4-FFF2-40B4-BE49-F238E27FC236}">
                  <a16:creationId xmlns:a16="http://schemas.microsoft.com/office/drawing/2014/main" id="{3D447B1D-5496-4A85-A3A6-2A820C573214}"/>
                </a:ext>
              </a:extLst>
            </p:cNvPr>
            <p:cNvSpPr txBox="1">
              <a:spLocks noChangeArrowheads="1"/>
            </p:cNvSpPr>
            <p:nvPr/>
          </p:nvSpPr>
          <p:spPr bwMode="auto">
            <a:xfrm>
              <a:off x="1980" y="1343"/>
              <a:ext cx="228" cy="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pPr>
              <a:r>
                <a:rPr kumimoji="1" lang="en-US" altLang="zh-CN" sz="2800" b="1">
                  <a:solidFill>
                    <a:srgbClr val="009900"/>
                  </a:solidFill>
                  <a:ea typeface="宋体" panose="02010600030101010101" pitchFamily="2" charset="-122"/>
                </a:rPr>
                <a:t>0</a:t>
              </a:r>
            </a:p>
            <a:p>
              <a:pPr algn="l">
                <a:lnSpc>
                  <a:spcPct val="120000"/>
                </a:lnSpc>
              </a:pPr>
              <a:r>
                <a:rPr kumimoji="1" lang="en-US" altLang="zh-CN" sz="2800" b="1">
                  <a:solidFill>
                    <a:srgbClr val="009900"/>
                  </a:solidFill>
                  <a:ea typeface="宋体" panose="02010600030101010101" pitchFamily="2" charset="-122"/>
                </a:rPr>
                <a:t>1</a:t>
              </a:r>
            </a:p>
            <a:p>
              <a:pPr algn="l">
                <a:lnSpc>
                  <a:spcPct val="120000"/>
                </a:lnSpc>
              </a:pPr>
              <a:r>
                <a:rPr kumimoji="1" lang="en-US" altLang="zh-CN" sz="2800" b="1">
                  <a:solidFill>
                    <a:srgbClr val="009900"/>
                  </a:solidFill>
                  <a:ea typeface="宋体" panose="02010600030101010101" pitchFamily="2" charset="-122"/>
                </a:rPr>
                <a:t>2</a:t>
              </a:r>
            </a:p>
            <a:p>
              <a:pPr algn="l">
                <a:lnSpc>
                  <a:spcPct val="120000"/>
                </a:lnSpc>
              </a:pPr>
              <a:r>
                <a:rPr kumimoji="1" lang="en-US" altLang="zh-CN" sz="2800" b="1">
                  <a:solidFill>
                    <a:srgbClr val="009900"/>
                  </a:solidFill>
                  <a:ea typeface="宋体" panose="02010600030101010101" pitchFamily="2" charset="-122"/>
                </a:rPr>
                <a:t>3</a:t>
              </a:r>
              <a:endParaRPr kumimoji="1" lang="en-US" altLang="zh-CN" sz="2400">
                <a:ea typeface="宋体" panose="02010600030101010101" pitchFamily="2" charset="-122"/>
              </a:endParaRPr>
            </a:p>
          </p:txBody>
        </p:sp>
        <p:sp>
          <p:nvSpPr>
            <p:cNvPr id="478231" name="Line 23">
              <a:extLst>
                <a:ext uri="{FF2B5EF4-FFF2-40B4-BE49-F238E27FC236}">
                  <a16:creationId xmlns:a16="http://schemas.microsoft.com/office/drawing/2014/main" id="{4B1A9DFD-7006-44A9-9E7A-FAD7E40E9720}"/>
                </a:ext>
              </a:extLst>
            </p:cNvPr>
            <p:cNvSpPr>
              <a:spLocks noChangeShapeType="1"/>
            </p:cNvSpPr>
            <p:nvPr/>
          </p:nvSpPr>
          <p:spPr bwMode="auto">
            <a:xfrm>
              <a:off x="2688" y="1536"/>
              <a:ext cx="480" cy="0"/>
            </a:xfrm>
            <a:prstGeom prst="line">
              <a:avLst/>
            </a:prstGeom>
            <a:noFill/>
            <a:ln w="28575">
              <a:solidFill>
                <a:srgbClr val="CC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232" name="Line 24">
              <a:extLst>
                <a:ext uri="{FF2B5EF4-FFF2-40B4-BE49-F238E27FC236}">
                  <a16:creationId xmlns:a16="http://schemas.microsoft.com/office/drawing/2014/main" id="{475507F0-D02F-490E-92C2-88474B457988}"/>
                </a:ext>
              </a:extLst>
            </p:cNvPr>
            <p:cNvSpPr>
              <a:spLocks noChangeShapeType="1"/>
            </p:cNvSpPr>
            <p:nvPr/>
          </p:nvSpPr>
          <p:spPr bwMode="auto">
            <a:xfrm>
              <a:off x="2688" y="1920"/>
              <a:ext cx="480" cy="0"/>
            </a:xfrm>
            <a:prstGeom prst="line">
              <a:avLst/>
            </a:prstGeom>
            <a:noFill/>
            <a:ln w="28575">
              <a:solidFill>
                <a:srgbClr val="CC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233" name="Line 25">
              <a:extLst>
                <a:ext uri="{FF2B5EF4-FFF2-40B4-BE49-F238E27FC236}">
                  <a16:creationId xmlns:a16="http://schemas.microsoft.com/office/drawing/2014/main" id="{FB4FE2C1-82E1-4189-AD76-E8D510895185}"/>
                </a:ext>
              </a:extLst>
            </p:cNvPr>
            <p:cNvSpPr>
              <a:spLocks noChangeShapeType="1"/>
            </p:cNvSpPr>
            <p:nvPr/>
          </p:nvSpPr>
          <p:spPr bwMode="auto">
            <a:xfrm>
              <a:off x="2688" y="2256"/>
              <a:ext cx="480" cy="0"/>
            </a:xfrm>
            <a:prstGeom prst="line">
              <a:avLst/>
            </a:prstGeom>
            <a:noFill/>
            <a:ln w="28575">
              <a:solidFill>
                <a:srgbClr val="CC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234" name="Line 26">
              <a:extLst>
                <a:ext uri="{FF2B5EF4-FFF2-40B4-BE49-F238E27FC236}">
                  <a16:creationId xmlns:a16="http://schemas.microsoft.com/office/drawing/2014/main" id="{E5D3AA4C-EFAC-40EE-AA1C-E4A726A20C08}"/>
                </a:ext>
              </a:extLst>
            </p:cNvPr>
            <p:cNvSpPr>
              <a:spLocks noChangeShapeType="1"/>
            </p:cNvSpPr>
            <p:nvPr/>
          </p:nvSpPr>
          <p:spPr bwMode="auto">
            <a:xfrm>
              <a:off x="2688" y="2592"/>
              <a:ext cx="480" cy="96"/>
            </a:xfrm>
            <a:prstGeom prst="line">
              <a:avLst/>
            </a:prstGeom>
            <a:noFill/>
            <a:ln w="28575">
              <a:solidFill>
                <a:srgbClr val="CC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235" name="Rectangle 27" descr="羊皮纸">
              <a:extLst>
                <a:ext uri="{FF2B5EF4-FFF2-40B4-BE49-F238E27FC236}">
                  <a16:creationId xmlns:a16="http://schemas.microsoft.com/office/drawing/2014/main" id="{6F81A173-0C6E-458A-AEFE-F013F767916F}"/>
                </a:ext>
              </a:extLst>
            </p:cNvPr>
            <p:cNvSpPr>
              <a:spLocks noChangeArrowheads="1"/>
            </p:cNvSpPr>
            <p:nvPr/>
          </p:nvSpPr>
          <p:spPr bwMode="auto">
            <a:xfrm>
              <a:off x="3168" y="1392"/>
              <a:ext cx="768"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78236" name="Text Box 28">
              <a:extLst>
                <a:ext uri="{FF2B5EF4-FFF2-40B4-BE49-F238E27FC236}">
                  <a16:creationId xmlns:a16="http://schemas.microsoft.com/office/drawing/2014/main" id="{AC8FC81F-99E0-4F92-A803-6C7881FC6EA2}"/>
                </a:ext>
              </a:extLst>
            </p:cNvPr>
            <p:cNvSpPr txBox="1">
              <a:spLocks noChangeArrowheads="1"/>
            </p:cNvSpPr>
            <p:nvPr/>
          </p:nvSpPr>
          <p:spPr bwMode="auto">
            <a:xfrm>
              <a:off x="3129" y="1071"/>
              <a:ext cx="87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dest link</a:t>
              </a:r>
              <a:endParaRPr kumimoji="1" lang="en-US" altLang="zh-CN" sz="2600">
                <a:ea typeface="宋体" panose="02010600030101010101" pitchFamily="2" charset="-122"/>
              </a:endParaRPr>
            </a:p>
          </p:txBody>
        </p:sp>
        <p:sp>
          <p:nvSpPr>
            <p:cNvPr id="478237" name="Line 29">
              <a:extLst>
                <a:ext uri="{FF2B5EF4-FFF2-40B4-BE49-F238E27FC236}">
                  <a16:creationId xmlns:a16="http://schemas.microsoft.com/office/drawing/2014/main" id="{FDFEABCD-089E-48E4-8AAD-2EF55EDCCDF9}"/>
                </a:ext>
              </a:extLst>
            </p:cNvPr>
            <p:cNvSpPr>
              <a:spLocks noChangeShapeType="1"/>
            </p:cNvSpPr>
            <p:nvPr/>
          </p:nvSpPr>
          <p:spPr bwMode="auto">
            <a:xfrm>
              <a:off x="3744" y="1536"/>
              <a:ext cx="480" cy="0"/>
            </a:xfrm>
            <a:prstGeom prst="line">
              <a:avLst/>
            </a:prstGeom>
            <a:noFill/>
            <a:ln w="28575">
              <a:solidFill>
                <a:srgbClr val="CC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238" name="Line 30">
              <a:extLst>
                <a:ext uri="{FF2B5EF4-FFF2-40B4-BE49-F238E27FC236}">
                  <a16:creationId xmlns:a16="http://schemas.microsoft.com/office/drawing/2014/main" id="{FE1CCEFA-36A0-4CAC-B4B9-E7058D342804}"/>
                </a:ext>
              </a:extLst>
            </p:cNvPr>
            <p:cNvSpPr>
              <a:spLocks noChangeShapeType="1"/>
            </p:cNvSpPr>
            <p:nvPr/>
          </p:nvSpPr>
          <p:spPr bwMode="auto">
            <a:xfrm>
              <a:off x="3552" y="139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239" name="Rectangle 31" descr="羊皮纸">
              <a:extLst>
                <a:ext uri="{FF2B5EF4-FFF2-40B4-BE49-F238E27FC236}">
                  <a16:creationId xmlns:a16="http://schemas.microsoft.com/office/drawing/2014/main" id="{BFD8E3E7-E19C-41B8-B080-2DF9035E237B}"/>
                </a:ext>
              </a:extLst>
            </p:cNvPr>
            <p:cNvSpPr>
              <a:spLocks noChangeArrowheads="1"/>
            </p:cNvSpPr>
            <p:nvPr/>
          </p:nvSpPr>
          <p:spPr bwMode="auto">
            <a:xfrm>
              <a:off x="3168" y="1776"/>
              <a:ext cx="768"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78240" name="Line 32">
              <a:extLst>
                <a:ext uri="{FF2B5EF4-FFF2-40B4-BE49-F238E27FC236}">
                  <a16:creationId xmlns:a16="http://schemas.microsoft.com/office/drawing/2014/main" id="{22E2EB93-4710-48C3-B45A-7B9AF929064F}"/>
                </a:ext>
              </a:extLst>
            </p:cNvPr>
            <p:cNvSpPr>
              <a:spLocks noChangeShapeType="1"/>
            </p:cNvSpPr>
            <p:nvPr/>
          </p:nvSpPr>
          <p:spPr bwMode="auto">
            <a:xfrm>
              <a:off x="3744" y="1920"/>
              <a:ext cx="480" cy="0"/>
            </a:xfrm>
            <a:prstGeom prst="line">
              <a:avLst/>
            </a:prstGeom>
            <a:noFill/>
            <a:ln w="28575">
              <a:solidFill>
                <a:srgbClr val="CC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241" name="Line 33">
              <a:extLst>
                <a:ext uri="{FF2B5EF4-FFF2-40B4-BE49-F238E27FC236}">
                  <a16:creationId xmlns:a16="http://schemas.microsoft.com/office/drawing/2014/main" id="{84D9AAB8-C5B5-40B6-8760-4DD73B647A2A}"/>
                </a:ext>
              </a:extLst>
            </p:cNvPr>
            <p:cNvSpPr>
              <a:spLocks noChangeShapeType="1"/>
            </p:cNvSpPr>
            <p:nvPr/>
          </p:nvSpPr>
          <p:spPr bwMode="auto">
            <a:xfrm>
              <a:off x="3552" y="177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242" name="Rectangle 34" descr="羊皮纸">
              <a:extLst>
                <a:ext uri="{FF2B5EF4-FFF2-40B4-BE49-F238E27FC236}">
                  <a16:creationId xmlns:a16="http://schemas.microsoft.com/office/drawing/2014/main" id="{CD4868DF-F991-4EB5-8728-47B4EF0A1A9C}"/>
                </a:ext>
              </a:extLst>
            </p:cNvPr>
            <p:cNvSpPr>
              <a:spLocks noChangeArrowheads="1"/>
            </p:cNvSpPr>
            <p:nvPr/>
          </p:nvSpPr>
          <p:spPr bwMode="auto">
            <a:xfrm>
              <a:off x="3168" y="2160"/>
              <a:ext cx="768"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78243" name="Line 35">
              <a:extLst>
                <a:ext uri="{FF2B5EF4-FFF2-40B4-BE49-F238E27FC236}">
                  <a16:creationId xmlns:a16="http://schemas.microsoft.com/office/drawing/2014/main" id="{C465C374-7F44-4799-9E66-F938F67976E4}"/>
                </a:ext>
              </a:extLst>
            </p:cNvPr>
            <p:cNvSpPr>
              <a:spLocks noChangeShapeType="1"/>
            </p:cNvSpPr>
            <p:nvPr/>
          </p:nvSpPr>
          <p:spPr bwMode="auto">
            <a:xfrm>
              <a:off x="3552" y="21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244" name="Rectangle 36" descr="羊皮纸">
              <a:extLst>
                <a:ext uri="{FF2B5EF4-FFF2-40B4-BE49-F238E27FC236}">
                  <a16:creationId xmlns:a16="http://schemas.microsoft.com/office/drawing/2014/main" id="{FDAD6B70-7DF0-46CD-9D26-FD0320E0F303}"/>
                </a:ext>
              </a:extLst>
            </p:cNvPr>
            <p:cNvSpPr>
              <a:spLocks noChangeArrowheads="1"/>
            </p:cNvSpPr>
            <p:nvPr/>
          </p:nvSpPr>
          <p:spPr bwMode="auto">
            <a:xfrm>
              <a:off x="3168" y="2544"/>
              <a:ext cx="768"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78245" name="Line 37">
              <a:extLst>
                <a:ext uri="{FF2B5EF4-FFF2-40B4-BE49-F238E27FC236}">
                  <a16:creationId xmlns:a16="http://schemas.microsoft.com/office/drawing/2014/main" id="{D29F112F-9234-4151-8727-74F6D2BE7854}"/>
                </a:ext>
              </a:extLst>
            </p:cNvPr>
            <p:cNvSpPr>
              <a:spLocks noChangeShapeType="1"/>
            </p:cNvSpPr>
            <p:nvPr/>
          </p:nvSpPr>
          <p:spPr bwMode="auto">
            <a:xfrm>
              <a:off x="3552"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246" name="Rectangle 38" descr="羊皮纸">
              <a:extLst>
                <a:ext uri="{FF2B5EF4-FFF2-40B4-BE49-F238E27FC236}">
                  <a16:creationId xmlns:a16="http://schemas.microsoft.com/office/drawing/2014/main" id="{EDC2C71E-3AE7-4CC8-96EA-9D06FA89A9FB}"/>
                </a:ext>
              </a:extLst>
            </p:cNvPr>
            <p:cNvSpPr>
              <a:spLocks noChangeArrowheads="1"/>
            </p:cNvSpPr>
            <p:nvPr/>
          </p:nvSpPr>
          <p:spPr bwMode="auto">
            <a:xfrm>
              <a:off x="4224" y="1392"/>
              <a:ext cx="768"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78247" name="Line 39">
              <a:extLst>
                <a:ext uri="{FF2B5EF4-FFF2-40B4-BE49-F238E27FC236}">
                  <a16:creationId xmlns:a16="http://schemas.microsoft.com/office/drawing/2014/main" id="{27556A15-8629-43B4-B81E-99F05161184A}"/>
                </a:ext>
              </a:extLst>
            </p:cNvPr>
            <p:cNvSpPr>
              <a:spLocks noChangeShapeType="1"/>
            </p:cNvSpPr>
            <p:nvPr/>
          </p:nvSpPr>
          <p:spPr bwMode="auto">
            <a:xfrm>
              <a:off x="4608" y="139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248" name="Rectangle 40" descr="羊皮纸">
              <a:extLst>
                <a:ext uri="{FF2B5EF4-FFF2-40B4-BE49-F238E27FC236}">
                  <a16:creationId xmlns:a16="http://schemas.microsoft.com/office/drawing/2014/main" id="{3BB3ED4F-5C0F-45EB-8CEF-504F8CA67EC4}"/>
                </a:ext>
              </a:extLst>
            </p:cNvPr>
            <p:cNvSpPr>
              <a:spLocks noChangeArrowheads="1"/>
            </p:cNvSpPr>
            <p:nvPr/>
          </p:nvSpPr>
          <p:spPr bwMode="auto">
            <a:xfrm>
              <a:off x="4224" y="1776"/>
              <a:ext cx="768"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78249" name="Line 41">
              <a:extLst>
                <a:ext uri="{FF2B5EF4-FFF2-40B4-BE49-F238E27FC236}">
                  <a16:creationId xmlns:a16="http://schemas.microsoft.com/office/drawing/2014/main" id="{B75704AE-8124-4B03-9C95-08FE19091CEA}"/>
                </a:ext>
              </a:extLst>
            </p:cNvPr>
            <p:cNvSpPr>
              <a:spLocks noChangeShapeType="1"/>
            </p:cNvSpPr>
            <p:nvPr/>
          </p:nvSpPr>
          <p:spPr bwMode="auto">
            <a:xfrm>
              <a:off x="4608" y="177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250" name="Text Box 42">
              <a:extLst>
                <a:ext uri="{FF2B5EF4-FFF2-40B4-BE49-F238E27FC236}">
                  <a16:creationId xmlns:a16="http://schemas.microsoft.com/office/drawing/2014/main" id="{7A0F47BA-2824-4B8F-92A3-EB2415351D39}"/>
                </a:ext>
              </a:extLst>
            </p:cNvPr>
            <p:cNvSpPr txBox="1">
              <a:spLocks noChangeArrowheads="1"/>
            </p:cNvSpPr>
            <p:nvPr/>
          </p:nvSpPr>
          <p:spPr bwMode="auto">
            <a:xfrm>
              <a:off x="4183" y="1072"/>
              <a:ext cx="87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dest link</a:t>
              </a:r>
              <a:endParaRPr kumimoji="1" lang="en-US" altLang="zh-CN" sz="2600">
                <a:ea typeface="宋体" panose="02010600030101010101" pitchFamily="2" charset="-122"/>
              </a:endParaRPr>
            </a:p>
          </p:txBody>
        </p:sp>
        <p:sp>
          <p:nvSpPr>
            <p:cNvPr id="478251" name="Text Box 43">
              <a:extLst>
                <a:ext uri="{FF2B5EF4-FFF2-40B4-BE49-F238E27FC236}">
                  <a16:creationId xmlns:a16="http://schemas.microsoft.com/office/drawing/2014/main" id="{CD2270A5-99EB-4E37-8DCD-FADF4A1266E6}"/>
                </a:ext>
              </a:extLst>
            </p:cNvPr>
            <p:cNvSpPr txBox="1">
              <a:spLocks noChangeArrowheads="1"/>
            </p:cNvSpPr>
            <p:nvPr/>
          </p:nvSpPr>
          <p:spPr bwMode="auto">
            <a:xfrm>
              <a:off x="4656" y="1296"/>
              <a:ext cx="29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solidFill>
                    <a:srgbClr val="CC3300"/>
                  </a:solidFill>
                  <a:ea typeface="宋体" panose="02010600030101010101" pitchFamily="2" charset="-122"/>
                  <a:sym typeface="Symbol" panose="05050102010706020507" pitchFamily="18" charset="2"/>
                </a:rPr>
                <a:t></a:t>
              </a:r>
              <a:endParaRPr kumimoji="1" lang="en-US" altLang="zh-CN" sz="2400">
                <a:ea typeface="宋体" panose="02010600030101010101" pitchFamily="2" charset="-122"/>
              </a:endParaRPr>
            </a:p>
          </p:txBody>
        </p:sp>
        <p:sp>
          <p:nvSpPr>
            <p:cNvPr id="478252" name="Text Box 44">
              <a:extLst>
                <a:ext uri="{FF2B5EF4-FFF2-40B4-BE49-F238E27FC236}">
                  <a16:creationId xmlns:a16="http://schemas.microsoft.com/office/drawing/2014/main" id="{7539AF66-F2DE-4FE4-B7A4-EBFB265ECEF0}"/>
                </a:ext>
              </a:extLst>
            </p:cNvPr>
            <p:cNvSpPr txBox="1">
              <a:spLocks noChangeArrowheads="1"/>
            </p:cNvSpPr>
            <p:nvPr/>
          </p:nvSpPr>
          <p:spPr bwMode="auto">
            <a:xfrm>
              <a:off x="4656" y="1660"/>
              <a:ext cx="29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solidFill>
                    <a:srgbClr val="CC3300"/>
                  </a:solidFill>
                  <a:ea typeface="宋体" panose="02010600030101010101" pitchFamily="2" charset="-122"/>
                  <a:sym typeface="Symbol" panose="05050102010706020507" pitchFamily="18" charset="2"/>
                </a:rPr>
                <a:t></a:t>
              </a:r>
              <a:endParaRPr kumimoji="1" lang="en-US" altLang="zh-CN" sz="2400">
                <a:ea typeface="宋体" panose="02010600030101010101" pitchFamily="2" charset="-122"/>
              </a:endParaRPr>
            </a:p>
          </p:txBody>
        </p:sp>
        <p:sp>
          <p:nvSpPr>
            <p:cNvPr id="478253" name="Text Box 45">
              <a:extLst>
                <a:ext uri="{FF2B5EF4-FFF2-40B4-BE49-F238E27FC236}">
                  <a16:creationId xmlns:a16="http://schemas.microsoft.com/office/drawing/2014/main" id="{9CE47154-581E-470E-832A-8834CF578546}"/>
                </a:ext>
              </a:extLst>
            </p:cNvPr>
            <p:cNvSpPr txBox="1">
              <a:spLocks noChangeArrowheads="1"/>
            </p:cNvSpPr>
            <p:nvPr/>
          </p:nvSpPr>
          <p:spPr bwMode="auto">
            <a:xfrm>
              <a:off x="3600" y="2064"/>
              <a:ext cx="29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solidFill>
                    <a:srgbClr val="CC3300"/>
                  </a:solidFill>
                  <a:ea typeface="宋体" panose="02010600030101010101" pitchFamily="2" charset="-122"/>
                  <a:sym typeface="Symbol" panose="05050102010706020507" pitchFamily="18" charset="2"/>
                </a:rPr>
                <a:t></a:t>
              </a:r>
              <a:endParaRPr kumimoji="1" lang="en-US" altLang="zh-CN" sz="2400">
                <a:ea typeface="宋体" panose="02010600030101010101" pitchFamily="2" charset="-122"/>
              </a:endParaRPr>
            </a:p>
          </p:txBody>
        </p:sp>
        <p:sp>
          <p:nvSpPr>
            <p:cNvPr id="478254" name="Text Box 46">
              <a:extLst>
                <a:ext uri="{FF2B5EF4-FFF2-40B4-BE49-F238E27FC236}">
                  <a16:creationId xmlns:a16="http://schemas.microsoft.com/office/drawing/2014/main" id="{CC510F1E-EAE8-4DA8-B7C3-3C6C4F802505}"/>
                </a:ext>
              </a:extLst>
            </p:cNvPr>
            <p:cNvSpPr txBox="1">
              <a:spLocks noChangeArrowheads="1"/>
            </p:cNvSpPr>
            <p:nvPr/>
          </p:nvSpPr>
          <p:spPr bwMode="auto">
            <a:xfrm>
              <a:off x="3600" y="2428"/>
              <a:ext cx="29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solidFill>
                    <a:srgbClr val="CC3300"/>
                  </a:solidFill>
                  <a:ea typeface="宋体" panose="02010600030101010101" pitchFamily="2" charset="-122"/>
                  <a:sym typeface="Symbol" panose="05050102010706020507" pitchFamily="18" charset="2"/>
                </a:rPr>
                <a:t></a:t>
              </a:r>
              <a:endParaRPr kumimoji="1" lang="en-US" altLang="zh-CN" sz="2400">
                <a:ea typeface="宋体" panose="02010600030101010101" pitchFamily="2" charset="-122"/>
              </a:endParaRPr>
            </a:p>
          </p:txBody>
        </p:sp>
        <p:sp>
          <p:nvSpPr>
            <p:cNvPr id="478255" name="Text Box 47">
              <a:extLst>
                <a:ext uri="{FF2B5EF4-FFF2-40B4-BE49-F238E27FC236}">
                  <a16:creationId xmlns:a16="http://schemas.microsoft.com/office/drawing/2014/main" id="{15E1305A-DFC1-4000-A2B5-047552D22140}"/>
                </a:ext>
              </a:extLst>
            </p:cNvPr>
            <p:cNvSpPr txBox="1">
              <a:spLocks noChangeArrowheads="1"/>
            </p:cNvSpPr>
            <p:nvPr/>
          </p:nvSpPr>
          <p:spPr bwMode="auto">
            <a:xfrm>
              <a:off x="3264" y="137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1</a:t>
              </a:r>
              <a:endParaRPr kumimoji="1" lang="en-US" altLang="zh-CN" sz="2800">
                <a:ea typeface="宋体" panose="02010600030101010101" pitchFamily="2" charset="-122"/>
              </a:endParaRPr>
            </a:p>
          </p:txBody>
        </p:sp>
        <p:sp>
          <p:nvSpPr>
            <p:cNvPr id="478256" name="Text Box 48">
              <a:extLst>
                <a:ext uri="{FF2B5EF4-FFF2-40B4-BE49-F238E27FC236}">
                  <a16:creationId xmlns:a16="http://schemas.microsoft.com/office/drawing/2014/main" id="{CD736568-AC38-4022-AEE5-93FEE7EAB591}"/>
                </a:ext>
              </a:extLst>
            </p:cNvPr>
            <p:cNvSpPr txBox="1">
              <a:spLocks noChangeArrowheads="1"/>
            </p:cNvSpPr>
            <p:nvPr/>
          </p:nvSpPr>
          <p:spPr bwMode="auto">
            <a:xfrm>
              <a:off x="4316" y="137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3</a:t>
              </a:r>
              <a:endParaRPr kumimoji="1" lang="en-US" altLang="zh-CN" sz="2800">
                <a:ea typeface="宋体" panose="02010600030101010101" pitchFamily="2" charset="-122"/>
              </a:endParaRPr>
            </a:p>
          </p:txBody>
        </p:sp>
        <p:sp>
          <p:nvSpPr>
            <p:cNvPr id="478257" name="Text Box 49">
              <a:extLst>
                <a:ext uri="{FF2B5EF4-FFF2-40B4-BE49-F238E27FC236}">
                  <a16:creationId xmlns:a16="http://schemas.microsoft.com/office/drawing/2014/main" id="{79317597-556A-4A5C-B199-91293163D4B2}"/>
                </a:ext>
              </a:extLst>
            </p:cNvPr>
            <p:cNvSpPr txBox="1">
              <a:spLocks noChangeArrowheads="1"/>
            </p:cNvSpPr>
            <p:nvPr/>
          </p:nvSpPr>
          <p:spPr bwMode="auto">
            <a:xfrm>
              <a:off x="3264" y="177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0</a:t>
              </a:r>
              <a:endParaRPr kumimoji="1" lang="en-US" altLang="zh-CN" sz="2800">
                <a:ea typeface="宋体" panose="02010600030101010101" pitchFamily="2" charset="-122"/>
              </a:endParaRPr>
            </a:p>
          </p:txBody>
        </p:sp>
        <p:sp>
          <p:nvSpPr>
            <p:cNvPr id="478258" name="Text Box 50">
              <a:extLst>
                <a:ext uri="{FF2B5EF4-FFF2-40B4-BE49-F238E27FC236}">
                  <a16:creationId xmlns:a16="http://schemas.microsoft.com/office/drawing/2014/main" id="{D69333FB-5901-47AE-A20D-0F3B57E4F001}"/>
                </a:ext>
              </a:extLst>
            </p:cNvPr>
            <p:cNvSpPr txBox="1">
              <a:spLocks noChangeArrowheads="1"/>
            </p:cNvSpPr>
            <p:nvPr/>
          </p:nvSpPr>
          <p:spPr bwMode="auto">
            <a:xfrm>
              <a:off x="4316" y="177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2</a:t>
              </a:r>
              <a:endParaRPr kumimoji="1" lang="en-US" altLang="zh-CN" sz="2800">
                <a:ea typeface="宋体" panose="02010600030101010101" pitchFamily="2" charset="-122"/>
              </a:endParaRPr>
            </a:p>
          </p:txBody>
        </p:sp>
        <p:sp>
          <p:nvSpPr>
            <p:cNvPr id="478259" name="Text Box 51">
              <a:extLst>
                <a:ext uri="{FF2B5EF4-FFF2-40B4-BE49-F238E27FC236}">
                  <a16:creationId xmlns:a16="http://schemas.microsoft.com/office/drawing/2014/main" id="{D3296ACE-AD4C-41DE-8C3F-8300F5E52E57}"/>
                </a:ext>
              </a:extLst>
            </p:cNvPr>
            <p:cNvSpPr txBox="1">
              <a:spLocks noChangeArrowheads="1"/>
            </p:cNvSpPr>
            <p:nvPr/>
          </p:nvSpPr>
          <p:spPr bwMode="auto">
            <a:xfrm>
              <a:off x="3264" y="214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1</a:t>
              </a:r>
              <a:endParaRPr kumimoji="1" lang="en-US" altLang="zh-CN" sz="2800">
                <a:ea typeface="宋体" panose="02010600030101010101" pitchFamily="2" charset="-122"/>
              </a:endParaRPr>
            </a:p>
          </p:txBody>
        </p:sp>
        <p:sp>
          <p:nvSpPr>
            <p:cNvPr id="478260" name="Text Box 52">
              <a:extLst>
                <a:ext uri="{FF2B5EF4-FFF2-40B4-BE49-F238E27FC236}">
                  <a16:creationId xmlns:a16="http://schemas.microsoft.com/office/drawing/2014/main" id="{ADF79D8B-D804-4105-83AA-38270ABE7AF9}"/>
                </a:ext>
              </a:extLst>
            </p:cNvPr>
            <p:cNvSpPr txBox="1">
              <a:spLocks noChangeArrowheads="1"/>
            </p:cNvSpPr>
            <p:nvPr/>
          </p:nvSpPr>
          <p:spPr bwMode="auto">
            <a:xfrm>
              <a:off x="3264" y="254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0</a:t>
              </a:r>
              <a:endParaRPr kumimoji="1" lang="en-US" altLang="zh-CN" sz="2800">
                <a:ea typeface="宋体" panose="02010600030101010101" pitchFamily="2" charset="-122"/>
              </a:endParaRPr>
            </a:p>
          </p:txBody>
        </p:sp>
      </p:grpSp>
      <p:sp>
        <p:nvSpPr>
          <p:cNvPr id="478262" name="Rectangle 54">
            <a:extLst>
              <a:ext uri="{FF2B5EF4-FFF2-40B4-BE49-F238E27FC236}">
                <a16:creationId xmlns:a16="http://schemas.microsoft.com/office/drawing/2014/main" id="{E83A0CCE-44D0-4863-B397-67B111D0D132}"/>
              </a:ext>
            </a:extLst>
          </p:cNvPr>
          <p:cNvSpPr>
            <a:spLocks noGrp="1" noChangeArrowheads="1"/>
          </p:cNvSpPr>
          <p:nvPr>
            <p:ph type="title"/>
          </p:nvPr>
        </p:nvSpPr>
        <p:spPr>
          <a:xfrm>
            <a:off x="457200" y="457200"/>
            <a:ext cx="8229600" cy="884238"/>
          </a:xfrm>
        </p:spPr>
        <p:txBody>
          <a:bodyPr/>
          <a:lstStyle/>
          <a:p>
            <a:pPr algn="ctr"/>
            <a:r>
              <a:rPr lang="zh-CN" altLang="en-US" sz="4000" b="1">
                <a:solidFill>
                  <a:srgbClr val="CC3300"/>
                </a:solidFill>
                <a:ea typeface="华文新魏" panose="02010800040101010101" pitchFamily="2" charset="-122"/>
              </a:rPr>
              <a:t>无向图的邻接表</a:t>
            </a:r>
          </a:p>
        </p:txBody>
      </p:sp>
      <p:sp>
        <p:nvSpPr>
          <p:cNvPr id="478263" name="Rectangle 55">
            <a:extLst>
              <a:ext uri="{FF2B5EF4-FFF2-40B4-BE49-F238E27FC236}">
                <a16:creationId xmlns:a16="http://schemas.microsoft.com/office/drawing/2014/main" id="{1DE9C891-ED34-485F-91A7-7538EE537A01}"/>
              </a:ext>
            </a:extLst>
          </p:cNvPr>
          <p:cNvSpPr>
            <a:spLocks noGrp="1" noChangeArrowheads="1"/>
          </p:cNvSpPr>
          <p:nvPr>
            <p:ph type="body" idx="1"/>
          </p:nvPr>
        </p:nvSpPr>
        <p:spPr>
          <a:xfrm>
            <a:off x="519113" y="4221163"/>
            <a:ext cx="8229600" cy="2124075"/>
          </a:xfrm>
        </p:spPr>
        <p:txBody>
          <a:bodyPr/>
          <a:lstStyle/>
          <a:p>
            <a:pPr>
              <a:lnSpc>
                <a:spcPct val="105000"/>
              </a:lnSpc>
              <a:buClr>
                <a:srgbClr val="800080"/>
              </a:buClr>
              <a:buSzPct val="50000"/>
            </a:pPr>
            <a:r>
              <a:rPr lang="zh-CN" altLang="en-US" sz="3000" b="1">
                <a:ea typeface="仿宋_GB2312" pitchFamily="49" charset="-122"/>
              </a:rPr>
              <a:t>统计某顶点对应边链表中结点个数，可得该顶点的度。</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某条边</a:t>
            </a:r>
            <a:r>
              <a:rPr lang="en-US" altLang="zh-CN" sz="3000" b="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v</a:t>
            </a:r>
            <a:r>
              <a:rPr lang="en-US" altLang="zh-CN" sz="3000" b="1" baseline="-25000">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在邻接表中有两个边结点，分别在第 </a:t>
            </a:r>
            <a:r>
              <a:rPr lang="en-US" altLang="zh-CN" sz="3000" b="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个顶点和第 </a:t>
            </a:r>
            <a:r>
              <a:rPr lang="en-US" altLang="zh-CN" sz="3000" b="1">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个顶点对应的边链表中。</a:t>
            </a: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4">
            <a:extLst>
              <a:ext uri="{FF2B5EF4-FFF2-40B4-BE49-F238E27FC236}">
                <a16:creationId xmlns:a16="http://schemas.microsoft.com/office/drawing/2014/main" id="{6F80E8B9-3B30-4F9A-89A4-C12E2BB63404}"/>
              </a:ext>
            </a:extLst>
          </p:cNvPr>
          <p:cNvSpPr>
            <a:spLocks noGrp="1"/>
          </p:cNvSpPr>
          <p:nvPr>
            <p:ph type="sldNum" sz="quarter" idx="11"/>
          </p:nvPr>
        </p:nvSpPr>
        <p:spPr/>
        <p:txBody>
          <a:bodyPr/>
          <a:lstStyle/>
          <a:p>
            <a:r>
              <a:rPr lang="en-US" altLang="zh-CN"/>
              <a:t>146-</a:t>
            </a:r>
            <a:fld id="{5D85EF5B-7349-49EB-8D5C-9109C05CC00A}" type="slidenum">
              <a:rPr lang="en-US" altLang="zh-CN"/>
              <a:pPr/>
              <a:t>27</a:t>
            </a:fld>
            <a:endParaRPr lang="en-US" altLang="zh-CN"/>
          </a:p>
        </p:txBody>
      </p:sp>
      <p:grpSp>
        <p:nvGrpSpPr>
          <p:cNvPr id="326726" name="Group 70">
            <a:extLst>
              <a:ext uri="{FF2B5EF4-FFF2-40B4-BE49-F238E27FC236}">
                <a16:creationId xmlns:a16="http://schemas.microsoft.com/office/drawing/2014/main" id="{6272DFF6-D656-4D6D-95F0-97848907311C}"/>
              </a:ext>
            </a:extLst>
          </p:cNvPr>
          <p:cNvGrpSpPr>
            <a:grpSpLocks/>
          </p:cNvGrpSpPr>
          <p:nvPr/>
        </p:nvGrpSpPr>
        <p:grpSpPr bwMode="auto">
          <a:xfrm>
            <a:off x="2590800" y="1160463"/>
            <a:ext cx="4860925" cy="5329237"/>
            <a:chOff x="1632" y="731"/>
            <a:chExt cx="3062" cy="3357"/>
          </a:xfrm>
        </p:grpSpPr>
        <p:sp>
          <p:nvSpPr>
            <p:cNvPr id="326669" name="Text Box 13">
              <a:extLst>
                <a:ext uri="{FF2B5EF4-FFF2-40B4-BE49-F238E27FC236}">
                  <a16:creationId xmlns:a16="http://schemas.microsoft.com/office/drawing/2014/main" id="{1DE2A2B8-F155-4F00-AB67-BA5F7D52470D}"/>
                </a:ext>
              </a:extLst>
            </p:cNvPr>
            <p:cNvSpPr txBox="1">
              <a:spLocks noChangeArrowheads="1"/>
            </p:cNvSpPr>
            <p:nvPr/>
          </p:nvSpPr>
          <p:spPr bwMode="auto">
            <a:xfrm>
              <a:off x="1758" y="731"/>
              <a:ext cx="85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data adj</a:t>
              </a:r>
              <a:endParaRPr kumimoji="1" lang="en-US" altLang="zh-CN" sz="2600">
                <a:ea typeface="宋体" panose="02010600030101010101" pitchFamily="2" charset="-122"/>
              </a:endParaRPr>
            </a:p>
          </p:txBody>
        </p:sp>
        <p:sp>
          <p:nvSpPr>
            <p:cNvPr id="326670" name="Rectangle 14" descr="羊皮纸">
              <a:extLst>
                <a:ext uri="{FF2B5EF4-FFF2-40B4-BE49-F238E27FC236}">
                  <a16:creationId xmlns:a16="http://schemas.microsoft.com/office/drawing/2014/main" id="{00AB62E0-2DB8-4644-88F3-71848AB8D310}"/>
                </a:ext>
              </a:extLst>
            </p:cNvPr>
            <p:cNvSpPr>
              <a:spLocks noChangeArrowheads="1"/>
            </p:cNvSpPr>
            <p:nvPr/>
          </p:nvSpPr>
          <p:spPr bwMode="auto">
            <a:xfrm>
              <a:off x="1872" y="1059"/>
              <a:ext cx="624" cy="105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26671" name="Line 15">
              <a:extLst>
                <a:ext uri="{FF2B5EF4-FFF2-40B4-BE49-F238E27FC236}">
                  <a16:creationId xmlns:a16="http://schemas.microsoft.com/office/drawing/2014/main" id="{528B366A-E07F-46B7-A401-088E34E85C2C}"/>
                </a:ext>
              </a:extLst>
            </p:cNvPr>
            <p:cNvSpPr>
              <a:spLocks noChangeShapeType="1"/>
            </p:cNvSpPr>
            <p:nvPr/>
          </p:nvSpPr>
          <p:spPr bwMode="auto">
            <a:xfrm>
              <a:off x="2208" y="1059"/>
              <a:ext cx="0" cy="1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72" name="Text Box 16">
              <a:extLst>
                <a:ext uri="{FF2B5EF4-FFF2-40B4-BE49-F238E27FC236}">
                  <a16:creationId xmlns:a16="http://schemas.microsoft.com/office/drawing/2014/main" id="{C7C89FAF-7429-4819-924A-4298FD013604}"/>
                </a:ext>
              </a:extLst>
            </p:cNvPr>
            <p:cNvSpPr txBox="1">
              <a:spLocks noChangeArrowheads="1"/>
            </p:cNvSpPr>
            <p:nvPr/>
          </p:nvSpPr>
          <p:spPr bwMode="auto">
            <a:xfrm>
              <a:off x="1907" y="1029"/>
              <a:ext cx="278" cy="1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15000"/>
                </a:spcBef>
              </a:pPr>
              <a:r>
                <a:rPr kumimoji="1" lang="en-US" altLang="zh-CN" sz="2800" b="1">
                  <a:ea typeface="宋体" panose="02010600030101010101" pitchFamily="2" charset="-122"/>
                </a:rPr>
                <a:t>A</a:t>
              </a:r>
            </a:p>
            <a:p>
              <a:pPr algn="l">
                <a:lnSpc>
                  <a:spcPct val="110000"/>
                </a:lnSpc>
                <a:spcBef>
                  <a:spcPct val="15000"/>
                </a:spcBef>
              </a:pPr>
              <a:r>
                <a:rPr kumimoji="1" lang="en-US" altLang="zh-CN" sz="2800" b="1">
                  <a:ea typeface="宋体" panose="02010600030101010101" pitchFamily="2" charset="-122"/>
                </a:rPr>
                <a:t>B</a:t>
              </a:r>
            </a:p>
            <a:p>
              <a:pPr algn="l">
                <a:lnSpc>
                  <a:spcPct val="110000"/>
                </a:lnSpc>
                <a:spcBef>
                  <a:spcPct val="15000"/>
                </a:spcBef>
              </a:pPr>
              <a:r>
                <a:rPr kumimoji="1" lang="en-US" altLang="zh-CN" sz="2800" b="1">
                  <a:ea typeface="宋体" panose="02010600030101010101" pitchFamily="2" charset="-122"/>
                </a:rPr>
                <a:t>C</a:t>
              </a:r>
              <a:endParaRPr kumimoji="1" lang="en-US" altLang="zh-CN" sz="2800">
                <a:ea typeface="宋体" panose="02010600030101010101" pitchFamily="2" charset="-122"/>
              </a:endParaRPr>
            </a:p>
          </p:txBody>
        </p:sp>
        <p:sp>
          <p:nvSpPr>
            <p:cNvPr id="326673" name="Line 17">
              <a:extLst>
                <a:ext uri="{FF2B5EF4-FFF2-40B4-BE49-F238E27FC236}">
                  <a16:creationId xmlns:a16="http://schemas.microsoft.com/office/drawing/2014/main" id="{39B3082D-2BFB-499D-90D6-5967F347EB05}"/>
                </a:ext>
              </a:extLst>
            </p:cNvPr>
            <p:cNvSpPr>
              <a:spLocks noChangeShapeType="1"/>
            </p:cNvSpPr>
            <p:nvPr/>
          </p:nvSpPr>
          <p:spPr bwMode="auto">
            <a:xfrm>
              <a:off x="1872" y="1395"/>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74" name="Line 18">
              <a:extLst>
                <a:ext uri="{FF2B5EF4-FFF2-40B4-BE49-F238E27FC236}">
                  <a16:creationId xmlns:a16="http://schemas.microsoft.com/office/drawing/2014/main" id="{DBE494F1-3F32-4AAE-920E-2B673050F738}"/>
                </a:ext>
              </a:extLst>
            </p:cNvPr>
            <p:cNvSpPr>
              <a:spLocks noChangeShapeType="1"/>
            </p:cNvSpPr>
            <p:nvPr/>
          </p:nvSpPr>
          <p:spPr bwMode="auto">
            <a:xfrm>
              <a:off x="1872" y="1725"/>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75" name="Text Box 19">
              <a:extLst>
                <a:ext uri="{FF2B5EF4-FFF2-40B4-BE49-F238E27FC236}">
                  <a16:creationId xmlns:a16="http://schemas.microsoft.com/office/drawing/2014/main" id="{1BA49A1D-B5AE-4ECE-9C0F-36CC4EE5A92C}"/>
                </a:ext>
              </a:extLst>
            </p:cNvPr>
            <p:cNvSpPr txBox="1">
              <a:spLocks noChangeArrowheads="1"/>
            </p:cNvSpPr>
            <p:nvPr/>
          </p:nvSpPr>
          <p:spPr bwMode="auto">
            <a:xfrm>
              <a:off x="1644" y="1010"/>
              <a:ext cx="228" cy="1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pPr>
              <a:r>
                <a:rPr kumimoji="1" lang="en-US" altLang="zh-CN" sz="2800" b="1">
                  <a:solidFill>
                    <a:srgbClr val="009900"/>
                  </a:solidFill>
                  <a:ea typeface="宋体" panose="02010600030101010101" pitchFamily="2" charset="-122"/>
                </a:rPr>
                <a:t>0</a:t>
              </a:r>
            </a:p>
            <a:p>
              <a:pPr algn="l">
                <a:lnSpc>
                  <a:spcPct val="120000"/>
                </a:lnSpc>
              </a:pPr>
              <a:r>
                <a:rPr kumimoji="1" lang="en-US" altLang="zh-CN" sz="2800" b="1">
                  <a:solidFill>
                    <a:srgbClr val="009900"/>
                  </a:solidFill>
                  <a:ea typeface="宋体" panose="02010600030101010101" pitchFamily="2" charset="-122"/>
                </a:rPr>
                <a:t>1</a:t>
              </a:r>
            </a:p>
            <a:p>
              <a:pPr algn="l">
                <a:lnSpc>
                  <a:spcPct val="120000"/>
                </a:lnSpc>
              </a:pPr>
              <a:r>
                <a:rPr kumimoji="1" lang="en-US" altLang="zh-CN" sz="2800" b="1">
                  <a:solidFill>
                    <a:srgbClr val="009900"/>
                  </a:solidFill>
                  <a:ea typeface="宋体" panose="02010600030101010101" pitchFamily="2" charset="-122"/>
                </a:rPr>
                <a:t>2</a:t>
              </a:r>
              <a:endParaRPr kumimoji="1" lang="en-US" altLang="zh-CN" sz="2400">
                <a:ea typeface="宋体" panose="02010600030101010101" pitchFamily="2" charset="-122"/>
              </a:endParaRPr>
            </a:p>
          </p:txBody>
        </p:sp>
        <p:sp>
          <p:nvSpPr>
            <p:cNvPr id="326676" name="Line 20">
              <a:extLst>
                <a:ext uri="{FF2B5EF4-FFF2-40B4-BE49-F238E27FC236}">
                  <a16:creationId xmlns:a16="http://schemas.microsoft.com/office/drawing/2014/main" id="{6D27BC02-BABC-4FE6-8333-139B0A13C32C}"/>
                </a:ext>
              </a:extLst>
            </p:cNvPr>
            <p:cNvSpPr>
              <a:spLocks noChangeShapeType="1"/>
            </p:cNvSpPr>
            <p:nvPr/>
          </p:nvSpPr>
          <p:spPr bwMode="auto">
            <a:xfrm>
              <a:off x="2352" y="1203"/>
              <a:ext cx="480" cy="0"/>
            </a:xfrm>
            <a:prstGeom prst="line">
              <a:avLst/>
            </a:prstGeom>
            <a:noFill/>
            <a:ln w="28575">
              <a:solidFill>
                <a:srgbClr val="CC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77" name="Line 21">
              <a:extLst>
                <a:ext uri="{FF2B5EF4-FFF2-40B4-BE49-F238E27FC236}">
                  <a16:creationId xmlns:a16="http://schemas.microsoft.com/office/drawing/2014/main" id="{C8CEF7D7-9D75-4904-BFBA-0947B90BFEAC}"/>
                </a:ext>
              </a:extLst>
            </p:cNvPr>
            <p:cNvSpPr>
              <a:spLocks noChangeShapeType="1"/>
            </p:cNvSpPr>
            <p:nvPr/>
          </p:nvSpPr>
          <p:spPr bwMode="auto">
            <a:xfrm>
              <a:off x="2352" y="1587"/>
              <a:ext cx="480" cy="0"/>
            </a:xfrm>
            <a:prstGeom prst="line">
              <a:avLst/>
            </a:prstGeom>
            <a:noFill/>
            <a:ln w="28575">
              <a:solidFill>
                <a:srgbClr val="CC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78" name="Rectangle 22" descr="羊皮纸">
              <a:extLst>
                <a:ext uri="{FF2B5EF4-FFF2-40B4-BE49-F238E27FC236}">
                  <a16:creationId xmlns:a16="http://schemas.microsoft.com/office/drawing/2014/main" id="{632633D3-5C70-424C-AC2E-C1B4524DACA5}"/>
                </a:ext>
              </a:extLst>
            </p:cNvPr>
            <p:cNvSpPr>
              <a:spLocks noChangeArrowheads="1"/>
            </p:cNvSpPr>
            <p:nvPr/>
          </p:nvSpPr>
          <p:spPr bwMode="auto">
            <a:xfrm>
              <a:off x="2832" y="1059"/>
              <a:ext cx="768"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26679" name="Text Box 23">
              <a:extLst>
                <a:ext uri="{FF2B5EF4-FFF2-40B4-BE49-F238E27FC236}">
                  <a16:creationId xmlns:a16="http://schemas.microsoft.com/office/drawing/2014/main" id="{AD29149B-8CDA-46A5-B493-43C52BB4224E}"/>
                </a:ext>
              </a:extLst>
            </p:cNvPr>
            <p:cNvSpPr txBox="1">
              <a:spLocks noChangeArrowheads="1"/>
            </p:cNvSpPr>
            <p:nvPr/>
          </p:nvSpPr>
          <p:spPr bwMode="auto">
            <a:xfrm>
              <a:off x="2764" y="731"/>
              <a:ext cx="87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dest link</a:t>
              </a:r>
              <a:endParaRPr kumimoji="1" lang="en-US" altLang="zh-CN" sz="2600">
                <a:ea typeface="宋体" panose="02010600030101010101" pitchFamily="2" charset="-122"/>
              </a:endParaRPr>
            </a:p>
          </p:txBody>
        </p:sp>
        <p:sp>
          <p:nvSpPr>
            <p:cNvPr id="326680" name="Line 24">
              <a:extLst>
                <a:ext uri="{FF2B5EF4-FFF2-40B4-BE49-F238E27FC236}">
                  <a16:creationId xmlns:a16="http://schemas.microsoft.com/office/drawing/2014/main" id="{B799C343-9A7B-40BC-8954-440F70FE0664}"/>
                </a:ext>
              </a:extLst>
            </p:cNvPr>
            <p:cNvSpPr>
              <a:spLocks noChangeShapeType="1"/>
            </p:cNvSpPr>
            <p:nvPr/>
          </p:nvSpPr>
          <p:spPr bwMode="auto">
            <a:xfrm>
              <a:off x="3216" y="10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81" name="Rectangle 25" descr="羊皮纸">
              <a:extLst>
                <a:ext uri="{FF2B5EF4-FFF2-40B4-BE49-F238E27FC236}">
                  <a16:creationId xmlns:a16="http://schemas.microsoft.com/office/drawing/2014/main" id="{BE28B661-06B8-48C0-8050-AC40F88C0C44}"/>
                </a:ext>
              </a:extLst>
            </p:cNvPr>
            <p:cNvSpPr>
              <a:spLocks noChangeArrowheads="1"/>
            </p:cNvSpPr>
            <p:nvPr/>
          </p:nvSpPr>
          <p:spPr bwMode="auto">
            <a:xfrm>
              <a:off x="2832" y="1443"/>
              <a:ext cx="768"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26682" name="Line 26">
              <a:extLst>
                <a:ext uri="{FF2B5EF4-FFF2-40B4-BE49-F238E27FC236}">
                  <a16:creationId xmlns:a16="http://schemas.microsoft.com/office/drawing/2014/main" id="{A792D48A-3CC9-4DF1-BD53-E55DD2D73883}"/>
                </a:ext>
              </a:extLst>
            </p:cNvPr>
            <p:cNvSpPr>
              <a:spLocks noChangeShapeType="1"/>
            </p:cNvSpPr>
            <p:nvPr/>
          </p:nvSpPr>
          <p:spPr bwMode="auto">
            <a:xfrm>
              <a:off x="3408" y="1587"/>
              <a:ext cx="480" cy="0"/>
            </a:xfrm>
            <a:prstGeom prst="line">
              <a:avLst/>
            </a:prstGeom>
            <a:noFill/>
            <a:ln w="28575">
              <a:solidFill>
                <a:srgbClr val="CC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83" name="Line 27">
              <a:extLst>
                <a:ext uri="{FF2B5EF4-FFF2-40B4-BE49-F238E27FC236}">
                  <a16:creationId xmlns:a16="http://schemas.microsoft.com/office/drawing/2014/main" id="{C57F0238-DD00-4E75-9859-F8F3666A75D2}"/>
                </a:ext>
              </a:extLst>
            </p:cNvPr>
            <p:cNvSpPr>
              <a:spLocks noChangeShapeType="1"/>
            </p:cNvSpPr>
            <p:nvPr/>
          </p:nvSpPr>
          <p:spPr bwMode="auto">
            <a:xfrm>
              <a:off x="3216" y="144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84" name="Rectangle 28" descr="羊皮纸">
              <a:extLst>
                <a:ext uri="{FF2B5EF4-FFF2-40B4-BE49-F238E27FC236}">
                  <a16:creationId xmlns:a16="http://schemas.microsoft.com/office/drawing/2014/main" id="{DDAC3A6A-8A7F-41B5-B2AE-642A94DA7D14}"/>
                </a:ext>
              </a:extLst>
            </p:cNvPr>
            <p:cNvSpPr>
              <a:spLocks noChangeArrowheads="1"/>
            </p:cNvSpPr>
            <p:nvPr/>
          </p:nvSpPr>
          <p:spPr bwMode="auto">
            <a:xfrm>
              <a:off x="3888" y="1443"/>
              <a:ext cx="768"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26685" name="Line 29">
              <a:extLst>
                <a:ext uri="{FF2B5EF4-FFF2-40B4-BE49-F238E27FC236}">
                  <a16:creationId xmlns:a16="http://schemas.microsoft.com/office/drawing/2014/main" id="{2421777E-9654-41F4-8F5C-F56F0BC373E1}"/>
                </a:ext>
              </a:extLst>
            </p:cNvPr>
            <p:cNvSpPr>
              <a:spLocks noChangeShapeType="1"/>
            </p:cNvSpPr>
            <p:nvPr/>
          </p:nvSpPr>
          <p:spPr bwMode="auto">
            <a:xfrm>
              <a:off x="4272" y="144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86" name="Text Box 30">
              <a:extLst>
                <a:ext uri="{FF2B5EF4-FFF2-40B4-BE49-F238E27FC236}">
                  <a16:creationId xmlns:a16="http://schemas.microsoft.com/office/drawing/2014/main" id="{C7D4A100-E715-4354-92BD-96ACD83629D1}"/>
                </a:ext>
              </a:extLst>
            </p:cNvPr>
            <p:cNvSpPr txBox="1">
              <a:spLocks noChangeArrowheads="1"/>
            </p:cNvSpPr>
            <p:nvPr/>
          </p:nvSpPr>
          <p:spPr bwMode="auto">
            <a:xfrm>
              <a:off x="3820" y="1126"/>
              <a:ext cx="87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dest link</a:t>
              </a:r>
              <a:endParaRPr kumimoji="1" lang="en-US" altLang="zh-CN" sz="2600">
                <a:ea typeface="宋体" panose="02010600030101010101" pitchFamily="2" charset="-122"/>
              </a:endParaRPr>
            </a:p>
          </p:txBody>
        </p:sp>
        <p:sp>
          <p:nvSpPr>
            <p:cNvPr id="326687" name="Text Box 31">
              <a:extLst>
                <a:ext uri="{FF2B5EF4-FFF2-40B4-BE49-F238E27FC236}">
                  <a16:creationId xmlns:a16="http://schemas.microsoft.com/office/drawing/2014/main" id="{D8AC2BF4-D72D-4F64-98F5-687D89D538E8}"/>
                </a:ext>
              </a:extLst>
            </p:cNvPr>
            <p:cNvSpPr txBox="1">
              <a:spLocks noChangeArrowheads="1"/>
            </p:cNvSpPr>
            <p:nvPr/>
          </p:nvSpPr>
          <p:spPr bwMode="auto">
            <a:xfrm>
              <a:off x="4320" y="1341"/>
              <a:ext cx="29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solidFill>
                    <a:srgbClr val="CC3300"/>
                  </a:solidFill>
                  <a:ea typeface="宋体" panose="02010600030101010101" pitchFamily="2" charset="-122"/>
                  <a:sym typeface="Symbol" panose="05050102010706020507" pitchFamily="18" charset="2"/>
                </a:rPr>
                <a:t></a:t>
              </a:r>
              <a:endParaRPr kumimoji="1" lang="en-US" altLang="zh-CN" sz="2400">
                <a:ea typeface="宋体" panose="02010600030101010101" pitchFamily="2" charset="-122"/>
              </a:endParaRPr>
            </a:p>
          </p:txBody>
        </p:sp>
        <p:sp>
          <p:nvSpPr>
            <p:cNvPr id="326688" name="Text Box 32">
              <a:extLst>
                <a:ext uri="{FF2B5EF4-FFF2-40B4-BE49-F238E27FC236}">
                  <a16:creationId xmlns:a16="http://schemas.microsoft.com/office/drawing/2014/main" id="{FD6DCB85-7E2B-462B-ADAB-30E973891656}"/>
                </a:ext>
              </a:extLst>
            </p:cNvPr>
            <p:cNvSpPr txBox="1">
              <a:spLocks noChangeArrowheads="1"/>
            </p:cNvSpPr>
            <p:nvPr/>
          </p:nvSpPr>
          <p:spPr bwMode="auto">
            <a:xfrm>
              <a:off x="2758" y="1865"/>
              <a:ext cx="1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t>邻接表 </a:t>
              </a:r>
              <a:r>
                <a:rPr kumimoji="1" lang="en-US" altLang="zh-CN" sz="2800" b="1"/>
                <a:t>(</a:t>
              </a:r>
              <a:r>
                <a:rPr kumimoji="1" lang="zh-CN" altLang="en-US" sz="2800" b="1"/>
                <a:t>出边表</a:t>
              </a:r>
              <a:r>
                <a:rPr kumimoji="1" lang="en-US" altLang="zh-CN" sz="2800" b="1"/>
                <a:t>)</a:t>
              </a:r>
              <a:endParaRPr kumimoji="1" lang="en-US" altLang="zh-CN" sz="2800">
                <a:ea typeface="宋体" panose="02010600030101010101" pitchFamily="2" charset="-122"/>
              </a:endParaRPr>
            </a:p>
          </p:txBody>
        </p:sp>
        <p:sp>
          <p:nvSpPr>
            <p:cNvPr id="326689" name="Text Box 33">
              <a:extLst>
                <a:ext uri="{FF2B5EF4-FFF2-40B4-BE49-F238E27FC236}">
                  <a16:creationId xmlns:a16="http://schemas.microsoft.com/office/drawing/2014/main" id="{5A85393C-381A-4776-8A92-8C0DA1E41F1A}"/>
                </a:ext>
              </a:extLst>
            </p:cNvPr>
            <p:cNvSpPr txBox="1">
              <a:spLocks noChangeArrowheads="1"/>
            </p:cNvSpPr>
            <p:nvPr/>
          </p:nvSpPr>
          <p:spPr bwMode="auto">
            <a:xfrm>
              <a:off x="1758" y="2288"/>
              <a:ext cx="85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data adj</a:t>
              </a:r>
              <a:endParaRPr kumimoji="1" lang="en-US" altLang="zh-CN" sz="2600">
                <a:ea typeface="宋体" panose="02010600030101010101" pitchFamily="2" charset="-122"/>
              </a:endParaRPr>
            </a:p>
          </p:txBody>
        </p:sp>
        <p:sp>
          <p:nvSpPr>
            <p:cNvPr id="326690" name="Rectangle 34" descr="羊皮纸">
              <a:extLst>
                <a:ext uri="{FF2B5EF4-FFF2-40B4-BE49-F238E27FC236}">
                  <a16:creationId xmlns:a16="http://schemas.microsoft.com/office/drawing/2014/main" id="{3DA2C5ED-5A11-4113-90E9-CF5D599A3DDE}"/>
                </a:ext>
              </a:extLst>
            </p:cNvPr>
            <p:cNvSpPr>
              <a:spLocks noChangeArrowheads="1"/>
            </p:cNvSpPr>
            <p:nvPr/>
          </p:nvSpPr>
          <p:spPr bwMode="auto">
            <a:xfrm>
              <a:off x="1860" y="2614"/>
              <a:ext cx="624" cy="105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26691" name="Line 35">
              <a:extLst>
                <a:ext uri="{FF2B5EF4-FFF2-40B4-BE49-F238E27FC236}">
                  <a16:creationId xmlns:a16="http://schemas.microsoft.com/office/drawing/2014/main" id="{A6E0B4B1-B89F-442A-B547-8812BDEFA7B2}"/>
                </a:ext>
              </a:extLst>
            </p:cNvPr>
            <p:cNvSpPr>
              <a:spLocks noChangeShapeType="1"/>
            </p:cNvSpPr>
            <p:nvPr/>
          </p:nvSpPr>
          <p:spPr bwMode="auto">
            <a:xfrm>
              <a:off x="2196" y="2614"/>
              <a:ext cx="0" cy="1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92" name="Text Box 36">
              <a:extLst>
                <a:ext uri="{FF2B5EF4-FFF2-40B4-BE49-F238E27FC236}">
                  <a16:creationId xmlns:a16="http://schemas.microsoft.com/office/drawing/2014/main" id="{B49B3405-0EFD-4743-93E8-A77F45B9C5DC}"/>
                </a:ext>
              </a:extLst>
            </p:cNvPr>
            <p:cNvSpPr txBox="1">
              <a:spLocks noChangeArrowheads="1"/>
            </p:cNvSpPr>
            <p:nvPr/>
          </p:nvSpPr>
          <p:spPr bwMode="auto">
            <a:xfrm>
              <a:off x="1895" y="2584"/>
              <a:ext cx="278" cy="1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15000"/>
                </a:spcBef>
              </a:pPr>
              <a:r>
                <a:rPr kumimoji="1" lang="en-US" altLang="zh-CN" sz="2800" b="1">
                  <a:ea typeface="宋体" panose="02010600030101010101" pitchFamily="2" charset="-122"/>
                </a:rPr>
                <a:t>A</a:t>
              </a:r>
            </a:p>
            <a:p>
              <a:pPr algn="l">
                <a:lnSpc>
                  <a:spcPct val="110000"/>
                </a:lnSpc>
                <a:spcBef>
                  <a:spcPct val="15000"/>
                </a:spcBef>
              </a:pPr>
              <a:r>
                <a:rPr kumimoji="1" lang="en-US" altLang="zh-CN" sz="2800" b="1">
                  <a:ea typeface="宋体" panose="02010600030101010101" pitchFamily="2" charset="-122"/>
                </a:rPr>
                <a:t>B</a:t>
              </a:r>
            </a:p>
            <a:p>
              <a:pPr algn="l">
                <a:lnSpc>
                  <a:spcPct val="110000"/>
                </a:lnSpc>
                <a:spcBef>
                  <a:spcPct val="15000"/>
                </a:spcBef>
              </a:pPr>
              <a:r>
                <a:rPr kumimoji="1" lang="en-US" altLang="zh-CN" sz="2800" b="1">
                  <a:ea typeface="宋体" panose="02010600030101010101" pitchFamily="2" charset="-122"/>
                </a:rPr>
                <a:t>C</a:t>
              </a:r>
              <a:endParaRPr kumimoji="1" lang="en-US" altLang="zh-CN" sz="2800">
                <a:ea typeface="宋体" panose="02010600030101010101" pitchFamily="2" charset="-122"/>
              </a:endParaRPr>
            </a:p>
          </p:txBody>
        </p:sp>
        <p:sp>
          <p:nvSpPr>
            <p:cNvPr id="326693" name="Line 37">
              <a:extLst>
                <a:ext uri="{FF2B5EF4-FFF2-40B4-BE49-F238E27FC236}">
                  <a16:creationId xmlns:a16="http://schemas.microsoft.com/office/drawing/2014/main" id="{D61B2092-807E-4122-9263-5CBAA5510E4A}"/>
                </a:ext>
              </a:extLst>
            </p:cNvPr>
            <p:cNvSpPr>
              <a:spLocks noChangeShapeType="1"/>
            </p:cNvSpPr>
            <p:nvPr/>
          </p:nvSpPr>
          <p:spPr bwMode="auto">
            <a:xfrm>
              <a:off x="1860" y="2950"/>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94" name="Line 38">
              <a:extLst>
                <a:ext uri="{FF2B5EF4-FFF2-40B4-BE49-F238E27FC236}">
                  <a16:creationId xmlns:a16="http://schemas.microsoft.com/office/drawing/2014/main" id="{F4CF8EB1-5331-4C44-9094-E14D0AB86948}"/>
                </a:ext>
              </a:extLst>
            </p:cNvPr>
            <p:cNvSpPr>
              <a:spLocks noChangeShapeType="1"/>
            </p:cNvSpPr>
            <p:nvPr/>
          </p:nvSpPr>
          <p:spPr bwMode="auto">
            <a:xfrm>
              <a:off x="1860" y="3280"/>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95" name="Text Box 39">
              <a:extLst>
                <a:ext uri="{FF2B5EF4-FFF2-40B4-BE49-F238E27FC236}">
                  <a16:creationId xmlns:a16="http://schemas.microsoft.com/office/drawing/2014/main" id="{223540A4-79D5-4C22-93EA-AE2C859B8C62}"/>
                </a:ext>
              </a:extLst>
            </p:cNvPr>
            <p:cNvSpPr txBox="1">
              <a:spLocks noChangeArrowheads="1"/>
            </p:cNvSpPr>
            <p:nvPr/>
          </p:nvSpPr>
          <p:spPr bwMode="auto">
            <a:xfrm>
              <a:off x="1632" y="2565"/>
              <a:ext cx="228" cy="1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pPr>
              <a:r>
                <a:rPr kumimoji="1" lang="en-US" altLang="zh-CN" sz="2800" b="1">
                  <a:solidFill>
                    <a:srgbClr val="009900"/>
                  </a:solidFill>
                  <a:ea typeface="宋体" panose="02010600030101010101" pitchFamily="2" charset="-122"/>
                </a:rPr>
                <a:t>0</a:t>
              </a:r>
            </a:p>
            <a:p>
              <a:pPr algn="l">
                <a:lnSpc>
                  <a:spcPct val="120000"/>
                </a:lnSpc>
              </a:pPr>
              <a:r>
                <a:rPr kumimoji="1" lang="en-US" altLang="zh-CN" sz="2800" b="1">
                  <a:solidFill>
                    <a:srgbClr val="009900"/>
                  </a:solidFill>
                  <a:ea typeface="宋体" panose="02010600030101010101" pitchFamily="2" charset="-122"/>
                </a:rPr>
                <a:t>1</a:t>
              </a:r>
            </a:p>
            <a:p>
              <a:pPr algn="l">
                <a:lnSpc>
                  <a:spcPct val="120000"/>
                </a:lnSpc>
              </a:pPr>
              <a:r>
                <a:rPr kumimoji="1" lang="en-US" altLang="zh-CN" sz="2800" b="1">
                  <a:solidFill>
                    <a:srgbClr val="009900"/>
                  </a:solidFill>
                  <a:ea typeface="宋体" panose="02010600030101010101" pitchFamily="2" charset="-122"/>
                </a:rPr>
                <a:t>2</a:t>
              </a:r>
              <a:endParaRPr kumimoji="1" lang="en-US" altLang="zh-CN" sz="2400">
                <a:ea typeface="宋体" panose="02010600030101010101" pitchFamily="2" charset="-122"/>
              </a:endParaRPr>
            </a:p>
          </p:txBody>
        </p:sp>
        <p:sp>
          <p:nvSpPr>
            <p:cNvPr id="326696" name="Line 40">
              <a:extLst>
                <a:ext uri="{FF2B5EF4-FFF2-40B4-BE49-F238E27FC236}">
                  <a16:creationId xmlns:a16="http://schemas.microsoft.com/office/drawing/2014/main" id="{7C4AF02E-A730-430F-A091-30E7C48DF55D}"/>
                </a:ext>
              </a:extLst>
            </p:cNvPr>
            <p:cNvSpPr>
              <a:spLocks noChangeShapeType="1"/>
            </p:cNvSpPr>
            <p:nvPr/>
          </p:nvSpPr>
          <p:spPr bwMode="auto">
            <a:xfrm>
              <a:off x="2340" y="2758"/>
              <a:ext cx="480" cy="0"/>
            </a:xfrm>
            <a:prstGeom prst="line">
              <a:avLst/>
            </a:prstGeom>
            <a:noFill/>
            <a:ln w="28575">
              <a:solidFill>
                <a:srgbClr val="CC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97" name="Line 41">
              <a:extLst>
                <a:ext uri="{FF2B5EF4-FFF2-40B4-BE49-F238E27FC236}">
                  <a16:creationId xmlns:a16="http://schemas.microsoft.com/office/drawing/2014/main" id="{990BC72E-4080-469E-A333-8151AD782FE9}"/>
                </a:ext>
              </a:extLst>
            </p:cNvPr>
            <p:cNvSpPr>
              <a:spLocks noChangeShapeType="1"/>
            </p:cNvSpPr>
            <p:nvPr/>
          </p:nvSpPr>
          <p:spPr bwMode="auto">
            <a:xfrm>
              <a:off x="2340" y="3142"/>
              <a:ext cx="480" cy="0"/>
            </a:xfrm>
            <a:prstGeom prst="line">
              <a:avLst/>
            </a:prstGeom>
            <a:noFill/>
            <a:ln w="28575">
              <a:solidFill>
                <a:srgbClr val="CC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98" name="Rectangle 42" descr="羊皮纸">
              <a:extLst>
                <a:ext uri="{FF2B5EF4-FFF2-40B4-BE49-F238E27FC236}">
                  <a16:creationId xmlns:a16="http://schemas.microsoft.com/office/drawing/2014/main" id="{687E495D-BA76-4BE1-9078-62000D35889B}"/>
                </a:ext>
              </a:extLst>
            </p:cNvPr>
            <p:cNvSpPr>
              <a:spLocks noChangeArrowheads="1"/>
            </p:cNvSpPr>
            <p:nvPr/>
          </p:nvSpPr>
          <p:spPr bwMode="auto">
            <a:xfrm>
              <a:off x="2820" y="2614"/>
              <a:ext cx="768"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26699" name="Text Box 43">
              <a:extLst>
                <a:ext uri="{FF2B5EF4-FFF2-40B4-BE49-F238E27FC236}">
                  <a16:creationId xmlns:a16="http://schemas.microsoft.com/office/drawing/2014/main" id="{958EA8CE-55EC-4D59-8E5B-0FA28206E893}"/>
                </a:ext>
              </a:extLst>
            </p:cNvPr>
            <p:cNvSpPr txBox="1">
              <a:spLocks noChangeArrowheads="1"/>
            </p:cNvSpPr>
            <p:nvPr/>
          </p:nvSpPr>
          <p:spPr bwMode="auto">
            <a:xfrm>
              <a:off x="2752" y="2303"/>
              <a:ext cx="87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dest link</a:t>
              </a:r>
              <a:endParaRPr kumimoji="1" lang="en-US" altLang="zh-CN" sz="2600">
                <a:ea typeface="宋体" panose="02010600030101010101" pitchFamily="2" charset="-122"/>
              </a:endParaRPr>
            </a:p>
          </p:txBody>
        </p:sp>
        <p:sp>
          <p:nvSpPr>
            <p:cNvPr id="326700" name="Line 44">
              <a:extLst>
                <a:ext uri="{FF2B5EF4-FFF2-40B4-BE49-F238E27FC236}">
                  <a16:creationId xmlns:a16="http://schemas.microsoft.com/office/drawing/2014/main" id="{031EDEC0-95EA-4670-A0FC-2724D7F5FA15}"/>
                </a:ext>
              </a:extLst>
            </p:cNvPr>
            <p:cNvSpPr>
              <a:spLocks noChangeShapeType="1"/>
            </p:cNvSpPr>
            <p:nvPr/>
          </p:nvSpPr>
          <p:spPr bwMode="auto">
            <a:xfrm>
              <a:off x="3204" y="261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01" name="Rectangle 45" descr="羊皮纸">
              <a:extLst>
                <a:ext uri="{FF2B5EF4-FFF2-40B4-BE49-F238E27FC236}">
                  <a16:creationId xmlns:a16="http://schemas.microsoft.com/office/drawing/2014/main" id="{4FC7D49F-3B10-40A8-850C-3A0A30E0CC1F}"/>
                </a:ext>
              </a:extLst>
            </p:cNvPr>
            <p:cNvSpPr>
              <a:spLocks noChangeArrowheads="1"/>
            </p:cNvSpPr>
            <p:nvPr/>
          </p:nvSpPr>
          <p:spPr bwMode="auto">
            <a:xfrm>
              <a:off x="2820" y="2998"/>
              <a:ext cx="768"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26702" name="Line 46">
              <a:extLst>
                <a:ext uri="{FF2B5EF4-FFF2-40B4-BE49-F238E27FC236}">
                  <a16:creationId xmlns:a16="http://schemas.microsoft.com/office/drawing/2014/main" id="{EB35DF58-CEB3-47BB-B170-1C09E259E9E1}"/>
                </a:ext>
              </a:extLst>
            </p:cNvPr>
            <p:cNvSpPr>
              <a:spLocks noChangeShapeType="1"/>
            </p:cNvSpPr>
            <p:nvPr/>
          </p:nvSpPr>
          <p:spPr bwMode="auto">
            <a:xfrm>
              <a:off x="3204" y="299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03" name="Text Box 47">
              <a:extLst>
                <a:ext uri="{FF2B5EF4-FFF2-40B4-BE49-F238E27FC236}">
                  <a16:creationId xmlns:a16="http://schemas.microsoft.com/office/drawing/2014/main" id="{3BB13EAE-5C8E-482E-9603-2E6F15F21E62}"/>
                </a:ext>
              </a:extLst>
            </p:cNvPr>
            <p:cNvSpPr txBox="1">
              <a:spLocks noChangeArrowheads="1"/>
            </p:cNvSpPr>
            <p:nvPr/>
          </p:nvSpPr>
          <p:spPr bwMode="auto">
            <a:xfrm>
              <a:off x="2752" y="3761"/>
              <a:ext cx="18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t>逆邻接表 </a:t>
              </a:r>
              <a:r>
                <a:rPr kumimoji="1" lang="en-US" altLang="zh-CN" sz="2800" b="1"/>
                <a:t>(</a:t>
              </a:r>
              <a:r>
                <a:rPr kumimoji="1" lang="zh-CN" altLang="en-US" sz="2800" b="1"/>
                <a:t>入边表</a:t>
              </a:r>
              <a:r>
                <a:rPr kumimoji="1" lang="en-US" altLang="zh-CN" sz="2800" b="1"/>
                <a:t>)</a:t>
              </a:r>
              <a:endParaRPr kumimoji="1" lang="en-US" altLang="zh-CN" sz="2800">
                <a:ea typeface="宋体" panose="02010600030101010101" pitchFamily="2" charset="-122"/>
              </a:endParaRPr>
            </a:p>
          </p:txBody>
        </p:sp>
        <p:sp>
          <p:nvSpPr>
            <p:cNvPr id="326704" name="Line 48">
              <a:extLst>
                <a:ext uri="{FF2B5EF4-FFF2-40B4-BE49-F238E27FC236}">
                  <a16:creationId xmlns:a16="http://schemas.microsoft.com/office/drawing/2014/main" id="{1843B2F5-5B06-4211-B5BF-73D6F1CD2217}"/>
                </a:ext>
              </a:extLst>
            </p:cNvPr>
            <p:cNvSpPr>
              <a:spLocks noChangeShapeType="1"/>
            </p:cNvSpPr>
            <p:nvPr/>
          </p:nvSpPr>
          <p:spPr bwMode="auto">
            <a:xfrm>
              <a:off x="2334" y="3545"/>
              <a:ext cx="480" cy="0"/>
            </a:xfrm>
            <a:prstGeom prst="line">
              <a:avLst/>
            </a:prstGeom>
            <a:noFill/>
            <a:ln w="28575">
              <a:solidFill>
                <a:srgbClr val="CC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05" name="Rectangle 49" descr="羊皮纸">
              <a:extLst>
                <a:ext uri="{FF2B5EF4-FFF2-40B4-BE49-F238E27FC236}">
                  <a16:creationId xmlns:a16="http://schemas.microsoft.com/office/drawing/2014/main" id="{3AC188F5-8658-4490-8D42-19FE4DE2B826}"/>
                </a:ext>
              </a:extLst>
            </p:cNvPr>
            <p:cNvSpPr>
              <a:spLocks noChangeArrowheads="1"/>
            </p:cNvSpPr>
            <p:nvPr/>
          </p:nvSpPr>
          <p:spPr bwMode="auto">
            <a:xfrm>
              <a:off x="2814" y="3401"/>
              <a:ext cx="768"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26706" name="Line 50">
              <a:extLst>
                <a:ext uri="{FF2B5EF4-FFF2-40B4-BE49-F238E27FC236}">
                  <a16:creationId xmlns:a16="http://schemas.microsoft.com/office/drawing/2014/main" id="{ACE028BB-7080-4A2B-AD00-014C49242F61}"/>
                </a:ext>
              </a:extLst>
            </p:cNvPr>
            <p:cNvSpPr>
              <a:spLocks noChangeShapeType="1"/>
            </p:cNvSpPr>
            <p:nvPr/>
          </p:nvSpPr>
          <p:spPr bwMode="auto">
            <a:xfrm>
              <a:off x="3198" y="340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07" name="Text Box 51">
              <a:extLst>
                <a:ext uri="{FF2B5EF4-FFF2-40B4-BE49-F238E27FC236}">
                  <a16:creationId xmlns:a16="http://schemas.microsoft.com/office/drawing/2014/main" id="{21202C7D-BC6D-4CCD-AEB7-B6A4F0607DDC}"/>
                </a:ext>
              </a:extLst>
            </p:cNvPr>
            <p:cNvSpPr txBox="1">
              <a:spLocks noChangeArrowheads="1"/>
            </p:cNvSpPr>
            <p:nvPr/>
          </p:nvSpPr>
          <p:spPr bwMode="auto">
            <a:xfrm>
              <a:off x="2903" y="103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1</a:t>
              </a:r>
              <a:endParaRPr kumimoji="1" lang="en-US" altLang="zh-CN" sz="2800">
                <a:ea typeface="宋体" panose="02010600030101010101" pitchFamily="2" charset="-122"/>
              </a:endParaRPr>
            </a:p>
          </p:txBody>
        </p:sp>
        <p:sp>
          <p:nvSpPr>
            <p:cNvPr id="326708" name="Text Box 52">
              <a:extLst>
                <a:ext uri="{FF2B5EF4-FFF2-40B4-BE49-F238E27FC236}">
                  <a16:creationId xmlns:a16="http://schemas.microsoft.com/office/drawing/2014/main" id="{D3BCA751-34DB-4953-A148-C4F4A327F478}"/>
                </a:ext>
              </a:extLst>
            </p:cNvPr>
            <p:cNvSpPr txBox="1">
              <a:spLocks noChangeArrowheads="1"/>
            </p:cNvSpPr>
            <p:nvPr/>
          </p:nvSpPr>
          <p:spPr bwMode="auto">
            <a:xfrm>
              <a:off x="2903" y="142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0</a:t>
              </a:r>
              <a:endParaRPr kumimoji="1" lang="en-US" altLang="zh-CN" sz="2800">
                <a:ea typeface="宋体" panose="02010600030101010101" pitchFamily="2" charset="-122"/>
              </a:endParaRPr>
            </a:p>
          </p:txBody>
        </p:sp>
        <p:sp>
          <p:nvSpPr>
            <p:cNvPr id="326709" name="Text Box 53">
              <a:extLst>
                <a:ext uri="{FF2B5EF4-FFF2-40B4-BE49-F238E27FC236}">
                  <a16:creationId xmlns:a16="http://schemas.microsoft.com/office/drawing/2014/main" id="{556C0ED6-01FF-4A0F-BB97-2D1025A55268}"/>
                </a:ext>
              </a:extLst>
            </p:cNvPr>
            <p:cNvSpPr txBox="1">
              <a:spLocks noChangeArrowheads="1"/>
            </p:cNvSpPr>
            <p:nvPr/>
          </p:nvSpPr>
          <p:spPr bwMode="auto">
            <a:xfrm>
              <a:off x="3980" y="142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2</a:t>
              </a:r>
              <a:endParaRPr kumimoji="1" lang="en-US" altLang="zh-CN" sz="2800">
                <a:ea typeface="宋体" panose="02010600030101010101" pitchFamily="2" charset="-122"/>
              </a:endParaRPr>
            </a:p>
          </p:txBody>
        </p:sp>
        <p:sp>
          <p:nvSpPr>
            <p:cNvPr id="326710" name="Text Box 54">
              <a:extLst>
                <a:ext uri="{FF2B5EF4-FFF2-40B4-BE49-F238E27FC236}">
                  <a16:creationId xmlns:a16="http://schemas.microsoft.com/office/drawing/2014/main" id="{4AABCE2A-8FAE-4178-BE84-FD92FB078707}"/>
                </a:ext>
              </a:extLst>
            </p:cNvPr>
            <p:cNvSpPr txBox="1">
              <a:spLocks noChangeArrowheads="1"/>
            </p:cNvSpPr>
            <p:nvPr/>
          </p:nvSpPr>
          <p:spPr bwMode="auto">
            <a:xfrm>
              <a:off x="3264" y="957"/>
              <a:ext cx="29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solidFill>
                    <a:srgbClr val="CC3300"/>
                  </a:solidFill>
                  <a:ea typeface="宋体" panose="02010600030101010101" pitchFamily="2" charset="-122"/>
                  <a:sym typeface="Symbol" panose="05050102010706020507" pitchFamily="18" charset="2"/>
                </a:rPr>
                <a:t></a:t>
              </a:r>
              <a:endParaRPr kumimoji="1" lang="en-US" altLang="zh-CN" sz="2400">
                <a:ea typeface="宋体" panose="02010600030101010101" pitchFamily="2" charset="-122"/>
              </a:endParaRPr>
            </a:p>
          </p:txBody>
        </p:sp>
        <p:sp>
          <p:nvSpPr>
            <p:cNvPr id="326711" name="Text Box 55">
              <a:extLst>
                <a:ext uri="{FF2B5EF4-FFF2-40B4-BE49-F238E27FC236}">
                  <a16:creationId xmlns:a16="http://schemas.microsoft.com/office/drawing/2014/main" id="{AAA8137F-6032-416A-A4AE-157B2B9A5E30}"/>
                </a:ext>
              </a:extLst>
            </p:cNvPr>
            <p:cNvSpPr txBox="1">
              <a:spLocks noChangeArrowheads="1"/>
            </p:cNvSpPr>
            <p:nvPr/>
          </p:nvSpPr>
          <p:spPr bwMode="auto">
            <a:xfrm>
              <a:off x="2208" y="1657"/>
              <a:ext cx="29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solidFill>
                    <a:srgbClr val="CC3300"/>
                  </a:solidFill>
                  <a:ea typeface="宋体" panose="02010600030101010101" pitchFamily="2" charset="-122"/>
                  <a:sym typeface="Symbol" panose="05050102010706020507" pitchFamily="18" charset="2"/>
                </a:rPr>
                <a:t></a:t>
              </a:r>
              <a:endParaRPr kumimoji="1" lang="en-US" altLang="zh-CN" sz="2400">
                <a:ea typeface="宋体" panose="02010600030101010101" pitchFamily="2" charset="-122"/>
              </a:endParaRPr>
            </a:p>
          </p:txBody>
        </p:sp>
        <p:sp>
          <p:nvSpPr>
            <p:cNvPr id="326712" name="Text Box 56">
              <a:extLst>
                <a:ext uri="{FF2B5EF4-FFF2-40B4-BE49-F238E27FC236}">
                  <a16:creationId xmlns:a16="http://schemas.microsoft.com/office/drawing/2014/main" id="{E44360B1-4898-4DD3-B427-478E137C850D}"/>
                </a:ext>
              </a:extLst>
            </p:cNvPr>
            <p:cNvSpPr txBox="1">
              <a:spLocks noChangeArrowheads="1"/>
            </p:cNvSpPr>
            <p:nvPr/>
          </p:nvSpPr>
          <p:spPr bwMode="auto">
            <a:xfrm>
              <a:off x="3264" y="2521"/>
              <a:ext cx="29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solidFill>
                    <a:srgbClr val="CC3300"/>
                  </a:solidFill>
                  <a:ea typeface="宋体" panose="02010600030101010101" pitchFamily="2" charset="-122"/>
                  <a:sym typeface="Symbol" panose="05050102010706020507" pitchFamily="18" charset="2"/>
                </a:rPr>
                <a:t></a:t>
              </a:r>
              <a:endParaRPr kumimoji="1" lang="en-US" altLang="zh-CN" sz="2400">
                <a:ea typeface="宋体" panose="02010600030101010101" pitchFamily="2" charset="-122"/>
              </a:endParaRPr>
            </a:p>
          </p:txBody>
        </p:sp>
        <p:sp>
          <p:nvSpPr>
            <p:cNvPr id="326713" name="Text Box 57">
              <a:extLst>
                <a:ext uri="{FF2B5EF4-FFF2-40B4-BE49-F238E27FC236}">
                  <a16:creationId xmlns:a16="http://schemas.microsoft.com/office/drawing/2014/main" id="{8475F8B3-85D7-4F54-B60F-9A9F70CB63B0}"/>
                </a:ext>
              </a:extLst>
            </p:cNvPr>
            <p:cNvSpPr txBox="1">
              <a:spLocks noChangeArrowheads="1"/>
            </p:cNvSpPr>
            <p:nvPr/>
          </p:nvSpPr>
          <p:spPr bwMode="auto">
            <a:xfrm>
              <a:off x="3264" y="2905"/>
              <a:ext cx="29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solidFill>
                    <a:srgbClr val="CC3300"/>
                  </a:solidFill>
                  <a:ea typeface="宋体" panose="02010600030101010101" pitchFamily="2" charset="-122"/>
                  <a:sym typeface="Symbol" panose="05050102010706020507" pitchFamily="18" charset="2"/>
                </a:rPr>
                <a:t></a:t>
              </a:r>
              <a:endParaRPr kumimoji="1" lang="en-US" altLang="zh-CN" sz="2400">
                <a:ea typeface="宋体" panose="02010600030101010101" pitchFamily="2" charset="-122"/>
              </a:endParaRPr>
            </a:p>
          </p:txBody>
        </p:sp>
        <p:sp>
          <p:nvSpPr>
            <p:cNvPr id="326714" name="Text Box 58">
              <a:extLst>
                <a:ext uri="{FF2B5EF4-FFF2-40B4-BE49-F238E27FC236}">
                  <a16:creationId xmlns:a16="http://schemas.microsoft.com/office/drawing/2014/main" id="{E167D459-0F03-41B8-8EC5-E76977BFD638}"/>
                </a:ext>
              </a:extLst>
            </p:cNvPr>
            <p:cNvSpPr txBox="1">
              <a:spLocks noChangeArrowheads="1"/>
            </p:cNvSpPr>
            <p:nvPr/>
          </p:nvSpPr>
          <p:spPr bwMode="auto">
            <a:xfrm>
              <a:off x="3264" y="3309"/>
              <a:ext cx="29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solidFill>
                    <a:srgbClr val="CC3300"/>
                  </a:solidFill>
                  <a:ea typeface="宋体" panose="02010600030101010101" pitchFamily="2" charset="-122"/>
                  <a:sym typeface="Symbol" panose="05050102010706020507" pitchFamily="18" charset="2"/>
                </a:rPr>
                <a:t></a:t>
              </a:r>
              <a:endParaRPr kumimoji="1" lang="en-US" altLang="zh-CN" sz="2400">
                <a:ea typeface="宋体" panose="02010600030101010101" pitchFamily="2" charset="-122"/>
              </a:endParaRPr>
            </a:p>
          </p:txBody>
        </p:sp>
        <p:sp>
          <p:nvSpPr>
            <p:cNvPr id="326715" name="Text Box 59">
              <a:extLst>
                <a:ext uri="{FF2B5EF4-FFF2-40B4-BE49-F238E27FC236}">
                  <a16:creationId xmlns:a16="http://schemas.microsoft.com/office/drawing/2014/main" id="{51F80AF2-1C12-497D-8986-6206F2A00791}"/>
                </a:ext>
              </a:extLst>
            </p:cNvPr>
            <p:cNvSpPr txBox="1">
              <a:spLocks noChangeArrowheads="1"/>
            </p:cNvSpPr>
            <p:nvPr/>
          </p:nvSpPr>
          <p:spPr bwMode="auto">
            <a:xfrm>
              <a:off x="2903" y="297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0</a:t>
              </a:r>
              <a:endParaRPr kumimoji="1" lang="en-US" altLang="zh-CN" sz="2800">
                <a:ea typeface="宋体" panose="02010600030101010101" pitchFamily="2" charset="-122"/>
              </a:endParaRPr>
            </a:p>
          </p:txBody>
        </p:sp>
        <p:sp>
          <p:nvSpPr>
            <p:cNvPr id="326716" name="Text Box 60">
              <a:extLst>
                <a:ext uri="{FF2B5EF4-FFF2-40B4-BE49-F238E27FC236}">
                  <a16:creationId xmlns:a16="http://schemas.microsoft.com/office/drawing/2014/main" id="{B2739611-A077-4B95-A9C8-B8BB38340AEF}"/>
                </a:ext>
              </a:extLst>
            </p:cNvPr>
            <p:cNvSpPr txBox="1">
              <a:spLocks noChangeArrowheads="1"/>
            </p:cNvSpPr>
            <p:nvPr/>
          </p:nvSpPr>
          <p:spPr bwMode="auto">
            <a:xfrm>
              <a:off x="2903" y="258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1</a:t>
              </a:r>
              <a:endParaRPr kumimoji="1" lang="en-US" altLang="zh-CN" sz="2800">
                <a:ea typeface="宋体" panose="02010600030101010101" pitchFamily="2" charset="-122"/>
              </a:endParaRPr>
            </a:p>
          </p:txBody>
        </p:sp>
        <p:sp>
          <p:nvSpPr>
            <p:cNvPr id="326717" name="Text Box 61">
              <a:extLst>
                <a:ext uri="{FF2B5EF4-FFF2-40B4-BE49-F238E27FC236}">
                  <a16:creationId xmlns:a16="http://schemas.microsoft.com/office/drawing/2014/main" id="{211B5A78-4376-407A-AC85-063005562CF3}"/>
                </a:ext>
              </a:extLst>
            </p:cNvPr>
            <p:cNvSpPr txBox="1">
              <a:spLocks noChangeArrowheads="1"/>
            </p:cNvSpPr>
            <p:nvPr/>
          </p:nvSpPr>
          <p:spPr bwMode="auto">
            <a:xfrm>
              <a:off x="2903" y="338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1</a:t>
              </a:r>
              <a:endParaRPr kumimoji="1" lang="en-US" altLang="zh-CN" sz="2800">
                <a:ea typeface="宋体" panose="02010600030101010101" pitchFamily="2" charset="-122"/>
              </a:endParaRPr>
            </a:p>
          </p:txBody>
        </p:sp>
      </p:grpSp>
      <p:sp>
        <p:nvSpPr>
          <p:cNvPr id="326718" name="Rectangle 62">
            <a:extLst>
              <a:ext uri="{FF2B5EF4-FFF2-40B4-BE49-F238E27FC236}">
                <a16:creationId xmlns:a16="http://schemas.microsoft.com/office/drawing/2014/main" id="{EC7CF372-B361-4EEF-A04C-5A9664263C13}"/>
              </a:ext>
            </a:extLst>
          </p:cNvPr>
          <p:cNvSpPr>
            <a:spLocks noGrp="1" noChangeArrowheads="1"/>
          </p:cNvSpPr>
          <p:nvPr>
            <p:ph type="title"/>
          </p:nvPr>
        </p:nvSpPr>
        <p:spPr>
          <a:xfrm>
            <a:off x="431800" y="441325"/>
            <a:ext cx="8229600" cy="831850"/>
          </a:xfrm>
        </p:spPr>
        <p:txBody>
          <a:bodyPr/>
          <a:lstStyle/>
          <a:p>
            <a:pPr algn="ctr"/>
            <a:r>
              <a:rPr lang="zh-CN" altLang="en-US" sz="4000" b="1">
                <a:solidFill>
                  <a:srgbClr val="CC3300"/>
                </a:solidFill>
                <a:ea typeface="华文新魏" panose="02010800040101010101" pitchFamily="2" charset="-122"/>
              </a:rPr>
              <a:t>有向图的邻接表和逆邻接表</a:t>
            </a:r>
            <a:endParaRPr lang="zh-CN" altLang="en-US" sz="4000" b="1">
              <a:ea typeface="华文新魏" panose="02010800040101010101" pitchFamily="2" charset="-122"/>
            </a:endParaRPr>
          </a:p>
        </p:txBody>
      </p:sp>
      <p:grpSp>
        <p:nvGrpSpPr>
          <p:cNvPr id="326724" name="Group 68">
            <a:extLst>
              <a:ext uri="{FF2B5EF4-FFF2-40B4-BE49-F238E27FC236}">
                <a16:creationId xmlns:a16="http://schemas.microsoft.com/office/drawing/2014/main" id="{2F8F29E4-69D4-4AF8-8B9B-88B6D36231B3}"/>
              </a:ext>
            </a:extLst>
          </p:cNvPr>
          <p:cNvGrpSpPr>
            <a:grpSpLocks/>
          </p:cNvGrpSpPr>
          <p:nvPr/>
        </p:nvGrpSpPr>
        <p:grpSpPr bwMode="auto">
          <a:xfrm>
            <a:off x="1368425" y="1757363"/>
            <a:ext cx="466725" cy="2500312"/>
            <a:chOff x="862" y="731"/>
            <a:chExt cx="294" cy="1575"/>
          </a:xfrm>
        </p:grpSpPr>
        <p:sp>
          <p:nvSpPr>
            <p:cNvPr id="326659" name="Line 3">
              <a:extLst>
                <a:ext uri="{FF2B5EF4-FFF2-40B4-BE49-F238E27FC236}">
                  <a16:creationId xmlns:a16="http://schemas.microsoft.com/office/drawing/2014/main" id="{600C5F8B-47AE-4E35-BA5A-DAB11C0FC099}"/>
                </a:ext>
              </a:extLst>
            </p:cNvPr>
            <p:cNvSpPr>
              <a:spLocks noChangeShapeType="1"/>
            </p:cNvSpPr>
            <p:nvPr/>
          </p:nvSpPr>
          <p:spPr bwMode="auto">
            <a:xfrm>
              <a:off x="1008" y="1661"/>
              <a:ext cx="0" cy="336"/>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6721" name="Group 65">
              <a:extLst>
                <a:ext uri="{FF2B5EF4-FFF2-40B4-BE49-F238E27FC236}">
                  <a16:creationId xmlns:a16="http://schemas.microsoft.com/office/drawing/2014/main" id="{B9EB35FB-3238-4102-9A12-CC2B46D695F7}"/>
                </a:ext>
              </a:extLst>
            </p:cNvPr>
            <p:cNvGrpSpPr>
              <a:grpSpLocks/>
            </p:cNvGrpSpPr>
            <p:nvPr/>
          </p:nvGrpSpPr>
          <p:grpSpPr bwMode="auto">
            <a:xfrm>
              <a:off x="862" y="754"/>
              <a:ext cx="288" cy="1548"/>
              <a:chOff x="864" y="816"/>
              <a:chExt cx="288" cy="1421"/>
            </a:xfrm>
          </p:grpSpPr>
          <p:sp>
            <p:nvSpPr>
              <p:cNvPr id="326663" name="Oval 7">
                <a:extLst>
                  <a:ext uri="{FF2B5EF4-FFF2-40B4-BE49-F238E27FC236}">
                    <a16:creationId xmlns:a16="http://schemas.microsoft.com/office/drawing/2014/main" id="{17557C12-BF8B-48CD-A132-D07E2EFD03F5}"/>
                  </a:ext>
                </a:extLst>
              </p:cNvPr>
              <p:cNvSpPr>
                <a:spLocks noChangeArrowheads="1"/>
              </p:cNvSpPr>
              <p:nvPr/>
            </p:nvSpPr>
            <p:spPr bwMode="auto">
              <a:xfrm>
                <a:off x="864"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26665" name="Oval 9">
                <a:extLst>
                  <a:ext uri="{FF2B5EF4-FFF2-40B4-BE49-F238E27FC236}">
                    <a16:creationId xmlns:a16="http://schemas.microsoft.com/office/drawing/2014/main" id="{F88B3B21-6779-4190-A3E1-0B3A4326F50A}"/>
                  </a:ext>
                </a:extLst>
              </p:cNvPr>
              <p:cNvSpPr>
                <a:spLocks noChangeArrowheads="1"/>
              </p:cNvSpPr>
              <p:nvPr/>
            </p:nvSpPr>
            <p:spPr bwMode="auto">
              <a:xfrm>
                <a:off x="864" y="1949"/>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26661" name="Oval 5">
                <a:extLst>
                  <a:ext uri="{FF2B5EF4-FFF2-40B4-BE49-F238E27FC236}">
                    <a16:creationId xmlns:a16="http://schemas.microsoft.com/office/drawing/2014/main" id="{9031E55E-470D-4EAC-B170-D3A57CA79B95}"/>
                  </a:ext>
                </a:extLst>
              </p:cNvPr>
              <p:cNvSpPr>
                <a:spLocks noChangeArrowheads="1"/>
              </p:cNvSpPr>
              <p:nvPr/>
            </p:nvSpPr>
            <p:spPr bwMode="auto">
              <a:xfrm>
                <a:off x="864" y="81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grpSp>
        <p:sp>
          <p:nvSpPr>
            <p:cNvPr id="326662" name="Text Box 6">
              <a:extLst>
                <a:ext uri="{FF2B5EF4-FFF2-40B4-BE49-F238E27FC236}">
                  <a16:creationId xmlns:a16="http://schemas.microsoft.com/office/drawing/2014/main" id="{DE0628C9-DD77-4113-8F11-28A6D6C37D11}"/>
                </a:ext>
              </a:extLst>
            </p:cNvPr>
            <p:cNvSpPr txBox="1">
              <a:spLocks noChangeArrowheads="1"/>
            </p:cNvSpPr>
            <p:nvPr/>
          </p:nvSpPr>
          <p:spPr bwMode="auto">
            <a:xfrm>
              <a:off x="878" y="73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A</a:t>
              </a:r>
              <a:endParaRPr kumimoji="1" lang="en-US" altLang="zh-CN" sz="2800">
                <a:ea typeface="宋体" panose="02010600030101010101" pitchFamily="2" charset="-122"/>
              </a:endParaRPr>
            </a:p>
          </p:txBody>
        </p:sp>
        <p:sp>
          <p:nvSpPr>
            <p:cNvPr id="326664" name="Text Box 8">
              <a:extLst>
                <a:ext uri="{FF2B5EF4-FFF2-40B4-BE49-F238E27FC236}">
                  <a16:creationId xmlns:a16="http://schemas.microsoft.com/office/drawing/2014/main" id="{C8C62C06-1223-4B74-8207-F263F38E1B8B}"/>
                </a:ext>
              </a:extLst>
            </p:cNvPr>
            <p:cNvSpPr txBox="1">
              <a:spLocks noChangeArrowheads="1"/>
            </p:cNvSpPr>
            <p:nvPr/>
          </p:nvSpPr>
          <p:spPr bwMode="auto">
            <a:xfrm>
              <a:off x="884" y="1374"/>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B</a:t>
              </a:r>
              <a:endParaRPr kumimoji="1" lang="en-US" altLang="zh-CN" sz="2800">
                <a:ea typeface="宋体" panose="02010600030101010101" pitchFamily="2" charset="-122"/>
              </a:endParaRPr>
            </a:p>
          </p:txBody>
        </p:sp>
        <p:sp>
          <p:nvSpPr>
            <p:cNvPr id="326666" name="Text Box 10">
              <a:extLst>
                <a:ext uri="{FF2B5EF4-FFF2-40B4-BE49-F238E27FC236}">
                  <a16:creationId xmlns:a16="http://schemas.microsoft.com/office/drawing/2014/main" id="{331A4C05-6B3D-4B6E-9A6F-EC2498B7B456}"/>
                </a:ext>
              </a:extLst>
            </p:cNvPr>
            <p:cNvSpPr txBox="1">
              <a:spLocks noChangeArrowheads="1"/>
            </p:cNvSpPr>
            <p:nvPr/>
          </p:nvSpPr>
          <p:spPr bwMode="auto">
            <a:xfrm>
              <a:off x="864" y="197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C</a:t>
              </a:r>
              <a:endParaRPr kumimoji="1" lang="en-US" altLang="zh-CN" sz="2800">
                <a:ea typeface="宋体" panose="02010600030101010101" pitchFamily="2" charset="-122"/>
              </a:endParaRPr>
            </a:p>
          </p:txBody>
        </p:sp>
        <p:sp>
          <p:nvSpPr>
            <p:cNvPr id="326722" name="Freeform 66">
              <a:extLst>
                <a:ext uri="{FF2B5EF4-FFF2-40B4-BE49-F238E27FC236}">
                  <a16:creationId xmlns:a16="http://schemas.microsoft.com/office/drawing/2014/main" id="{D519F8AF-09C8-49F9-ADED-AE7E9A238577}"/>
                </a:ext>
              </a:extLst>
            </p:cNvPr>
            <p:cNvSpPr>
              <a:spLocks/>
            </p:cNvSpPr>
            <p:nvPr/>
          </p:nvSpPr>
          <p:spPr bwMode="auto">
            <a:xfrm>
              <a:off x="1043" y="1071"/>
              <a:ext cx="22" cy="318"/>
            </a:xfrm>
            <a:custGeom>
              <a:avLst/>
              <a:gdLst>
                <a:gd name="T0" fmla="*/ 0 w 22"/>
                <a:gd name="T1" fmla="*/ 0 h 318"/>
                <a:gd name="T2" fmla="*/ 22 w 22"/>
                <a:gd name="T3" fmla="*/ 136 h 318"/>
                <a:gd name="T4" fmla="*/ 0 w 22"/>
                <a:gd name="T5" fmla="*/ 318 h 318"/>
              </a:gdLst>
              <a:ahLst/>
              <a:cxnLst>
                <a:cxn ang="0">
                  <a:pos x="T0" y="T1"/>
                </a:cxn>
                <a:cxn ang="0">
                  <a:pos x="T2" y="T3"/>
                </a:cxn>
                <a:cxn ang="0">
                  <a:pos x="T4" y="T5"/>
                </a:cxn>
              </a:cxnLst>
              <a:rect l="0" t="0" r="r" b="b"/>
              <a:pathLst>
                <a:path w="22" h="318">
                  <a:moveTo>
                    <a:pt x="0" y="0"/>
                  </a:moveTo>
                  <a:cubicBezTo>
                    <a:pt x="11" y="41"/>
                    <a:pt x="22" y="83"/>
                    <a:pt x="22" y="136"/>
                  </a:cubicBezTo>
                  <a:cubicBezTo>
                    <a:pt x="22" y="189"/>
                    <a:pt x="4" y="288"/>
                    <a:pt x="0" y="318"/>
                  </a:cubicBezTo>
                </a:path>
              </a:pathLst>
            </a:custGeom>
            <a:noFill/>
            <a:ln w="28575" cap="flat" cmpd="sng">
              <a:solidFill>
                <a:srgbClr val="0066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326723" name="Freeform 67">
              <a:extLst>
                <a:ext uri="{FF2B5EF4-FFF2-40B4-BE49-F238E27FC236}">
                  <a16:creationId xmlns:a16="http://schemas.microsoft.com/office/drawing/2014/main" id="{6E84012F-66DF-4B41-AB84-4E85180808E1}"/>
                </a:ext>
              </a:extLst>
            </p:cNvPr>
            <p:cNvSpPr>
              <a:spLocks/>
            </p:cNvSpPr>
            <p:nvPr/>
          </p:nvSpPr>
          <p:spPr bwMode="auto">
            <a:xfrm flipH="1" flipV="1">
              <a:off x="952" y="1071"/>
              <a:ext cx="22" cy="318"/>
            </a:xfrm>
            <a:custGeom>
              <a:avLst/>
              <a:gdLst>
                <a:gd name="T0" fmla="*/ 0 w 22"/>
                <a:gd name="T1" fmla="*/ 0 h 318"/>
                <a:gd name="T2" fmla="*/ 22 w 22"/>
                <a:gd name="T3" fmla="*/ 136 h 318"/>
                <a:gd name="T4" fmla="*/ 0 w 22"/>
                <a:gd name="T5" fmla="*/ 318 h 318"/>
              </a:gdLst>
              <a:ahLst/>
              <a:cxnLst>
                <a:cxn ang="0">
                  <a:pos x="T0" y="T1"/>
                </a:cxn>
                <a:cxn ang="0">
                  <a:pos x="T2" y="T3"/>
                </a:cxn>
                <a:cxn ang="0">
                  <a:pos x="T4" y="T5"/>
                </a:cxn>
              </a:cxnLst>
              <a:rect l="0" t="0" r="r" b="b"/>
              <a:pathLst>
                <a:path w="22" h="318">
                  <a:moveTo>
                    <a:pt x="0" y="0"/>
                  </a:moveTo>
                  <a:cubicBezTo>
                    <a:pt x="11" y="41"/>
                    <a:pt x="22" y="83"/>
                    <a:pt x="22" y="136"/>
                  </a:cubicBezTo>
                  <a:cubicBezTo>
                    <a:pt x="22" y="189"/>
                    <a:pt x="4" y="288"/>
                    <a:pt x="0" y="318"/>
                  </a:cubicBezTo>
                </a:path>
              </a:pathLst>
            </a:custGeom>
            <a:noFill/>
            <a:ln w="28575" cap="flat" cmpd="sng">
              <a:solidFill>
                <a:srgbClr val="0066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4">
            <a:extLst>
              <a:ext uri="{FF2B5EF4-FFF2-40B4-BE49-F238E27FC236}">
                <a16:creationId xmlns:a16="http://schemas.microsoft.com/office/drawing/2014/main" id="{F1A9E505-CD79-4B7D-8748-285DBA6931A5}"/>
              </a:ext>
            </a:extLst>
          </p:cNvPr>
          <p:cNvSpPr>
            <a:spLocks noGrp="1"/>
          </p:cNvSpPr>
          <p:nvPr>
            <p:ph type="sldNum" sz="quarter" idx="11"/>
          </p:nvPr>
        </p:nvSpPr>
        <p:spPr/>
        <p:txBody>
          <a:bodyPr/>
          <a:lstStyle/>
          <a:p>
            <a:r>
              <a:rPr lang="en-US" altLang="zh-CN"/>
              <a:t>146-</a:t>
            </a:r>
            <a:fld id="{DB714247-0633-4B1A-9EE9-5E5A4C8B7059}" type="slidenum">
              <a:rPr lang="en-US" altLang="zh-CN"/>
              <a:pPr/>
              <a:t>28</a:t>
            </a:fld>
            <a:endParaRPr lang="en-US" altLang="zh-CN"/>
          </a:p>
        </p:txBody>
      </p:sp>
      <p:grpSp>
        <p:nvGrpSpPr>
          <p:cNvPr id="327744" name="Group 64">
            <a:extLst>
              <a:ext uri="{FF2B5EF4-FFF2-40B4-BE49-F238E27FC236}">
                <a16:creationId xmlns:a16="http://schemas.microsoft.com/office/drawing/2014/main" id="{7340E963-10A9-4307-A96F-2F84C0AFD62A}"/>
              </a:ext>
            </a:extLst>
          </p:cNvPr>
          <p:cNvGrpSpPr>
            <a:grpSpLocks/>
          </p:cNvGrpSpPr>
          <p:nvPr/>
        </p:nvGrpSpPr>
        <p:grpSpPr bwMode="auto">
          <a:xfrm>
            <a:off x="881063" y="1341438"/>
            <a:ext cx="7219950" cy="3481387"/>
            <a:chOff x="555" y="845"/>
            <a:chExt cx="4548" cy="2193"/>
          </a:xfrm>
        </p:grpSpPr>
        <p:sp>
          <p:nvSpPr>
            <p:cNvPr id="327684" name="Rectangle 4" descr="羊皮纸">
              <a:extLst>
                <a:ext uri="{FF2B5EF4-FFF2-40B4-BE49-F238E27FC236}">
                  <a16:creationId xmlns:a16="http://schemas.microsoft.com/office/drawing/2014/main" id="{EE9D2DE5-D77E-4BE0-8CB1-E33DAAA1F8FC}"/>
                </a:ext>
              </a:extLst>
            </p:cNvPr>
            <p:cNvSpPr>
              <a:spLocks noChangeArrowheads="1"/>
            </p:cNvSpPr>
            <p:nvPr/>
          </p:nvSpPr>
          <p:spPr bwMode="auto">
            <a:xfrm>
              <a:off x="2127" y="1165"/>
              <a:ext cx="624" cy="1344"/>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nvGrpSpPr>
            <p:cNvPr id="327742" name="Group 62">
              <a:extLst>
                <a:ext uri="{FF2B5EF4-FFF2-40B4-BE49-F238E27FC236}">
                  <a16:creationId xmlns:a16="http://schemas.microsoft.com/office/drawing/2014/main" id="{459BE39F-1F87-469E-9670-60125A318CB4}"/>
                </a:ext>
              </a:extLst>
            </p:cNvPr>
            <p:cNvGrpSpPr>
              <a:grpSpLocks/>
            </p:cNvGrpSpPr>
            <p:nvPr/>
          </p:nvGrpSpPr>
          <p:grpSpPr bwMode="auto">
            <a:xfrm>
              <a:off x="555" y="1065"/>
              <a:ext cx="1200" cy="1431"/>
              <a:chOff x="336" y="651"/>
              <a:chExt cx="1200" cy="1431"/>
            </a:xfrm>
          </p:grpSpPr>
          <p:grpSp>
            <p:nvGrpSpPr>
              <p:cNvPr id="327741" name="Group 61">
                <a:extLst>
                  <a:ext uri="{FF2B5EF4-FFF2-40B4-BE49-F238E27FC236}">
                    <a16:creationId xmlns:a16="http://schemas.microsoft.com/office/drawing/2014/main" id="{34D9F460-2F7B-45E8-9AFE-B2B2EC9116D2}"/>
                  </a:ext>
                </a:extLst>
              </p:cNvPr>
              <p:cNvGrpSpPr>
                <a:grpSpLocks/>
              </p:cNvGrpSpPr>
              <p:nvPr/>
            </p:nvGrpSpPr>
            <p:grpSpPr bwMode="auto">
              <a:xfrm>
                <a:off x="432" y="820"/>
                <a:ext cx="1008" cy="1113"/>
                <a:chOff x="432" y="820"/>
                <a:chExt cx="1008" cy="1113"/>
              </a:xfrm>
            </p:grpSpPr>
            <p:sp>
              <p:nvSpPr>
                <p:cNvPr id="327685" name="Line 5">
                  <a:extLst>
                    <a:ext uri="{FF2B5EF4-FFF2-40B4-BE49-F238E27FC236}">
                      <a16:creationId xmlns:a16="http://schemas.microsoft.com/office/drawing/2014/main" id="{2A68E5C9-3679-406B-9924-10DFDCEF912B}"/>
                    </a:ext>
                  </a:extLst>
                </p:cNvPr>
                <p:cNvSpPr>
                  <a:spLocks noChangeShapeType="1"/>
                </p:cNvSpPr>
                <p:nvPr/>
              </p:nvSpPr>
              <p:spPr bwMode="auto">
                <a:xfrm>
                  <a:off x="1296" y="1124"/>
                  <a:ext cx="0" cy="556"/>
                </a:xfrm>
                <a:prstGeom prst="line">
                  <a:avLst/>
                </a:prstGeom>
                <a:noFill/>
                <a:ln w="28575">
                  <a:solidFill>
                    <a:srgbClr val="008000"/>
                  </a:solidFill>
                  <a:round/>
                  <a:headEnd type="stealth" w="lg"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686" name="Line 6">
                  <a:extLst>
                    <a:ext uri="{FF2B5EF4-FFF2-40B4-BE49-F238E27FC236}">
                      <a16:creationId xmlns:a16="http://schemas.microsoft.com/office/drawing/2014/main" id="{55103511-C5A5-4358-8FC8-FB35E8D5149D}"/>
                    </a:ext>
                  </a:extLst>
                </p:cNvPr>
                <p:cNvSpPr>
                  <a:spLocks noChangeShapeType="1"/>
                </p:cNvSpPr>
                <p:nvPr/>
              </p:nvSpPr>
              <p:spPr bwMode="auto">
                <a:xfrm flipV="1">
                  <a:off x="680" y="1073"/>
                  <a:ext cx="520" cy="611"/>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687" name="Line 7">
                  <a:extLst>
                    <a:ext uri="{FF2B5EF4-FFF2-40B4-BE49-F238E27FC236}">
                      <a16:creationId xmlns:a16="http://schemas.microsoft.com/office/drawing/2014/main" id="{26D71181-CCCA-4A8A-9179-AA94A7EBF9BF}"/>
                    </a:ext>
                  </a:extLst>
                </p:cNvPr>
                <p:cNvSpPr>
                  <a:spLocks noChangeShapeType="1"/>
                </p:cNvSpPr>
                <p:nvPr/>
              </p:nvSpPr>
              <p:spPr bwMode="auto">
                <a:xfrm flipH="1">
                  <a:off x="589" y="1139"/>
                  <a:ext cx="0" cy="499"/>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688" name="Oval 8" descr="羊皮纸">
                  <a:extLst>
                    <a:ext uri="{FF2B5EF4-FFF2-40B4-BE49-F238E27FC236}">
                      <a16:creationId xmlns:a16="http://schemas.microsoft.com/office/drawing/2014/main" id="{034926DC-7EC3-49E1-81E8-846D99E7C11E}"/>
                    </a:ext>
                  </a:extLst>
                </p:cNvPr>
                <p:cNvSpPr>
                  <a:spLocks noChangeArrowheads="1"/>
                </p:cNvSpPr>
                <p:nvPr/>
              </p:nvSpPr>
              <p:spPr bwMode="auto">
                <a:xfrm>
                  <a:off x="432" y="1629"/>
                  <a:ext cx="288" cy="304"/>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B</a:t>
                  </a:r>
                  <a:endParaRPr kumimoji="1" lang="en-US" altLang="zh-CN" sz="2400">
                    <a:ea typeface="宋体" panose="02010600030101010101" pitchFamily="2" charset="-122"/>
                  </a:endParaRPr>
                </a:p>
              </p:txBody>
            </p:sp>
            <p:sp>
              <p:nvSpPr>
                <p:cNvPr id="327689" name="Oval 9" descr="羊皮纸">
                  <a:extLst>
                    <a:ext uri="{FF2B5EF4-FFF2-40B4-BE49-F238E27FC236}">
                      <a16:creationId xmlns:a16="http://schemas.microsoft.com/office/drawing/2014/main" id="{D6CA37C6-9CB0-4C95-967E-3E417C5E2EB1}"/>
                    </a:ext>
                  </a:extLst>
                </p:cNvPr>
                <p:cNvSpPr>
                  <a:spLocks noChangeArrowheads="1"/>
                </p:cNvSpPr>
                <p:nvPr/>
              </p:nvSpPr>
              <p:spPr bwMode="auto">
                <a:xfrm>
                  <a:off x="437" y="820"/>
                  <a:ext cx="288" cy="304"/>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A</a:t>
                  </a:r>
                  <a:endParaRPr kumimoji="1" lang="en-US" altLang="zh-CN" sz="2400">
                    <a:ea typeface="宋体" panose="02010600030101010101" pitchFamily="2" charset="-122"/>
                  </a:endParaRPr>
                </a:p>
              </p:txBody>
            </p:sp>
            <p:sp>
              <p:nvSpPr>
                <p:cNvPr id="327690" name="Oval 10" descr="羊皮纸">
                  <a:extLst>
                    <a:ext uri="{FF2B5EF4-FFF2-40B4-BE49-F238E27FC236}">
                      <a16:creationId xmlns:a16="http://schemas.microsoft.com/office/drawing/2014/main" id="{E6914BB7-C665-4288-AB81-0AE5FC62F002}"/>
                    </a:ext>
                  </a:extLst>
                </p:cNvPr>
                <p:cNvSpPr>
                  <a:spLocks noChangeArrowheads="1"/>
                </p:cNvSpPr>
                <p:nvPr/>
              </p:nvSpPr>
              <p:spPr bwMode="auto">
                <a:xfrm>
                  <a:off x="1152" y="1629"/>
                  <a:ext cx="288" cy="304"/>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C</a:t>
                  </a:r>
                  <a:endParaRPr kumimoji="1" lang="en-US" altLang="zh-CN" sz="2400">
                    <a:ea typeface="宋体" panose="02010600030101010101" pitchFamily="2" charset="-122"/>
                  </a:endParaRPr>
                </a:p>
              </p:txBody>
            </p:sp>
            <p:sp>
              <p:nvSpPr>
                <p:cNvPr id="327691" name="Oval 11" descr="羊皮纸">
                  <a:extLst>
                    <a:ext uri="{FF2B5EF4-FFF2-40B4-BE49-F238E27FC236}">
                      <a16:creationId xmlns:a16="http://schemas.microsoft.com/office/drawing/2014/main" id="{FC4030D0-2074-4CB7-A751-B0FEF91FA6A5}"/>
                    </a:ext>
                  </a:extLst>
                </p:cNvPr>
                <p:cNvSpPr>
                  <a:spLocks noChangeArrowheads="1"/>
                </p:cNvSpPr>
                <p:nvPr/>
              </p:nvSpPr>
              <p:spPr bwMode="auto">
                <a:xfrm>
                  <a:off x="1152" y="820"/>
                  <a:ext cx="288" cy="304"/>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r>
                    <a:rPr kumimoji="1" lang="en-US" altLang="zh-CN" sz="2800" b="1">
                      <a:ea typeface="宋体" panose="02010600030101010101" pitchFamily="2" charset="-122"/>
                    </a:rPr>
                    <a:t>D</a:t>
                  </a:r>
                  <a:endParaRPr kumimoji="1" lang="en-US" altLang="zh-CN" sz="2400">
                    <a:ea typeface="宋体" panose="02010600030101010101" pitchFamily="2" charset="-122"/>
                  </a:endParaRPr>
                </a:p>
              </p:txBody>
            </p:sp>
            <p:sp>
              <p:nvSpPr>
                <p:cNvPr id="327692" name="Line 12">
                  <a:extLst>
                    <a:ext uri="{FF2B5EF4-FFF2-40B4-BE49-F238E27FC236}">
                      <a16:creationId xmlns:a16="http://schemas.microsoft.com/office/drawing/2014/main" id="{1F60CB2E-E3D7-431B-B92F-4357EA5AC783}"/>
                    </a:ext>
                  </a:extLst>
                </p:cNvPr>
                <p:cNvSpPr>
                  <a:spLocks noChangeShapeType="1"/>
                </p:cNvSpPr>
                <p:nvPr/>
              </p:nvSpPr>
              <p:spPr bwMode="auto">
                <a:xfrm>
                  <a:off x="720" y="972"/>
                  <a:ext cx="432" cy="0"/>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693" name="Line 13">
                  <a:extLst>
                    <a:ext uri="{FF2B5EF4-FFF2-40B4-BE49-F238E27FC236}">
                      <a16:creationId xmlns:a16="http://schemas.microsoft.com/office/drawing/2014/main" id="{949BE248-817D-4A0F-8B03-E45101B33CA6}"/>
                    </a:ext>
                  </a:extLst>
                </p:cNvPr>
                <p:cNvSpPr>
                  <a:spLocks noChangeShapeType="1"/>
                </p:cNvSpPr>
                <p:nvPr/>
              </p:nvSpPr>
              <p:spPr bwMode="auto">
                <a:xfrm>
                  <a:off x="720" y="1781"/>
                  <a:ext cx="432" cy="0"/>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7694" name="Text Box 14">
                <a:extLst>
                  <a:ext uri="{FF2B5EF4-FFF2-40B4-BE49-F238E27FC236}">
                    <a16:creationId xmlns:a16="http://schemas.microsoft.com/office/drawing/2014/main" id="{10FB7E5A-AE7E-4706-9CD0-564EA4974A61}"/>
                  </a:ext>
                </a:extLst>
              </p:cNvPr>
              <p:cNvSpPr txBox="1">
                <a:spLocks noChangeArrowheads="1"/>
              </p:cNvSpPr>
              <p:nvPr/>
            </p:nvSpPr>
            <p:spPr bwMode="auto">
              <a:xfrm>
                <a:off x="816" y="65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6</a:t>
                </a:r>
                <a:endParaRPr kumimoji="1" lang="en-US" altLang="zh-CN" sz="2400">
                  <a:ea typeface="宋体" panose="02010600030101010101" pitchFamily="2" charset="-122"/>
                </a:endParaRPr>
              </a:p>
            </p:txBody>
          </p:sp>
          <p:sp>
            <p:nvSpPr>
              <p:cNvPr id="327695" name="Text Box 15">
                <a:extLst>
                  <a:ext uri="{FF2B5EF4-FFF2-40B4-BE49-F238E27FC236}">
                    <a16:creationId xmlns:a16="http://schemas.microsoft.com/office/drawing/2014/main" id="{25377DD9-8B4A-41CD-891A-16D376490A70}"/>
                  </a:ext>
                </a:extLst>
              </p:cNvPr>
              <p:cNvSpPr txBox="1">
                <a:spLocks noChangeArrowheads="1"/>
              </p:cNvSpPr>
              <p:nvPr/>
            </p:nvSpPr>
            <p:spPr bwMode="auto">
              <a:xfrm>
                <a:off x="816" y="104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9</a:t>
                </a:r>
                <a:endParaRPr kumimoji="1" lang="en-US" altLang="zh-CN" sz="2400">
                  <a:ea typeface="宋体" panose="02010600030101010101" pitchFamily="2" charset="-122"/>
                </a:endParaRPr>
              </a:p>
            </p:txBody>
          </p:sp>
          <p:sp>
            <p:nvSpPr>
              <p:cNvPr id="327696" name="Text Box 16">
                <a:extLst>
                  <a:ext uri="{FF2B5EF4-FFF2-40B4-BE49-F238E27FC236}">
                    <a16:creationId xmlns:a16="http://schemas.microsoft.com/office/drawing/2014/main" id="{673A9814-C358-4D85-BDF0-298AAD8C0271}"/>
                  </a:ext>
                </a:extLst>
              </p:cNvPr>
              <p:cNvSpPr txBox="1">
                <a:spLocks noChangeArrowheads="1"/>
              </p:cNvSpPr>
              <p:nvPr/>
            </p:nvSpPr>
            <p:spPr bwMode="auto">
              <a:xfrm>
                <a:off x="336" y="11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5</a:t>
                </a:r>
                <a:endParaRPr kumimoji="1" lang="en-US" altLang="zh-CN" sz="2400">
                  <a:ea typeface="宋体" panose="02010600030101010101" pitchFamily="2" charset="-122"/>
                </a:endParaRPr>
              </a:p>
            </p:txBody>
          </p:sp>
          <p:sp>
            <p:nvSpPr>
              <p:cNvPr id="327697" name="Text Box 17">
                <a:extLst>
                  <a:ext uri="{FF2B5EF4-FFF2-40B4-BE49-F238E27FC236}">
                    <a16:creationId xmlns:a16="http://schemas.microsoft.com/office/drawing/2014/main" id="{CEE5E974-2DA0-4193-9329-2F16D91B794B}"/>
                  </a:ext>
                </a:extLst>
              </p:cNvPr>
              <p:cNvSpPr txBox="1">
                <a:spLocks noChangeArrowheads="1"/>
              </p:cNvSpPr>
              <p:nvPr/>
            </p:nvSpPr>
            <p:spPr bwMode="auto">
              <a:xfrm>
                <a:off x="1308" y="11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2</a:t>
                </a:r>
                <a:endParaRPr kumimoji="1" lang="en-US" altLang="zh-CN" sz="2400">
                  <a:ea typeface="宋体" panose="02010600030101010101" pitchFamily="2" charset="-122"/>
                </a:endParaRPr>
              </a:p>
            </p:txBody>
          </p:sp>
          <p:sp>
            <p:nvSpPr>
              <p:cNvPr id="327698" name="Text Box 18">
                <a:extLst>
                  <a:ext uri="{FF2B5EF4-FFF2-40B4-BE49-F238E27FC236}">
                    <a16:creationId xmlns:a16="http://schemas.microsoft.com/office/drawing/2014/main" id="{2AD55ACB-B58E-40A5-9FE6-282DD1847444}"/>
                  </a:ext>
                </a:extLst>
              </p:cNvPr>
              <p:cNvSpPr txBox="1">
                <a:spLocks noChangeArrowheads="1"/>
              </p:cNvSpPr>
              <p:nvPr/>
            </p:nvSpPr>
            <p:spPr bwMode="auto">
              <a:xfrm>
                <a:off x="864" y="175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8</a:t>
                </a:r>
                <a:endParaRPr kumimoji="1" lang="en-US" altLang="zh-CN" sz="2400">
                  <a:ea typeface="宋体" panose="02010600030101010101" pitchFamily="2" charset="-122"/>
                </a:endParaRPr>
              </a:p>
            </p:txBody>
          </p:sp>
        </p:grpSp>
        <p:sp>
          <p:nvSpPr>
            <p:cNvPr id="327699" name="Text Box 19">
              <a:extLst>
                <a:ext uri="{FF2B5EF4-FFF2-40B4-BE49-F238E27FC236}">
                  <a16:creationId xmlns:a16="http://schemas.microsoft.com/office/drawing/2014/main" id="{66E29D74-503D-486C-834B-29317141766A}"/>
                </a:ext>
              </a:extLst>
            </p:cNvPr>
            <p:cNvSpPr txBox="1">
              <a:spLocks noChangeArrowheads="1"/>
            </p:cNvSpPr>
            <p:nvPr/>
          </p:nvSpPr>
          <p:spPr bwMode="auto">
            <a:xfrm>
              <a:off x="2018" y="845"/>
              <a:ext cx="85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data adj</a:t>
              </a:r>
              <a:endParaRPr kumimoji="1" lang="en-US" altLang="zh-CN" sz="2600">
                <a:ea typeface="宋体" panose="02010600030101010101" pitchFamily="2" charset="-122"/>
              </a:endParaRPr>
            </a:p>
          </p:txBody>
        </p:sp>
        <p:sp>
          <p:nvSpPr>
            <p:cNvPr id="327700" name="Line 20">
              <a:extLst>
                <a:ext uri="{FF2B5EF4-FFF2-40B4-BE49-F238E27FC236}">
                  <a16:creationId xmlns:a16="http://schemas.microsoft.com/office/drawing/2014/main" id="{111E95F9-7D7B-488F-AA9E-11E5DB236E6E}"/>
                </a:ext>
              </a:extLst>
            </p:cNvPr>
            <p:cNvSpPr>
              <a:spLocks noChangeShapeType="1"/>
            </p:cNvSpPr>
            <p:nvPr/>
          </p:nvSpPr>
          <p:spPr bwMode="auto">
            <a:xfrm>
              <a:off x="2463" y="1171"/>
              <a:ext cx="0" cy="1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01" name="Text Box 21">
              <a:extLst>
                <a:ext uri="{FF2B5EF4-FFF2-40B4-BE49-F238E27FC236}">
                  <a16:creationId xmlns:a16="http://schemas.microsoft.com/office/drawing/2014/main" id="{B5E788A6-0614-47D9-AA20-AC450659C3C0}"/>
                </a:ext>
              </a:extLst>
            </p:cNvPr>
            <p:cNvSpPr txBox="1">
              <a:spLocks noChangeArrowheads="1"/>
            </p:cNvSpPr>
            <p:nvPr/>
          </p:nvSpPr>
          <p:spPr bwMode="auto">
            <a:xfrm>
              <a:off x="2162" y="1141"/>
              <a:ext cx="278" cy="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15000"/>
                </a:spcBef>
              </a:pPr>
              <a:r>
                <a:rPr kumimoji="1" lang="en-US" altLang="zh-CN" sz="2800" b="1">
                  <a:ea typeface="宋体" panose="02010600030101010101" pitchFamily="2" charset="-122"/>
                </a:rPr>
                <a:t>A</a:t>
              </a:r>
            </a:p>
            <a:p>
              <a:pPr algn="l">
                <a:lnSpc>
                  <a:spcPct val="110000"/>
                </a:lnSpc>
                <a:spcBef>
                  <a:spcPct val="15000"/>
                </a:spcBef>
              </a:pPr>
              <a:r>
                <a:rPr kumimoji="1" lang="en-US" altLang="zh-CN" sz="2800" b="1">
                  <a:ea typeface="宋体" panose="02010600030101010101" pitchFamily="2" charset="-122"/>
                </a:rPr>
                <a:t>B</a:t>
              </a:r>
            </a:p>
            <a:p>
              <a:pPr algn="l">
                <a:lnSpc>
                  <a:spcPct val="110000"/>
                </a:lnSpc>
                <a:spcBef>
                  <a:spcPct val="15000"/>
                </a:spcBef>
              </a:pPr>
              <a:r>
                <a:rPr kumimoji="1" lang="en-US" altLang="zh-CN" sz="2800" b="1">
                  <a:ea typeface="宋体" panose="02010600030101010101" pitchFamily="2" charset="-122"/>
                </a:rPr>
                <a:t>C</a:t>
              </a:r>
            </a:p>
            <a:p>
              <a:pPr algn="l">
                <a:lnSpc>
                  <a:spcPct val="110000"/>
                </a:lnSpc>
                <a:spcBef>
                  <a:spcPct val="15000"/>
                </a:spcBef>
              </a:pPr>
              <a:r>
                <a:rPr kumimoji="1" lang="en-US" altLang="zh-CN" sz="2800" b="1">
                  <a:ea typeface="宋体" panose="02010600030101010101" pitchFamily="2" charset="-122"/>
                </a:rPr>
                <a:t>D</a:t>
              </a:r>
              <a:endParaRPr kumimoji="1" lang="en-US" altLang="zh-CN" sz="2800">
                <a:ea typeface="宋体" panose="02010600030101010101" pitchFamily="2" charset="-122"/>
              </a:endParaRPr>
            </a:p>
          </p:txBody>
        </p:sp>
        <p:sp>
          <p:nvSpPr>
            <p:cNvPr id="327702" name="Line 22">
              <a:extLst>
                <a:ext uri="{FF2B5EF4-FFF2-40B4-BE49-F238E27FC236}">
                  <a16:creationId xmlns:a16="http://schemas.microsoft.com/office/drawing/2014/main" id="{5C40291B-3118-4109-B424-CEEDDD365D1E}"/>
                </a:ext>
              </a:extLst>
            </p:cNvPr>
            <p:cNvSpPr>
              <a:spLocks noChangeShapeType="1"/>
            </p:cNvSpPr>
            <p:nvPr/>
          </p:nvSpPr>
          <p:spPr bwMode="auto">
            <a:xfrm>
              <a:off x="2127" y="1501"/>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03" name="Line 23">
              <a:extLst>
                <a:ext uri="{FF2B5EF4-FFF2-40B4-BE49-F238E27FC236}">
                  <a16:creationId xmlns:a16="http://schemas.microsoft.com/office/drawing/2014/main" id="{B6345149-EE5F-4DC5-A288-EB386457BB8E}"/>
                </a:ext>
              </a:extLst>
            </p:cNvPr>
            <p:cNvSpPr>
              <a:spLocks noChangeShapeType="1"/>
            </p:cNvSpPr>
            <p:nvPr/>
          </p:nvSpPr>
          <p:spPr bwMode="auto">
            <a:xfrm>
              <a:off x="2127" y="1837"/>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04" name="Text Box 24">
              <a:extLst>
                <a:ext uri="{FF2B5EF4-FFF2-40B4-BE49-F238E27FC236}">
                  <a16:creationId xmlns:a16="http://schemas.microsoft.com/office/drawing/2014/main" id="{E96FE9E0-2500-4DB6-B49B-145802BDC6CA}"/>
                </a:ext>
              </a:extLst>
            </p:cNvPr>
            <p:cNvSpPr txBox="1">
              <a:spLocks noChangeArrowheads="1"/>
            </p:cNvSpPr>
            <p:nvPr/>
          </p:nvSpPr>
          <p:spPr bwMode="auto">
            <a:xfrm>
              <a:off x="1899" y="1122"/>
              <a:ext cx="228" cy="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pPr>
              <a:r>
                <a:rPr kumimoji="1" lang="en-US" altLang="zh-CN" sz="2800" b="1">
                  <a:solidFill>
                    <a:srgbClr val="009900"/>
                  </a:solidFill>
                  <a:ea typeface="宋体" panose="02010600030101010101" pitchFamily="2" charset="-122"/>
                </a:rPr>
                <a:t>0</a:t>
              </a:r>
            </a:p>
            <a:p>
              <a:pPr algn="l">
                <a:lnSpc>
                  <a:spcPct val="120000"/>
                </a:lnSpc>
              </a:pPr>
              <a:r>
                <a:rPr kumimoji="1" lang="en-US" altLang="zh-CN" sz="2800" b="1">
                  <a:solidFill>
                    <a:srgbClr val="009900"/>
                  </a:solidFill>
                  <a:ea typeface="宋体" panose="02010600030101010101" pitchFamily="2" charset="-122"/>
                </a:rPr>
                <a:t>1</a:t>
              </a:r>
            </a:p>
            <a:p>
              <a:pPr algn="l">
                <a:lnSpc>
                  <a:spcPct val="120000"/>
                </a:lnSpc>
              </a:pPr>
              <a:r>
                <a:rPr kumimoji="1" lang="en-US" altLang="zh-CN" sz="2800" b="1">
                  <a:solidFill>
                    <a:srgbClr val="009900"/>
                  </a:solidFill>
                  <a:ea typeface="宋体" panose="02010600030101010101" pitchFamily="2" charset="-122"/>
                </a:rPr>
                <a:t>2</a:t>
              </a:r>
            </a:p>
            <a:p>
              <a:pPr algn="l">
                <a:lnSpc>
                  <a:spcPct val="120000"/>
                </a:lnSpc>
              </a:pPr>
              <a:r>
                <a:rPr kumimoji="1" lang="en-US" altLang="zh-CN" sz="2800" b="1">
                  <a:solidFill>
                    <a:srgbClr val="009900"/>
                  </a:solidFill>
                  <a:ea typeface="宋体" panose="02010600030101010101" pitchFamily="2" charset="-122"/>
                </a:rPr>
                <a:t>3</a:t>
              </a:r>
              <a:endParaRPr kumimoji="1" lang="en-US" altLang="zh-CN" sz="2400">
                <a:ea typeface="宋体" panose="02010600030101010101" pitchFamily="2" charset="-122"/>
              </a:endParaRPr>
            </a:p>
          </p:txBody>
        </p:sp>
        <p:sp>
          <p:nvSpPr>
            <p:cNvPr id="327705" name="Line 25">
              <a:extLst>
                <a:ext uri="{FF2B5EF4-FFF2-40B4-BE49-F238E27FC236}">
                  <a16:creationId xmlns:a16="http://schemas.microsoft.com/office/drawing/2014/main" id="{B9250B1B-D75B-4826-B88F-C6DD0CD9D1ED}"/>
                </a:ext>
              </a:extLst>
            </p:cNvPr>
            <p:cNvSpPr>
              <a:spLocks noChangeShapeType="1"/>
            </p:cNvSpPr>
            <p:nvPr/>
          </p:nvSpPr>
          <p:spPr bwMode="auto">
            <a:xfrm>
              <a:off x="2607" y="1315"/>
              <a:ext cx="480" cy="0"/>
            </a:xfrm>
            <a:prstGeom prst="line">
              <a:avLst/>
            </a:prstGeom>
            <a:noFill/>
            <a:ln w="28575">
              <a:solidFill>
                <a:srgbClr val="CC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06" name="Line 26">
              <a:extLst>
                <a:ext uri="{FF2B5EF4-FFF2-40B4-BE49-F238E27FC236}">
                  <a16:creationId xmlns:a16="http://schemas.microsoft.com/office/drawing/2014/main" id="{CB61DED3-F35E-44BF-BC3B-D35406FCEB8C}"/>
                </a:ext>
              </a:extLst>
            </p:cNvPr>
            <p:cNvSpPr>
              <a:spLocks noChangeShapeType="1"/>
            </p:cNvSpPr>
            <p:nvPr/>
          </p:nvSpPr>
          <p:spPr bwMode="auto">
            <a:xfrm>
              <a:off x="2607" y="1699"/>
              <a:ext cx="480" cy="0"/>
            </a:xfrm>
            <a:prstGeom prst="line">
              <a:avLst/>
            </a:prstGeom>
            <a:noFill/>
            <a:ln w="28575">
              <a:solidFill>
                <a:srgbClr val="CC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07" name="Rectangle 27" descr="羊皮纸">
              <a:extLst>
                <a:ext uri="{FF2B5EF4-FFF2-40B4-BE49-F238E27FC236}">
                  <a16:creationId xmlns:a16="http://schemas.microsoft.com/office/drawing/2014/main" id="{8E81CE75-6DD3-439F-8765-3AAE7945AE04}"/>
                </a:ext>
              </a:extLst>
            </p:cNvPr>
            <p:cNvSpPr>
              <a:spLocks noChangeArrowheads="1"/>
            </p:cNvSpPr>
            <p:nvPr/>
          </p:nvSpPr>
          <p:spPr bwMode="auto">
            <a:xfrm>
              <a:off x="3087" y="1171"/>
              <a:ext cx="864"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27708" name="Text Box 28">
              <a:extLst>
                <a:ext uri="{FF2B5EF4-FFF2-40B4-BE49-F238E27FC236}">
                  <a16:creationId xmlns:a16="http://schemas.microsoft.com/office/drawing/2014/main" id="{0A761F9D-FDAE-4B93-8B02-8D0F32DA56EF}"/>
                </a:ext>
              </a:extLst>
            </p:cNvPr>
            <p:cNvSpPr txBox="1">
              <a:spLocks noChangeArrowheads="1"/>
            </p:cNvSpPr>
            <p:nvPr/>
          </p:nvSpPr>
          <p:spPr bwMode="auto">
            <a:xfrm>
              <a:off x="2891" y="845"/>
              <a:ext cx="127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dest cost link</a:t>
              </a:r>
              <a:endParaRPr kumimoji="1" lang="en-US" altLang="zh-CN" sz="2600">
                <a:ea typeface="宋体" panose="02010600030101010101" pitchFamily="2" charset="-122"/>
              </a:endParaRPr>
            </a:p>
          </p:txBody>
        </p:sp>
        <p:sp>
          <p:nvSpPr>
            <p:cNvPr id="327709" name="Line 29">
              <a:extLst>
                <a:ext uri="{FF2B5EF4-FFF2-40B4-BE49-F238E27FC236}">
                  <a16:creationId xmlns:a16="http://schemas.microsoft.com/office/drawing/2014/main" id="{50C69DD6-1941-42C9-8662-8A5D1A85A1FD}"/>
                </a:ext>
              </a:extLst>
            </p:cNvPr>
            <p:cNvSpPr>
              <a:spLocks noChangeShapeType="1"/>
            </p:cNvSpPr>
            <p:nvPr/>
          </p:nvSpPr>
          <p:spPr bwMode="auto">
            <a:xfrm>
              <a:off x="3375" y="117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10" name="Rectangle 30" descr="羊皮纸">
              <a:extLst>
                <a:ext uri="{FF2B5EF4-FFF2-40B4-BE49-F238E27FC236}">
                  <a16:creationId xmlns:a16="http://schemas.microsoft.com/office/drawing/2014/main" id="{50FF6223-58CB-482A-803C-DBA9EF628CE6}"/>
                </a:ext>
              </a:extLst>
            </p:cNvPr>
            <p:cNvSpPr>
              <a:spLocks noChangeArrowheads="1"/>
            </p:cNvSpPr>
            <p:nvPr/>
          </p:nvSpPr>
          <p:spPr bwMode="auto">
            <a:xfrm>
              <a:off x="3087" y="1549"/>
              <a:ext cx="864"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27711" name="Line 31">
              <a:extLst>
                <a:ext uri="{FF2B5EF4-FFF2-40B4-BE49-F238E27FC236}">
                  <a16:creationId xmlns:a16="http://schemas.microsoft.com/office/drawing/2014/main" id="{27818914-F414-456C-9A69-44921DCFDC3B}"/>
                </a:ext>
              </a:extLst>
            </p:cNvPr>
            <p:cNvSpPr>
              <a:spLocks noChangeShapeType="1"/>
            </p:cNvSpPr>
            <p:nvPr/>
          </p:nvSpPr>
          <p:spPr bwMode="auto">
            <a:xfrm>
              <a:off x="3375" y="155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12" name="Text Box 32">
              <a:extLst>
                <a:ext uri="{FF2B5EF4-FFF2-40B4-BE49-F238E27FC236}">
                  <a16:creationId xmlns:a16="http://schemas.microsoft.com/office/drawing/2014/main" id="{8782FEBA-FFE2-4FF0-AB0B-A7A3EA693C29}"/>
                </a:ext>
              </a:extLst>
            </p:cNvPr>
            <p:cNvSpPr txBox="1">
              <a:spLocks noChangeArrowheads="1"/>
            </p:cNvSpPr>
            <p:nvPr/>
          </p:nvSpPr>
          <p:spPr bwMode="auto">
            <a:xfrm>
              <a:off x="3663" y="1453"/>
              <a:ext cx="29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solidFill>
                    <a:srgbClr val="CC3300"/>
                  </a:solidFill>
                  <a:ea typeface="宋体" panose="02010600030101010101" pitchFamily="2" charset="-122"/>
                  <a:sym typeface="Symbol" panose="05050102010706020507" pitchFamily="18" charset="2"/>
                </a:rPr>
                <a:t></a:t>
              </a:r>
              <a:endParaRPr kumimoji="1" lang="en-US" altLang="zh-CN" sz="2400">
                <a:ea typeface="宋体" panose="02010600030101010101" pitchFamily="2" charset="-122"/>
              </a:endParaRPr>
            </a:p>
          </p:txBody>
        </p:sp>
        <p:sp>
          <p:nvSpPr>
            <p:cNvPr id="327713" name="Line 33">
              <a:extLst>
                <a:ext uri="{FF2B5EF4-FFF2-40B4-BE49-F238E27FC236}">
                  <a16:creationId xmlns:a16="http://schemas.microsoft.com/office/drawing/2014/main" id="{74C9046E-8F46-42D5-A6FF-C7B51D47E14D}"/>
                </a:ext>
              </a:extLst>
            </p:cNvPr>
            <p:cNvSpPr>
              <a:spLocks noChangeShapeType="1"/>
            </p:cNvSpPr>
            <p:nvPr/>
          </p:nvSpPr>
          <p:spPr bwMode="auto">
            <a:xfrm>
              <a:off x="2127" y="2173"/>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14" name="Line 34">
              <a:extLst>
                <a:ext uri="{FF2B5EF4-FFF2-40B4-BE49-F238E27FC236}">
                  <a16:creationId xmlns:a16="http://schemas.microsoft.com/office/drawing/2014/main" id="{0923B654-B5AE-4024-B75B-B98836A2FD14}"/>
                </a:ext>
              </a:extLst>
            </p:cNvPr>
            <p:cNvSpPr>
              <a:spLocks noChangeShapeType="1"/>
            </p:cNvSpPr>
            <p:nvPr/>
          </p:nvSpPr>
          <p:spPr bwMode="auto">
            <a:xfrm>
              <a:off x="3663" y="116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15" name="Line 35">
              <a:extLst>
                <a:ext uri="{FF2B5EF4-FFF2-40B4-BE49-F238E27FC236}">
                  <a16:creationId xmlns:a16="http://schemas.microsoft.com/office/drawing/2014/main" id="{DF77A145-0D98-4E3E-BA13-83E0B689C591}"/>
                </a:ext>
              </a:extLst>
            </p:cNvPr>
            <p:cNvSpPr>
              <a:spLocks noChangeShapeType="1"/>
            </p:cNvSpPr>
            <p:nvPr/>
          </p:nvSpPr>
          <p:spPr bwMode="auto">
            <a:xfrm>
              <a:off x="3663" y="154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16" name="Rectangle 36" descr="羊皮纸">
              <a:extLst>
                <a:ext uri="{FF2B5EF4-FFF2-40B4-BE49-F238E27FC236}">
                  <a16:creationId xmlns:a16="http://schemas.microsoft.com/office/drawing/2014/main" id="{10D313BF-BDFD-499A-8E5B-25B04FEAE92D}"/>
                </a:ext>
              </a:extLst>
            </p:cNvPr>
            <p:cNvSpPr>
              <a:spLocks noChangeArrowheads="1"/>
            </p:cNvSpPr>
            <p:nvPr/>
          </p:nvSpPr>
          <p:spPr bwMode="auto">
            <a:xfrm>
              <a:off x="4239" y="1171"/>
              <a:ext cx="864"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27717" name="Line 37">
              <a:extLst>
                <a:ext uri="{FF2B5EF4-FFF2-40B4-BE49-F238E27FC236}">
                  <a16:creationId xmlns:a16="http://schemas.microsoft.com/office/drawing/2014/main" id="{6EE819D6-9FCD-4935-B77F-C3CE32C87F3A}"/>
                </a:ext>
              </a:extLst>
            </p:cNvPr>
            <p:cNvSpPr>
              <a:spLocks noChangeShapeType="1"/>
            </p:cNvSpPr>
            <p:nvPr/>
          </p:nvSpPr>
          <p:spPr bwMode="auto">
            <a:xfrm>
              <a:off x="4527" y="117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18" name="Line 38">
              <a:extLst>
                <a:ext uri="{FF2B5EF4-FFF2-40B4-BE49-F238E27FC236}">
                  <a16:creationId xmlns:a16="http://schemas.microsoft.com/office/drawing/2014/main" id="{5C5345E1-9DD4-4994-A351-192F7F3A55BA}"/>
                </a:ext>
              </a:extLst>
            </p:cNvPr>
            <p:cNvSpPr>
              <a:spLocks noChangeShapeType="1"/>
            </p:cNvSpPr>
            <p:nvPr/>
          </p:nvSpPr>
          <p:spPr bwMode="auto">
            <a:xfrm>
              <a:off x="4815" y="116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19" name="Rectangle 39" descr="羊皮纸">
              <a:extLst>
                <a:ext uri="{FF2B5EF4-FFF2-40B4-BE49-F238E27FC236}">
                  <a16:creationId xmlns:a16="http://schemas.microsoft.com/office/drawing/2014/main" id="{0BF4A7A6-DF34-4F83-A6C3-5D4CEF9D582F}"/>
                </a:ext>
              </a:extLst>
            </p:cNvPr>
            <p:cNvSpPr>
              <a:spLocks noChangeArrowheads="1"/>
            </p:cNvSpPr>
            <p:nvPr/>
          </p:nvSpPr>
          <p:spPr bwMode="auto">
            <a:xfrm>
              <a:off x="3087" y="1933"/>
              <a:ext cx="864"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27720" name="Line 40">
              <a:extLst>
                <a:ext uri="{FF2B5EF4-FFF2-40B4-BE49-F238E27FC236}">
                  <a16:creationId xmlns:a16="http://schemas.microsoft.com/office/drawing/2014/main" id="{6F228E18-750B-4544-B327-1DE13B402C1F}"/>
                </a:ext>
              </a:extLst>
            </p:cNvPr>
            <p:cNvSpPr>
              <a:spLocks noChangeShapeType="1"/>
            </p:cNvSpPr>
            <p:nvPr/>
          </p:nvSpPr>
          <p:spPr bwMode="auto">
            <a:xfrm>
              <a:off x="3375" y="193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21" name="Line 41">
              <a:extLst>
                <a:ext uri="{FF2B5EF4-FFF2-40B4-BE49-F238E27FC236}">
                  <a16:creationId xmlns:a16="http://schemas.microsoft.com/office/drawing/2014/main" id="{809844E3-C03A-4DC0-B363-204F016FCAF3}"/>
                </a:ext>
              </a:extLst>
            </p:cNvPr>
            <p:cNvSpPr>
              <a:spLocks noChangeShapeType="1"/>
            </p:cNvSpPr>
            <p:nvPr/>
          </p:nvSpPr>
          <p:spPr bwMode="auto">
            <a:xfrm>
              <a:off x="3663" y="193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22" name="Rectangle 42" descr="羊皮纸">
              <a:extLst>
                <a:ext uri="{FF2B5EF4-FFF2-40B4-BE49-F238E27FC236}">
                  <a16:creationId xmlns:a16="http://schemas.microsoft.com/office/drawing/2014/main" id="{118D1A10-113B-4F92-A10E-AB9B9EA02A89}"/>
                </a:ext>
              </a:extLst>
            </p:cNvPr>
            <p:cNvSpPr>
              <a:spLocks noChangeArrowheads="1"/>
            </p:cNvSpPr>
            <p:nvPr/>
          </p:nvSpPr>
          <p:spPr bwMode="auto">
            <a:xfrm>
              <a:off x="3087" y="2317"/>
              <a:ext cx="864"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27723" name="Line 43">
              <a:extLst>
                <a:ext uri="{FF2B5EF4-FFF2-40B4-BE49-F238E27FC236}">
                  <a16:creationId xmlns:a16="http://schemas.microsoft.com/office/drawing/2014/main" id="{22FD7DD2-066D-4030-B278-F2A20921B265}"/>
                </a:ext>
              </a:extLst>
            </p:cNvPr>
            <p:cNvSpPr>
              <a:spLocks noChangeShapeType="1"/>
            </p:cNvSpPr>
            <p:nvPr/>
          </p:nvSpPr>
          <p:spPr bwMode="auto">
            <a:xfrm>
              <a:off x="3375" y="2317"/>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24" name="Line 44">
              <a:extLst>
                <a:ext uri="{FF2B5EF4-FFF2-40B4-BE49-F238E27FC236}">
                  <a16:creationId xmlns:a16="http://schemas.microsoft.com/office/drawing/2014/main" id="{FAB7CF4F-6B25-4D24-AB25-ACEFA39B571C}"/>
                </a:ext>
              </a:extLst>
            </p:cNvPr>
            <p:cNvSpPr>
              <a:spLocks noChangeShapeType="1"/>
            </p:cNvSpPr>
            <p:nvPr/>
          </p:nvSpPr>
          <p:spPr bwMode="auto">
            <a:xfrm>
              <a:off x="3663" y="231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25" name="Line 45">
              <a:extLst>
                <a:ext uri="{FF2B5EF4-FFF2-40B4-BE49-F238E27FC236}">
                  <a16:creationId xmlns:a16="http://schemas.microsoft.com/office/drawing/2014/main" id="{1F6F49D3-A9B4-4D71-9D8E-2E336AE726AC}"/>
                </a:ext>
              </a:extLst>
            </p:cNvPr>
            <p:cNvSpPr>
              <a:spLocks noChangeShapeType="1"/>
            </p:cNvSpPr>
            <p:nvPr/>
          </p:nvSpPr>
          <p:spPr bwMode="auto">
            <a:xfrm>
              <a:off x="2607" y="2029"/>
              <a:ext cx="480" cy="0"/>
            </a:xfrm>
            <a:prstGeom prst="line">
              <a:avLst/>
            </a:prstGeom>
            <a:noFill/>
            <a:ln w="28575">
              <a:solidFill>
                <a:srgbClr val="CC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26" name="Line 46">
              <a:extLst>
                <a:ext uri="{FF2B5EF4-FFF2-40B4-BE49-F238E27FC236}">
                  <a16:creationId xmlns:a16="http://schemas.microsoft.com/office/drawing/2014/main" id="{EA387CF8-E3F0-433D-966B-1D25F89BE3C4}"/>
                </a:ext>
              </a:extLst>
            </p:cNvPr>
            <p:cNvSpPr>
              <a:spLocks noChangeShapeType="1"/>
            </p:cNvSpPr>
            <p:nvPr/>
          </p:nvSpPr>
          <p:spPr bwMode="auto">
            <a:xfrm>
              <a:off x="2607" y="2317"/>
              <a:ext cx="480" cy="144"/>
            </a:xfrm>
            <a:prstGeom prst="line">
              <a:avLst/>
            </a:prstGeom>
            <a:noFill/>
            <a:ln w="28575">
              <a:solidFill>
                <a:srgbClr val="CC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27" name="Text Box 47">
              <a:extLst>
                <a:ext uri="{FF2B5EF4-FFF2-40B4-BE49-F238E27FC236}">
                  <a16:creationId xmlns:a16="http://schemas.microsoft.com/office/drawing/2014/main" id="{3EB1B249-EB86-48CC-BE66-6E03DE87F4EE}"/>
                </a:ext>
              </a:extLst>
            </p:cNvPr>
            <p:cNvSpPr txBox="1">
              <a:spLocks noChangeArrowheads="1"/>
            </p:cNvSpPr>
            <p:nvPr/>
          </p:nvSpPr>
          <p:spPr bwMode="auto">
            <a:xfrm>
              <a:off x="3663" y="1837"/>
              <a:ext cx="29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solidFill>
                    <a:srgbClr val="CC3300"/>
                  </a:solidFill>
                  <a:ea typeface="宋体" panose="02010600030101010101" pitchFamily="2" charset="-122"/>
                  <a:sym typeface="Symbol" panose="05050102010706020507" pitchFamily="18" charset="2"/>
                </a:rPr>
                <a:t></a:t>
              </a:r>
              <a:endParaRPr kumimoji="1" lang="en-US" altLang="zh-CN" sz="2400">
                <a:ea typeface="宋体" panose="02010600030101010101" pitchFamily="2" charset="-122"/>
              </a:endParaRPr>
            </a:p>
          </p:txBody>
        </p:sp>
        <p:sp>
          <p:nvSpPr>
            <p:cNvPr id="327728" name="Text Box 48">
              <a:extLst>
                <a:ext uri="{FF2B5EF4-FFF2-40B4-BE49-F238E27FC236}">
                  <a16:creationId xmlns:a16="http://schemas.microsoft.com/office/drawing/2014/main" id="{5C4BDFC2-600A-4313-A356-91C87B730921}"/>
                </a:ext>
              </a:extLst>
            </p:cNvPr>
            <p:cNvSpPr txBox="1">
              <a:spLocks noChangeArrowheads="1"/>
            </p:cNvSpPr>
            <p:nvPr/>
          </p:nvSpPr>
          <p:spPr bwMode="auto">
            <a:xfrm>
              <a:off x="3663" y="2221"/>
              <a:ext cx="29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solidFill>
                    <a:srgbClr val="CC3300"/>
                  </a:solidFill>
                  <a:ea typeface="宋体" panose="02010600030101010101" pitchFamily="2" charset="-122"/>
                  <a:sym typeface="Symbol" panose="05050102010706020507" pitchFamily="18" charset="2"/>
                </a:rPr>
                <a:t></a:t>
              </a:r>
              <a:endParaRPr kumimoji="1" lang="en-US" altLang="zh-CN" sz="2400">
                <a:ea typeface="宋体" panose="02010600030101010101" pitchFamily="2" charset="-122"/>
              </a:endParaRPr>
            </a:p>
          </p:txBody>
        </p:sp>
        <p:sp>
          <p:nvSpPr>
            <p:cNvPr id="327729" name="Text Box 49">
              <a:extLst>
                <a:ext uri="{FF2B5EF4-FFF2-40B4-BE49-F238E27FC236}">
                  <a16:creationId xmlns:a16="http://schemas.microsoft.com/office/drawing/2014/main" id="{0171E00B-5341-44C7-BD8B-96D7C7EF146F}"/>
                </a:ext>
              </a:extLst>
            </p:cNvPr>
            <p:cNvSpPr txBox="1">
              <a:spLocks noChangeArrowheads="1"/>
            </p:cNvSpPr>
            <p:nvPr/>
          </p:nvSpPr>
          <p:spPr bwMode="auto">
            <a:xfrm>
              <a:off x="4813" y="1069"/>
              <a:ext cx="29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solidFill>
                    <a:srgbClr val="CC3300"/>
                  </a:solidFill>
                  <a:ea typeface="宋体" panose="02010600030101010101" pitchFamily="2" charset="-122"/>
                  <a:sym typeface="Symbol" panose="05050102010706020507" pitchFamily="18" charset="2"/>
                </a:rPr>
                <a:t></a:t>
              </a:r>
              <a:endParaRPr kumimoji="1" lang="en-US" altLang="zh-CN" sz="2400">
                <a:ea typeface="宋体" panose="02010600030101010101" pitchFamily="2" charset="-122"/>
              </a:endParaRPr>
            </a:p>
          </p:txBody>
        </p:sp>
        <p:sp>
          <p:nvSpPr>
            <p:cNvPr id="327730" name="Line 50">
              <a:extLst>
                <a:ext uri="{FF2B5EF4-FFF2-40B4-BE49-F238E27FC236}">
                  <a16:creationId xmlns:a16="http://schemas.microsoft.com/office/drawing/2014/main" id="{F98B76E7-750A-43C2-B8E6-8745B5AE8C17}"/>
                </a:ext>
              </a:extLst>
            </p:cNvPr>
            <p:cNvSpPr>
              <a:spLocks noChangeShapeType="1"/>
            </p:cNvSpPr>
            <p:nvPr/>
          </p:nvSpPr>
          <p:spPr bwMode="auto">
            <a:xfrm>
              <a:off x="3807" y="1309"/>
              <a:ext cx="432" cy="0"/>
            </a:xfrm>
            <a:prstGeom prst="line">
              <a:avLst/>
            </a:prstGeom>
            <a:noFill/>
            <a:ln w="28575">
              <a:solidFill>
                <a:srgbClr val="CC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31" name="Text Box 51">
              <a:extLst>
                <a:ext uri="{FF2B5EF4-FFF2-40B4-BE49-F238E27FC236}">
                  <a16:creationId xmlns:a16="http://schemas.microsoft.com/office/drawing/2014/main" id="{3B4D119C-B792-4BF9-80B0-D3B829BEAE6E}"/>
                </a:ext>
              </a:extLst>
            </p:cNvPr>
            <p:cNvSpPr txBox="1">
              <a:spLocks noChangeArrowheads="1"/>
            </p:cNvSpPr>
            <p:nvPr/>
          </p:nvSpPr>
          <p:spPr bwMode="auto">
            <a:xfrm>
              <a:off x="3135" y="1136"/>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200" b="1">
                  <a:solidFill>
                    <a:srgbClr val="009900"/>
                  </a:solidFill>
                  <a:ea typeface="宋体" panose="02010600030101010101" pitchFamily="2" charset="-122"/>
                </a:rPr>
                <a:t>1</a:t>
              </a:r>
              <a:r>
                <a:rPr kumimoji="1" lang="en-US" altLang="zh-CN" sz="3200" b="1">
                  <a:ea typeface="宋体" panose="02010600030101010101" pitchFamily="2" charset="-122"/>
                </a:rPr>
                <a:t>  </a:t>
              </a:r>
              <a:r>
                <a:rPr kumimoji="1" lang="en-US" altLang="zh-CN" sz="3200" b="1">
                  <a:solidFill>
                    <a:schemeClr val="tx2"/>
                  </a:solidFill>
                  <a:ea typeface="宋体" panose="02010600030101010101" pitchFamily="2" charset="-122"/>
                </a:rPr>
                <a:t>5</a:t>
              </a:r>
              <a:endParaRPr kumimoji="1" lang="en-US" altLang="zh-CN" sz="3200" b="1">
                <a:ea typeface="宋体" panose="02010600030101010101" pitchFamily="2" charset="-122"/>
              </a:endParaRPr>
            </a:p>
          </p:txBody>
        </p:sp>
        <p:sp>
          <p:nvSpPr>
            <p:cNvPr id="327732" name="Text Box 52">
              <a:extLst>
                <a:ext uri="{FF2B5EF4-FFF2-40B4-BE49-F238E27FC236}">
                  <a16:creationId xmlns:a16="http://schemas.microsoft.com/office/drawing/2014/main" id="{12BB9A36-AD2C-423A-B33E-3EB22EAE8802}"/>
                </a:ext>
              </a:extLst>
            </p:cNvPr>
            <p:cNvSpPr txBox="1">
              <a:spLocks noChangeArrowheads="1"/>
            </p:cNvSpPr>
            <p:nvPr/>
          </p:nvSpPr>
          <p:spPr bwMode="auto">
            <a:xfrm>
              <a:off x="4287" y="1136"/>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200" b="1">
                  <a:solidFill>
                    <a:srgbClr val="009900"/>
                  </a:solidFill>
                  <a:ea typeface="宋体" panose="02010600030101010101" pitchFamily="2" charset="-122"/>
                </a:rPr>
                <a:t>3</a:t>
              </a:r>
              <a:r>
                <a:rPr kumimoji="1" lang="en-US" altLang="zh-CN" sz="3200" b="1">
                  <a:ea typeface="宋体" panose="02010600030101010101" pitchFamily="2" charset="-122"/>
                </a:rPr>
                <a:t>  </a:t>
              </a:r>
              <a:r>
                <a:rPr kumimoji="1" lang="en-US" altLang="zh-CN" sz="3200" b="1">
                  <a:solidFill>
                    <a:schemeClr val="tx2"/>
                  </a:solidFill>
                  <a:ea typeface="宋体" panose="02010600030101010101" pitchFamily="2" charset="-122"/>
                </a:rPr>
                <a:t>6</a:t>
              </a:r>
              <a:endParaRPr kumimoji="1" lang="en-US" altLang="zh-CN" sz="3200" b="1">
                <a:ea typeface="宋体" panose="02010600030101010101" pitchFamily="2" charset="-122"/>
              </a:endParaRPr>
            </a:p>
          </p:txBody>
        </p:sp>
        <p:sp>
          <p:nvSpPr>
            <p:cNvPr id="327733" name="Text Box 53">
              <a:extLst>
                <a:ext uri="{FF2B5EF4-FFF2-40B4-BE49-F238E27FC236}">
                  <a16:creationId xmlns:a16="http://schemas.microsoft.com/office/drawing/2014/main" id="{AC8168CA-5F6D-4D04-B8BE-AA43020864E5}"/>
                </a:ext>
              </a:extLst>
            </p:cNvPr>
            <p:cNvSpPr txBox="1">
              <a:spLocks noChangeArrowheads="1"/>
            </p:cNvSpPr>
            <p:nvPr/>
          </p:nvSpPr>
          <p:spPr bwMode="auto">
            <a:xfrm>
              <a:off x="3135" y="1501"/>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200" b="1">
                  <a:solidFill>
                    <a:srgbClr val="009900"/>
                  </a:solidFill>
                  <a:ea typeface="宋体" panose="02010600030101010101" pitchFamily="2" charset="-122"/>
                </a:rPr>
                <a:t>2</a:t>
              </a:r>
              <a:r>
                <a:rPr kumimoji="1" lang="en-US" altLang="zh-CN" sz="3200" b="1">
                  <a:ea typeface="宋体" panose="02010600030101010101" pitchFamily="2" charset="-122"/>
                </a:rPr>
                <a:t>  </a:t>
              </a:r>
              <a:r>
                <a:rPr kumimoji="1" lang="en-US" altLang="zh-CN" sz="3200" b="1">
                  <a:solidFill>
                    <a:schemeClr val="tx2"/>
                  </a:solidFill>
                  <a:ea typeface="宋体" panose="02010600030101010101" pitchFamily="2" charset="-122"/>
                </a:rPr>
                <a:t>8</a:t>
              </a:r>
              <a:endParaRPr kumimoji="1" lang="en-US" altLang="zh-CN" sz="3200" b="1">
                <a:ea typeface="宋体" panose="02010600030101010101" pitchFamily="2" charset="-122"/>
              </a:endParaRPr>
            </a:p>
          </p:txBody>
        </p:sp>
        <p:sp>
          <p:nvSpPr>
            <p:cNvPr id="327734" name="Text Box 54">
              <a:extLst>
                <a:ext uri="{FF2B5EF4-FFF2-40B4-BE49-F238E27FC236}">
                  <a16:creationId xmlns:a16="http://schemas.microsoft.com/office/drawing/2014/main" id="{E10AB3CB-C2BD-4E4E-81AD-5B250A4EB737}"/>
                </a:ext>
              </a:extLst>
            </p:cNvPr>
            <p:cNvSpPr txBox="1">
              <a:spLocks noChangeArrowheads="1"/>
            </p:cNvSpPr>
            <p:nvPr/>
          </p:nvSpPr>
          <p:spPr bwMode="auto">
            <a:xfrm>
              <a:off x="3135" y="1904"/>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200" b="1">
                  <a:solidFill>
                    <a:srgbClr val="009900"/>
                  </a:solidFill>
                  <a:ea typeface="宋体" panose="02010600030101010101" pitchFamily="2" charset="-122"/>
                </a:rPr>
                <a:t>3</a:t>
              </a:r>
              <a:r>
                <a:rPr kumimoji="1" lang="en-US" altLang="zh-CN" sz="3200" b="1">
                  <a:ea typeface="宋体" panose="02010600030101010101" pitchFamily="2" charset="-122"/>
                </a:rPr>
                <a:t>  </a:t>
              </a:r>
              <a:r>
                <a:rPr kumimoji="1" lang="en-US" altLang="zh-CN" sz="3200" b="1">
                  <a:solidFill>
                    <a:schemeClr val="tx2"/>
                  </a:solidFill>
                  <a:ea typeface="宋体" panose="02010600030101010101" pitchFamily="2" charset="-122"/>
                </a:rPr>
                <a:t>2</a:t>
              </a:r>
              <a:endParaRPr kumimoji="1" lang="en-US" altLang="zh-CN" sz="3200" b="1">
                <a:ea typeface="宋体" panose="02010600030101010101" pitchFamily="2" charset="-122"/>
              </a:endParaRPr>
            </a:p>
          </p:txBody>
        </p:sp>
        <p:sp>
          <p:nvSpPr>
            <p:cNvPr id="327735" name="Text Box 55">
              <a:extLst>
                <a:ext uri="{FF2B5EF4-FFF2-40B4-BE49-F238E27FC236}">
                  <a16:creationId xmlns:a16="http://schemas.microsoft.com/office/drawing/2014/main" id="{830006E8-36EE-4F60-A928-6CBC1211A38E}"/>
                </a:ext>
              </a:extLst>
            </p:cNvPr>
            <p:cNvSpPr txBox="1">
              <a:spLocks noChangeArrowheads="1"/>
            </p:cNvSpPr>
            <p:nvPr/>
          </p:nvSpPr>
          <p:spPr bwMode="auto">
            <a:xfrm>
              <a:off x="3135" y="2269"/>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200" b="1">
                  <a:solidFill>
                    <a:srgbClr val="009900"/>
                  </a:solidFill>
                  <a:ea typeface="宋体" panose="02010600030101010101" pitchFamily="2" charset="-122"/>
                </a:rPr>
                <a:t>1</a:t>
              </a:r>
              <a:r>
                <a:rPr kumimoji="1" lang="en-US" altLang="zh-CN" sz="3200" b="1">
                  <a:ea typeface="宋体" panose="02010600030101010101" pitchFamily="2" charset="-122"/>
                </a:rPr>
                <a:t>  </a:t>
              </a:r>
              <a:r>
                <a:rPr kumimoji="1" lang="en-US" altLang="zh-CN" sz="3200" b="1">
                  <a:solidFill>
                    <a:schemeClr val="tx2"/>
                  </a:solidFill>
                  <a:ea typeface="宋体" panose="02010600030101010101" pitchFamily="2" charset="-122"/>
                </a:rPr>
                <a:t>9</a:t>
              </a:r>
              <a:endParaRPr kumimoji="1" lang="en-US" altLang="zh-CN" sz="3200" b="1">
                <a:ea typeface="宋体" panose="02010600030101010101" pitchFamily="2" charset="-122"/>
              </a:endParaRPr>
            </a:p>
          </p:txBody>
        </p:sp>
        <p:sp>
          <p:nvSpPr>
            <p:cNvPr id="327736" name="Text Box 56">
              <a:extLst>
                <a:ext uri="{FF2B5EF4-FFF2-40B4-BE49-F238E27FC236}">
                  <a16:creationId xmlns:a16="http://schemas.microsoft.com/office/drawing/2014/main" id="{E14FDB73-0E4B-495C-99DB-8D923C47F4BA}"/>
                </a:ext>
              </a:extLst>
            </p:cNvPr>
            <p:cNvSpPr txBox="1">
              <a:spLocks noChangeArrowheads="1"/>
            </p:cNvSpPr>
            <p:nvPr/>
          </p:nvSpPr>
          <p:spPr bwMode="auto">
            <a:xfrm>
              <a:off x="3087" y="2698"/>
              <a:ext cx="9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t>(</a:t>
              </a:r>
              <a:r>
                <a:rPr kumimoji="1" lang="zh-CN" altLang="en-US" sz="2800" b="1"/>
                <a:t>出边表</a:t>
              </a:r>
              <a:r>
                <a:rPr kumimoji="1" lang="en-US" altLang="zh-CN" sz="2800" b="1"/>
                <a:t>)</a:t>
              </a:r>
              <a:endParaRPr kumimoji="1" lang="en-US" altLang="zh-CN" sz="2800">
                <a:ea typeface="宋体" panose="02010600030101010101" pitchFamily="2" charset="-122"/>
              </a:endParaRPr>
            </a:p>
          </p:txBody>
        </p:sp>
        <p:sp>
          <p:nvSpPr>
            <p:cNvPr id="327737" name="Text Box 57">
              <a:extLst>
                <a:ext uri="{FF2B5EF4-FFF2-40B4-BE49-F238E27FC236}">
                  <a16:creationId xmlns:a16="http://schemas.microsoft.com/office/drawing/2014/main" id="{2EF6900D-32C6-436B-99D1-67546DA887B3}"/>
                </a:ext>
              </a:extLst>
            </p:cNvPr>
            <p:cNvSpPr txBox="1">
              <a:spLocks noChangeArrowheads="1"/>
            </p:cNvSpPr>
            <p:nvPr/>
          </p:nvSpPr>
          <p:spPr bwMode="auto">
            <a:xfrm>
              <a:off x="1950" y="2711"/>
              <a:ext cx="9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t>(</a:t>
              </a:r>
              <a:r>
                <a:rPr kumimoji="1" lang="zh-CN" altLang="en-US" sz="2800" b="1"/>
                <a:t>顶点表</a:t>
              </a:r>
              <a:r>
                <a:rPr kumimoji="1" lang="en-US" altLang="zh-CN" sz="2800" b="1"/>
                <a:t>)</a:t>
              </a:r>
              <a:endParaRPr kumimoji="1" lang="en-US" altLang="zh-CN" sz="2800" b="1">
                <a:ea typeface="宋体" panose="02010600030101010101" pitchFamily="2" charset="-122"/>
              </a:endParaRPr>
            </a:p>
          </p:txBody>
        </p:sp>
      </p:grpSp>
      <p:sp>
        <p:nvSpPr>
          <p:cNvPr id="327738" name="Rectangle 58">
            <a:extLst>
              <a:ext uri="{FF2B5EF4-FFF2-40B4-BE49-F238E27FC236}">
                <a16:creationId xmlns:a16="http://schemas.microsoft.com/office/drawing/2014/main" id="{DC778F1C-44DB-400B-A2F2-2168E48645AA}"/>
              </a:ext>
            </a:extLst>
          </p:cNvPr>
          <p:cNvSpPr>
            <a:spLocks noGrp="1" noChangeArrowheads="1"/>
          </p:cNvSpPr>
          <p:nvPr>
            <p:ph type="title"/>
          </p:nvPr>
        </p:nvSpPr>
        <p:spPr>
          <a:xfrm>
            <a:off x="457200" y="509588"/>
            <a:ext cx="8229600" cy="866775"/>
          </a:xfrm>
        </p:spPr>
        <p:txBody>
          <a:bodyPr/>
          <a:lstStyle/>
          <a:p>
            <a:pPr algn="ctr"/>
            <a:r>
              <a:rPr lang="zh-CN" altLang="en-US" sz="4000" b="1">
                <a:solidFill>
                  <a:srgbClr val="CC3300"/>
                </a:solidFill>
                <a:latin typeface="华文新魏" panose="02010800040101010101" pitchFamily="2" charset="-122"/>
                <a:ea typeface="华文新魏" panose="02010800040101010101" pitchFamily="2" charset="-122"/>
              </a:rPr>
              <a:t>网络 </a:t>
            </a:r>
            <a:r>
              <a:rPr lang="en-US" altLang="zh-CN" sz="4000" b="1">
                <a:solidFill>
                  <a:srgbClr val="CC3300"/>
                </a:solidFill>
                <a:latin typeface="华文新魏" panose="02010800040101010101" pitchFamily="2" charset="-122"/>
                <a:ea typeface="华文新魏" panose="02010800040101010101" pitchFamily="2" charset="-122"/>
              </a:rPr>
              <a:t>(</a:t>
            </a:r>
            <a:r>
              <a:rPr lang="zh-CN" altLang="en-US" sz="4000" b="1">
                <a:solidFill>
                  <a:srgbClr val="CC3300"/>
                </a:solidFill>
                <a:latin typeface="华文新魏" panose="02010800040101010101" pitchFamily="2" charset="-122"/>
                <a:ea typeface="华文新魏" panose="02010800040101010101" pitchFamily="2" charset="-122"/>
              </a:rPr>
              <a:t>带权图</a:t>
            </a:r>
            <a:r>
              <a:rPr lang="en-US" altLang="zh-CN" sz="4000" b="1">
                <a:solidFill>
                  <a:srgbClr val="CC3300"/>
                </a:solidFill>
                <a:latin typeface="华文新魏" panose="02010800040101010101" pitchFamily="2" charset="-122"/>
                <a:ea typeface="华文新魏" panose="02010800040101010101" pitchFamily="2" charset="-122"/>
              </a:rPr>
              <a:t>) </a:t>
            </a:r>
            <a:r>
              <a:rPr lang="zh-CN" altLang="en-US" sz="4000" b="1">
                <a:solidFill>
                  <a:srgbClr val="CC3300"/>
                </a:solidFill>
                <a:latin typeface="华文新魏" panose="02010800040101010101" pitchFamily="2" charset="-122"/>
                <a:ea typeface="华文新魏" panose="02010800040101010101" pitchFamily="2" charset="-122"/>
              </a:rPr>
              <a:t>的邻接表</a:t>
            </a:r>
          </a:p>
        </p:txBody>
      </p:sp>
      <p:sp>
        <p:nvSpPr>
          <p:cNvPr id="327739" name="Rectangle 59">
            <a:extLst>
              <a:ext uri="{FF2B5EF4-FFF2-40B4-BE49-F238E27FC236}">
                <a16:creationId xmlns:a16="http://schemas.microsoft.com/office/drawing/2014/main" id="{46639BA6-7818-4A95-97C2-83A29E945EF3}"/>
              </a:ext>
            </a:extLst>
          </p:cNvPr>
          <p:cNvSpPr>
            <a:spLocks noGrp="1" noChangeArrowheads="1"/>
          </p:cNvSpPr>
          <p:nvPr>
            <p:ph type="body" idx="1"/>
          </p:nvPr>
        </p:nvSpPr>
        <p:spPr>
          <a:xfrm>
            <a:off x="482600" y="4941888"/>
            <a:ext cx="8229600" cy="1582737"/>
          </a:xfrm>
        </p:spPr>
        <p:txBody>
          <a:bodyPr/>
          <a:lstStyle/>
          <a:p>
            <a:pPr>
              <a:buClr>
                <a:srgbClr val="800080"/>
              </a:buClr>
              <a:buSzPct val="50000"/>
            </a:pPr>
            <a:r>
              <a:rPr lang="zh-CN" altLang="en-US" sz="3000" b="1">
                <a:latin typeface="Times New Roman" panose="02020603050405020304" pitchFamily="18" charset="0"/>
                <a:ea typeface="仿宋_GB2312" pitchFamily="49" charset="-122"/>
              </a:rPr>
              <a:t>统计出边表中结点个数，得到该顶点的出度；</a:t>
            </a:r>
          </a:p>
          <a:p>
            <a:pPr>
              <a:buClr>
                <a:srgbClr val="800080"/>
              </a:buClr>
              <a:buSzPct val="50000"/>
            </a:pPr>
            <a:r>
              <a:rPr lang="zh-CN" altLang="en-US" sz="3000" b="1">
                <a:latin typeface="Times New Roman" panose="02020603050405020304" pitchFamily="18" charset="0"/>
                <a:ea typeface="仿宋_GB2312" pitchFamily="49" charset="-122"/>
              </a:rPr>
              <a:t>统计入边表中结点个数，得到该顶点的入度。</a:t>
            </a: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B4726E25-0429-4706-9A17-5B4B4D418F62}"/>
              </a:ext>
            </a:extLst>
          </p:cNvPr>
          <p:cNvSpPr>
            <a:spLocks noGrp="1"/>
          </p:cNvSpPr>
          <p:nvPr>
            <p:ph type="sldNum" sz="quarter" idx="11"/>
          </p:nvPr>
        </p:nvSpPr>
        <p:spPr/>
        <p:txBody>
          <a:bodyPr/>
          <a:lstStyle/>
          <a:p>
            <a:r>
              <a:rPr lang="en-US" altLang="zh-CN"/>
              <a:t>146-</a:t>
            </a:r>
            <a:fld id="{D47D2C22-A9FC-478C-995A-8A875C96DC8B}" type="slidenum">
              <a:rPr lang="en-US" altLang="zh-CN"/>
              <a:pPr/>
              <a:t>29</a:t>
            </a:fld>
            <a:endParaRPr lang="en-US" altLang="zh-CN"/>
          </a:p>
        </p:txBody>
      </p:sp>
      <p:sp>
        <p:nvSpPr>
          <p:cNvPr id="328706" name="Rectangle 2">
            <a:extLst>
              <a:ext uri="{FF2B5EF4-FFF2-40B4-BE49-F238E27FC236}">
                <a16:creationId xmlns:a16="http://schemas.microsoft.com/office/drawing/2014/main" id="{E775F81A-E457-4EBA-BFF8-FDD3CCDA6DDB}"/>
              </a:ext>
            </a:extLst>
          </p:cNvPr>
          <p:cNvSpPr>
            <a:spLocks noGrp="1" noChangeArrowheads="1"/>
          </p:cNvSpPr>
          <p:nvPr>
            <p:ph type="body" idx="1"/>
          </p:nvPr>
        </p:nvSpPr>
        <p:spPr>
          <a:xfrm>
            <a:off x="468313" y="728663"/>
            <a:ext cx="8229600" cy="556260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在邻接表的边链表中，各个边结点的链入顺序任意，视边结点输入次序而定。</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设图中有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个顶点，</a:t>
            </a:r>
            <a:r>
              <a:rPr lang="en-US" altLang="zh-CN" sz="3000" b="1" i="1">
                <a:latin typeface="Times New Roman" panose="02020603050405020304" pitchFamily="18" charset="0"/>
                <a:ea typeface="仿宋_GB2312" pitchFamily="49" charset="-122"/>
              </a:rPr>
              <a:t>e </a:t>
            </a:r>
            <a:r>
              <a:rPr lang="zh-CN" altLang="en-US" sz="3000" b="1">
                <a:latin typeface="Times New Roman" panose="02020603050405020304" pitchFamily="18" charset="0"/>
                <a:ea typeface="仿宋_GB2312" pitchFamily="49" charset="-122"/>
              </a:rPr>
              <a:t>条边，则用邻接表表示无向图时，需要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个顶点结点，</a:t>
            </a:r>
            <a:r>
              <a:rPr lang="en-US" altLang="zh-CN" sz="3000" b="1">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e </a:t>
            </a:r>
            <a:r>
              <a:rPr lang="zh-CN" altLang="en-US" sz="3000" b="1">
                <a:latin typeface="Times New Roman" panose="02020603050405020304" pitchFamily="18" charset="0"/>
                <a:ea typeface="仿宋_GB2312" pitchFamily="49" charset="-122"/>
              </a:rPr>
              <a:t>个边结点；用邻接表表示有向图时，若不考虑逆邻接表，只需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个顶点结点，</a:t>
            </a:r>
            <a:r>
              <a:rPr lang="en-US" altLang="zh-CN" sz="3000" b="1" i="1">
                <a:latin typeface="Times New Roman" panose="02020603050405020304" pitchFamily="18" charset="0"/>
                <a:ea typeface="仿宋_GB2312" pitchFamily="49" charset="-122"/>
              </a:rPr>
              <a:t>e </a:t>
            </a:r>
            <a:r>
              <a:rPr lang="zh-CN" altLang="en-US" sz="3000" b="1">
                <a:latin typeface="Times New Roman" panose="02020603050405020304" pitchFamily="18" charset="0"/>
                <a:ea typeface="仿宋_GB2312" pitchFamily="49" charset="-122"/>
              </a:rPr>
              <a:t>个边结点。</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当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远远小于 </a:t>
            </a:r>
            <a:r>
              <a:rPr lang="en-US" altLang="zh-CN" sz="3000" b="1" i="1">
                <a:latin typeface="Times New Roman" panose="02020603050405020304" pitchFamily="18" charset="0"/>
                <a:ea typeface="仿宋_GB2312" pitchFamily="49" charset="-122"/>
              </a:rPr>
              <a:t>n</a:t>
            </a:r>
            <a:r>
              <a:rPr lang="en-US" altLang="zh-CN" sz="3000" b="1" baseline="30000">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时，可以节省大量的存储空间。此外，把同一个顶点的所有边链接在一个单链表中，也使得图的操作更为便捷。</a:t>
            </a:r>
            <a:r>
              <a:rPr lang="zh-CN" altLang="en-US"/>
              <a:t> </a:t>
            </a: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F638FAA-FE80-4392-B73C-5E81BF72154E}"/>
              </a:ext>
            </a:extLst>
          </p:cNvPr>
          <p:cNvSpPr>
            <a:spLocks noGrp="1"/>
          </p:cNvSpPr>
          <p:nvPr>
            <p:ph type="sldNum" sz="quarter" idx="11"/>
          </p:nvPr>
        </p:nvSpPr>
        <p:spPr/>
        <p:txBody>
          <a:bodyPr/>
          <a:lstStyle/>
          <a:p>
            <a:r>
              <a:rPr lang="en-US" altLang="zh-CN"/>
              <a:t>146-</a:t>
            </a:r>
            <a:fld id="{233122E6-3E9D-472D-8D22-0DB34686C96F}" type="slidenum">
              <a:rPr lang="en-US" altLang="zh-CN"/>
              <a:pPr/>
              <a:t>3</a:t>
            </a:fld>
            <a:endParaRPr lang="en-US" altLang="zh-CN"/>
          </a:p>
        </p:txBody>
      </p:sp>
      <p:sp>
        <p:nvSpPr>
          <p:cNvPr id="308226" name="Rectangle 2">
            <a:extLst>
              <a:ext uri="{FF2B5EF4-FFF2-40B4-BE49-F238E27FC236}">
                <a16:creationId xmlns:a16="http://schemas.microsoft.com/office/drawing/2014/main" id="{99EF8E4B-D45C-4616-9FFA-D489DA09941A}"/>
              </a:ext>
            </a:extLst>
          </p:cNvPr>
          <p:cNvSpPr>
            <a:spLocks noGrp="1" noChangeArrowheads="1"/>
          </p:cNvSpPr>
          <p:nvPr>
            <p:ph type="title"/>
          </p:nvPr>
        </p:nvSpPr>
        <p:spPr>
          <a:xfrm>
            <a:off x="2819400" y="466725"/>
            <a:ext cx="3733800" cy="704850"/>
          </a:xfrm>
        </p:spPr>
        <p:txBody>
          <a:bodyPr/>
          <a:lstStyle/>
          <a:p>
            <a:r>
              <a:rPr lang="zh-CN" altLang="en-US" sz="4000" b="1">
                <a:solidFill>
                  <a:srgbClr val="CC0000"/>
                </a:solidFill>
                <a:ea typeface="华文新魏" panose="02010800040101010101" pitchFamily="2" charset="-122"/>
              </a:rPr>
              <a:t>图的基本概念</a:t>
            </a:r>
            <a:endParaRPr lang="zh-CN" altLang="en-US" sz="4000">
              <a:solidFill>
                <a:srgbClr val="CC0000"/>
              </a:solidFill>
              <a:ea typeface="华文新魏" panose="02010800040101010101" pitchFamily="2" charset="-122"/>
            </a:endParaRPr>
          </a:p>
        </p:txBody>
      </p:sp>
      <p:sp>
        <p:nvSpPr>
          <p:cNvPr id="308227" name="Rectangle 3">
            <a:extLst>
              <a:ext uri="{FF2B5EF4-FFF2-40B4-BE49-F238E27FC236}">
                <a16:creationId xmlns:a16="http://schemas.microsoft.com/office/drawing/2014/main" id="{034245AF-2680-4376-89E5-B7401F7737B1}"/>
              </a:ext>
            </a:extLst>
          </p:cNvPr>
          <p:cNvSpPr>
            <a:spLocks noGrp="1" noChangeArrowheads="1"/>
          </p:cNvSpPr>
          <p:nvPr>
            <p:ph type="body" idx="1"/>
          </p:nvPr>
        </p:nvSpPr>
        <p:spPr>
          <a:xfrm>
            <a:off x="539750" y="1268413"/>
            <a:ext cx="8001000" cy="5251450"/>
          </a:xfrm>
        </p:spPr>
        <p:txBody>
          <a:bodyPr/>
          <a:lstStyle/>
          <a:p>
            <a:pPr>
              <a:spcBef>
                <a:spcPct val="5000"/>
              </a:spcBef>
              <a:buClr>
                <a:srgbClr val="800080"/>
              </a:buClr>
              <a:buSzPct val="50000"/>
            </a:pPr>
            <a:r>
              <a:rPr lang="zh-CN" altLang="en-US" sz="3000" b="1" u="sng">
                <a:solidFill>
                  <a:schemeClr val="tx2"/>
                </a:solidFill>
                <a:latin typeface="Times New Roman" panose="02020603050405020304" pitchFamily="18" charset="0"/>
                <a:ea typeface="仿宋_GB2312" pitchFamily="49" charset="-122"/>
              </a:rPr>
              <a:t>图定义</a:t>
            </a:r>
            <a:r>
              <a:rPr lang="zh-CN" altLang="en-US" sz="3000" b="1">
                <a:latin typeface="Times New Roman" panose="02020603050405020304" pitchFamily="18" charset="0"/>
                <a:ea typeface="仿宋_GB2312" pitchFamily="49" charset="-122"/>
              </a:rPr>
              <a:t>   图是由顶点集合</a:t>
            </a:r>
            <a:r>
              <a:rPr lang="en-US" altLang="zh-CN" sz="3000" b="1">
                <a:solidFill>
                  <a:schemeClr val="tx2"/>
                </a:solidFill>
                <a:latin typeface="Times New Roman" panose="02020603050405020304" pitchFamily="18" charset="0"/>
                <a:ea typeface="仿宋_GB2312" pitchFamily="49" charset="-122"/>
              </a:rPr>
              <a:t>(vertex)</a:t>
            </a:r>
            <a:r>
              <a:rPr lang="zh-CN" altLang="en-US" sz="3000" b="1">
                <a:latin typeface="Times New Roman" panose="02020603050405020304" pitchFamily="18" charset="0"/>
                <a:ea typeface="仿宋_GB2312" pitchFamily="49" charset="-122"/>
              </a:rPr>
              <a:t>及顶点间的关系集合组成的一种数据结构：</a:t>
            </a:r>
          </a:p>
          <a:p>
            <a:pPr>
              <a:spcBef>
                <a:spcPct val="5000"/>
              </a:spcBef>
              <a:buFont typeface="Wingdings" panose="05000000000000000000" pitchFamily="2" charset="2"/>
              <a:buNone/>
            </a:pPr>
            <a:r>
              <a:rPr lang="zh-CN" altLang="en-US" sz="3000" b="1">
                <a:solidFill>
                  <a:srgbClr val="00808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Graph</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E </a:t>
            </a:r>
            <a:r>
              <a:rPr lang="en-US" altLang="zh-CN" sz="3000" b="1">
                <a:solidFill>
                  <a:schemeClr val="tx2"/>
                </a:solidFill>
                <a:latin typeface="Times New Roman" panose="02020603050405020304" pitchFamily="18" charset="0"/>
                <a:ea typeface="仿宋_GB2312" pitchFamily="49" charset="-122"/>
              </a:rPr>
              <a:t>)</a:t>
            </a:r>
            <a:r>
              <a:rPr lang="en-US" altLang="zh-CN" sz="3000" b="1">
                <a:solidFill>
                  <a:srgbClr val="008080"/>
                </a:solidFill>
                <a:latin typeface="Times New Roman" panose="02020603050405020304" pitchFamily="18" charset="0"/>
                <a:ea typeface="仿宋_GB2312" pitchFamily="49" charset="-122"/>
              </a:rPr>
              <a:t>    </a:t>
            </a:r>
          </a:p>
          <a:p>
            <a:pPr>
              <a:spcBef>
                <a:spcPct val="5000"/>
              </a:spcBef>
              <a:buFont typeface="Wingdings" panose="05000000000000000000" pitchFamily="2" charset="2"/>
              <a:buNone/>
            </a:pPr>
            <a:r>
              <a:rPr lang="zh-CN" altLang="en-US" sz="3000" b="1">
                <a:latin typeface="Times New Roman" panose="02020603050405020304" pitchFamily="18" charset="0"/>
                <a:ea typeface="仿宋_GB2312" pitchFamily="49" charset="-122"/>
              </a:rPr>
              <a:t>其中</a:t>
            </a:r>
            <a:r>
              <a:rPr lang="zh-CN" altLang="en-US" sz="3000" b="1">
                <a:solidFill>
                  <a:srgbClr val="008080"/>
                </a:solidFill>
                <a:latin typeface="Times New Roman" panose="02020603050405020304" pitchFamily="18" charset="0"/>
                <a:ea typeface="仿宋_GB2312" pitchFamily="49" charset="-122"/>
              </a:rPr>
              <a:t> </a:t>
            </a:r>
            <a:r>
              <a:rPr lang="zh-CN" altLang="en-US" sz="3000" b="1" i="1">
                <a:solidFill>
                  <a:srgbClr val="00808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Times New Roman" panose="02020603050405020304" pitchFamily="18" charset="0"/>
                <a:ea typeface="仿宋_GB2312" pitchFamily="49" charset="-122"/>
              </a:rPr>
              <a:t> = { </a:t>
            </a:r>
            <a:r>
              <a:rPr lang="en-US" altLang="zh-CN" sz="3000" b="1" i="1">
                <a:solidFill>
                  <a:schemeClr val="tx2"/>
                </a:solidFill>
                <a:latin typeface="Times New Roman" panose="02020603050405020304" pitchFamily="18" charset="0"/>
                <a:ea typeface="仿宋_GB2312" pitchFamily="49" charset="-122"/>
              </a:rPr>
              <a:t>x</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x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某个数据对象</a:t>
            </a:r>
            <a:r>
              <a:rPr lang="en-US" altLang="zh-CN" sz="3000" b="1">
                <a:solidFill>
                  <a:schemeClr val="tx2"/>
                </a:solidFill>
                <a:latin typeface="Times New Roman" panose="02020603050405020304" pitchFamily="18" charset="0"/>
                <a:ea typeface="仿宋_GB2312" pitchFamily="49" charset="-122"/>
              </a:rPr>
              <a:t>}</a:t>
            </a:r>
            <a:r>
              <a:rPr lang="en-US" altLang="zh-CN" sz="3000" b="1">
                <a:solidFill>
                  <a:srgbClr val="FF6600"/>
                </a:solidFill>
                <a:latin typeface="Times New Roman" panose="02020603050405020304" pitchFamily="18" charset="0"/>
                <a:ea typeface="仿宋_GB2312" pitchFamily="49" charset="-122"/>
              </a:rPr>
              <a:t> </a:t>
            </a:r>
          </a:p>
          <a:p>
            <a:pPr>
              <a:spcBef>
                <a:spcPct val="5000"/>
              </a:spcBef>
              <a:buFont typeface="Wingdings" panose="05000000000000000000" pitchFamily="2" charset="2"/>
              <a:buNone/>
            </a:pPr>
            <a:r>
              <a:rPr lang="en-US" altLang="zh-CN" sz="3000" b="1">
                <a:solidFill>
                  <a:srgbClr val="00808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是顶点的有穷非空集合；</a:t>
            </a:r>
          </a:p>
          <a:p>
            <a:pPr>
              <a:spcBef>
                <a:spcPct val="5000"/>
              </a:spcBef>
              <a:buFont typeface="Wingdings" panose="05000000000000000000" pitchFamily="2" charset="2"/>
              <a:buNone/>
            </a:pPr>
            <a:r>
              <a:rPr lang="zh-CN" altLang="en-US" sz="3000" b="1">
                <a:solidFill>
                  <a:srgbClr val="00808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E</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x</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y</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 x</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y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 </a:t>
            </a:r>
            <a:r>
              <a:rPr lang="en-US" altLang="zh-CN" sz="3000" b="1">
                <a:solidFill>
                  <a:schemeClr val="tx2"/>
                </a:solidFill>
                <a:latin typeface="Times New Roman" panose="02020603050405020304" pitchFamily="18" charset="0"/>
                <a:ea typeface="仿宋_GB2312" pitchFamily="49" charset="-122"/>
              </a:rPr>
              <a:t>}</a:t>
            </a:r>
            <a:r>
              <a:rPr lang="en-US" altLang="zh-CN" sz="3000" b="1">
                <a:solidFill>
                  <a:srgbClr val="008080"/>
                </a:solidFill>
                <a:latin typeface="Times New Roman" panose="02020603050405020304" pitchFamily="18" charset="0"/>
                <a:ea typeface="仿宋_GB2312" pitchFamily="49" charset="-122"/>
              </a:rPr>
              <a:t> </a:t>
            </a:r>
          </a:p>
          <a:p>
            <a:pPr>
              <a:spcBef>
                <a:spcPct val="5000"/>
              </a:spcBef>
              <a:buFont typeface="Wingdings" panose="05000000000000000000" pitchFamily="2" charset="2"/>
              <a:buNone/>
            </a:pPr>
            <a:r>
              <a:rPr lang="zh-CN" altLang="en-US" sz="3000" b="1">
                <a:latin typeface="Times New Roman" panose="02020603050405020304" pitchFamily="18" charset="0"/>
                <a:ea typeface="仿宋_GB2312" pitchFamily="49" charset="-122"/>
              </a:rPr>
              <a:t>或</a:t>
            </a:r>
            <a:r>
              <a:rPr lang="zh-CN" altLang="en-US" sz="3000" b="1">
                <a:solidFill>
                  <a:srgbClr val="00808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E</a:t>
            </a:r>
            <a:r>
              <a:rPr lang="en-US" altLang="zh-CN" sz="3000" b="1">
                <a:solidFill>
                  <a:schemeClr val="tx2"/>
                </a:solidFill>
                <a:latin typeface="Times New Roman" panose="02020603050405020304" pitchFamily="18" charset="0"/>
                <a:ea typeface="仿宋_GB2312" pitchFamily="49" charset="-122"/>
              </a:rPr>
              <a:t> = {&lt;</a:t>
            </a:r>
            <a:r>
              <a:rPr lang="en-US" altLang="zh-CN" sz="3000" b="1" i="1">
                <a:solidFill>
                  <a:schemeClr val="tx2"/>
                </a:solidFill>
                <a:latin typeface="Times New Roman" panose="02020603050405020304" pitchFamily="18" charset="0"/>
                <a:ea typeface="仿宋_GB2312" pitchFamily="49" charset="-122"/>
              </a:rPr>
              <a:t>x</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y&gt;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 x</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y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Times New Roman" panose="02020603050405020304" pitchFamily="18" charset="0"/>
                <a:ea typeface="仿宋_GB2312" pitchFamily="49" charset="-122"/>
              </a:rPr>
              <a:t> &amp;&amp; </a:t>
            </a:r>
            <a:r>
              <a:rPr lang="en-US" altLang="zh-CN" sz="3000" b="1" i="1">
                <a:solidFill>
                  <a:schemeClr val="tx2"/>
                </a:solidFill>
                <a:latin typeface="Times New Roman" panose="02020603050405020304" pitchFamily="18" charset="0"/>
                <a:ea typeface="仿宋_GB2312" pitchFamily="49" charset="-122"/>
              </a:rPr>
              <a:t>Path</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x</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y</a:t>
            </a:r>
            <a:r>
              <a:rPr lang="en-US" altLang="zh-CN" sz="3000" b="1">
                <a:solidFill>
                  <a:schemeClr val="tx2"/>
                </a:solidFill>
                <a:latin typeface="Times New Roman" panose="02020603050405020304" pitchFamily="18" charset="0"/>
                <a:ea typeface="仿宋_GB2312" pitchFamily="49" charset="-122"/>
              </a:rPr>
              <a:t>)}</a:t>
            </a:r>
          </a:p>
          <a:p>
            <a:pPr>
              <a:spcBef>
                <a:spcPct val="5000"/>
              </a:spcBef>
              <a:buFont typeface="Wingdings" panose="05000000000000000000" pitchFamily="2" charset="2"/>
              <a:buNone/>
            </a:pPr>
            <a:r>
              <a:rPr lang="en-US" altLang="zh-CN" sz="3000" b="1">
                <a:solidFill>
                  <a:srgbClr val="00808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是顶点之间关系的有穷集合，也叫做边</a:t>
            </a:r>
            <a:r>
              <a:rPr lang="en-US" altLang="zh-CN" sz="3000" b="1">
                <a:solidFill>
                  <a:schemeClr val="tx2"/>
                </a:solidFill>
                <a:latin typeface="Times New Roman" panose="02020603050405020304" pitchFamily="18" charset="0"/>
                <a:ea typeface="仿宋_GB2312" pitchFamily="49" charset="-122"/>
              </a:rPr>
              <a:t>(edge)</a:t>
            </a:r>
            <a:r>
              <a:rPr lang="zh-CN" altLang="en-US" sz="3000" b="1">
                <a:latin typeface="Times New Roman" panose="02020603050405020304" pitchFamily="18" charset="0"/>
                <a:ea typeface="仿宋_GB2312" pitchFamily="49" charset="-122"/>
              </a:rPr>
              <a:t>集合。</a:t>
            </a:r>
            <a:r>
              <a:rPr lang="en-US" altLang="zh-CN" sz="3000" b="1" i="1">
                <a:solidFill>
                  <a:schemeClr val="tx2"/>
                </a:solidFill>
                <a:latin typeface="Times New Roman" panose="02020603050405020304" pitchFamily="18" charset="0"/>
                <a:ea typeface="仿宋_GB2312" pitchFamily="49" charset="-122"/>
              </a:rPr>
              <a:t>Path</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x</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y</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表示从 </a:t>
            </a:r>
            <a:r>
              <a:rPr lang="en-US" altLang="zh-CN" sz="3000" b="1" i="1">
                <a:latin typeface="Times New Roman" panose="02020603050405020304" pitchFamily="18" charset="0"/>
                <a:ea typeface="仿宋_GB2312" pitchFamily="49" charset="-122"/>
              </a:rPr>
              <a:t>x </a:t>
            </a:r>
            <a:r>
              <a:rPr lang="zh-CN" altLang="en-US" sz="3000" b="1">
                <a:latin typeface="Times New Roman" panose="02020603050405020304" pitchFamily="18" charset="0"/>
                <a:ea typeface="仿宋_GB2312" pitchFamily="49" charset="-122"/>
              </a:rPr>
              <a:t>到 </a:t>
            </a:r>
            <a:r>
              <a:rPr lang="en-US" altLang="zh-CN" sz="3000" b="1" i="1">
                <a:latin typeface="Times New Roman" panose="02020603050405020304" pitchFamily="18" charset="0"/>
                <a:ea typeface="仿宋_GB2312" pitchFamily="49" charset="-122"/>
              </a:rPr>
              <a:t>y </a:t>
            </a:r>
            <a:r>
              <a:rPr lang="zh-CN" altLang="en-US" sz="3000" b="1">
                <a:latin typeface="Times New Roman" panose="02020603050405020304" pitchFamily="18" charset="0"/>
                <a:ea typeface="仿宋_GB2312" pitchFamily="49" charset="-122"/>
              </a:rPr>
              <a:t>的一条单向通路</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它是有方向的。</a:t>
            </a:r>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1E82237-1855-4354-897D-644A6E5750EE}"/>
              </a:ext>
            </a:extLst>
          </p:cNvPr>
          <p:cNvSpPr>
            <a:spLocks noGrp="1"/>
          </p:cNvSpPr>
          <p:nvPr>
            <p:ph type="sldNum" sz="quarter" idx="11"/>
          </p:nvPr>
        </p:nvSpPr>
        <p:spPr/>
        <p:txBody>
          <a:bodyPr/>
          <a:lstStyle/>
          <a:p>
            <a:r>
              <a:rPr lang="en-US" altLang="zh-CN"/>
              <a:t>146-</a:t>
            </a:r>
            <a:fld id="{94570650-AFCD-43AF-9E70-DE363F2197E9}" type="slidenum">
              <a:rPr lang="en-US" altLang="zh-CN"/>
              <a:pPr/>
              <a:t>30</a:t>
            </a:fld>
            <a:endParaRPr lang="en-US" altLang="zh-CN"/>
          </a:p>
        </p:txBody>
      </p:sp>
      <p:sp>
        <p:nvSpPr>
          <p:cNvPr id="329731" name="Rectangle 3">
            <a:extLst>
              <a:ext uri="{FF2B5EF4-FFF2-40B4-BE49-F238E27FC236}">
                <a16:creationId xmlns:a16="http://schemas.microsoft.com/office/drawing/2014/main" id="{D29F3662-20FE-4A72-9D4C-BFE2CF7023B0}"/>
              </a:ext>
            </a:extLst>
          </p:cNvPr>
          <p:cNvSpPr>
            <a:spLocks noGrp="1" noChangeArrowheads="1"/>
          </p:cNvSpPr>
          <p:nvPr>
            <p:ph type="title"/>
          </p:nvPr>
        </p:nvSpPr>
        <p:spPr>
          <a:xfrm>
            <a:off x="457200" y="441325"/>
            <a:ext cx="8229600" cy="792163"/>
          </a:xfrm>
        </p:spPr>
        <p:txBody>
          <a:bodyPr/>
          <a:lstStyle/>
          <a:p>
            <a:pPr algn="ctr"/>
            <a:r>
              <a:rPr lang="zh-CN" altLang="en-US" sz="4000" b="1">
                <a:solidFill>
                  <a:schemeClr val="tx2"/>
                </a:solidFill>
                <a:ea typeface="华文新魏" panose="02010800040101010101" pitchFamily="2" charset="-122"/>
              </a:rPr>
              <a:t>用邻接表表示的图的类定义</a:t>
            </a:r>
            <a:r>
              <a:rPr lang="zh-CN" altLang="en-US"/>
              <a:t> </a:t>
            </a:r>
          </a:p>
        </p:txBody>
      </p:sp>
      <p:sp>
        <p:nvSpPr>
          <p:cNvPr id="329732" name="Rectangle 4">
            <a:extLst>
              <a:ext uri="{FF2B5EF4-FFF2-40B4-BE49-F238E27FC236}">
                <a16:creationId xmlns:a16="http://schemas.microsoft.com/office/drawing/2014/main" id="{58565FEE-F304-4BA6-A368-25E8F1303001}"/>
              </a:ext>
            </a:extLst>
          </p:cNvPr>
          <p:cNvSpPr>
            <a:spLocks noGrp="1" noChangeArrowheads="1"/>
          </p:cNvSpPr>
          <p:nvPr>
            <p:ph type="body" idx="1"/>
          </p:nvPr>
        </p:nvSpPr>
        <p:spPr>
          <a:xfrm>
            <a:off x="457200" y="1304925"/>
            <a:ext cx="8229600" cy="518477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a:t>
            </a:r>
            <a:r>
              <a:rPr lang="en-US" altLang="zh-CN" sz="2800">
                <a:latin typeface="Times New Roman" panose="02020603050405020304" pitchFamily="18" charset="0"/>
                <a:ea typeface="隶书" panose="02010509060101010101" pitchFamily="49" charset="-122"/>
              </a:rPr>
              <a:t>Edge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边结点的定义</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a:t>
            </a:r>
            <a:r>
              <a:rPr lang="en-US" altLang="zh-CN" sz="2800" b="1" i="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dest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边的另一顶点位置</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cost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边上的权值</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Edge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下一条边链指针</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Edge ()</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Edge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num</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cost)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dest (num)</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weight (cost)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 (NULL)</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operator != </a:t>
            </a:r>
            <a:r>
              <a:rPr lang="en-US" altLang="zh-CN" sz="2800">
                <a:latin typeface="Times New Roman" panose="02020603050405020304" pitchFamily="18" charset="0"/>
                <a:ea typeface="隶书" panose="02010509060101010101" pitchFamily="49" charset="-122"/>
              </a:rPr>
              <a:t>(Edge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const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dest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R.dest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判边等否</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280D8BC-085E-4AAA-83C0-0AC9292E54E0}"/>
              </a:ext>
            </a:extLst>
          </p:cNvPr>
          <p:cNvSpPr>
            <a:spLocks noGrp="1"/>
          </p:cNvSpPr>
          <p:nvPr>
            <p:ph type="sldNum" sz="quarter" idx="11"/>
          </p:nvPr>
        </p:nvSpPr>
        <p:spPr/>
        <p:txBody>
          <a:bodyPr/>
          <a:lstStyle/>
          <a:p>
            <a:r>
              <a:rPr lang="en-US" altLang="zh-CN"/>
              <a:t>146-</a:t>
            </a:r>
            <a:fld id="{20222101-D2AD-421A-9A5F-C765CEDB981C}" type="slidenum">
              <a:rPr lang="en-US" altLang="zh-CN"/>
              <a:pPr/>
              <a:t>31</a:t>
            </a:fld>
            <a:endParaRPr lang="en-US" altLang="zh-CN"/>
          </a:p>
        </p:txBody>
      </p:sp>
      <p:sp>
        <p:nvSpPr>
          <p:cNvPr id="330756" name="Rectangle 4">
            <a:extLst>
              <a:ext uri="{FF2B5EF4-FFF2-40B4-BE49-F238E27FC236}">
                <a16:creationId xmlns:a16="http://schemas.microsoft.com/office/drawing/2014/main" id="{2376B861-F244-4CEE-90B8-F14905AF014C}"/>
              </a:ext>
            </a:extLst>
          </p:cNvPr>
          <p:cNvSpPr>
            <a:spLocks noGrp="1" noChangeArrowheads="1"/>
          </p:cNvSpPr>
          <p:nvPr>
            <p:ph type="body" idx="1"/>
          </p:nvPr>
        </p:nvSpPr>
        <p:spPr>
          <a:xfrm>
            <a:off x="482600" y="765175"/>
            <a:ext cx="8229600" cy="568960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a:t>
            </a:r>
            <a:r>
              <a:rPr lang="en-US" altLang="zh-CN" sz="2800">
                <a:latin typeface="Times New Roman" panose="02020603050405020304" pitchFamily="18" charset="0"/>
                <a:ea typeface="隶书" panose="02010509060101010101" pitchFamily="49" charset="-122"/>
              </a:rPr>
              <a:t>Vertex</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顶点的定义</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 data</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顶点的名字</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Edge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adj</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边链表的头指针</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Graphlnk</a:t>
            </a:r>
            <a:r>
              <a:rPr lang="en-US" altLang="zh-CN" sz="2800" b="1">
                <a:latin typeface="Times New Roman" panose="02020603050405020304" pitchFamily="18" charset="0"/>
                <a:ea typeface="隶书" panose="02010509060101010101" pitchFamily="49" charset="-122"/>
              </a:rPr>
              <a:t> : public </a:t>
            </a:r>
            <a:r>
              <a:rPr lang="en-US" altLang="zh-CN" sz="2800">
                <a:latin typeface="Times New Roman" panose="02020603050405020304" pitchFamily="18" charset="0"/>
                <a:ea typeface="隶书" panose="02010509060101010101" pitchFamily="49" charset="-122"/>
              </a:rPr>
              <a:t>Graph</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 E</a:t>
            </a:r>
            <a:r>
              <a:rPr lang="en-US" altLang="zh-CN" sz="2800" b="1">
                <a:latin typeface="Times New Roman" panose="02020603050405020304" pitchFamily="18" charset="0"/>
                <a:ea typeface="隶书" panose="02010509060101010101" pitchFamily="49" charset="-122"/>
              </a:rPr>
              <a:t>&gt;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图的类定义</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friend istream&amp; operator &gt;&gt; (istream&amp; </a:t>
            </a:r>
            <a:r>
              <a:rPr lang="en-US" altLang="zh-CN" sz="2800">
                <a:latin typeface="Times New Roman" panose="02020603050405020304" pitchFamily="18" charset="0"/>
                <a:ea typeface="隶书" panose="02010509060101010101" pitchFamily="49" charset="-122"/>
              </a:rPr>
              <a:t>in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Graphlnk</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G)</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输入</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friend ostream&amp; operator &lt;&lt; (ostream&amp; out, 	</a:t>
            </a:r>
            <a:r>
              <a:rPr lang="en-US" altLang="zh-CN" sz="2800">
                <a:latin typeface="Times New Roman" panose="02020603050405020304" pitchFamily="18" charset="0"/>
                <a:ea typeface="隶书" panose="02010509060101010101" pitchFamily="49" charset="-122"/>
              </a:rPr>
              <a:t>Graphlnk</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G)</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输出</a:t>
            </a: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FBC0BA66-535C-4C69-B10A-1DCA216AC62B}"/>
              </a:ext>
            </a:extLst>
          </p:cNvPr>
          <p:cNvSpPr>
            <a:spLocks noGrp="1"/>
          </p:cNvSpPr>
          <p:nvPr>
            <p:ph type="sldNum" sz="quarter" idx="11"/>
          </p:nvPr>
        </p:nvSpPr>
        <p:spPr/>
        <p:txBody>
          <a:bodyPr/>
          <a:lstStyle/>
          <a:p>
            <a:r>
              <a:rPr lang="en-US" altLang="zh-CN"/>
              <a:t>146-</a:t>
            </a:r>
            <a:fld id="{C0F664B7-715E-47DC-BA90-3AA30A05BC0F}" type="slidenum">
              <a:rPr lang="en-US" altLang="zh-CN"/>
              <a:pPr/>
              <a:t>32</a:t>
            </a:fld>
            <a:endParaRPr lang="en-US" altLang="zh-CN"/>
          </a:p>
        </p:txBody>
      </p:sp>
      <p:sp>
        <p:nvSpPr>
          <p:cNvPr id="331780" name="Rectangle 4">
            <a:extLst>
              <a:ext uri="{FF2B5EF4-FFF2-40B4-BE49-F238E27FC236}">
                <a16:creationId xmlns:a16="http://schemas.microsoft.com/office/drawing/2014/main" id="{B73C25BB-B2BD-4DF0-849C-8CBC93A1CFBE}"/>
              </a:ext>
            </a:extLst>
          </p:cNvPr>
          <p:cNvSpPr>
            <a:spLocks noGrp="1" noChangeArrowheads="1"/>
          </p:cNvSpPr>
          <p:nvPr>
            <p:ph type="body" idx="1"/>
          </p:nvPr>
        </p:nvSpPr>
        <p:spPr>
          <a:xfrm>
            <a:off x="482600" y="728663"/>
            <a:ext cx="8229600" cy="5688012"/>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Vertex</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NodeTable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顶点表 </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各边链表的头结点</a:t>
            </a:r>
            <a:r>
              <a:rPr lang="en-US" altLang="zh-CN" sz="2800">
                <a:solidFill>
                  <a:schemeClr val="tx2"/>
                </a:solidFill>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getVertexPos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vertx)</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给出顶点</a:t>
            </a:r>
            <a:r>
              <a:rPr lang="en-US" altLang="zh-CN" sz="2800" b="1">
                <a:solidFill>
                  <a:schemeClr val="tx2"/>
                </a:solidFill>
                <a:latin typeface="Times New Roman" panose="02020603050405020304" pitchFamily="18" charset="0"/>
                <a:ea typeface="隶书" panose="02010509060101010101" pitchFamily="49" charset="-122"/>
              </a:rPr>
              <a:t>vertex</a:t>
            </a:r>
            <a:r>
              <a:rPr lang="zh-CN" altLang="en-US" sz="2800">
                <a:solidFill>
                  <a:schemeClr val="tx2"/>
                </a:solidFill>
                <a:latin typeface="Times New Roman" panose="02020603050405020304" pitchFamily="18" charset="0"/>
                <a:ea typeface="隶书" panose="02010509060101010101" pitchFamily="49" charset="-122"/>
              </a:rPr>
              <a:t>在图中的位置</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numVertices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(NodeTable[i].data</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vertx)</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Graphlnk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 = DefaultVertices)</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Graphlnk()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99E75E9-706A-4CCA-8486-4E3E2485CFB6}"/>
              </a:ext>
            </a:extLst>
          </p:cNvPr>
          <p:cNvSpPr>
            <a:spLocks noGrp="1"/>
          </p:cNvSpPr>
          <p:nvPr>
            <p:ph type="sldNum" sz="quarter" idx="11"/>
          </p:nvPr>
        </p:nvSpPr>
        <p:spPr/>
        <p:txBody>
          <a:bodyPr/>
          <a:lstStyle/>
          <a:p>
            <a:r>
              <a:rPr lang="en-US" altLang="zh-CN"/>
              <a:t>146-</a:t>
            </a:r>
            <a:fld id="{2206A233-AF56-4367-946F-E40E22444FEE}" type="slidenum">
              <a:rPr lang="en-US" altLang="zh-CN"/>
              <a:pPr/>
              <a:t>33</a:t>
            </a:fld>
            <a:endParaRPr lang="en-US" altLang="zh-CN"/>
          </a:p>
        </p:txBody>
      </p:sp>
      <p:sp>
        <p:nvSpPr>
          <p:cNvPr id="332804" name="Rectangle 4">
            <a:extLst>
              <a:ext uri="{FF2B5EF4-FFF2-40B4-BE49-F238E27FC236}">
                <a16:creationId xmlns:a16="http://schemas.microsoft.com/office/drawing/2014/main" id="{1F0A565B-6F28-461A-8D4A-A0F0C076086F}"/>
              </a:ext>
            </a:extLst>
          </p:cNvPr>
          <p:cNvSpPr>
            <a:spLocks noGrp="1" noChangeArrowheads="1"/>
          </p:cNvSpPr>
          <p:nvPr>
            <p:ph type="body" idx="1"/>
          </p:nvPr>
        </p:nvSpPr>
        <p:spPr>
          <a:xfrm>
            <a:off x="457200" y="657225"/>
            <a:ext cx="8229600" cy="5724525"/>
          </a:xfrm>
        </p:spPr>
        <p:txBody>
          <a:bodyPr/>
          <a:lstStyle/>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getValue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取顶点</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i </a:t>
            </a:r>
            <a:r>
              <a:rPr lang="zh-CN" altLang="en-US" sz="2800">
                <a:solidFill>
                  <a:schemeClr val="tx2"/>
                </a:solidFill>
                <a:latin typeface="Times New Roman" panose="02020603050405020304" pitchFamily="18" charset="0"/>
                <a:ea typeface="隶书" panose="02010509060101010101" pitchFamily="49" charset="-122"/>
              </a:rPr>
              <a:t>的值</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return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NumVertices)</a:t>
            </a:r>
            <a:r>
              <a:rPr lang="en-US" altLang="zh-CN" sz="2800" b="1">
                <a:latin typeface="Times New Roman" panose="02020603050405020304" pitchFamily="18" charset="0"/>
                <a:ea typeface="隶书" panose="02010509060101010101" pitchFamily="49" charset="-122"/>
              </a:rPr>
              <a:t> ?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NodeTable[i].data</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getWeight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v1</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v2)</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取边</a:t>
            </a:r>
            <a:r>
              <a:rPr lang="en-US" altLang="zh-CN" sz="2800" b="1">
                <a:solidFill>
                  <a:schemeClr val="tx2"/>
                </a:solidFill>
                <a:latin typeface="Times New Roman" panose="02020603050405020304" pitchFamily="18" charset="0"/>
                <a:ea typeface="隶书" panose="02010509060101010101" pitchFamily="49" charset="-122"/>
              </a:rPr>
              <a:t>(v1,v2)</a:t>
            </a:r>
            <a:r>
              <a:rPr lang="zh-CN" altLang="en-US" sz="2800">
                <a:solidFill>
                  <a:schemeClr val="tx2"/>
                </a:solidFill>
                <a:latin typeface="Times New Roman" panose="02020603050405020304" pitchFamily="18" charset="0"/>
                <a:ea typeface="隶书" panose="02010509060101010101" pitchFamily="49" charset="-122"/>
              </a:rPr>
              <a:t>权值</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insertVertex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vertex)</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removeVertex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a:t>
            </a:r>
            <a:r>
              <a:rPr lang="en-US" altLang="zh-CN" sz="2800">
                <a:latin typeface="Times New Roman" panose="02020603050405020304" pitchFamily="18" charset="0"/>
                <a:ea typeface="隶书" panose="02010509060101010101" pitchFamily="49" charset="-122"/>
              </a:rPr>
              <a:t> insertEdge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v1</a:t>
            </a:r>
            <a:r>
              <a:rPr lang="en-US" altLang="zh-CN" sz="2800" b="1">
                <a:latin typeface="Times New Roman" panose="02020603050405020304" pitchFamily="18" charset="0"/>
                <a:ea typeface="隶书" panose="02010509060101010101" pitchFamily="49" charset="-122"/>
              </a:rPr>
              <a:t>, int</a:t>
            </a:r>
            <a:r>
              <a:rPr lang="en-US" altLang="zh-CN" sz="2800">
                <a:latin typeface="Times New Roman" panose="02020603050405020304" pitchFamily="18" charset="0"/>
                <a:ea typeface="隶书" panose="02010509060101010101" pitchFamily="49" charset="-122"/>
              </a:rPr>
              <a:t> v2</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cost)</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removeEdge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v1</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v2)</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getFirstNeighbor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getNextNeighbor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w)</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1F77796-81D9-4070-9980-F0D4AD5928FD}"/>
              </a:ext>
            </a:extLst>
          </p:cNvPr>
          <p:cNvSpPr>
            <a:spLocks noGrp="1"/>
          </p:cNvSpPr>
          <p:nvPr>
            <p:ph type="sldNum" sz="quarter" idx="11"/>
          </p:nvPr>
        </p:nvSpPr>
        <p:spPr/>
        <p:txBody>
          <a:bodyPr/>
          <a:lstStyle/>
          <a:p>
            <a:r>
              <a:rPr lang="en-US" altLang="zh-CN"/>
              <a:t>146-</a:t>
            </a:r>
            <a:fld id="{6E0F9BB3-725E-4072-8D6F-A9B519358BA5}" type="slidenum">
              <a:rPr lang="en-US" altLang="zh-CN"/>
              <a:pPr/>
              <a:t>34</a:t>
            </a:fld>
            <a:endParaRPr lang="en-US" altLang="zh-CN"/>
          </a:p>
        </p:txBody>
      </p:sp>
      <p:sp>
        <p:nvSpPr>
          <p:cNvPr id="483331" name="Rectangle 3">
            <a:extLst>
              <a:ext uri="{FF2B5EF4-FFF2-40B4-BE49-F238E27FC236}">
                <a16:creationId xmlns:a16="http://schemas.microsoft.com/office/drawing/2014/main" id="{7723D82C-2455-413E-8B24-22CE6A2C8FD2}"/>
              </a:ext>
            </a:extLst>
          </p:cNvPr>
          <p:cNvSpPr>
            <a:spLocks noGrp="1" noChangeArrowheads="1"/>
          </p:cNvSpPr>
          <p:nvPr>
            <p:ph type="body" idx="1"/>
          </p:nvPr>
        </p:nvSpPr>
        <p:spPr>
          <a:xfrm>
            <a:off x="555625" y="728663"/>
            <a:ext cx="8229600" cy="5688012"/>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Graphlnk</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Graphlnk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构造函数：建立一个空的邻接表</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maxVertices = sz</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numVertices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numEdges = 0</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NodeTable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Vertex</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[maxVertices]</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创建顶点表数组</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(NodeTable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NULL)</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cerr &lt;&lt; "</a:t>
            </a:r>
            <a:r>
              <a:rPr lang="zh-CN" altLang="en-US" sz="2800" b="1">
                <a:latin typeface="Times New Roman" panose="02020603050405020304" pitchFamily="18" charset="0"/>
                <a:ea typeface="隶书" panose="02010509060101010101" pitchFamily="49" charset="-122"/>
              </a:rPr>
              <a:t>存储分配错！</a:t>
            </a:r>
            <a:r>
              <a:rPr lang="en-US" altLang="zh-CN" sz="2800" b="1">
                <a:latin typeface="Times New Roman" panose="02020603050405020304" pitchFamily="18" charset="0"/>
                <a:ea typeface="隶书" panose="02010509060101010101" pitchFamily="49" charset="-122"/>
              </a:rPr>
              <a:t>" &lt;&lt; endl;  </a:t>
            </a:r>
            <a:r>
              <a:rPr lang="en-US" altLang="zh-CN" sz="2800">
                <a:latin typeface="Times New Roman" panose="02020603050405020304" pitchFamily="18" charset="0"/>
                <a:ea typeface="隶书" panose="02010509060101010101" pitchFamily="49" charset="-122"/>
              </a:rPr>
              <a:t>exit(1)</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&lt; </a:t>
            </a:r>
            <a:r>
              <a:rPr lang="en-US" altLang="zh-CN" sz="2800">
                <a:latin typeface="Times New Roman" panose="02020603050405020304" pitchFamily="18" charset="0"/>
                <a:ea typeface="隶书" panose="02010509060101010101" pitchFamily="49" charset="-122"/>
              </a:rPr>
              <a:t>maxVertices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NodeTable[i].adj = NULL</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571DBE3-DD66-4D3C-A3B8-11A56B6E6763}"/>
              </a:ext>
            </a:extLst>
          </p:cNvPr>
          <p:cNvSpPr>
            <a:spLocks noGrp="1"/>
          </p:cNvSpPr>
          <p:nvPr>
            <p:ph type="sldNum" sz="quarter" idx="11"/>
          </p:nvPr>
        </p:nvSpPr>
        <p:spPr/>
        <p:txBody>
          <a:bodyPr/>
          <a:lstStyle/>
          <a:p>
            <a:r>
              <a:rPr lang="en-US" altLang="zh-CN"/>
              <a:t>146-</a:t>
            </a:r>
            <a:fld id="{A0336168-B19B-4FAE-A659-61555BA3B73A}" type="slidenum">
              <a:rPr lang="en-US" altLang="zh-CN"/>
              <a:pPr/>
              <a:t>35</a:t>
            </a:fld>
            <a:endParaRPr lang="en-US" altLang="zh-CN"/>
          </a:p>
        </p:txBody>
      </p:sp>
      <p:sp>
        <p:nvSpPr>
          <p:cNvPr id="484354" name="Rectangle 2">
            <a:extLst>
              <a:ext uri="{FF2B5EF4-FFF2-40B4-BE49-F238E27FC236}">
                <a16:creationId xmlns:a16="http://schemas.microsoft.com/office/drawing/2014/main" id="{E2057C2A-AB1A-4F69-86A8-A9A018C79E5A}"/>
              </a:ext>
            </a:extLst>
          </p:cNvPr>
          <p:cNvSpPr>
            <a:spLocks noGrp="1" noChangeArrowheads="1"/>
          </p:cNvSpPr>
          <p:nvPr>
            <p:ph type="body" idx="1"/>
          </p:nvPr>
        </p:nvSpPr>
        <p:spPr>
          <a:xfrm>
            <a:off x="555625" y="728663"/>
            <a:ext cx="8229600" cy="5688012"/>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Graphlnk</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Graphlnk()</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析构函数：删除一个邻接表</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&lt; </a:t>
            </a:r>
            <a:r>
              <a:rPr lang="en-US" altLang="zh-CN" sz="2800">
                <a:latin typeface="Times New Roman" panose="02020603050405020304" pitchFamily="18" charset="0"/>
                <a:ea typeface="隶书" panose="02010509060101010101" pitchFamily="49" charset="-122"/>
              </a:rPr>
              <a:t>numVertices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Edge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 = NodeTable[i].adj</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NodeTable[i].adj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delete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 = NodeTable[i].adj</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delete </a:t>
            </a:r>
            <a:r>
              <a:rPr lang="en-US" altLang="zh-CN" sz="2800">
                <a:latin typeface="Times New Roman" panose="02020603050405020304" pitchFamily="18" charset="0"/>
                <a:ea typeface="隶书" panose="02010509060101010101" pitchFamily="49" charset="-122"/>
              </a:rPr>
              <a:t>[ ]NodeTable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删除顶点表数组</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50D83EB-08D6-4E74-BCB1-239FAA3834EF}"/>
              </a:ext>
            </a:extLst>
          </p:cNvPr>
          <p:cNvSpPr>
            <a:spLocks noGrp="1"/>
          </p:cNvSpPr>
          <p:nvPr>
            <p:ph type="sldNum" sz="quarter" idx="11"/>
          </p:nvPr>
        </p:nvSpPr>
        <p:spPr/>
        <p:txBody>
          <a:bodyPr/>
          <a:lstStyle/>
          <a:p>
            <a:r>
              <a:rPr lang="en-US" altLang="zh-CN"/>
              <a:t>146-</a:t>
            </a:r>
            <a:fld id="{D656AF5A-327A-4A8F-AA7D-DB33A5B42CC8}" type="slidenum">
              <a:rPr lang="en-US" altLang="zh-CN"/>
              <a:pPr/>
              <a:t>36</a:t>
            </a:fld>
            <a:endParaRPr lang="en-US" altLang="zh-CN"/>
          </a:p>
        </p:txBody>
      </p:sp>
      <p:sp>
        <p:nvSpPr>
          <p:cNvPr id="485379" name="Rectangle 3">
            <a:extLst>
              <a:ext uri="{FF2B5EF4-FFF2-40B4-BE49-F238E27FC236}">
                <a16:creationId xmlns:a16="http://schemas.microsoft.com/office/drawing/2014/main" id="{1E4D5B03-F9E2-447E-844B-16D70BB96DFA}"/>
              </a:ext>
            </a:extLst>
          </p:cNvPr>
          <p:cNvSpPr>
            <a:spLocks noGrp="1" noChangeArrowheads="1"/>
          </p:cNvSpPr>
          <p:nvPr>
            <p:ph type="body" idx="1"/>
          </p:nvPr>
        </p:nvSpPr>
        <p:spPr>
          <a:xfrm>
            <a:off x="519113" y="800100"/>
            <a:ext cx="8229600" cy="5653088"/>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Graphlnk</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getFirstNeighbor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给出顶点位置为</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v </a:t>
            </a:r>
            <a:r>
              <a:rPr lang="zh-CN" altLang="en-US" sz="2800">
                <a:solidFill>
                  <a:schemeClr val="tx2"/>
                </a:solidFill>
                <a:latin typeface="Times New Roman" panose="02020603050405020304" pitchFamily="18" charset="0"/>
                <a:ea typeface="隶书" panose="02010509060101010101" pitchFamily="49" charset="-122"/>
              </a:rPr>
              <a:t>的第一个邻接顶点的位置</a:t>
            </a:r>
            <a:r>
              <a:rPr lang="en-US" altLang="zh-CN" sz="2800" b="1">
                <a:solidFill>
                  <a:schemeClr val="tx2"/>
                </a:solidFill>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如果找不到</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则函数返回</a:t>
            </a:r>
            <a:r>
              <a:rPr lang="en-US" altLang="zh-CN" sz="2800">
                <a:solidFill>
                  <a:schemeClr val="tx2"/>
                </a:solidFill>
                <a:latin typeface="Courier New" panose="02070309020205020404" pitchFamily="49"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1</a:t>
            </a:r>
            <a:endParaRPr lang="en-US" altLang="zh-CN" sz="2800" b="1">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			//</a:t>
            </a:r>
            <a:r>
              <a:rPr lang="zh-CN" altLang="en-US" sz="2800" b="1">
                <a:latin typeface="Times New Roman" panose="02020603050405020304" pitchFamily="18" charset="0"/>
                <a:ea typeface="隶书" panose="02010509060101010101" pitchFamily="49" charset="-122"/>
              </a:rPr>
              <a:t>顶点</a:t>
            </a:r>
            <a:r>
              <a:rPr lang="en-US" altLang="zh-CN" sz="2800" b="1">
                <a:latin typeface="Times New Roman" panose="02020603050405020304" pitchFamily="18" charset="0"/>
                <a:ea typeface="隶书" panose="02010509060101010101" pitchFamily="49" charset="-122"/>
              </a:rPr>
              <a:t>v</a:t>
            </a:r>
            <a:r>
              <a:rPr lang="zh-CN" altLang="en-US" sz="2800" b="1">
                <a:latin typeface="Times New Roman" panose="02020603050405020304" pitchFamily="18" charset="0"/>
                <a:ea typeface="隶书" panose="02010509060101010101" pitchFamily="49" charset="-122"/>
              </a:rPr>
              <a:t>存在</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Edge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 = NodeTable[v].adj</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对应边链表第一个边结点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dest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存在</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返回第一个邻接顶点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第一个邻接顶点不存在</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E10F65E-EC9F-4762-861A-E535224F988B}"/>
              </a:ext>
            </a:extLst>
          </p:cNvPr>
          <p:cNvSpPr>
            <a:spLocks noGrp="1"/>
          </p:cNvSpPr>
          <p:nvPr>
            <p:ph type="sldNum" sz="quarter" idx="11"/>
          </p:nvPr>
        </p:nvSpPr>
        <p:spPr/>
        <p:txBody>
          <a:bodyPr/>
          <a:lstStyle/>
          <a:p>
            <a:r>
              <a:rPr lang="en-US" altLang="zh-CN"/>
              <a:t>146-</a:t>
            </a:r>
            <a:fld id="{85A7947A-0B08-4E0C-AD3C-1E326E7D3B92}" type="slidenum">
              <a:rPr lang="en-US" altLang="zh-CN"/>
              <a:pPr/>
              <a:t>37</a:t>
            </a:fld>
            <a:endParaRPr lang="en-US" altLang="zh-CN"/>
          </a:p>
        </p:txBody>
      </p:sp>
      <p:sp>
        <p:nvSpPr>
          <p:cNvPr id="486402" name="Rectangle 2">
            <a:extLst>
              <a:ext uri="{FF2B5EF4-FFF2-40B4-BE49-F238E27FC236}">
                <a16:creationId xmlns:a16="http://schemas.microsoft.com/office/drawing/2014/main" id="{56F2F08E-CC8F-4BAC-B86C-B489482DB928}"/>
              </a:ext>
            </a:extLst>
          </p:cNvPr>
          <p:cNvSpPr>
            <a:spLocks noGrp="1" noChangeArrowheads="1"/>
          </p:cNvSpPr>
          <p:nvPr>
            <p:ph type="body" idx="1"/>
          </p:nvPr>
        </p:nvSpPr>
        <p:spPr>
          <a:xfrm>
            <a:off x="519113" y="692150"/>
            <a:ext cx="8229600" cy="5653088"/>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Graphlnk</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getNextNeighbor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w)</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给出顶点</a:t>
            </a:r>
            <a:r>
              <a:rPr lang="en-US" altLang="zh-CN" sz="2800">
                <a:solidFill>
                  <a:schemeClr val="tx2"/>
                </a:solidFill>
                <a:latin typeface="Times New Roman" panose="02020603050405020304" pitchFamily="18" charset="0"/>
                <a:ea typeface="隶书" panose="02010509060101010101" pitchFamily="49" charset="-122"/>
              </a:rPr>
              <a:t>v</a:t>
            </a:r>
            <a:r>
              <a:rPr lang="zh-CN" altLang="en-US" sz="2800">
                <a:solidFill>
                  <a:schemeClr val="tx2"/>
                </a:solidFill>
                <a:latin typeface="Times New Roman" panose="02020603050405020304" pitchFamily="18" charset="0"/>
                <a:ea typeface="隶书" panose="02010509060101010101" pitchFamily="49" charset="-122"/>
              </a:rPr>
              <a:t>的邻接顶点</a:t>
            </a:r>
            <a:r>
              <a:rPr lang="en-US" altLang="zh-CN" sz="2800" b="1">
                <a:solidFill>
                  <a:schemeClr val="tx2"/>
                </a:solidFill>
                <a:latin typeface="Times New Roman" panose="02020603050405020304" pitchFamily="18" charset="0"/>
                <a:ea typeface="隶书" panose="02010509060101010101" pitchFamily="49" charset="-122"/>
              </a:rPr>
              <a:t>w</a:t>
            </a:r>
            <a:r>
              <a:rPr lang="zh-CN" altLang="en-US" sz="2800">
                <a:solidFill>
                  <a:schemeClr val="tx2"/>
                </a:solidFill>
                <a:latin typeface="Times New Roman" panose="02020603050405020304" pitchFamily="18" charset="0"/>
                <a:ea typeface="隶书" panose="02010509060101010101" pitchFamily="49" charset="-122"/>
              </a:rPr>
              <a:t>的下一个邻接顶点的位置</a:t>
            </a:r>
            <a:r>
              <a:rPr lang="en-US" altLang="zh-CN" sz="2800" b="1">
                <a:solidFill>
                  <a:schemeClr val="tx2"/>
                </a:solidFill>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若没有下一个邻接顶点</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则函数返回</a:t>
            </a:r>
            <a:r>
              <a:rPr lang="en-US" altLang="zh-CN" sz="2800">
                <a:solidFill>
                  <a:schemeClr val="tx2"/>
                </a:solidFill>
                <a:latin typeface="Courier New" panose="02070309020205020404" pitchFamily="49"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1</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顶点</a:t>
            </a:r>
            <a:r>
              <a:rPr lang="en-US" altLang="zh-CN" sz="2800" b="1">
                <a:solidFill>
                  <a:schemeClr val="tx2"/>
                </a:solidFill>
                <a:latin typeface="Times New Roman" panose="02020603050405020304" pitchFamily="18" charset="0"/>
                <a:ea typeface="隶书" panose="02010509060101010101" pitchFamily="49" charset="-122"/>
              </a:rPr>
              <a:t>v</a:t>
            </a:r>
            <a:r>
              <a:rPr lang="zh-CN" altLang="en-US" sz="2800">
                <a:solidFill>
                  <a:schemeClr val="tx2"/>
                </a:solidFill>
                <a:latin typeface="Times New Roman" panose="02020603050405020304" pitchFamily="18" charset="0"/>
                <a:ea typeface="隶书" panose="02010509060101010101" pitchFamily="49" charset="-122"/>
              </a:rPr>
              <a:t>存在</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Edge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 =</a:t>
            </a:r>
            <a:r>
              <a:rPr lang="en-US" altLang="zh-CN" sz="2800" i="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NodeTable[v].adj</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dest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w)</a:t>
            </a:r>
            <a:endParaRPr lang="en-US" altLang="zh-CN" sz="2800" b="1">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 =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NULL)</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dest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返回下一个邻接顶点</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b="1">
                <a:latin typeface="楷体_GB2312" panose="02010609030101010101" pitchFamily="49" charset="-122"/>
                <a:ea typeface="楷体_GB2312" panose="0201060903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下一邻接顶点不存在</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A091C98D-7847-4F6F-92FF-BD538FE207BB}"/>
              </a:ext>
            </a:extLst>
          </p:cNvPr>
          <p:cNvSpPr>
            <a:spLocks noGrp="1"/>
          </p:cNvSpPr>
          <p:nvPr>
            <p:ph type="sldNum" sz="quarter" idx="11"/>
          </p:nvPr>
        </p:nvSpPr>
        <p:spPr/>
        <p:txBody>
          <a:bodyPr/>
          <a:lstStyle/>
          <a:p>
            <a:r>
              <a:rPr lang="en-US" altLang="zh-CN"/>
              <a:t>146-</a:t>
            </a:r>
            <a:fld id="{2C1961F3-9003-4D55-98DD-8434D161D0E0}" type="slidenum">
              <a:rPr lang="en-US" altLang="zh-CN"/>
              <a:pPr/>
              <a:t>38</a:t>
            </a:fld>
            <a:endParaRPr lang="en-US" altLang="zh-CN"/>
          </a:p>
        </p:txBody>
      </p:sp>
      <p:sp>
        <p:nvSpPr>
          <p:cNvPr id="342018" name="Rectangle 2">
            <a:extLst>
              <a:ext uri="{FF2B5EF4-FFF2-40B4-BE49-F238E27FC236}">
                <a16:creationId xmlns:a16="http://schemas.microsoft.com/office/drawing/2014/main" id="{6C45E315-EE88-4C6A-A389-D13F378B6A81}"/>
              </a:ext>
            </a:extLst>
          </p:cNvPr>
          <p:cNvSpPr>
            <a:spLocks noGrp="1" noChangeArrowheads="1"/>
          </p:cNvSpPr>
          <p:nvPr>
            <p:ph type="title"/>
          </p:nvPr>
        </p:nvSpPr>
        <p:spPr>
          <a:xfrm>
            <a:off x="990600" y="304800"/>
            <a:ext cx="7620000" cy="1216025"/>
          </a:xfrm>
        </p:spPr>
        <p:txBody>
          <a:bodyPr/>
          <a:lstStyle/>
          <a:p>
            <a:r>
              <a:rPr lang="zh-CN" altLang="en-US" sz="4000" b="1">
                <a:solidFill>
                  <a:schemeClr val="tx2"/>
                </a:solidFill>
                <a:latin typeface="华文新魏" panose="02010800040101010101" pitchFamily="2" charset="-122"/>
                <a:ea typeface="华文新魏" panose="02010800040101010101" pitchFamily="2" charset="-122"/>
              </a:rPr>
              <a:t>邻接多重表 </a:t>
            </a:r>
            <a:r>
              <a:rPr lang="en-US" altLang="zh-CN" sz="4000" b="1">
                <a:solidFill>
                  <a:schemeClr val="tx2"/>
                </a:solidFill>
                <a:latin typeface="华文新魏" panose="02010800040101010101" pitchFamily="2" charset="-122"/>
                <a:ea typeface="华文新魏" panose="02010800040101010101" pitchFamily="2" charset="-122"/>
              </a:rPr>
              <a:t>(Adjacency Multilist)</a:t>
            </a:r>
            <a:endParaRPr lang="en-US" altLang="zh-CN" sz="4000">
              <a:solidFill>
                <a:schemeClr val="tx2"/>
              </a:solidFill>
              <a:latin typeface="华文新魏" panose="02010800040101010101" pitchFamily="2" charset="-122"/>
              <a:ea typeface="华文新魏" panose="02010800040101010101" pitchFamily="2" charset="-122"/>
            </a:endParaRPr>
          </a:p>
        </p:txBody>
      </p:sp>
      <p:sp>
        <p:nvSpPr>
          <p:cNvPr id="342019" name="Rectangle 3">
            <a:extLst>
              <a:ext uri="{FF2B5EF4-FFF2-40B4-BE49-F238E27FC236}">
                <a16:creationId xmlns:a16="http://schemas.microsoft.com/office/drawing/2014/main" id="{FC9F23F3-9731-4E8A-842E-E43B8E623476}"/>
              </a:ext>
            </a:extLst>
          </p:cNvPr>
          <p:cNvSpPr>
            <a:spLocks noGrp="1" noChangeArrowheads="1"/>
          </p:cNvSpPr>
          <p:nvPr>
            <p:ph type="body" idx="1"/>
          </p:nvPr>
        </p:nvSpPr>
        <p:spPr>
          <a:xfrm>
            <a:off x="468313" y="1341438"/>
            <a:ext cx="8382000" cy="5219700"/>
          </a:xfrm>
        </p:spPr>
        <p:txBody>
          <a:bodyPr/>
          <a:lstStyle/>
          <a:p>
            <a:pPr>
              <a:spcBef>
                <a:spcPct val="10000"/>
              </a:spcBef>
              <a:buClr>
                <a:srgbClr val="800080"/>
              </a:buClr>
              <a:buSzPct val="50000"/>
            </a:pPr>
            <a:r>
              <a:rPr lang="zh-CN" altLang="en-US" sz="3000" b="1">
                <a:ea typeface="仿宋_GB2312" pitchFamily="49" charset="-122"/>
              </a:rPr>
              <a:t>在邻接多重表中</a:t>
            </a:r>
            <a:r>
              <a:rPr lang="en-US" altLang="zh-CN" sz="3000" b="1">
                <a:ea typeface="仿宋_GB2312" pitchFamily="49" charset="-122"/>
              </a:rPr>
              <a:t>, </a:t>
            </a:r>
            <a:r>
              <a:rPr lang="zh-CN" altLang="en-US" sz="3000" b="1">
                <a:ea typeface="仿宋_GB2312" pitchFamily="49" charset="-122"/>
              </a:rPr>
              <a:t>每一条边只有一个边结点。为有关边的处理提供了方便。</a:t>
            </a:r>
          </a:p>
          <a:p>
            <a:pPr>
              <a:spcBef>
                <a:spcPct val="10000"/>
              </a:spcBef>
              <a:buClr>
                <a:srgbClr val="800080"/>
              </a:buClr>
              <a:buSzPct val="50000"/>
            </a:pPr>
            <a:r>
              <a:rPr lang="zh-CN" altLang="en-US" sz="3000" b="1">
                <a:solidFill>
                  <a:schemeClr val="tx2"/>
                </a:solidFill>
                <a:ea typeface="仿宋_GB2312" pitchFamily="49" charset="-122"/>
              </a:rPr>
              <a:t>无向图的情形</a:t>
            </a:r>
          </a:p>
          <a:p>
            <a:pPr lvl="1">
              <a:spcBef>
                <a:spcPct val="10000"/>
              </a:spcBef>
              <a:buClr>
                <a:srgbClr val="006600"/>
              </a:buClr>
              <a:buSzPct val="50000"/>
              <a:buFont typeface="Wingdings" panose="05000000000000000000" pitchFamily="2" charset="2"/>
              <a:buChar char="u"/>
            </a:pPr>
            <a:r>
              <a:rPr lang="zh-CN" altLang="en-US" sz="3000" b="1">
                <a:solidFill>
                  <a:srgbClr val="006600"/>
                </a:solidFill>
                <a:ea typeface="仿宋_GB2312" pitchFamily="49" charset="-122"/>
              </a:rPr>
              <a:t>边结点的结构</a:t>
            </a:r>
          </a:p>
          <a:p>
            <a:pPr>
              <a:spcBef>
                <a:spcPct val="10000"/>
              </a:spcBef>
              <a:buClr>
                <a:srgbClr val="006600"/>
              </a:buClr>
              <a:buSzPct val="50000"/>
              <a:buFont typeface="Wingdings" panose="05000000000000000000" pitchFamily="2" charset="2"/>
              <a:buChar char="u"/>
            </a:pPr>
            <a:endParaRPr kumimoji="1" lang="zh-CN" altLang="en-US" sz="3000" b="1">
              <a:latin typeface="Times New Roman" panose="02020603050405020304" pitchFamily="18" charset="0"/>
              <a:ea typeface="仿宋_GB2312" pitchFamily="49" charset="-122"/>
            </a:endParaRPr>
          </a:p>
          <a:p>
            <a:pPr>
              <a:spcBef>
                <a:spcPct val="10000"/>
              </a:spcBef>
              <a:buClr>
                <a:srgbClr val="006600"/>
              </a:buClr>
              <a:buSzPct val="50000"/>
              <a:buFont typeface="Wingdings" panose="05000000000000000000" pitchFamily="2" charset="2"/>
              <a:buChar char="u"/>
            </a:pPr>
            <a:endParaRPr kumimoji="1" lang="zh-CN" altLang="en-US" sz="3000" b="1">
              <a:latin typeface="Times New Roman" panose="02020603050405020304" pitchFamily="18" charset="0"/>
              <a:ea typeface="仿宋_GB2312" pitchFamily="49" charset="-122"/>
            </a:endParaRPr>
          </a:p>
          <a:p>
            <a:pPr>
              <a:spcBef>
                <a:spcPct val="10000"/>
              </a:spcBef>
              <a:buClr>
                <a:srgbClr val="800080"/>
              </a:buClr>
              <a:buSzPct val="50000"/>
            </a:pPr>
            <a:r>
              <a:rPr kumimoji="1" lang="zh-CN" altLang="en-US" sz="3000" b="1">
                <a:latin typeface="Times New Roman" panose="02020603050405020304" pitchFamily="18" charset="0"/>
                <a:ea typeface="仿宋_GB2312" pitchFamily="49" charset="-122"/>
              </a:rPr>
              <a:t>其中</a:t>
            </a:r>
            <a:r>
              <a:rPr kumimoji="1" lang="en-US" altLang="zh-CN" sz="3000" b="1">
                <a:latin typeface="Times New Roman" panose="02020603050405020304" pitchFamily="18" charset="0"/>
                <a:ea typeface="仿宋_GB2312" pitchFamily="49" charset="-122"/>
              </a:rPr>
              <a:t>, mark </a:t>
            </a:r>
            <a:r>
              <a:rPr kumimoji="1" lang="zh-CN" altLang="en-US" sz="3000" b="1">
                <a:latin typeface="Times New Roman" panose="02020603050405020304" pitchFamily="18" charset="0"/>
                <a:ea typeface="仿宋_GB2312" pitchFamily="49" charset="-122"/>
              </a:rPr>
              <a:t>是记录是否处理过的标记</a:t>
            </a:r>
            <a:r>
              <a:rPr kumimoji="1" lang="en-US" altLang="zh-CN" sz="3000" b="1">
                <a:latin typeface="Times New Roman" panose="02020603050405020304" pitchFamily="18" charset="0"/>
                <a:ea typeface="仿宋_GB2312" pitchFamily="49" charset="-122"/>
              </a:rPr>
              <a:t>; vertex1</a:t>
            </a:r>
            <a:r>
              <a:rPr kumimoji="1" lang="zh-CN" altLang="en-US" sz="3000" b="1">
                <a:latin typeface="Times New Roman" panose="02020603050405020304" pitchFamily="18" charset="0"/>
                <a:ea typeface="仿宋_GB2312" pitchFamily="49" charset="-122"/>
              </a:rPr>
              <a:t>和</a:t>
            </a:r>
            <a:r>
              <a:rPr kumimoji="1" lang="en-US" altLang="zh-CN" sz="3000" b="1">
                <a:latin typeface="Times New Roman" panose="02020603050405020304" pitchFamily="18" charset="0"/>
                <a:ea typeface="仿宋_GB2312" pitchFamily="49" charset="-122"/>
              </a:rPr>
              <a:t>vertex2</a:t>
            </a:r>
            <a:r>
              <a:rPr kumimoji="1" lang="zh-CN" altLang="en-US" sz="3000" b="1">
                <a:latin typeface="Times New Roman" panose="02020603050405020304" pitchFamily="18" charset="0"/>
                <a:ea typeface="仿宋_GB2312" pitchFamily="49" charset="-122"/>
              </a:rPr>
              <a:t>是该边两顶点位置。</a:t>
            </a:r>
            <a:r>
              <a:rPr kumimoji="1" lang="en-US" altLang="zh-CN" sz="3000" b="1">
                <a:latin typeface="Times New Roman" panose="02020603050405020304" pitchFamily="18" charset="0"/>
                <a:ea typeface="仿宋_GB2312" pitchFamily="49" charset="-122"/>
              </a:rPr>
              <a:t>path1</a:t>
            </a:r>
            <a:r>
              <a:rPr kumimoji="1" lang="zh-CN" altLang="en-US" sz="3000" b="1">
                <a:latin typeface="Times New Roman" panose="02020603050405020304" pitchFamily="18" charset="0"/>
                <a:ea typeface="仿宋_GB2312" pitchFamily="49" charset="-122"/>
              </a:rPr>
              <a:t>域是链接指针</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指向下一条依附顶点</a:t>
            </a:r>
            <a:r>
              <a:rPr kumimoji="1" lang="en-US" altLang="zh-CN" sz="3000" b="1">
                <a:latin typeface="Times New Roman" panose="02020603050405020304" pitchFamily="18" charset="0"/>
                <a:ea typeface="仿宋_GB2312" pitchFamily="49" charset="-122"/>
              </a:rPr>
              <a:t>vertex1</a:t>
            </a:r>
            <a:r>
              <a:rPr kumimoji="1" lang="zh-CN" altLang="en-US" sz="3000" b="1">
                <a:latin typeface="Times New Roman" panose="02020603050405020304" pitchFamily="18" charset="0"/>
                <a:ea typeface="仿宋_GB2312" pitchFamily="49" charset="-122"/>
              </a:rPr>
              <a:t>的边；</a:t>
            </a:r>
            <a:r>
              <a:rPr kumimoji="1" lang="en-US" altLang="zh-CN" sz="3000" b="1">
                <a:latin typeface="Times New Roman" panose="02020603050405020304" pitchFamily="18" charset="0"/>
                <a:ea typeface="仿宋_GB2312" pitchFamily="49" charset="-122"/>
              </a:rPr>
              <a:t>path2 </a:t>
            </a:r>
            <a:r>
              <a:rPr kumimoji="1" lang="zh-CN" altLang="en-US" sz="3000" b="1">
                <a:latin typeface="Times New Roman" panose="02020603050405020304" pitchFamily="18" charset="0"/>
                <a:ea typeface="仿宋_GB2312" pitchFamily="49" charset="-122"/>
              </a:rPr>
              <a:t>是指向下一条依附顶点</a:t>
            </a:r>
            <a:r>
              <a:rPr kumimoji="1" lang="en-US" altLang="zh-CN" sz="3000" b="1">
                <a:latin typeface="Times New Roman" panose="02020603050405020304" pitchFamily="18" charset="0"/>
                <a:ea typeface="仿宋_GB2312" pitchFamily="49" charset="-122"/>
              </a:rPr>
              <a:t>vertex2</a:t>
            </a:r>
            <a:r>
              <a:rPr kumimoji="1" lang="zh-CN" altLang="en-US" sz="3000" b="1">
                <a:latin typeface="Times New Roman" panose="02020603050405020304" pitchFamily="18" charset="0"/>
                <a:ea typeface="仿宋_GB2312" pitchFamily="49" charset="-122"/>
              </a:rPr>
              <a:t>的边链接指针。</a:t>
            </a:r>
          </a:p>
        </p:txBody>
      </p:sp>
      <p:grpSp>
        <p:nvGrpSpPr>
          <p:cNvPr id="342026" name="Group 10">
            <a:extLst>
              <a:ext uri="{FF2B5EF4-FFF2-40B4-BE49-F238E27FC236}">
                <a16:creationId xmlns:a16="http://schemas.microsoft.com/office/drawing/2014/main" id="{C6ECE2C6-45F3-452C-ADFD-35D07DD3C9D1}"/>
              </a:ext>
            </a:extLst>
          </p:cNvPr>
          <p:cNvGrpSpPr>
            <a:grpSpLocks/>
          </p:cNvGrpSpPr>
          <p:nvPr/>
        </p:nvGrpSpPr>
        <p:grpSpPr bwMode="auto">
          <a:xfrm>
            <a:off x="1223963" y="3536950"/>
            <a:ext cx="7162800" cy="533400"/>
            <a:chOff x="864" y="2160"/>
            <a:chExt cx="4512" cy="336"/>
          </a:xfrm>
        </p:grpSpPr>
        <p:sp>
          <p:nvSpPr>
            <p:cNvPr id="342020" name="Rectangle 4" descr="羊皮纸">
              <a:extLst>
                <a:ext uri="{FF2B5EF4-FFF2-40B4-BE49-F238E27FC236}">
                  <a16:creationId xmlns:a16="http://schemas.microsoft.com/office/drawing/2014/main" id="{F6878BBF-E320-4E42-9FE8-5E55700F80A9}"/>
                </a:ext>
              </a:extLst>
            </p:cNvPr>
            <p:cNvSpPr>
              <a:spLocks noChangeArrowheads="1"/>
            </p:cNvSpPr>
            <p:nvPr/>
          </p:nvSpPr>
          <p:spPr bwMode="auto">
            <a:xfrm>
              <a:off x="864" y="2160"/>
              <a:ext cx="4512" cy="336"/>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rgbClr val="808080"/>
              </a:outerShdw>
            </a:effectLst>
          </p:spPr>
          <p:txBody>
            <a:bodyPr wrap="none" anchor="ctr"/>
            <a:lstStyle/>
            <a:p>
              <a:pPr algn="l"/>
              <a:r>
                <a:rPr kumimoji="1" lang="en-US" altLang="zh-CN" sz="2400">
                  <a:ea typeface="宋体" panose="02010600030101010101" pitchFamily="2" charset="-122"/>
                </a:rPr>
                <a:t> </a:t>
              </a:r>
              <a:r>
                <a:rPr kumimoji="1" lang="en-US" altLang="zh-CN" sz="3200" b="1">
                  <a:solidFill>
                    <a:schemeClr val="tx2"/>
                  </a:solidFill>
                  <a:ea typeface="楷体_GB2312" panose="02010609030101010101" pitchFamily="49" charset="-122"/>
                </a:rPr>
                <a:t>mark   vertex1  vertex2   path1    path2</a:t>
              </a:r>
              <a:endParaRPr kumimoji="1" lang="en-US" altLang="zh-CN" sz="2400">
                <a:ea typeface="宋体" panose="02010600030101010101" pitchFamily="2" charset="-122"/>
              </a:endParaRPr>
            </a:p>
          </p:txBody>
        </p:sp>
        <p:sp>
          <p:nvSpPr>
            <p:cNvPr id="342021" name="Line 5">
              <a:extLst>
                <a:ext uri="{FF2B5EF4-FFF2-40B4-BE49-F238E27FC236}">
                  <a16:creationId xmlns:a16="http://schemas.microsoft.com/office/drawing/2014/main" id="{69B92C1F-D473-4FF9-AC3B-A9CE532F78F8}"/>
                </a:ext>
              </a:extLst>
            </p:cNvPr>
            <p:cNvSpPr>
              <a:spLocks noChangeShapeType="1"/>
            </p:cNvSpPr>
            <p:nvPr/>
          </p:nvSpPr>
          <p:spPr bwMode="auto">
            <a:xfrm>
              <a:off x="1680" y="216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2022" name="Line 6">
              <a:extLst>
                <a:ext uri="{FF2B5EF4-FFF2-40B4-BE49-F238E27FC236}">
                  <a16:creationId xmlns:a16="http://schemas.microsoft.com/office/drawing/2014/main" id="{E895EC03-60AE-4A8D-9907-D9D88C2CFBAD}"/>
                </a:ext>
              </a:extLst>
            </p:cNvPr>
            <p:cNvSpPr>
              <a:spLocks noChangeShapeType="1"/>
            </p:cNvSpPr>
            <p:nvPr/>
          </p:nvSpPr>
          <p:spPr bwMode="auto">
            <a:xfrm>
              <a:off x="2640" y="216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2023" name="Line 7">
              <a:extLst>
                <a:ext uri="{FF2B5EF4-FFF2-40B4-BE49-F238E27FC236}">
                  <a16:creationId xmlns:a16="http://schemas.microsoft.com/office/drawing/2014/main" id="{8DDF35A8-9F83-4D66-B8D4-5655040DBC71}"/>
                </a:ext>
              </a:extLst>
            </p:cNvPr>
            <p:cNvSpPr>
              <a:spLocks noChangeShapeType="1"/>
            </p:cNvSpPr>
            <p:nvPr/>
          </p:nvSpPr>
          <p:spPr bwMode="auto">
            <a:xfrm>
              <a:off x="3600" y="216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2024" name="Line 8">
              <a:extLst>
                <a:ext uri="{FF2B5EF4-FFF2-40B4-BE49-F238E27FC236}">
                  <a16:creationId xmlns:a16="http://schemas.microsoft.com/office/drawing/2014/main" id="{DDA4DCD3-E6E9-4B47-8B18-A51371D7A584}"/>
                </a:ext>
              </a:extLst>
            </p:cNvPr>
            <p:cNvSpPr>
              <a:spLocks noChangeShapeType="1"/>
            </p:cNvSpPr>
            <p:nvPr/>
          </p:nvSpPr>
          <p:spPr bwMode="auto">
            <a:xfrm>
              <a:off x="4464" y="216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8377D117-FC59-40EC-86B5-D8AF6C4D44C1}"/>
              </a:ext>
            </a:extLst>
          </p:cNvPr>
          <p:cNvSpPr>
            <a:spLocks noGrp="1"/>
          </p:cNvSpPr>
          <p:nvPr>
            <p:ph type="sldNum" sz="quarter" idx="11"/>
          </p:nvPr>
        </p:nvSpPr>
        <p:spPr/>
        <p:txBody>
          <a:bodyPr/>
          <a:lstStyle/>
          <a:p>
            <a:r>
              <a:rPr lang="en-US" altLang="zh-CN"/>
              <a:t>146-</a:t>
            </a:r>
            <a:fld id="{36D4E773-F5B9-4294-ACD9-9D832179056C}" type="slidenum">
              <a:rPr lang="en-US" altLang="zh-CN"/>
              <a:pPr/>
              <a:t>39</a:t>
            </a:fld>
            <a:endParaRPr lang="en-US" altLang="zh-CN"/>
          </a:p>
        </p:txBody>
      </p:sp>
      <p:sp>
        <p:nvSpPr>
          <p:cNvPr id="343042" name="Rectangle 2">
            <a:extLst>
              <a:ext uri="{FF2B5EF4-FFF2-40B4-BE49-F238E27FC236}">
                <a16:creationId xmlns:a16="http://schemas.microsoft.com/office/drawing/2014/main" id="{234C8F40-7B65-4B78-9657-E2D38E0308DE}"/>
              </a:ext>
            </a:extLst>
          </p:cNvPr>
          <p:cNvSpPr>
            <a:spLocks noGrp="1" noChangeArrowheads="1"/>
          </p:cNvSpPr>
          <p:nvPr>
            <p:ph type="body" idx="1"/>
          </p:nvPr>
        </p:nvSpPr>
        <p:spPr>
          <a:xfrm>
            <a:off x="398463" y="762000"/>
            <a:ext cx="8458200" cy="5619750"/>
          </a:xfrm>
        </p:spPr>
        <p:txBody>
          <a:bodyPr/>
          <a:lstStyle/>
          <a:p>
            <a:pPr>
              <a:lnSpc>
                <a:spcPct val="105000"/>
              </a:lnSpc>
              <a:buClr>
                <a:srgbClr val="800080"/>
              </a:buClr>
              <a:buSzPct val="50000"/>
            </a:pPr>
            <a:r>
              <a:rPr kumimoji="1" lang="zh-CN" altLang="en-US" sz="3000" b="1">
                <a:latin typeface="Times New Roman" panose="02020603050405020304" pitchFamily="18" charset="0"/>
                <a:ea typeface="仿宋_GB2312" pitchFamily="49" charset="-122"/>
              </a:rPr>
              <a:t>需要时还可设置一个存放与该边相关的权值的域 </a:t>
            </a:r>
            <a:r>
              <a:rPr kumimoji="1" lang="en-US" altLang="zh-CN" sz="3000" b="1">
                <a:latin typeface="Times New Roman" panose="02020603050405020304" pitchFamily="18" charset="0"/>
                <a:ea typeface="仿宋_GB2312" pitchFamily="49" charset="-122"/>
              </a:rPr>
              <a:t>cost</a:t>
            </a:r>
            <a:r>
              <a:rPr kumimoji="1" lang="zh-CN" altLang="en-US" sz="3000" b="1">
                <a:latin typeface="Times New Roman" panose="02020603050405020304" pitchFamily="18" charset="0"/>
                <a:ea typeface="仿宋_GB2312" pitchFamily="49" charset="-122"/>
              </a:rPr>
              <a:t>。</a:t>
            </a:r>
          </a:p>
          <a:p>
            <a:pPr lvl="1">
              <a:lnSpc>
                <a:spcPct val="105000"/>
              </a:lnSpc>
              <a:buClr>
                <a:srgbClr val="006600"/>
              </a:buClr>
              <a:buSzPct val="50000"/>
              <a:buFont typeface="Wingdings" panose="05000000000000000000" pitchFamily="2" charset="2"/>
              <a:buChar char="u"/>
            </a:pPr>
            <a:r>
              <a:rPr lang="zh-CN" altLang="en-US" sz="3000" b="1">
                <a:solidFill>
                  <a:srgbClr val="006600"/>
                </a:solidFill>
                <a:latin typeface="Times New Roman" panose="02020603050405020304" pitchFamily="18" charset="0"/>
                <a:ea typeface="仿宋_GB2312" pitchFamily="49" charset="-122"/>
              </a:rPr>
              <a:t>顶点结点的结构</a:t>
            </a:r>
          </a:p>
          <a:p>
            <a:pPr>
              <a:lnSpc>
                <a:spcPct val="105000"/>
              </a:lnSpc>
              <a:buClr>
                <a:srgbClr val="800080"/>
              </a:buClr>
              <a:buSzPct val="50000"/>
            </a:pPr>
            <a:endParaRPr lang="zh-CN" altLang="en-US" sz="4000">
              <a:latin typeface="Times New Roman" panose="02020603050405020304" pitchFamily="18" charset="0"/>
              <a:ea typeface="仿宋_GB2312" pitchFamily="49" charset="-122"/>
            </a:endParaRPr>
          </a:p>
          <a:p>
            <a:pPr>
              <a:lnSpc>
                <a:spcPct val="105000"/>
              </a:lnSpc>
              <a:buClr>
                <a:srgbClr val="800080"/>
              </a:buClr>
              <a:buSzPct val="50000"/>
            </a:pPr>
            <a:r>
              <a:rPr lang="zh-CN" altLang="en-US" sz="3000" b="1">
                <a:latin typeface="Times New Roman" panose="02020603050405020304" pitchFamily="18" charset="0"/>
                <a:ea typeface="仿宋_GB2312" pitchFamily="49" charset="-122"/>
              </a:rPr>
              <a:t>顶点信息的结点表以顺序表方式组织</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每一个顶点结点有两个数据成员：其中，</a:t>
            </a:r>
            <a:r>
              <a:rPr lang="en-US" altLang="zh-CN" sz="3000" b="1">
                <a:solidFill>
                  <a:schemeClr val="tx2"/>
                </a:solidFill>
                <a:latin typeface="Times New Roman" panose="02020603050405020304" pitchFamily="18" charset="0"/>
                <a:ea typeface="仿宋_GB2312" pitchFamily="49" charset="-122"/>
              </a:rPr>
              <a:t>data </a:t>
            </a:r>
            <a:r>
              <a:rPr lang="zh-CN" altLang="en-US" sz="3000" b="1">
                <a:latin typeface="Times New Roman" panose="02020603050405020304" pitchFamily="18" charset="0"/>
                <a:ea typeface="仿宋_GB2312" pitchFamily="49" charset="-122"/>
              </a:rPr>
              <a:t>存放与该顶点相关的信息，</a:t>
            </a:r>
            <a:r>
              <a:rPr lang="en-US" altLang="zh-CN" sz="3000" b="1">
                <a:solidFill>
                  <a:schemeClr val="tx2"/>
                </a:solidFill>
                <a:latin typeface="Times New Roman" panose="02020603050405020304" pitchFamily="18" charset="0"/>
                <a:ea typeface="仿宋_GB2312" pitchFamily="49" charset="-122"/>
              </a:rPr>
              <a:t>Firstout</a:t>
            </a:r>
            <a:r>
              <a:rPr lang="en-US" altLang="zh-CN" sz="3000" b="1" i="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是指示第一条依附该顶点的边的指针。</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在邻接多重表中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所有依附同一个顶点的边都链接在同一个单链表中。</a:t>
            </a:r>
            <a:r>
              <a:rPr lang="zh-CN" altLang="en-US" sz="3400" b="1">
                <a:latin typeface="Times New Roman" panose="02020603050405020304" pitchFamily="18" charset="0"/>
                <a:ea typeface="仿宋_GB2312" pitchFamily="49" charset="-122"/>
              </a:rPr>
              <a:t>   </a:t>
            </a:r>
          </a:p>
        </p:txBody>
      </p:sp>
      <p:grpSp>
        <p:nvGrpSpPr>
          <p:cNvPr id="343048" name="Group 8">
            <a:extLst>
              <a:ext uri="{FF2B5EF4-FFF2-40B4-BE49-F238E27FC236}">
                <a16:creationId xmlns:a16="http://schemas.microsoft.com/office/drawing/2014/main" id="{FBCC8C00-550E-42AE-BCC4-11A246957B7B}"/>
              </a:ext>
            </a:extLst>
          </p:cNvPr>
          <p:cNvGrpSpPr>
            <a:grpSpLocks/>
          </p:cNvGrpSpPr>
          <p:nvPr/>
        </p:nvGrpSpPr>
        <p:grpSpPr bwMode="auto">
          <a:xfrm>
            <a:off x="2339975" y="2500313"/>
            <a:ext cx="3733800" cy="533400"/>
            <a:chOff x="1474" y="1548"/>
            <a:chExt cx="2352" cy="336"/>
          </a:xfrm>
        </p:grpSpPr>
        <p:sp>
          <p:nvSpPr>
            <p:cNvPr id="343043" name="Rectangle 3" descr="羊皮纸">
              <a:extLst>
                <a:ext uri="{FF2B5EF4-FFF2-40B4-BE49-F238E27FC236}">
                  <a16:creationId xmlns:a16="http://schemas.microsoft.com/office/drawing/2014/main" id="{D29F0D3A-CE48-4759-B233-F0517CD920D9}"/>
                </a:ext>
              </a:extLst>
            </p:cNvPr>
            <p:cNvSpPr>
              <a:spLocks noChangeArrowheads="1"/>
            </p:cNvSpPr>
            <p:nvPr/>
          </p:nvSpPr>
          <p:spPr bwMode="auto">
            <a:xfrm>
              <a:off x="1474" y="1548"/>
              <a:ext cx="2352" cy="336"/>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rgbClr val="808080"/>
              </a:outerShdw>
            </a:effectLst>
          </p:spPr>
          <p:txBody>
            <a:bodyPr wrap="none" anchor="ctr"/>
            <a:lstStyle/>
            <a:p>
              <a:pPr algn="l"/>
              <a:r>
                <a:rPr kumimoji="1" lang="en-US" altLang="en-US" sz="3200" b="1" i="1">
                  <a:ea typeface="宋体" panose="02010600030101010101" pitchFamily="2" charset="-122"/>
                </a:rPr>
                <a:t>    </a:t>
              </a:r>
              <a:r>
                <a:rPr kumimoji="1" lang="en-US" altLang="zh-CN" sz="3000" b="1">
                  <a:solidFill>
                    <a:schemeClr val="tx2"/>
                  </a:solidFill>
                  <a:ea typeface="宋体" panose="02010600030101010101" pitchFamily="2" charset="-122"/>
                </a:rPr>
                <a:t>data        Firstout</a:t>
              </a:r>
              <a:endParaRPr kumimoji="1" lang="en-US" altLang="zh-CN" sz="3000" b="1" i="1">
                <a:ea typeface="宋体" panose="02010600030101010101" pitchFamily="2" charset="-122"/>
              </a:endParaRPr>
            </a:p>
          </p:txBody>
        </p:sp>
        <p:sp>
          <p:nvSpPr>
            <p:cNvPr id="343044" name="Line 4">
              <a:extLst>
                <a:ext uri="{FF2B5EF4-FFF2-40B4-BE49-F238E27FC236}">
                  <a16:creationId xmlns:a16="http://schemas.microsoft.com/office/drawing/2014/main" id="{3A750AC2-9052-4F59-8276-F7C87077497B}"/>
                </a:ext>
              </a:extLst>
            </p:cNvPr>
            <p:cNvSpPr>
              <a:spLocks noChangeShapeType="1"/>
            </p:cNvSpPr>
            <p:nvPr/>
          </p:nvSpPr>
          <p:spPr bwMode="auto">
            <a:xfrm>
              <a:off x="2494" y="1548"/>
              <a:ext cx="0"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4">
            <a:extLst>
              <a:ext uri="{FF2B5EF4-FFF2-40B4-BE49-F238E27FC236}">
                <a16:creationId xmlns:a16="http://schemas.microsoft.com/office/drawing/2014/main" id="{D59D532E-6296-47C5-B886-7C3D7008011B}"/>
              </a:ext>
            </a:extLst>
          </p:cNvPr>
          <p:cNvSpPr>
            <a:spLocks noGrp="1"/>
          </p:cNvSpPr>
          <p:nvPr>
            <p:ph type="sldNum" sz="quarter" idx="11"/>
          </p:nvPr>
        </p:nvSpPr>
        <p:spPr/>
        <p:txBody>
          <a:bodyPr/>
          <a:lstStyle/>
          <a:p>
            <a:r>
              <a:rPr lang="en-US" altLang="zh-CN"/>
              <a:t>146-</a:t>
            </a:r>
            <a:fld id="{959FBBD7-70DC-417C-A7CC-9E4B1AF93374}" type="slidenum">
              <a:rPr lang="en-US" altLang="zh-CN"/>
              <a:pPr/>
              <a:t>4</a:t>
            </a:fld>
            <a:endParaRPr lang="en-US" altLang="zh-CN"/>
          </a:p>
        </p:txBody>
      </p:sp>
      <p:sp>
        <p:nvSpPr>
          <p:cNvPr id="309320" name="Freeform 72">
            <a:extLst>
              <a:ext uri="{FF2B5EF4-FFF2-40B4-BE49-F238E27FC236}">
                <a16:creationId xmlns:a16="http://schemas.microsoft.com/office/drawing/2014/main" id="{469FD2EB-0BD8-42C9-8A26-DD437A2EB1FC}"/>
              </a:ext>
            </a:extLst>
          </p:cNvPr>
          <p:cNvSpPr>
            <a:spLocks/>
          </p:cNvSpPr>
          <p:nvPr/>
        </p:nvSpPr>
        <p:spPr bwMode="auto">
          <a:xfrm>
            <a:off x="5580063" y="4581525"/>
            <a:ext cx="114300" cy="395288"/>
          </a:xfrm>
          <a:custGeom>
            <a:avLst/>
            <a:gdLst>
              <a:gd name="T0" fmla="*/ 50 w 50"/>
              <a:gd name="T1" fmla="*/ 0 h 340"/>
              <a:gd name="T2" fmla="*/ 4 w 50"/>
              <a:gd name="T3" fmla="*/ 136 h 340"/>
              <a:gd name="T4" fmla="*/ 27 w 50"/>
              <a:gd name="T5" fmla="*/ 340 h 340"/>
            </a:gdLst>
            <a:ahLst/>
            <a:cxnLst>
              <a:cxn ang="0">
                <a:pos x="T0" y="T1"/>
              </a:cxn>
              <a:cxn ang="0">
                <a:pos x="T2" y="T3"/>
              </a:cxn>
              <a:cxn ang="0">
                <a:pos x="T4" y="T5"/>
              </a:cxn>
            </a:cxnLst>
            <a:rect l="0" t="0" r="r" b="b"/>
            <a:pathLst>
              <a:path w="50" h="340">
                <a:moveTo>
                  <a:pt x="50" y="0"/>
                </a:moveTo>
                <a:cubicBezTo>
                  <a:pt x="29" y="39"/>
                  <a:pt x="8" y="79"/>
                  <a:pt x="4" y="136"/>
                </a:cubicBezTo>
                <a:cubicBezTo>
                  <a:pt x="0" y="193"/>
                  <a:pt x="23" y="306"/>
                  <a:pt x="27" y="340"/>
                </a:cubicBezTo>
              </a:path>
            </a:pathLst>
          </a:custGeom>
          <a:noFill/>
          <a:ln w="28575" cap="flat" cmpd="sng">
            <a:solidFill>
              <a:schemeClr val="tx2"/>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309321" name="Freeform 73">
            <a:extLst>
              <a:ext uri="{FF2B5EF4-FFF2-40B4-BE49-F238E27FC236}">
                <a16:creationId xmlns:a16="http://schemas.microsoft.com/office/drawing/2014/main" id="{BD20C37C-60BA-4104-A4C0-7DBECFCCF6AA}"/>
              </a:ext>
            </a:extLst>
          </p:cNvPr>
          <p:cNvSpPr>
            <a:spLocks/>
          </p:cNvSpPr>
          <p:nvPr/>
        </p:nvSpPr>
        <p:spPr bwMode="auto">
          <a:xfrm flipH="1" flipV="1">
            <a:off x="5753100" y="4616450"/>
            <a:ext cx="150813" cy="396875"/>
          </a:xfrm>
          <a:custGeom>
            <a:avLst/>
            <a:gdLst>
              <a:gd name="T0" fmla="*/ 50 w 50"/>
              <a:gd name="T1" fmla="*/ 0 h 340"/>
              <a:gd name="T2" fmla="*/ 4 w 50"/>
              <a:gd name="T3" fmla="*/ 136 h 340"/>
              <a:gd name="T4" fmla="*/ 27 w 50"/>
              <a:gd name="T5" fmla="*/ 340 h 340"/>
            </a:gdLst>
            <a:ahLst/>
            <a:cxnLst>
              <a:cxn ang="0">
                <a:pos x="T0" y="T1"/>
              </a:cxn>
              <a:cxn ang="0">
                <a:pos x="T2" y="T3"/>
              </a:cxn>
              <a:cxn ang="0">
                <a:pos x="T4" y="T5"/>
              </a:cxn>
            </a:cxnLst>
            <a:rect l="0" t="0" r="r" b="b"/>
            <a:pathLst>
              <a:path w="50" h="340">
                <a:moveTo>
                  <a:pt x="50" y="0"/>
                </a:moveTo>
                <a:cubicBezTo>
                  <a:pt x="29" y="39"/>
                  <a:pt x="8" y="79"/>
                  <a:pt x="4" y="136"/>
                </a:cubicBezTo>
                <a:cubicBezTo>
                  <a:pt x="0" y="193"/>
                  <a:pt x="23" y="306"/>
                  <a:pt x="27" y="340"/>
                </a:cubicBezTo>
              </a:path>
            </a:pathLst>
          </a:custGeom>
          <a:noFill/>
          <a:ln w="28575" cap="flat" cmpd="sng">
            <a:solidFill>
              <a:schemeClr val="tx2"/>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309316" name="Freeform 68">
            <a:extLst>
              <a:ext uri="{FF2B5EF4-FFF2-40B4-BE49-F238E27FC236}">
                <a16:creationId xmlns:a16="http://schemas.microsoft.com/office/drawing/2014/main" id="{718A3D5C-B9D8-49B2-8BE8-4C5443B407BE}"/>
              </a:ext>
            </a:extLst>
          </p:cNvPr>
          <p:cNvSpPr>
            <a:spLocks/>
          </p:cNvSpPr>
          <p:nvPr/>
        </p:nvSpPr>
        <p:spPr bwMode="auto">
          <a:xfrm flipH="1" flipV="1">
            <a:off x="7019925" y="4437063"/>
            <a:ext cx="900113" cy="125412"/>
          </a:xfrm>
          <a:custGeom>
            <a:avLst/>
            <a:gdLst>
              <a:gd name="T0" fmla="*/ 0 w 589"/>
              <a:gd name="T1" fmla="*/ 79 h 79"/>
              <a:gd name="T2" fmla="*/ 181 w 589"/>
              <a:gd name="T3" fmla="*/ 11 h 79"/>
              <a:gd name="T4" fmla="*/ 362 w 589"/>
              <a:gd name="T5" fmla="*/ 11 h 79"/>
              <a:gd name="T6" fmla="*/ 589 w 589"/>
              <a:gd name="T7" fmla="*/ 79 h 79"/>
            </a:gdLst>
            <a:ahLst/>
            <a:cxnLst>
              <a:cxn ang="0">
                <a:pos x="T0" y="T1"/>
              </a:cxn>
              <a:cxn ang="0">
                <a:pos x="T2" y="T3"/>
              </a:cxn>
              <a:cxn ang="0">
                <a:pos x="T4" y="T5"/>
              </a:cxn>
              <a:cxn ang="0">
                <a:pos x="T6" y="T7"/>
              </a:cxn>
            </a:cxnLst>
            <a:rect l="0" t="0" r="r" b="b"/>
            <a:pathLst>
              <a:path w="589" h="79">
                <a:moveTo>
                  <a:pt x="0" y="79"/>
                </a:moveTo>
                <a:cubicBezTo>
                  <a:pt x="60" y="50"/>
                  <a:pt x="121" y="22"/>
                  <a:pt x="181" y="11"/>
                </a:cubicBezTo>
                <a:cubicBezTo>
                  <a:pt x="241" y="0"/>
                  <a:pt x="294" y="0"/>
                  <a:pt x="362" y="11"/>
                </a:cubicBezTo>
                <a:cubicBezTo>
                  <a:pt x="430" y="22"/>
                  <a:pt x="551" y="68"/>
                  <a:pt x="589" y="79"/>
                </a:cubicBezTo>
              </a:path>
            </a:pathLst>
          </a:custGeom>
          <a:noFill/>
          <a:ln w="28575" cap="flat" cmpd="sng">
            <a:solidFill>
              <a:schemeClr val="tx2"/>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309315" name="Freeform 67">
            <a:extLst>
              <a:ext uri="{FF2B5EF4-FFF2-40B4-BE49-F238E27FC236}">
                <a16:creationId xmlns:a16="http://schemas.microsoft.com/office/drawing/2014/main" id="{D1BF1B03-FFFF-41E6-B6D3-F39ECBDC67CC}"/>
              </a:ext>
            </a:extLst>
          </p:cNvPr>
          <p:cNvSpPr>
            <a:spLocks/>
          </p:cNvSpPr>
          <p:nvPr/>
        </p:nvSpPr>
        <p:spPr bwMode="auto">
          <a:xfrm>
            <a:off x="6911975" y="4184650"/>
            <a:ext cx="900113" cy="125413"/>
          </a:xfrm>
          <a:custGeom>
            <a:avLst/>
            <a:gdLst>
              <a:gd name="T0" fmla="*/ 0 w 589"/>
              <a:gd name="T1" fmla="*/ 79 h 79"/>
              <a:gd name="T2" fmla="*/ 181 w 589"/>
              <a:gd name="T3" fmla="*/ 11 h 79"/>
              <a:gd name="T4" fmla="*/ 362 w 589"/>
              <a:gd name="T5" fmla="*/ 11 h 79"/>
              <a:gd name="T6" fmla="*/ 589 w 589"/>
              <a:gd name="T7" fmla="*/ 79 h 79"/>
            </a:gdLst>
            <a:ahLst/>
            <a:cxnLst>
              <a:cxn ang="0">
                <a:pos x="T0" y="T1"/>
              </a:cxn>
              <a:cxn ang="0">
                <a:pos x="T2" y="T3"/>
              </a:cxn>
              <a:cxn ang="0">
                <a:pos x="T4" y="T5"/>
              </a:cxn>
              <a:cxn ang="0">
                <a:pos x="T6" y="T7"/>
              </a:cxn>
            </a:cxnLst>
            <a:rect l="0" t="0" r="r" b="b"/>
            <a:pathLst>
              <a:path w="589" h="79">
                <a:moveTo>
                  <a:pt x="0" y="79"/>
                </a:moveTo>
                <a:cubicBezTo>
                  <a:pt x="60" y="50"/>
                  <a:pt x="121" y="22"/>
                  <a:pt x="181" y="11"/>
                </a:cubicBezTo>
                <a:cubicBezTo>
                  <a:pt x="241" y="0"/>
                  <a:pt x="294" y="0"/>
                  <a:pt x="362" y="11"/>
                </a:cubicBezTo>
                <a:cubicBezTo>
                  <a:pt x="430" y="22"/>
                  <a:pt x="551" y="68"/>
                  <a:pt x="589" y="79"/>
                </a:cubicBezTo>
              </a:path>
            </a:pathLst>
          </a:custGeom>
          <a:noFill/>
          <a:ln w="28575" cap="flat" cmpd="sng">
            <a:solidFill>
              <a:schemeClr val="tx2"/>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309313" name="Freeform 65">
            <a:extLst>
              <a:ext uri="{FF2B5EF4-FFF2-40B4-BE49-F238E27FC236}">
                <a16:creationId xmlns:a16="http://schemas.microsoft.com/office/drawing/2014/main" id="{8A46B88B-3D8D-41C7-83A0-1D53B2F11904}"/>
              </a:ext>
            </a:extLst>
          </p:cNvPr>
          <p:cNvSpPr>
            <a:spLocks/>
          </p:cNvSpPr>
          <p:nvPr/>
        </p:nvSpPr>
        <p:spPr bwMode="auto">
          <a:xfrm flipH="1">
            <a:off x="7559675" y="4652963"/>
            <a:ext cx="433388" cy="1116012"/>
          </a:xfrm>
          <a:custGeom>
            <a:avLst/>
            <a:gdLst>
              <a:gd name="T0" fmla="*/ 0 w 250"/>
              <a:gd name="T1" fmla="*/ 0 h 658"/>
              <a:gd name="T2" fmla="*/ 91 w 250"/>
              <a:gd name="T3" fmla="*/ 363 h 658"/>
              <a:gd name="T4" fmla="*/ 250 w 250"/>
              <a:gd name="T5" fmla="*/ 658 h 658"/>
            </a:gdLst>
            <a:ahLst/>
            <a:cxnLst>
              <a:cxn ang="0">
                <a:pos x="T0" y="T1"/>
              </a:cxn>
              <a:cxn ang="0">
                <a:pos x="T2" y="T3"/>
              </a:cxn>
              <a:cxn ang="0">
                <a:pos x="T4" y="T5"/>
              </a:cxn>
            </a:cxnLst>
            <a:rect l="0" t="0" r="r" b="b"/>
            <a:pathLst>
              <a:path w="250" h="658">
                <a:moveTo>
                  <a:pt x="0" y="0"/>
                </a:moveTo>
                <a:cubicBezTo>
                  <a:pt x="24" y="126"/>
                  <a:pt x="49" y="253"/>
                  <a:pt x="91" y="363"/>
                </a:cubicBezTo>
                <a:cubicBezTo>
                  <a:pt x="133" y="473"/>
                  <a:pt x="220" y="605"/>
                  <a:pt x="250" y="658"/>
                </a:cubicBezTo>
              </a:path>
            </a:pathLst>
          </a:custGeom>
          <a:noFill/>
          <a:ln w="28575" cap="flat" cmpd="sng">
            <a:solidFill>
              <a:schemeClr val="tx2"/>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309314" name="Freeform 66">
            <a:extLst>
              <a:ext uri="{FF2B5EF4-FFF2-40B4-BE49-F238E27FC236}">
                <a16:creationId xmlns:a16="http://schemas.microsoft.com/office/drawing/2014/main" id="{E2CA9A02-7BF3-4BDB-94F8-8788FDACAF95}"/>
              </a:ext>
            </a:extLst>
          </p:cNvPr>
          <p:cNvSpPr>
            <a:spLocks/>
          </p:cNvSpPr>
          <p:nvPr/>
        </p:nvSpPr>
        <p:spPr bwMode="auto">
          <a:xfrm flipV="1">
            <a:off x="7488238" y="4616450"/>
            <a:ext cx="395287" cy="1079500"/>
          </a:xfrm>
          <a:custGeom>
            <a:avLst/>
            <a:gdLst>
              <a:gd name="T0" fmla="*/ 0 w 250"/>
              <a:gd name="T1" fmla="*/ 0 h 658"/>
              <a:gd name="T2" fmla="*/ 91 w 250"/>
              <a:gd name="T3" fmla="*/ 363 h 658"/>
              <a:gd name="T4" fmla="*/ 250 w 250"/>
              <a:gd name="T5" fmla="*/ 658 h 658"/>
            </a:gdLst>
            <a:ahLst/>
            <a:cxnLst>
              <a:cxn ang="0">
                <a:pos x="T0" y="T1"/>
              </a:cxn>
              <a:cxn ang="0">
                <a:pos x="T2" y="T3"/>
              </a:cxn>
              <a:cxn ang="0">
                <a:pos x="T4" y="T5"/>
              </a:cxn>
            </a:cxnLst>
            <a:rect l="0" t="0" r="r" b="b"/>
            <a:pathLst>
              <a:path w="250" h="658">
                <a:moveTo>
                  <a:pt x="0" y="0"/>
                </a:moveTo>
                <a:cubicBezTo>
                  <a:pt x="24" y="126"/>
                  <a:pt x="49" y="253"/>
                  <a:pt x="91" y="363"/>
                </a:cubicBezTo>
                <a:cubicBezTo>
                  <a:pt x="133" y="473"/>
                  <a:pt x="220" y="605"/>
                  <a:pt x="250" y="658"/>
                </a:cubicBezTo>
              </a:path>
            </a:pathLst>
          </a:custGeom>
          <a:noFill/>
          <a:ln w="28575" cap="flat" cmpd="sng">
            <a:solidFill>
              <a:schemeClr val="tx2"/>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309311" name="Freeform 63">
            <a:extLst>
              <a:ext uri="{FF2B5EF4-FFF2-40B4-BE49-F238E27FC236}">
                <a16:creationId xmlns:a16="http://schemas.microsoft.com/office/drawing/2014/main" id="{3C2E254B-101B-40D7-8DEF-51E873F06612}"/>
              </a:ext>
            </a:extLst>
          </p:cNvPr>
          <p:cNvSpPr>
            <a:spLocks/>
          </p:cNvSpPr>
          <p:nvPr/>
        </p:nvSpPr>
        <p:spPr bwMode="auto">
          <a:xfrm>
            <a:off x="6802438" y="4652963"/>
            <a:ext cx="433387" cy="1116012"/>
          </a:xfrm>
          <a:custGeom>
            <a:avLst/>
            <a:gdLst>
              <a:gd name="T0" fmla="*/ 0 w 250"/>
              <a:gd name="T1" fmla="*/ 0 h 658"/>
              <a:gd name="T2" fmla="*/ 91 w 250"/>
              <a:gd name="T3" fmla="*/ 363 h 658"/>
              <a:gd name="T4" fmla="*/ 250 w 250"/>
              <a:gd name="T5" fmla="*/ 658 h 658"/>
            </a:gdLst>
            <a:ahLst/>
            <a:cxnLst>
              <a:cxn ang="0">
                <a:pos x="T0" y="T1"/>
              </a:cxn>
              <a:cxn ang="0">
                <a:pos x="T2" y="T3"/>
              </a:cxn>
              <a:cxn ang="0">
                <a:pos x="T4" y="T5"/>
              </a:cxn>
            </a:cxnLst>
            <a:rect l="0" t="0" r="r" b="b"/>
            <a:pathLst>
              <a:path w="250" h="658">
                <a:moveTo>
                  <a:pt x="0" y="0"/>
                </a:moveTo>
                <a:cubicBezTo>
                  <a:pt x="24" y="126"/>
                  <a:pt x="49" y="253"/>
                  <a:pt x="91" y="363"/>
                </a:cubicBezTo>
                <a:cubicBezTo>
                  <a:pt x="133" y="473"/>
                  <a:pt x="220" y="605"/>
                  <a:pt x="250" y="658"/>
                </a:cubicBezTo>
              </a:path>
            </a:pathLst>
          </a:custGeom>
          <a:noFill/>
          <a:ln w="28575" cap="flat" cmpd="sng">
            <a:solidFill>
              <a:schemeClr val="tx2"/>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309312" name="Freeform 64">
            <a:extLst>
              <a:ext uri="{FF2B5EF4-FFF2-40B4-BE49-F238E27FC236}">
                <a16:creationId xmlns:a16="http://schemas.microsoft.com/office/drawing/2014/main" id="{3451CEAB-1475-4151-9C60-D86E043FAF74}"/>
              </a:ext>
            </a:extLst>
          </p:cNvPr>
          <p:cNvSpPr>
            <a:spLocks/>
          </p:cNvSpPr>
          <p:nvPr/>
        </p:nvSpPr>
        <p:spPr bwMode="auto">
          <a:xfrm flipH="1" flipV="1">
            <a:off x="6911975" y="4581525"/>
            <a:ext cx="395288" cy="1079500"/>
          </a:xfrm>
          <a:custGeom>
            <a:avLst/>
            <a:gdLst>
              <a:gd name="T0" fmla="*/ 0 w 250"/>
              <a:gd name="T1" fmla="*/ 0 h 658"/>
              <a:gd name="T2" fmla="*/ 91 w 250"/>
              <a:gd name="T3" fmla="*/ 363 h 658"/>
              <a:gd name="T4" fmla="*/ 250 w 250"/>
              <a:gd name="T5" fmla="*/ 658 h 658"/>
            </a:gdLst>
            <a:ahLst/>
            <a:cxnLst>
              <a:cxn ang="0">
                <a:pos x="T0" y="T1"/>
              </a:cxn>
              <a:cxn ang="0">
                <a:pos x="T2" y="T3"/>
              </a:cxn>
              <a:cxn ang="0">
                <a:pos x="T4" y="T5"/>
              </a:cxn>
            </a:cxnLst>
            <a:rect l="0" t="0" r="r" b="b"/>
            <a:pathLst>
              <a:path w="250" h="658">
                <a:moveTo>
                  <a:pt x="0" y="0"/>
                </a:moveTo>
                <a:cubicBezTo>
                  <a:pt x="24" y="126"/>
                  <a:pt x="49" y="253"/>
                  <a:pt x="91" y="363"/>
                </a:cubicBezTo>
                <a:cubicBezTo>
                  <a:pt x="133" y="473"/>
                  <a:pt x="220" y="605"/>
                  <a:pt x="250" y="658"/>
                </a:cubicBezTo>
              </a:path>
            </a:pathLst>
          </a:custGeom>
          <a:noFill/>
          <a:ln w="28575" cap="flat" cmpd="sng">
            <a:solidFill>
              <a:schemeClr val="tx2"/>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309255" name="Line 7">
            <a:extLst>
              <a:ext uri="{FF2B5EF4-FFF2-40B4-BE49-F238E27FC236}">
                <a16:creationId xmlns:a16="http://schemas.microsoft.com/office/drawing/2014/main" id="{99424A3C-168C-4E93-A28A-DE9D0996637A}"/>
              </a:ext>
            </a:extLst>
          </p:cNvPr>
          <p:cNvSpPr>
            <a:spLocks noChangeShapeType="1"/>
          </p:cNvSpPr>
          <p:nvPr/>
        </p:nvSpPr>
        <p:spPr bwMode="auto">
          <a:xfrm>
            <a:off x="3810000" y="4572000"/>
            <a:ext cx="38100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56" name="Line 8">
            <a:extLst>
              <a:ext uri="{FF2B5EF4-FFF2-40B4-BE49-F238E27FC236}">
                <a16:creationId xmlns:a16="http://schemas.microsoft.com/office/drawing/2014/main" id="{2ABCE013-1BF2-4424-8AA4-AC0CB1355463}"/>
              </a:ext>
            </a:extLst>
          </p:cNvPr>
          <p:cNvSpPr>
            <a:spLocks noChangeShapeType="1"/>
          </p:cNvSpPr>
          <p:nvPr/>
        </p:nvSpPr>
        <p:spPr bwMode="auto">
          <a:xfrm flipH="1">
            <a:off x="3962400" y="5257800"/>
            <a:ext cx="15240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57" name="Line 9">
            <a:extLst>
              <a:ext uri="{FF2B5EF4-FFF2-40B4-BE49-F238E27FC236}">
                <a16:creationId xmlns:a16="http://schemas.microsoft.com/office/drawing/2014/main" id="{DB69835D-BAE4-41A0-B41E-653A0B089C5F}"/>
              </a:ext>
            </a:extLst>
          </p:cNvPr>
          <p:cNvSpPr>
            <a:spLocks noChangeShapeType="1"/>
          </p:cNvSpPr>
          <p:nvPr/>
        </p:nvSpPr>
        <p:spPr bwMode="auto">
          <a:xfrm>
            <a:off x="4267200" y="5257800"/>
            <a:ext cx="22860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58" name="Line 10">
            <a:extLst>
              <a:ext uri="{FF2B5EF4-FFF2-40B4-BE49-F238E27FC236}">
                <a16:creationId xmlns:a16="http://schemas.microsoft.com/office/drawing/2014/main" id="{C7572001-7F8C-4667-B45B-F4FCEE35BAAE}"/>
              </a:ext>
            </a:extLst>
          </p:cNvPr>
          <p:cNvSpPr>
            <a:spLocks noChangeShapeType="1"/>
          </p:cNvSpPr>
          <p:nvPr/>
        </p:nvSpPr>
        <p:spPr bwMode="auto">
          <a:xfrm flipH="1">
            <a:off x="3200400" y="4572000"/>
            <a:ext cx="304800" cy="3810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59" name="Line 11">
            <a:extLst>
              <a:ext uri="{FF2B5EF4-FFF2-40B4-BE49-F238E27FC236}">
                <a16:creationId xmlns:a16="http://schemas.microsoft.com/office/drawing/2014/main" id="{38E8AFEB-70C8-430E-BAE1-131A260E0A07}"/>
              </a:ext>
            </a:extLst>
          </p:cNvPr>
          <p:cNvSpPr>
            <a:spLocks noChangeShapeType="1"/>
          </p:cNvSpPr>
          <p:nvPr/>
        </p:nvSpPr>
        <p:spPr bwMode="auto">
          <a:xfrm>
            <a:off x="3124200" y="5257800"/>
            <a:ext cx="15240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60" name="Line 12">
            <a:extLst>
              <a:ext uri="{FF2B5EF4-FFF2-40B4-BE49-F238E27FC236}">
                <a16:creationId xmlns:a16="http://schemas.microsoft.com/office/drawing/2014/main" id="{402FC57E-AAC8-4CE6-B9B1-39474449BD26}"/>
              </a:ext>
            </a:extLst>
          </p:cNvPr>
          <p:cNvSpPr>
            <a:spLocks noChangeShapeType="1"/>
          </p:cNvSpPr>
          <p:nvPr/>
        </p:nvSpPr>
        <p:spPr bwMode="auto">
          <a:xfrm flipH="1">
            <a:off x="2667000" y="5257800"/>
            <a:ext cx="30480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61" name="Line 13">
            <a:extLst>
              <a:ext uri="{FF2B5EF4-FFF2-40B4-BE49-F238E27FC236}">
                <a16:creationId xmlns:a16="http://schemas.microsoft.com/office/drawing/2014/main" id="{40A9CE69-66B4-40C1-B7D2-A3E59D36A637}"/>
              </a:ext>
            </a:extLst>
          </p:cNvPr>
          <p:cNvSpPr>
            <a:spLocks noChangeShapeType="1"/>
          </p:cNvSpPr>
          <p:nvPr/>
        </p:nvSpPr>
        <p:spPr bwMode="auto">
          <a:xfrm>
            <a:off x="990600" y="5181600"/>
            <a:ext cx="381000" cy="6096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62" name="Line 14">
            <a:extLst>
              <a:ext uri="{FF2B5EF4-FFF2-40B4-BE49-F238E27FC236}">
                <a16:creationId xmlns:a16="http://schemas.microsoft.com/office/drawing/2014/main" id="{4CCDB5FD-7136-4966-8153-451ABDD42E43}"/>
              </a:ext>
            </a:extLst>
          </p:cNvPr>
          <p:cNvSpPr>
            <a:spLocks noChangeShapeType="1"/>
          </p:cNvSpPr>
          <p:nvPr/>
        </p:nvSpPr>
        <p:spPr bwMode="auto">
          <a:xfrm>
            <a:off x="1524000" y="4419600"/>
            <a:ext cx="381000" cy="6096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63" name="Line 15">
            <a:extLst>
              <a:ext uri="{FF2B5EF4-FFF2-40B4-BE49-F238E27FC236}">
                <a16:creationId xmlns:a16="http://schemas.microsoft.com/office/drawing/2014/main" id="{0DBEA16D-69C7-4FF5-9F7C-8AC0EBA107C9}"/>
              </a:ext>
            </a:extLst>
          </p:cNvPr>
          <p:cNvSpPr>
            <a:spLocks noChangeShapeType="1"/>
          </p:cNvSpPr>
          <p:nvPr/>
        </p:nvSpPr>
        <p:spPr bwMode="auto">
          <a:xfrm flipH="1">
            <a:off x="1524000" y="5181600"/>
            <a:ext cx="381000" cy="6096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64" name="Line 16">
            <a:extLst>
              <a:ext uri="{FF2B5EF4-FFF2-40B4-BE49-F238E27FC236}">
                <a16:creationId xmlns:a16="http://schemas.microsoft.com/office/drawing/2014/main" id="{0836C8F4-6F44-4774-8FD9-161F0A0ADAFA}"/>
              </a:ext>
            </a:extLst>
          </p:cNvPr>
          <p:cNvSpPr>
            <a:spLocks noChangeShapeType="1"/>
          </p:cNvSpPr>
          <p:nvPr/>
        </p:nvSpPr>
        <p:spPr bwMode="auto">
          <a:xfrm flipH="1">
            <a:off x="990600" y="4419600"/>
            <a:ext cx="381000" cy="6096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65" name="Line 17">
            <a:extLst>
              <a:ext uri="{FF2B5EF4-FFF2-40B4-BE49-F238E27FC236}">
                <a16:creationId xmlns:a16="http://schemas.microsoft.com/office/drawing/2014/main" id="{E26F8811-44C1-4D1D-BC47-DD6B32C4E7A0}"/>
              </a:ext>
            </a:extLst>
          </p:cNvPr>
          <p:cNvSpPr>
            <a:spLocks noChangeShapeType="1"/>
          </p:cNvSpPr>
          <p:nvPr/>
        </p:nvSpPr>
        <p:spPr bwMode="auto">
          <a:xfrm>
            <a:off x="1066800" y="5105400"/>
            <a:ext cx="8382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66" name="Line 18">
            <a:extLst>
              <a:ext uri="{FF2B5EF4-FFF2-40B4-BE49-F238E27FC236}">
                <a16:creationId xmlns:a16="http://schemas.microsoft.com/office/drawing/2014/main" id="{B10CD6DB-5794-426A-97DB-468F245A1646}"/>
              </a:ext>
            </a:extLst>
          </p:cNvPr>
          <p:cNvSpPr>
            <a:spLocks noChangeShapeType="1"/>
          </p:cNvSpPr>
          <p:nvPr/>
        </p:nvSpPr>
        <p:spPr bwMode="auto">
          <a:xfrm>
            <a:off x="1447800" y="4495800"/>
            <a:ext cx="0" cy="13716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67" name="Rectangle 19">
            <a:extLst>
              <a:ext uri="{FF2B5EF4-FFF2-40B4-BE49-F238E27FC236}">
                <a16:creationId xmlns:a16="http://schemas.microsoft.com/office/drawing/2014/main" id="{A0051CA0-8183-4201-9250-283C42B827D9}"/>
              </a:ext>
            </a:extLst>
          </p:cNvPr>
          <p:cNvSpPr>
            <a:spLocks noGrp="1" noChangeArrowheads="1"/>
          </p:cNvSpPr>
          <p:nvPr>
            <p:ph type="title"/>
          </p:nvPr>
        </p:nvSpPr>
        <p:spPr/>
        <p:txBody>
          <a:bodyPr/>
          <a:lstStyle/>
          <a:p>
            <a:pPr algn="just"/>
            <a:r>
              <a:rPr lang="en-US" altLang="zh-CN">
                <a:ea typeface="仿宋_GB2312" pitchFamily="49" charset="-122"/>
              </a:rPr>
              <a:t>   </a:t>
            </a:r>
          </a:p>
        </p:txBody>
      </p:sp>
      <p:sp>
        <p:nvSpPr>
          <p:cNvPr id="309268" name="Rectangle 20">
            <a:extLst>
              <a:ext uri="{FF2B5EF4-FFF2-40B4-BE49-F238E27FC236}">
                <a16:creationId xmlns:a16="http://schemas.microsoft.com/office/drawing/2014/main" id="{05B834C6-D5EC-4D7B-8BFB-D91F0440FC96}"/>
              </a:ext>
            </a:extLst>
          </p:cNvPr>
          <p:cNvSpPr>
            <a:spLocks noGrp="1" noChangeArrowheads="1"/>
          </p:cNvSpPr>
          <p:nvPr>
            <p:ph type="body" idx="1"/>
          </p:nvPr>
        </p:nvSpPr>
        <p:spPr>
          <a:xfrm>
            <a:off x="563563" y="820738"/>
            <a:ext cx="8077200" cy="3508375"/>
          </a:xfrm>
        </p:spPr>
        <p:txBody>
          <a:bodyPr/>
          <a:lstStyle/>
          <a:p>
            <a:pPr>
              <a:lnSpc>
                <a:spcPct val="105000"/>
              </a:lnSpc>
              <a:spcBef>
                <a:spcPct val="10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有向图与无向图</a:t>
            </a:r>
            <a:r>
              <a:rPr lang="zh-CN" altLang="en-US" sz="3000" b="1">
                <a:latin typeface="Times New Roman" panose="02020603050405020304" pitchFamily="18" charset="0"/>
                <a:ea typeface="仿宋_GB2312" pitchFamily="49" charset="-122"/>
              </a:rPr>
              <a:t>   在有向图中，顶点对 </a:t>
            </a:r>
            <a:r>
              <a:rPr lang="en-US" altLang="zh-CN" sz="3000" b="1">
                <a:latin typeface="Times New Roman" panose="02020603050405020304" pitchFamily="18" charset="0"/>
                <a:ea typeface="仿宋_GB2312" pitchFamily="49" charset="-122"/>
              </a:rPr>
              <a:t>&lt;x, y&gt; </a:t>
            </a:r>
            <a:r>
              <a:rPr lang="zh-CN" altLang="en-US" sz="3000" b="1">
                <a:latin typeface="Times New Roman" panose="02020603050405020304" pitchFamily="18" charset="0"/>
                <a:ea typeface="仿宋_GB2312" pitchFamily="49" charset="-122"/>
              </a:rPr>
              <a:t>是有序的。在无向图中，顶点对</a:t>
            </a:r>
            <a:r>
              <a:rPr lang="en-US" altLang="zh-CN" sz="3000" b="1">
                <a:latin typeface="Times New Roman" panose="02020603050405020304" pitchFamily="18" charset="0"/>
                <a:ea typeface="仿宋_GB2312" pitchFamily="49" charset="-122"/>
              </a:rPr>
              <a:t>(x, y)</a:t>
            </a:r>
            <a:r>
              <a:rPr lang="zh-CN" altLang="en-US" sz="3000" b="1">
                <a:latin typeface="Times New Roman" panose="02020603050405020304" pitchFamily="18" charset="0"/>
                <a:ea typeface="仿宋_GB2312" pitchFamily="49" charset="-122"/>
              </a:rPr>
              <a:t>是无序的。</a:t>
            </a:r>
          </a:p>
          <a:p>
            <a:pPr>
              <a:lnSpc>
                <a:spcPct val="105000"/>
              </a:lnSpc>
              <a:spcBef>
                <a:spcPct val="10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完全图</a:t>
            </a:r>
            <a:r>
              <a:rPr lang="zh-CN" altLang="en-US" sz="3000" b="1">
                <a:latin typeface="Times New Roman" panose="02020603050405020304" pitchFamily="18" charset="0"/>
                <a:ea typeface="仿宋_GB2312" pitchFamily="49" charset="-122"/>
              </a:rPr>
              <a:t>   若有</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个顶点的无向图有 </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-1)/2</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条边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则此图为完全无向图。有</a:t>
            </a:r>
            <a:r>
              <a:rPr lang="zh-CN" altLang="en-US" sz="3000" b="1">
                <a:solidFill>
                  <a:srgbClr val="00808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个顶点的有向图有</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条边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则此图为完全有向图。</a:t>
            </a:r>
            <a:endParaRPr lang="zh-CN" altLang="en-US" sz="3000">
              <a:latin typeface="Times New Roman" panose="02020603050405020304" pitchFamily="18" charset="0"/>
              <a:ea typeface="仿宋_GB2312" pitchFamily="49" charset="-122"/>
            </a:endParaRPr>
          </a:p>
        </p:txBody>
      </p:sp>
      <p:sp>
        <p:nvSpPr>
          <p:cNvPr id="309269" name="Oval 21">
            <a:extLst>
              <a:ext uri="{FF2B5EF4-FFF2-40B4-BE49-F238E27FC236}">
                <a16:creationId xmlns:a16="http://schemas.microsoft.com/office/drawing/2014/main" id="{82A8A389-0938-443A-85DC-9FB5697B28D6}"/>
              </a:ext>
            </a:extLst>
          </p:cNvPr>
          <p:cNvSpPr>
            <a:spLocks noChangeArrowheads="1"/>
          </p:cNvSpPr>
          <p:nvPr/>
        </p:nvSpPr>
        <p:spPr bwMode="auto">
          <a:xfrm>
            <a:off x="685800" y="4876800"/>
            <a:ext cx="430213"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09270" name="Oval 22">
            <a:extLst>
              <a:ext uri="{FF2B5EF4-FFF2-40B4-BE49-F238E27FC236}">
                <a16:creationId xmlns:a16="http://schemas.microsoft.com/office/drawing/2014/main" id="{408596FD-B2EA-440D-97B1-CAA4D44AA315}"/>
              </a:ext>
            </a:extLst>
          </p:cNvPr>
          <p:cNvSpPr>
            <a:spLocks noChangeArrowheads="1"/>
          </p:cNvSpPr>
          <p:nvPr/>
        </p:nvSpPr>
        <p:spPr bwMode="auto">
          <a:xfrm>
            <a:off x="1752600" y="4876800"/>
            <a:ext cx="4064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09271" name="Oval 23">
            <a:extLst>
              <a:ext uri="{FF2B5EF4-FFF2-40B4-BE49-F238E27FC236}">
                <a16:creationId xmlns:a16="http://schemas.microsoft.com/office/drawing/2014/main" id="{3960E19A-7CF9-410B-A02F-2578CF409A4C}"/>
              </a:ext>
            </a:extLst>
          </p:cNvPr>
          <p:cNvSpPr>
            <a:spLocks noChangeArrowheads="1"/>
          </p:cNvSpPr>
          <p:nvPr/>
        </p:nvSpPr>
        <p:spPr bwMode="auto">
          <a:xfrm>
            <a:off x="1219200" y="4114800"/>
            <a:ext cx="436563"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09272" name="Oval 24">
            <a:extLst>
              <a:ext uri="{FF2B5EF4-FFF2-40B4-BE49-F238E27FC236}">
                <a16:creationId xmlns:a16="http://schemas.microsoft.com/office/drawing/2014/main" id="{8B494F2E-E975-4A51-BBE9-48A6BFA8A5FC}"/>
              </a:ext>
            </a:extLst>
          </p:cNvPr>
          <p:cNvSpPr>
            <a:spLocks noChangeArrowheads="1"/>
          </p:cNvSpPr>
          <p:nvPr/>
        </p:nvSpPr>
        <p:spPr bwMode="auto">
          <a:xfrm>
            <a:off x="1219200" y="5638800"/>
            <a:ext cx="436563"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09273" name="Oval 25">
            <a:extLst>
              <a:ext uri="{FF2B5EF4-FFF2-40B4-BE49-F238E27FC236}">
                <a16:creationId xmlns:a16="http://schemas.microsoft.com/office/drawing/2014/main" id="{600E8E4C-5368-453B-B7BF-74EBC1C5E8A1}"/>
              </a:ext>
            </a:extLst>
          </p:cNvPr>
          <p:cNvSpPr>
            <a:spLocks noChangeArrowheads="1"/>
          </p:cNvSpPr>
          <p:nvPr/>
        </p:nvSpPr>
        <p:spPr bwMode="auto">
          <a:xfrm>
            <a:off x="2519363" y="5635625"/>
            <a:ext cx="3968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09274" name="Oval 26">
            <a:extLst>
              <a:ext uri="{FF2B5EF4-FFF2-40B4-BE49-F238E27FC236}">
                <a16:creationId xmlns:a16="http://schemas.microsoft.com/office/drawing/2014/main" id="{515ACC44-B812-4684-9BDD-1CBCC5FF331D}"/>
              </a:ext>
            </a:extLst>
          </p:cNvPr>
          <p:cNvSpPr>
            <a:spLocks noChangeArrowheads="1"/>
          </p:cNvSpPr>
          <p:nvPr/>
        </p:nvSpPr>
        <p:spPr bwMode="auto">
          <a:xfrm>
            <a:off x="3048000" y="5638800"/>
            <a:ext cx="407988"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09275" name="Oval 27">
            <a:extLst>
              <a:ext uri="{FF2B5EF4-FFF2-40B4-BE49-F238E27FC236}">
                <a16:creationId xmlns:a16="http://schemas.microsoft.com/office/drawing/2014/main" id="{223F887C-0833-4FD3-BD9E-1E2D00501267}"/>
              </a:ext>
            </a:extLst>
          </p:cNvPr>
          <p:cNvSpPr>
            <a:spLocks noChangeArrowheads="1"/>
          </p:cNvSpPr>
          <p:nvPr/>
        </p:nvSpPr>
        <p:spPr bwMode="auto">
          <a:xfrm>
            <a:off x="3708400" y="5638800"/>
            <a:ext cx="4064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09276" name="Oval 28">
            <a:extLst>
              <a:ext uri="{FF2B5EF4-FFF2-40B4-BE49-F238E27FC236}">
                <a16:creationId xmlns:a16="http://schemas.microsoft.com/office/drawing/2014/main" id="{B1E815C4-88CF-4DED-85FC-311302FB995C}"/>
              </a:ext>
            </a:extLst>
          </p:cNvPr>
          <p:cNvSpPr>
            <a:spLocks noChangeArrowheads="1"/>
          </p:cNvSpPr>
          <p:nvPr/>
        </p:nvSpPr>
        <p:spPr bwMode="auto">
          <a:xfrm>
            <a:off x="4267200" y="5638800"/>
            <a:ext cx="41275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09277" name="Oval 29">
            <a:extLst>
              <a:ext uri="{FF2B5EF4-FFF2-40B4-BE49-F238E27FC236}">
                <a16:creationId xmlns:a16="http://schemas.microsoft.com/office/drawing/2014/main" id="{2EB8D30D-0F3F-49B6-934B-592DE34DC90D}"/>
              </a:ext>
            </a:extLst>
          </p:cNvPr>
          <p:cNvSpPr>
            <a:spLocks noChangeArrowheads="1"/>
          </p:cNvSpPr>
          <p:nvPr/>
        </p:nvSpPr>
        <p:spPr bwMode="auto">
          <a:xfrm>
            <a:off x="2843213" y="4876800"/>
            <a:ext cx="433387"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09278" name="Oval 30">
            <a:extLst>
              <a:ext uri="{FF2B5EF4-FFF2-40B4-BE49-F238E27FC236}">
                <a16:creationId xmlns:a16="http://schemas.microsoft.com/office/drawing/2014/main" id="{4B8B6BFF-1B36-4A2D-B538-D3F77BFC498F}"/>
              </a:ext>
            </a:extLst>
          </p:cNvPr>
          <p:cNvSpPr>
            <a:spLocks noChangeArrowheads="1"/>
          </p:cNvSpPr>
          <p:nvPr/>
        </p:nvSpPr>
        <p:spPr bwMode="auto">
          <a:xfrm>
            <a:off x="3968750" y="4876800"/>
            <a:ext cx="423863"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09279" name="Oval 31">
            <a:extLst>
              <a:ext uri="{FF2B5EF4-FFF2-40B4-BE49-F238E27FC236}">
                <a16:creationId xmlns:a16="http://schemas.microsoft.com/office/drawing/2014/main" id="{5014191F-D7AF-47FF-A5C8-C3789F3B11D4}"/>
              </a:ext>
            </a:extLst>
          </p:cNvPr>
          <p:cNvSpPr>
            <a:spLocks noChangeArrowheads="1"/>
          </p:cNvSpPr>
          <p:nvPr/>
        </p:nvSpPr>
        <p:spPr bwMode="auto">
          <a:xfrm>
            <a:off x="3429000" y="4191000"/>
            <a:ext cx="4222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09280" name="Oval 32">
            <a:extLst>
              <a:ext uri="{FF2B5EF4-FFF2-40B4-BE49-F238E27FC236}">
                <a16:creationId xmlns:a16="http://schemas.microsoft.com/office/drawing/2014/main" id="{4BCA230D-11A2-4303-BE50-8AEA9D76CBD6}"/>
              </a:ext>
            </a:extLst>
          </p:cNvPr>
          <p:cNvSpPr>
            <a:spLocks noChangeArrowheads="1"/>
          </p:cNvSpPr>
          <p:nvPr/>
        </p:nvSpPr>
        <p:spPr bwMode="auto">
          <a:xfrm>
            <a:off x="5508625" y="419100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09281" name="Oval 33">
            <a:extLst>
              <a:ext uri="{FF2B5EF4-FFF2-40B4-BE49-F238E27FC236}">
                <a16:creationId xmlns:a16="http://schemas.microsoft.com/office/drawing/2014/main" id="{54730EEF-7E8E-44BA-B236-FCD714F7FB8A}"/>
              </a:ext>
            </a:extLst>
          </p:cNvPr>
          <p:cNvSpPr>
            <a:spLocks noChangeArrowheads="1"/>
          </p:cNvSpPr>
          <p:nvPr/>
        </p:nvSpPr>
        <p:spPr bwMode="auto">
          <a:xfrm>
            <a:off x="5508625" y="495300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09282" name="Oval 34">
            <a:extLst>
              <a:ext uri="{FF2B5EF4-FFF2-40B4-BE49-F238E27FC236}">
                <a16:creationId xmlns:a16="http://schemas.microsoft.com/office/drawing/2014/main" id="{B8A98702-71A8-4E2D-90F3-4E39CB4F12E2}"/>
              </a:ext>
            </a:extLst>
          </p:cNvPr>
          <p:cNvSpPr>
            <a:spLocks noChangeArrowheads="1"/>
          </p:cNvSpPr>
          <p:nvPr/>
        </p:nvSpPr>
        <p:spPr bwMode="auto">
          <a:xfrm>
            <a:off x="5508625" y="563880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09283" name="Line 35">
            <a:extLst>
              <a:ext uri="{FF2B5EF4-FFF2-40B4-BE49-F238E27FC236}">
                <a16:creationId xmlns:a16="http://schemas.microsoft.com/office/drawing/2014/main" id="{84CFAC57-3192-4719-8041-361AE9E8BA48}"/>
              </a:ext>
            </a:extLst>
          </p:cNvPr>
          <p:cNvSpPr>
            <a:spLocks noChangeShapeType="1"/>
          </p:cNvSpPr>
          <p:nvPr/>
        </p:nvSpPr>
        <p:spPr bwMode="auto">
          <a:xfrm>
            <a:off x="5715000" y="5410200"/>
            <a:ext cx="0" cy="228600"/>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84" name="Oval 36">
            <a:extLst>
              <a:ext uri="{FF2B5EF4-FFF2-40B4-BE49-F238E27FC236}">
                <a16:creationId xmlns:a16="http://schemas.microsoft.com/office/drawing/2014/main" id="{CFFD77FC-0842-4EDC-BAF4-6F6FBB6F8827}"/>
              </a:ext>
            </a:extLst>
          </p:cNvPr>
          <p:cNvSpPr>
            <a:spLocks noChangeArrowheads="1"/>
          </p:cNvSpPr>
          <p:nvPr/>
        </p:nvSpPr>
        <p:spPr bwMode="auto">
          <a:xfrm>
            <a:off x="6588125" y="4191000"/>
            <a:ext cx="4222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09285" name="Oval 37">
            <a:extLst>
              <a:ext uri="{FF2B5EF4-FFF2-40B4-BE49-F238E27FC236}">
                <a16:creationId xmlns:a16="http://schemas.microsoft.com/office/drawing/2014/main" id="{4A71A2F5-201B-4B44-B5C9-540404FCB6EF}"/>
              </a:ext>
            </a:extLst>
          </p:cNvPr>
          <p:cNvSpPr>
            <a:spLocks noChangeArrowheads="1"/>
          </p:cNvSpPr>
          <p:nvPr/>
        </p:nvSpPr>
        <p:spPr bwMode="auto">
          <a:xfrm>
            <a:off x="7772400" y="4191000"/>
            <a:ext cx="40005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09286" name="Oval 38">
            <a:extLst>
              <a:ext uri="{FF2B5EF4-FFF2-40B4-BE49-F238E27FC236}">
                <a16:creationId xmlns:a16="http://schemas.microsoft.com/office/drawing/2014/main" id="{884F1DB9-8377-4E55-A983-374C158705A4}"/>
              </a:ext>
            </a:extLst>
          </p:cNvPr>
          <p:cNvSpPr>
            <a:spLocks noChangeArrowheads="1"/>
          </p:cNvSpPr>
          <p:nvPr/>
        </p:nvSpPr>
        <p:spPr bwMode="auto">
          <a:xfrm>
            <a:off x="7200900" y="5638800"/>
            <a:ext cx="4191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09294" name="Text Box 46">
            <a:extLst>
              <a:ext uri="{FF2B5EF4-FFF2-40B4-BE49-F238E27FC236}">
                <a16:creationId xmlns:a16="http://schemas.microsoft.com/office/drawing/2014/main" id="{A75BF7C3-BE4B-419E-8EDE-BFFAFFEE2408}"/>
              </a:ext>
            </a:extLst>
          </p:cNvPr>
          <p:cNvSpPr txBox="1">
            <a:spLocks noChangeArrowheads="1"/>
          </p:cNvSpPr>
          <p:nvPr/>
        </p:nvSpPr>
        <p:spPr bwMode="auto">
          <a:xfrm>
            <a:off x="1258888" y="40862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0</a:t>
            </a:r>
            <a:endParaRPr kumimoji="1" lang="en-US" altLang="zh-CN" sz="2800">
              <a:ea typeface="宋体" panose="02010600030101010101" pitchFamily="2" charset="-122"/>
            </a:endParaRPr>
          </a:p>
        </p:txBody>
      </p:sp>
      <p:sp>
        <p:nvSpPr>
          <p:cNvPr id="309295" name="Text Box 47">
            <a:extLst>
              <a:ext uri="{FF2B5EF4-FFF2-40B4-BE49-F238E27FC236}">
                <a16:creationId xmlns:a16="http://schemas.microsoft.com/office/drawing/2014/main" id="{FF49BD3A-E757-4C77-B15E-244C61036D00}"/>
              </a:ext>
            </a:extLst>
          </p:cNvPr>
          <p:cNvSpPr txBox="1">
            <a:spLocks noChangeArrowheads="1"/>
          </p:cNvSpPr>
          <p:nvPr/>
        </p:nvSpPr>
        <p:spPr bwMode="auto">
          <a:xfrm>
            <a:off x="3455988" y="41624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0</a:t>
            </a:r>
            <a:endParaRPr kumimoji="1" lang="en-US" altLang="zh-CN" sz="2800">
              <a:ea typeface="宋体" panose="02010600030101010101" pitchFamily="2" charset="-122"/>
            </a:endParaRPr>
          </a:p>
        </p:txBody>
      </p:sp>
      <p:sp>
        <p:nvSpPr>
          <p:cNvPr id="309296" name="Text Box 48">
            <a:extLst>
              <a:ext uri="{FF2B5EF4-FFF2-40B4-BE49-F238E27FC236}">
                <a16:creationId xmlns:a16="http://schemas.microsoft.com/office/drawing/2014/main" id="{C86FBEF1-A99B-4539-B484-64055B436137}"/>
              </a:ext>
            </a:extLst>
          </p:cNvPr>
          <p:cNvSpPr txBox="1">
            <a:spLocks noChangeArrowheads="1"/>
          </p:cNvSpPr>
          <p:nvPr/>
        </p:nvSpPr>
        <p:spPr bwMode="auto">
          <a:xfrm>
            <a:off x="5543550" y="41624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0</a:t>
            </a:r>
            <a:endParaRPr kumimoji="1" lang="en-US" altLang="zh-CN" sz="2800">
              <a:ea typeface="宋体" panose="02010600030101010101" pitchFamily="2" charset="-122"/>
            </a:endParaRPr>
          </a:p>
        </p:txBody>
      </p:sp>
      <p:sp>
        <p:nvSpPr>
          <p:cNvPr id="309297" name="Text Box 49">
            <a:extLst>
              <a:ext uri="{FF2B5EF4-FFF2-40B4-BE49-F238E27FC236}">
                <a16:creationId xmlns:a16="http://schemas.microsoft.com/office/drawing/2014/main" id="{76822EC9-203A-4F2B-BCB4-A290EFF93777}"/>
              </a:ext>
            </a:extLst>
          </p:cNvPr>
          <p:cNvSpPr txBox="1">
            <a:spLocks noChangeArrowheads="1"/>
          </p:cNvSpPr>
          <p:nvPr/>
        </p:nvSpPr>
        <p:spPr bwMode="auto">
          <a:xfrm>
            <a:off x="6623050" y="41624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0</a:t>
            </a:r>
            <a:endParaRPr kumimoji="1" lang="en-US" altLang="zh-CN" sz="2800">
              <a:ea typeface="宋体" panose="02010600030101010101" pitchFamily="2" charset="-122"/>
            </a:endParaRPr>
          </a:p>
        </p:txBody>
      </p:sp>
      <p:sp>
        <p:nvSpPr>
          <p:cNvPr id="309298" name="Text Box 50">
            <a:extLst>
              <a:ext uri="{FF2B5EF4-FFF2-40B4-BE49-F238E27FC236}">
                <a16:creationId xmlns:a16="http://schemas.microsoft.com/office/drawing/2014/main" id="{7B7B15DA-B688-4DA6-866C-3A0584536E32}"/>
              </a:ext>
            </a:extLst>
          </p:cNvPr>
          <p:cNvSpPr txBox="1">
            <a:spLocks noChangeArrowheads="1"/>
          </p:cNvSpPr>
          <p:nvPr/>
        </p:nvSpPr>
        <p:spPr bwMode="auto">
          <a:xfrm>
            <a:off x="5543550" y="49053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1</a:t>
            </a:r>
            <a:endParaRPr kumimoji="1" lang="en-US" altLang="zh-CN" sz="2800">
              <a:ea typeface="宋体" panose="02010600030101010101" pitchFamily="2" charset="-122"/>
            </a:endParaRPr>
          </a:p>
        </p:txBody>
      </p:sp>
      <p:sp>
        <p:nvSpPr>
          <p:cNvPr id="309299" name="Text Box 51">
            <a:extLst>
              <a:ext uri="{FF2B5EF4-FFF2-40B4-BE49-F238E27FC236}">
                <a16:creationId xmlns:a16="http://schemas.microsoft.com/office/drawing/2014/main" id="{41064512-2FA1-4C5F-A69C-2E190B3F0016}"/>
              </a:ext>
            </a:extLst>
          </p:cNvPr>
          <p:cNvSpPr txBox="1">
            <a:spLocks noChangeArrowheads="1"/>
          </p:cNvSpPr>
          <p:nvPr/>
        </p:nvSpPr>
        <p:spPr bwMode="auto">
          <a:xfrm>
            <a:off x="7775575" y="41703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1</a:t>
            </a:r>
            <a:endParaRPr kumimoji="1" lang="en-US" altLang="zh-CN" sz="2800">
              <a:ea typeface="宋体" panose="02010600030101010101" pitchFamily="2" charset="-122"/>
            </a:endParaRPr>
          </a:p>
        </p:txBody>
      </p:sp>
      <p:sp>
        <p:nvSpPr>
          <p:cNvPr id="309300" name="Text Box 52">
            <a:extLst>
              <a:ext uri="{FF2B5EF4-FFF2-40B4-BE49-F238E27FC236}">
                <a16:creationId xmlns:a16="http://schemas.microsoft.com/office/drawing/2014/main" id="{A3D7BCCF-8193-4B29-9EF4-B72033891BD1}"/>
              </a:ext>
            </a:extLst>
          </p:cNvPr>
          <p:cNvSpPr txBox="1">
            <a:spLocks noChangeArrowheads="1"/>
          </p:cNvSpPr>
          <p:nvPr/>
        </p:nvSpPr>
        <p:spPr bwMode="auto">
          <a:xfrm>
            <a:off x="719138" y="483393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1</a:t>
            </a:r>
            <a:endParaRPr kumimoji="1" lang="en-US" altLang="zh-CN" sz="2800">
              <a:ea typeface="宋体" panose="02010600030101010101" pitchFamily="2" charset="-122"/>
            </a:endParaRPr>
          </a:p>
        </p:txBody>
      </p:sp>
      <p:sp>
        <p:nvSpPr>
          <p:cNvPr id="309301" name="Text Box 53">
            <a:extLst>
              <a:ext uri="{FF2B5EF4-FFF2-40B4-BE49-F238E27FC236}">
                <a16:creationId xmlns:a16="http://schemas.microsoft.com/office/drawing/2014/main" id="{77CA9BB3-F6F9-43D9-BA42-A1181EA258FE}"/>
              </a:ext>
            </a:extLst>
          </p:cNvPr>
          <p:cNvSpPr txBox="1">
            <a:spLocks noChangeArrowheads="1"/>
          </p:cNvSpPr>
          <p:nvPr/>
        </p:nvSpPr>
        <p:spPr bwMode="auto">
          <a:xfrm>
            <a:off x="2843213" y="483393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1</a:t>
            </a:r>
            <a:endParaRPr kumimoji="1" lang="en-US" altLang="zh-CN" sz="2800">
              <a:ea typeface="宋体" panose="02010600030101010101" pitchFamily="2" charset="-122"/>
            </a:endParaRPr>
          </a:p>
        </p:txBody>
      </p:sp>
      <p:sp>
        <p:nvSpPr>
          <p:cNvPr id="309302" name="Text Box 54">
            <a:extLst>
              <a:ext uri="{FF2B5EF4-FFF2-40B4-BE49-F238E27FC236}">
                <a16:creationId xmlns:a16="http://schemas.microsoft.com/office/drawing/2014/main" id="{26D388FB-DF6F-40C0-B994-9DC51298D495}"/>
              </a:ext>
            </a:extLst>
          </p:cNvPr>
          <p:cNvSpPr txBox="1">
            <a:spLocks noChangeArrowheads="1"/>
          </p:cNvSpPr>
          <p:nvPr/>
        </p:nvSpPr>
        <p:spPr bwMode="auto">
          <a:xfrm>
            <a:off x="1800225" y="48482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2</a:t>
            </a:r>
            <a:endParaRPr kumimoji="1" lang="en-US" altLang="zh-CN" sz="2800">
              <a:ea typeface="宋体" panose="02010600030101010101" pitchFamily="2" charset="-122"/>
            </a:endParaRPr>
          </a:p>
        </p:txBody>
      </p:sp>
      <p:sp>
        <p:nvSpPr>
          <p:cNvPr id="309303" name="Text Box 55">
            <a:extLst>
              <a:ext uri="{FF2B5EF4-FFF2-40B4-BE49-F238E27FC236}">
                <a16:creationId xmlns:a16="http://schemas.microsoft.com/office/drawing/2014/main" id="{E1CD9A85-738C-4132-9AE8-BE8BF96E30D5}"/>
              </a:ext>
            </a:extLst>
          </p:cNvPr>
          <p:cNvSpPr txBox="1">
            <a:spLocks noChangeArrowheads="1"/>
          </p:cNvSpPr>
          <p:nvPr/>
        </p:nvSpPr>
        <p:spPr bwMode="auto">
          <a:xfrm>
            <a:off x="3995738" y="48482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2</a:t>
            </a:r>
            <a:endParaRPr kumimoji="1" lang="en-US" altLang="zh-CN" sz="2800">
              <a:ea typeface="宋体" panose="02010600030101010101" pitchFamily="2" charset="-122"/>
            </a:endParaRPr>
          </a:p>
        </p:txBody>
      </p:sp>
      <p:sp>
        <p:nvSpPr>
          <p:cNvPr id="309304" name="Text Box 56">
            <a:extLst>
              <a:ext uri="{FF2B5EF4-FFF2-40B4-BE49-F238E27FC236}">
                <a16:creationId xmlns:a16="http://schemas.microsoft.com/office/drawing/2014/main" id="{ECB8E9BB-440E-4E47-97F7-8A22F32DE872}"/>
              </a:ext>
            </a:extLst>
          </p:cNvPr>
          <p:cNvSpPr txBox="1">
            <a:spLocks noChangeArrowheads="1"/>
          </p:cNvSpPr>
          <p:nvPr/>
        </p:nvSpPr>
        <p:spPr bwMode="auto">
          <a:xfrm>
            <a:off x="5543550" y="56102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2</a:t>
            </a:r>
            <a:endParaRPr kumimoji="1" lang="en-US" altLang="zh-CN" sz="2800">
              <a:ea typeface="宋体" panose="02010600030101010101" pitchFamily="2" charset="-122"/>
            </a:endParaRPr>
          </a:p>
        </p:txBody>
      </p:sp>
      <p:sp>
        <p:nvSpPr>
          <p:cNvPr id="309305" name="Text Box 57">
            <a:extLst>
              <a:ext uri="{FF2B5EF4-FFF2-40B4-BE49-F238E27FC236}">
                <a16:creationId xmlns:a16="http://schemas.microsoft.com/office/drawing/2014/main" id="{7576FF2B-A4CC-4253-8AAB-133032356E20}"/>
              </a:ext>
            </a:extLst>
          </p:cNvPr>
          <p:cNvSpPr txBox="1">
            <a:spLocks noChangeArrowheads="1"/>
          </p:cNvSpPr>
          <p:nvPr/>
        </p:nvSpPr>
        <p:spPr bwMode="auto">
          <a:xfrm>
            <a:off x="7232650" y="56102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2</a:t>
            </a:r>
            <a:endParaRPr kumimoji="1" lang="en-US" altLang="zh-CN" sz="2800">
              <a:ea typeface="宋体" panose="02010600030101010101" pitchFamily="2" charset="-122"/>
            </a:endParaRPr>
          </a:p>
        </p:txBody>
      </p:sp>
      <p:sp>
        <p:nvSpPr>
          <p:cNvPr id="309306" name="Text Box 58">
            <a:extLst>
              <a:ext uri="{FF2B5EF4-FFF2-40B4-BE49-F238E27FC236}">
                <a16:creationId xmlns:a16="http://schemas.microsoft.com/office/drawing/2014/main" id="{14D4F109-13DF-4026-9345-EF0003B8F464}"/>
              </a:ext>
            </a:extLst>
          </p:cNvPr>
          <p:cNvSpPr txBox="1">
            <a:spLocks noChangeArrowheads="1"/>
          </p:cNvSpPr>
          <p:nvPr/>
        </p:nvSpPr>
        <p:spPr bwMode="auto">
          <a:xfrm>
            <a:off x="4284663" y="56102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6</a:t>
            </a:r>
            <a:endParaRPr kumimoji="1" lang="en-US" altLang="zh-CN" sz="2800">
              <a:ea typeface="宋体" panose="02010600030101010101" pitchFamily="2" charset="-122"/>
            </a:endParaRPr>
          </a:p>
        </p:txBody>
      </p:sp>
      <p:sp>
        <p:nvSpPr>
          <p:cNvPr id="309307" name="Text Box 59">
            <a:extLst>
              <a:ext uri="{FF2B5EF4-FFF2-40B4-BE49-F238E27FC236}">
                <a16:creationId xmlns:a16="http://schemas.microsoft.com/office/drawing/2014/main" id="{68448D91-C955-4DEB-B3D4-8BA81FC1D86B}"/>
              </a:ext>
            </a:extLst>
          </p:cNvPr>
          <p:cNvSpPr txBox="1">
            <a:spLocks noChangeArrowheads="1"/>
          </p:cNvSpPr>
          <p:nvPr/>
        </p:nvSpPr>
        <p:spPr bwMode="auto">
          <a:xfrm>
            <a:off x="3705225" y="56102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5</a:t>
            </a:r>
            <a:endParaRPr kumimoji="1" lang="en-US" altLang="zh-CN" sz="2800">
              <a:ea typeface="宋体" panose="02010600030101010101" pitchFamily="2" charset="-122"/>
            </a:endParaRPr>
          </a:p>
        </p:txBody>
      </p:sp>
      <p:sp>
        <p:nvSpPr>
          <p:cNvPr id="309308" name="Text Box 60">
            <a:extLst>
              <a:ext uri="{FF2B5EF4-FFF2-40B4-BE49-F238E27FC236}">
                <a16:creationId xmlns:a16="http://schemas.microsoft.com/office/drawing/2014/main" id="{F0420E08-4DF1-415E-BBAC-8FB51D51E5D5}"/>
              </a:ext>
            </a:extLst>
          </p:cNvPr>
          <p:cNvSpPr txBox="1">
            <a:spLocks noChangeArrowheads="1"/>
          </p:cNvSpPr>
          <p:nvPr/>
        </p:nvSpPr>
        <p:spPr bwMode="auto">
          <a:xfrm>
            <a:off x="3059113" y="55895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4</a:t>
            </a:r>
            <a:endParaRPr kumimoji="1" lang="en-US" altLang="zh-CN" sz="2800">
              <a:ea typeface="宋体" panose="02010600030101010101" pitchFamily="2" charset="-122"/>
            </a:endParaRPr>
          </a:p>
        </p:txBody>
      </p:sp>
      <p:sp>
        <p:nvSpPr>
          <p:cNvPr id="309309" name="Text Box 61">
            <a:extLst>
              <a:ext uri="{FF2B5EF4-FFF2-40B4-BE49-F238E27FC236}">
                <a16:creationId xmlns:a16="http://schemas.microsoft.com/office/drawing/2014/main" id="{8D159038-A825-429B-8DA4-9CAE15F0842E}"/>
              </a:ext>
            </a:extLst>
          </p:cNvPr>
          <p:cNvSpPr txBox="1">
            <a:spLocks noChangeArrowheads="1"/>
          </p:cNvSpPr>
          <p:nvPr/>
        </p:nvSpPr>
        <p:spPr bwMode="auto">
          <a:xfrm>
            <a:off x="2508250" y="56102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3</a:t>
            </a:r>
            <a:endParaRPr kumimoji="1" lang="en-US" altLang="zh-CN" sz="2800">
              <a:ea typeface="宋体" panose="02010600030101010101" pitchFamily="2" charset="-122"/>
            </a:endParaRPr>
          </a:p>
        </p:txBody>
      </p:sp>
      <p:sp>
        <p:nvSpPr>
          <p:cNvPr id="309310" name="Text Box 62">
            <a:extLst>
              <a:ext uri="{FF2B5EF4-FFF2-40B4-BE49-F238E27FC236}">
                <a16:creationId xmlns:a16="http://schemas.microsoft.com/office/drawing/2014/main" id="{7ABA751E-B124-4DB4-8F8D-1A5E0676A05F}"/>
              </a:ext>
            </a:extLst>
          </p:cNvPr>
          <p:cNvSpPr txBox="1">
            <a:spLocks noChangeArrowheads="1"/>
          </p:cNvSpPr>
          <p:nvPr/>
        </p:nvSpPr>
        <p:spPr bwMode="auto">
          <a:xfrm>
            <a:off x="1258888" y="56102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3</a:t>
            </a:r>
            <a:endParaRPr kumimoji="1" lang="en-US" altLang="zh-CN" sz="2800">
              <a:ea typeface="宋体" panose="02010600030101010101" pitchFamily="2" charset="-122"/>
            </a:endParaRPr>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灯片编号占位符 4">
            <a:extLst>
              <a:ext uri="{FF2B5EF4-FFF2-40B4-BE49-F238E27FC236}">
                <a16:creationId xmlns:a16="http://schemas.microsoft.com/office/drawing/2014/main" id="{B94FCBEE-4F90-4F02-8975-6C9143777C65}"/>
              </a:ext>
            </a:extLst>
          </p:cNvPr>
          <p:cNvSpPr>
            <a:spLocks noGrp="1"/>
          </p:cNvSpPr>
          <p:nvPr>
            <p:ph type="sldNum" sz="quarter" idx="11"/>
          </p:nvPr>
        </p:nvSpPr>
        <p:spPr/>
        <p:txBody>
          <a:bodyPr/>
          <a:lstStyle/>
          <a:p>
            <a:r>
              <a:rPr lang="en-US" altLang="zh-CN"/>
              <a:t>146-</a:t>
            </a:r>
            <a:fld id="{573EED0F-64E1-4F0D-8D9C-733266F4C215}" type="slidenum">
              <a:rPr lang="en-US" altLang="zh-CN"/>
              <a:pPr/>
              <a:t>40</a:t>
            </a:fld>
            <a:endParaRPr lang="en-US" altLang="zh-CN"/>
          </a:p>
        </p:txBody>
      </p:sp>
      <p:grpSp>
        <p:nvGrpSpPr>
          <p:cNvPr id="344145" name="Group 81">
            <a:extLst>
              <a:ext uri="{FF2B5EF4-FFF2-40B4-BE49-F238E27FC236}">
                <a16:creationId xmlns:a16="http://schemas.microsoft.com/office/drawing/2014/main" id="{C1F790FD-E8D0-47E7-BE9E-FF1FB565DDAD}"/>
              </a:ext>
            </a:extLst>
          </p:cNvPr>
          <p:cNvGrpSpPr>
            <a:grpSpLocks/>
          </p:cNvGrpSpPr>
          <p:nvPr/>
        </p:nvGrpSpPr>
        <p:grpSpPr bwMode="auto">
          <a:xfrm>
            <a:off x="609600" y="2582863"/>
            <a:ext cx="8077200" cy="3509962"/>
            <a:chOff x="384" y="1389"/>
            <a:chExt cx="5088" cy="2211"/>
          </a:xfrm>
        </p:grpSpPr>
        <p:sp>
          <p:nvSpPr>
            <p:cNvPr id="344068" name="Rectangle 4" descr="再生纸">
              <a:extLst>
                <a:ext uri="{FF2B5EF4-FFF2-40B4-BE49-F238E27FC236}">
                  <a16:creationId xmlns:a16="http://schemas.microsoft.com/office/drawing/2014/main" id="{7400252F-8AC2-494E-9F40-084426739A4A}"/>
                </a:ext>
              </a:extLst>
            </p:cNvPr>
            <p:cNvSpPr>
              <a:spLocks noChangeArrowheads="1"/>
            </p:cNvSpPr>
            <p:nvPr/>
          </p:nvSpPr>
          <p:spPr bwMode="auto">
            <a:xfrm>
              <a:off x="3600" y="3139"/>
              <a:ext cx="17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4070" name="Line 6">
              <a:extLst>
                <a:ext uri="{FF2B5EF4-FFF2-40B4-BE49-F238E27FC236}">
                  <a16:creationId xmlns:a16="http://schemas.microsoft.com/office/drawing/2014/main" id="{0B02BDE5-BB51-4659-9840-BE86B178FCC3}"/>
                </a:ext>
              </a:extLst>
            </p:cNvPr>
            <p:cNvSpPr>
              <a:spLocks noChangeShapeType="1"/>
            </p:cNvSpPr>
            <p:nvPr/>
          </p:nvSpPr>
          <p:spPr bwMode="auto">
            <a:xfrm>
              <a:off x="3984" y="3139"/>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71" name="Line 7">
              <a:extLst>
                <a:ext uri="{FF2B5EF4-FFF2-40B4-BE49-F238E27FC236}">
                  <a16:creationId xmlns:a16="http://schemas.microsoft.com/office/drawing/2014/main" id="{329611B8-F42E-4374-B55E-B5BD2ECC9349}"/>
                </a:ext>
              </a:extLst>
            </p:cNvPr>
            <p:cNvSpPr>
              <a:spLocks noChangeShapeType="1"/>
            </p:cNvSpPr>
            <p:nvPr/>
          </p:nvSpPr>
          <p:spPr bwMode="auto">
            <a:xfrm>
              <a:off x="4320" y="3149"/>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72" name="Line 8">
              <a:extLst>
                <a:ext uri="{FF2B5EF4-FFF2-40B4-BE49-F238E27FC236}">
                  <a16:creationId xmlns:a16="http://schemas.microsoft.com/office/drawing/2014/main" id="{3D2642B8-5C19-4213-8179-FBEB0F062EFE}"/>
                </a:ext>
              </a:extLst>
            </p:cNvPr>
            <p:cNvSpPr>
              <a:spLocks noChangeShapeType="1"/>
            </p:cNvSpPr>
            <p:nvPr/>
          </p:nvSpPr>
          <p:spPr bwMode="auto">
            <a:xfrm>
              <a:off x="4656" y="3149"/>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73" name="Rectangle 9" descr="再生纸">
              <a:extLst>
                <a:ext uri="{FF2B5EF4-FFF2-40B4-BE49-F238E27FC236}">
                  <a16:creationId xmlns:a16="http://schemas.microsoft.com/office/drawing/2014/main" id="{E5288BB2-1952-4C04-8576-0B587B70306F}"/>
                </a:ext>
              </a:extLst>
            </p:cNvPr>
            <p:cNvSpPr>
              <a:spLocks noChangeArrowheads="1"/>
            </p:cNvSpPr>
            <p:nvPr/>
          </p:nvSpPr>
          <p:spPr bwMode="auto">
            <a:xfrm>
              <a:off x="3600" y="2544"/>
              <a:ext cx="17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4074" name="Line 10">
              <a:extLst>
                <a:ext uri="{FF2B5EF4-FFF2-40B4-BE49-F238E27FC236}">
                  <a16:creationId xmlns:a16="http://schemas.microsoft.com/office/drawing/2014/main" id="{EB0EB1DE-F56B-4705-9C8D-5A772FCEA57E}"/>
                </a:ext>
              </a:extLst>
            </p:cNvPr>
            <p:cNvSpPr>
              <a:spLocks noChangeShapeType="1"/>
            </p:cNvSpPr>
            <p:nvPr/>
          </p:nvSpPr>
          <p:spPr bwMode="auto">
            <a:xfrm>
              <a:off x="3984" y="25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75" name="Line 11">
              <a:extLst>
                <a:ext uri="{FF2B5EF4-FFF2-40B4-BE49-F238E27FC236}">
                  <a16:creationId xmlns:a16="http://schemas.microsoft.com/office/drawing/2014/main" id="{54ADB7E8-CA6F-4F13-9233-224AA4D06EFF}"/>
                </a:ext>
              </a:extLst>
            </p:cNvPr>
            <p:cNvSpPr>
              <a:spLocks noChangeShapeType="1"/>
            </p:cNvSpPr>
            <p:nvPr/>
          </p:nvSpPr>
          <p:spPr bwMode="auto">
            <a:xfrm>
              <a:off x="4320" y="25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76" name="Line 12">
              <a:extLst>
                <a:ext uri="{FF2B5EF4-FFF2-40B4-BE49-F238E27FC236}">
                  <a16:creationId xmlns:a16="http://schemas.microsoft.com/office/drawing/2014/main" id="{BA102A30-FA30-4FC4-8D22-C599C487AFD2}"/>
                </a:ext>
              </a:extLst>
            </p:cNvPr>
            <p:cNvSpPr>
              <a:spLocks noChangeShapeType="1"/>
            </p:cNvSpPr>
            <p:nvPr/>
          </p:nvSpPr>
          <p:spPr bwMode="auto">
            <a:xfrm>
              <a:off x="4992" y="25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77" name="Line 13">
              <a:extLst>
                <a:ext uri="{FF2B5EF4-FFF2-40B4-BE49-F238E27FC236}">
                  <a16:creationId xmlns:a16="http://schemas.microsoft.com/office/drawing/2014/main" id="{F4D3D2A3-DE88-48C6-9FC1-71EB5B070D95}"/>
                </a:ext>
              </a:extLst>
            </p:cNvPr>
            <p:cNvSpPr>
              <a:spLocks noChangeShapeType="1"/>
            </p:cNvSpPr>
            <p:nvPr/>
          </p:nvSpPr>
          <p:spPr bwMode="auto">
            <a:xfrm>
              <a:off x="4656" y="25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78" name="Rectangle 14" descr="再生纸">
              <a:extLst>
                <a:ext uri="{FF2B5EF4-FFF2-40B4-BE49-F238E27FC236}">
                  <a16:creationId xmlns:a16="http://schemas.microsoft.com/office/drawing/2014/main" id="{D526653D-EF1B-4AE0-B45B-6D49F40D01EC}"/>
                </a:ext>
              </a:extLst>
            </p:cNvPr>
            <p:cNvSpPr>
              <a:spLocks noChangeArrowheads="1"/>
            </p:cNvSpPr>
            <p:nvPr/>
          </p:nvSpPr>
          <p:spPr bwMode="auto">
            <a:xfrm>
              <a:off x="3600" y="1968"/>
              <a:ext cx="17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4079" name="Line 15">
              <a:extLst>
                <a:ext uri="{FF2B5EF4-FFF2-40B4-BE49-F238E27FC236}">
                  <a16:creationId xmlns:a16="http://schemas.microsoft.com/office/drawing/2014/main" id="{093ACBC6-A114-4055-B67B-8A3965416405}"/>
                </a:ext>
              </a:extLst>
            </p:cNvPr>
            <p:cNvSpPr>
              <a:spLocks noChangeShapeType="1"/>
            </p:cNvSpPr>
            <p:nvPr/>
          </p:nvSpPr>
          <p:spPr bwMode="auto">
            <a:xfrm>
              <a:off x="3984" y="196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80" name="Line 16">
              <a:extLst>
                <a:ext uri="{FF2B5EF4-FFF2-40B4-BE49-F238E27FC236}">
                  <a16:creationId xmlns:a16="http://schemas.microsoft.com/office/drawing/2014/main" id="{6855A3E5-2BFE-4859-9C74-D39E477E864E}"/>
                </a:ext>
              </a:extLst>
            </p:cNvPr>
            <p:cNvSpPr>
              <a:spLocks noChangeShapeType="1"/>
            </p:cNvSpPr>
            <p:nvPr/>
          </p:nvSpPr>
          <p:spPr bwMode="auto">
            <a:xfrm>
              <a:off x="4320" y="196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81" name="Line 17">
              <a:extLst>
                <a:ext uri="{FF2B5EF4-FFF2-40B4-BE49-F238E27FC236}">
                  <a16:creationId xmlns:a16="http://schemas.microsoft.com/office/drawing/2014/main" id="{D5BC5F8F-AB53-4544-8EF5-8F90F018C1EC}"/>
                </a:ext>
              </a:extLst>
            </p:cNvPr>
            <p:cNvSpPr>
              <a:spLocks noChangeShapeType="1"/>
            </p:cNvSpPr>
            <p:nvPr/>
          </p:nvSpPr>
          <p:spPr bwMode="auto">
            <a:xfrm>
              <a:off x="4992" y="196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82" name="Line 18">
              <a:extLst>
                <a:ext uri="{FF2B5EF4-FFF2-40B4-BE49-F238E27FC236}">
                  <a16:creationId xmlns:a16="http://schemas.microsoft.com/office/drawing/2014/main" id="{E17E93BF-E90F-48C9-B7FF-C901CD8B4B60}"/>
                </a:ext>
              </a:extLst>
            </p:cNvPr>
            <p:cNvSpPr>
              <a:spLocks noChangeShapeType="1"/>
            </p:cNvSpPr>
            <p:nvPr/>
          </p:nvSpPr>
          <p:spPr bwMode="auto">
            <a:xfrm>
              <a:off x="4656" y="196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83" name="Text Box 19">
              <a:extLst>
                <a:ext uri="{FF2B5EF4-FFF2-40B4-BE49-F238E27FC236}">
                  <a16:creationId xmlns:a16="http://schemas.microsoft.com/office/drawing/2014/main" id="{71D0006B-57A4-491E-9E21-0F1AB4312073}"/>
                </a:ext>
              </a:extLst>
            </p:cNvPr>
            <p:cNvSpPr txBox="1">
              <a:spLocks noChangeArrowheads="1"/>
            </p:cNvSpPr>
            <p:nvPr/>
          </p:nvSpPr>
          <p:spPr bwMode="auto">
            <a:xfrm>
              <a:off x="3481" y="1641"/>
              <a:ext cx="19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latin typeface="Arial Narrow" panose="020B0606020202030204" pitchFamily="34" charset="0"/>
                  <a:ea typeface="宋体" panose="02010600030101010101" pitchFamily="2" charset="-122"/>
                </a:rPr>
                <a:t>mark vtx</a:t>
              </a:r>
              <a:r>
                <a:rPr kumimoji="1" lang="en-US" altLang="zh-CN" sz="2400" b="1" baseline="-25000">
                  <a:latin typeface="Arial Narrow" panose="020B0606020202030204" pitchFamily="34" charset="0"/>
                  <a:ea typeface="宋体" panose="02010600030101010101" pitchFamily="2" charset="-122"/>
                </a:rPr>
                <a:t>1 </a:t>
              </a:r>
              <a:r>
                <a:rPr kumimoji="1" lang="en-US" altLang="zh-CN" sz="2400" b="1">
                  <a:latin typeface="Arial Narrow" panose="020B0606020202030204" pitchFamily="34" charset="0"/>
                  <a:ea typeface="宋体" panose="02010600030101010101" pitchFamily="2" charset="-122"/>
                </a:rPr>
                <a:t>vtx</a:t>
              </a:r>
              <a:r>
                <a:rPr kumimoji="1" lang="en-US" altLang="zh-CN" sz="2400" b="1" baseline="-25000">
                  <a:latin typeface="Arial Narrow" panose="020B0606020202030204" pitchFamily="34" charset="0"/>
                  <a:ea typeface="宋体" panose="02010600030101010101" pitchFamily="2" charset="-122"/>
                </a:rPr>
                <a:t>2</a:t>
              </a:r>
              <a:r>
                <a:rPr kumimoji="1" lang="en-US" altLang="zh-CN" sz="2400" b="1">
                  <a:latin typeface="Arial Narrow" panose="020B0606020202030204" pitchFamily="34" charset="0"/>
                  <a:ea typeface="宋体" panose="02010600030101010101" pitchFamily="2" charset="-122"/>
                </a:rPr>
                <a:t> path</a:t>
              </a:r>
              <a:r>
                <a:rPr kumimoji="1" lang="en-US" altLang="zh-CN" sz="2400" b="1" baseline="-25000">
                  <a:latin typeface="Arial Narrow" panose="020B0606020202030204" pitchFamily="34" charset="0"/>
                  <a:ea typeface="宋体" panose="02010600030101010101" pitchFamily="2" charset="-122"/>
                </a:rPr>
                <a:t>1 </a:t>
              </a:r>
              <a:r>
                <a:rPr kumimoji="1" lang="en-US" altLang="zh-CN" sz="2400" b="1">
                  <a:latin typeface="Arial Narrow" panose="020B0606020202030204" pitchFamily="34" charset="0"/>
                  <a:ea typeface="宋体" panose="02010600030101010101" pitchFamily="2" charset="-122"/>
                </a:rPr>
                <a:t>path</a:t>
              </a:r>
              <a:r>
                <a:rPr kumimoji="1" lang="en-US" altLang="zh-CN" sz="2400" b="1" baseline="-25000">
                  <a:latin typeface="Arial Narrow" panose="020B0606020202030204" pitchFamily="34" charset="0"/>
                  <a:ea typeface="宋体" panose="02010600030101010101" pitchFamily="2" charset="-122"/>
                </a:rPr>
                <a:t>2</a:t>
              </a:r>
              <a:endParaRPr kumimoji="1" lang="en-US" altLang="zh-CN" sz="2400">
                <a:latin typeface="Arial Narrow" panose="020B0606020202030204" pitchFamily="34" charset="0"/>
                <a:ea typeface="宋体" panose="02010600030101010101" pitchFamily="2" charset="-122"/>
              </a:endParaRPr>
            </a:p>
          </p:txBody>
        </p:sp>
        <p:sp>
          <p:nvSpPr>
            <p:cNvPr id="344084" name="Line 20">
              <a:extLst>
                <a:ext uri="{FF2B5EF4-FFF2-40B4-BE49-F238E27FC236}">
                  <a16:creationId xmlns:a16="http://schemas.microsoft.com/office/drawing/2014/main" id="{47A61E79-951D-4CCE-B16D-B330C4621E6B}"/>
                </a:ext>
              </a:extLst>
            </p:cNvPr>
            <p:cNvSpPr>
              <a:spLocks noChangeShapeType="1"/>
            </p:cNvSpPr>
            <p:nvPr/>
          </p:nvSpPr>
          <p:spPr bwMode="auto">
            <a:xfrm>
              <a:off x="4835" y="2149"/>
              <a:ext cx="0" cy="387"/>
            </a:xfrm>
            <a:prstGeom prst="line">
              <a:avLst/>
            </a:prstGeom>
            <a:noFill/>
            <a:ln w="28575">
              <a:solidFill>
                <a:srgbClr val="00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85" name="Line 21">
              <a:extLst>
                <a:ext uri="{FF2B5EF4-FFF2-40B4-BE49-F238E27FC236}">
                  <a16:creationId xmlns:a16="http://schemas.microsoft.com/office/drawing/2014/main" id="{60D23224-4590-46E2-AC05-1B2CC43BFEAD}"/>
                </a:ext>
              </a:extLst>
            </p:cNvPr>
            <p:cNvSpPr>
              <a:spLocks noChangeShapeType="1"/>
            </p:cNvSpPr>
            <p:nvPr/>
          </p:nvSpPr>
          <p:spPr bwMode="auto">
            <a:xfrm>
              <a:off x="4846" y="2998"/>
              <a:ext cx="0" cy="144"/>
            </a:xfrm>
            <a:prstGeom prst="line">
              <a:avLst/>
            </a:prstGeom>
            <a:noFill/>
            <a:ln w="28575">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86" name="Line 22">
              <a:extLst>
                <a:ext uri="{FF2B5EF4-FFF2-40B4-BE49-F238E27FC236}">
                  <a16:creationId xmlns:a16="http://schemas.microsoft.com/office/drawing/2014/main" id="{7D94D984-6449-438C-92C9-C4680A907F8F}"/>
                </a:ext>
              </a:extLst>
            </p:cNvPr>
            <p:cNvSpPr>
              <a:spLocks noChangeShapeType="1"/>
            </p:cNvSpPr>
            <p:nvPr/>
          </p:nvSpPr>
          <p:spPr bwMode="auto">
            <a:xfrm>
              <a:off x="4853" y="2999"/>
              <a:ext cx="607"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87" name="Line 23">
              <a:extLst>
                <a:ext uri="{FF2B5EF4-FFF2-40B4-BE49-F238E27FC236}">
                  <a16:creationId xmlns:a16="http://schemas.microsoft.com/office/drawing/2014/main" id="{A1F45A10-4767-4F4C-A53F-B88DBBEB7C4F}"/>
                </a:ext>
              </a:extLst>
            </p:cNvPr>
            <p:cNvSpPr>
              <a:spLocks noChangeShapeType="1"/>
            </p:cNvSpPr>
            <p:nvPr/>
          </p:nvSpPr>
          <p:spPr bwMode="auto">
            <a:xfrm>
              <a:off x="5459" y="2470"/>
              <a:ext cx="0" cy="541"/>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88" name="Line 24">
              <a:extLst>
                <a:ext uri="{FF2B5EF4-FFF2-40B4-BE49-F238E27FC236}">
                  <a16:creationId xmlns:a16="http://schemas.microsoft.com/office/drawing/2014/main" id="{333F5E46-E8D1-4460-961B-F88BAA673183}"/>
                </a:ext>
              </a:extLst>
            </p:cNvPr>
            <p:cNvSpPr>
              <a:spLocks noChangeShapeType="1"/>
            </p:cNvSpPr>
            <p:nvPr/>
          </p:nvSpPr>
          <p:spPr bwMode="auto">
            <a:xfrm flipH="1">
              <a:off x="5171" y="2470"/>
              <a:ext cx="288"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89" name="Line 25">
              <a:extLst>
                <a:ext uri="{FF2B5EF4-FFF2-40B4-BE49-F238E27FC236}">
                  <a16:creationId xmlns:a16="http://schemas.microsoft.com/office/drawing/2014/main" id="{E93F70C4-B16E-4F59-9E5C-8DC447D565DA}"/>
                </a:ext>
              </a:extLst>
            </p:cNvPr>
            <p:cNvSpPr>
              <a:spLocks noChangeShapeType="1"/>
            </p:cNvSpPr>
            <p:nvPr/>
          </p:nvSpPr>
          <p:spPr bwMode="auto">
            <a:xfrm flipV="1">
              <a:off x="5171" y="2134"/>
              <a:ext cx="0"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90" name="Text Box 26">
              <a:extLst>
                <a:ext uri="{FF2B5EF4-FFF2-40B4-BE49-F238E27FC236}">
                  <a16:creationId xmlns:a16="http://schemas.microsoft.com/office/drawing/2014/main" id="{79B2B140-34E5-4355-9741-1CE220B7B52D}"/>
                </a:ext>
              </a:extLst>
            </p:cNvPr>
            <p:cNvSpPr txBox="1">
              <a:spLocks noChangeArrowheads="1"/>
            </p:cNvSpPr>
            <p:nvPr/>
          </p:nvSpPr>
          <p:spPr bwMode="auto">
            <a:xfrm>
              <a:off x="4696" y="2476"/>
              <a:ext cx="60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solidFill>
                    <a:srgbClr val="006600"/>
                  </a:solidFill>
                  <a:ea typeface="宋体" panose="02010600030101010101" pitchFamily="2" charset="-122"/>
                  <a:sym typeface="Symbol" panose="05050102010706020507" pitchFamily="18" charset="2"/>
                </a:rPr>
                <a:t></a:t>
              </a:r>
              <a:r>
                <a:rPr kumimoji="1" lang="en-US" altLang="zh-CN" sz="3600" b="1">
                  <a:solidFill>
                    <a:schemeClr val="tx2"/>
                  </a:solidFill>
                  <a:ea typeface="宋体" panose="02010600030101010101" pitchFamily="2" charset="-122"/>
                  <a:sym typeface="Symbol" panose="05050102010706020507" pitchFamily="18" charset="2"/>
                </a:rPr>
                <a:t>  </a:t>
              </a:r>
            </a:p>
          </p:txBody>
        </p:sp>
        <p:sp>
          <p:nvSpPr>
            <p:cNvPr id="344091" name="Text Box 27">
              <a:extLst>
                <a:ext uri="{FF2B5EF4-FFF2-40B4-BE49-F238E27FC236}">
                  <a16:creationId xmlns:a16="http://schemas.microsoft.com/office/drawing/2014/main" id="{2AFB5B70-44E7-4446-860A-0BD37D2040AE}"/>
                </a:ext>
              </a:extLst>
            </p:cNvPr>
            <p:cNvSpPr txBox="1">
              <a:spLocks noChangeArrowheads="1"/>
            </p:cNvSpPr>
            <p:nvPr/>
          </p:nvSpPr>
          <p:spPr bwMode="auto">
            <a:xfrm>
              <a:off x="4696" y="3083"/>
              <a:ext cx="60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solidFill>
                    <a:srgbClr val="3333CC"/>
                  </a:solidFill>
                  <a:ea typeface="宋体" panose="02010600030101010101" pitchFamily="2" charset="-122"/>
                  <a:sym typeface="Symbol" panose="05050102010706020507" pitchFamily="18" charset="2"/>
                </a:rPr>
                <a:t></a:t>
              </a:r>
              <a:r>
                <a:rPr kumimoji="1" lang="en-US" altLang="zh-CN" sz="3600" b="1">
                  <a:solidFill>
                    <a:schemeClr val="tx2"/>
                  </a:solidFill>
                  <a:ea typeface="宋体" panose="02010600030101010101" pitchFamily="2" charset="-122"/>
                  <a:sym typeface="Symbol" panose="05050102010706020507" pitchFamily="18" charset="2"/>
                </a:rPr>
                <a:t>  </a:t>
              </a:r>
            </a:p>
          </p:txBody>
        </p:sp>
        <p:sp>
          <p:nvSpPr>
            <p:cNvPr id="344092" name="Text Box 28">
              <a:extLst>
                <a:ext uri="{FF2B5EF4-FFF2-40B4-BE49-F238E27FC236}">
                  <a16:creationId xmlns:a16="http://schemas.microsoft.com/office/drawing/2014/main" id="{E09F85A4-992F-4076-B699-64CA21BD6F37}"/>
                </a:ext>
              </a:extLst>
            </p:cNvPr>
            <p:cNvSpPr txBox="1">
              <a:spLocks noChangeArrowheads="1"/>
            </p:cNvSpPr>
            <p:nvPr/>
          </p:nvSpPr>
          <p:spPr bwMode="auto">
            <a:xfrm>
              <a:off x="4032" y="1939"/>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ea typeface="宋体" panose="02010600030101010101" pitchFamily="2" charset="-122"/>
                </a:rPr>
                <a:t>0   1</a:t>
              </a:r>
              <a:endParaRPr kumimoji="1" lang="en-US" altLang="zh-CN" sz="2400">
                <a:ea typeface="宋体" panose="02010600030101010101" pitchFamily="2" charset="-122"/>
              </a:endParaRPr>
            </a:p>
          </p:txBody>
        </p:sp>
        <p:sp>
          <p:nvSpPr>
            <p:cNvPr id="344093" name="Text Box 29">
              <a:extLst>
                <a:ext uri="{FF2B5EF4-FFF2-40B4-BE49-F238E27FC236}">
                  <a16:creationId xmlns:a16="http://schemas.microsoft.com/office/drawing/2014/main" id="{61C6E23B-2F16-4D47-B832-4332D69E9CFB}"/>
                </a:ext>
              </a:extLst>
            </p:cNvPr>
            <p:cNvSpPr txBox="1">
              <a:spLocks noChangeArrowheads="1"/>
            </p:cNvSpPr>
            <p:nvPr/>
          </p:nvSpPr>
          <p:spPr bwMode="auto">
            <a:xfrm>
              <a:off x="4028" y="2515"/>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ea typeface="宋体" panose="02010600030101010101" pitchFamily="2" charset="-122"/>
                </a:rPr>
                <a:t>0   2</a:t>
              </a:r>
              <a:endParaRPr kumimoji="1" lang="en-US" altLang="zh-CN" sz="2400">
                <a:ea typeface="宋体" panose="02010600030101010101" pitchFamily="2" charset="-122"/>
              </a:endParaRPr>
            </a:p>
          </p:txBody>
        </p:sp>
        <p:sp>
          <p:nvSpPr>
            <p:cNvPr id="344094" name="Text Box 30">
              <a:extLst>
                <a:ext uri="{FF2B5EF4-FFF2-40B4-BE49-F238E27FC236}">
                  <a16:creationId xmlns:a16="http://schemas.microsoft.com/office/drawing/2014/main" id="{14CDEE51-5ABE-4E81-8213-44653F9F0D5A}"/>
                </a:ext>
              </a:extLst>
            </p:cNvPr>
            <p:cNvSpPr txBox="1">
              <a:spLocks noChangeArrowheads="1"/>
            </p:cNvSpPr>
            <p:nvPr/>
          </p:nvSpPr>
          <p:spPr bwMode="auto">
            <a:xfrm>
              <a:off x="4028" y="3139"/>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ea typeface="宋体" panose="02010600030101010101" pitchFamily="2" charset="-122"/>
                </a:rPr>
                <a:t>1   3</a:t>
              </a:r>
              <a:endParaRPr kumimoji="1" lang="en-US" altLang="zh-CN" sz="2400">
                <a:ea typeface="宋体" panose="02010600030101010101" pitchFamily="2" charset="-122"/>
              </a:endParaRPr>
            </a:p>
          </p:txBody>
        </p:sp>
        <p:sp>
          <p:nvSpPr>
            <p:cNvPr id="344095" name="Text Box 31">
              <a:extLst>
                <a:ext uri="{FF2B5EF4-FFF2-40B4-BE49-F238E27FC236}">
                  <a16:creationId xmlns:a16="http://schemas.microsoft.com/office/drawing/2014/main" id="{A3C0B946-B672-4F67-9E65-21D0D32906F8}"/>
                </a:ext>
              </a:extLst>
            </p:cNvPr>
            <p:cNvSpPr txBox="1">
              <a:spLocks noChangeArrowheads="1"/>
            </p:cNvSpPr>
            <p:nvPr/>
          </p:nvSpPr>
          <p:spPr bwMode="auto">
            <a:xfrm>
              <a:off x="3276" y="1741"/>
              <a:ext cx="3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009900"/>
                  </a:solidFill>
                  <a:ea typeface="宋体" panose="02010600030101010101" pitchFamily="2" charset="-122"/>
                </a:rPr>
                <a:t>e</a:t>
              </a:r>
              <a:r>
                <a:rPr kumimoji="1" lang="en-US" altLang="zh-CN" sz="3200" b="1" baseline="-25000">
                  <a:solidFill>
                    <a:srgbClr val="009900"/>
                  </a:solidFill>
                  <a:ea typeface="宋体" panose="02010600030101010101" pitchFamily="2" charset="-122"/>
                </a:rPr>
                <a:t>1</a:t>
              </a:r>
              <a:endParaRPr kumimoji="1" lang="en-US" altLang="zh-CN" sz="2400">
                <a:ea typeface="宋体" panose="02010600030101010101" pitchFamily="2" charset="-122"/>
              </a:endParaRPr>
            </a:p>
          </p:txBody>
        </p:sp>
        <p:sp>
          <p:nvSpPr>
            <p:cNvPr id="344096" name="Text Box 32">
              <a:extLst>
                <a:ext uri="{FF2B5EF4-FFF2-40B4-BE49-F238E27FC236}">
                  <a16:creationId xmlns:a16="http://schemas.microsoft.com/office/drawing/2014/main" id="{468B0B7C-6A22-4AA8-A1E5-C0C67A02E423}"/>
                </a:ext>
              </a:extLst>
            </p:cNvPr>
            <p:cNvSpPr txBox="1">
              <a:spLocks noChangeArrowheads="1"/>
            </p:cNvSpPr>
            <p:nvPr/>
          </p:nvSpPr>
          <p:spPr bwMode="auto">
            <a:xfrm>
              <a:off x="3286" y="2371"/>
              <a:ext cx="3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009900"/>
                  </a:solidFill>
                  <a:ea typeface="宋体" panose="02010600030101010101" pitchFamily="2" charset="-122"/>
                </a:rPr>
                <a:t>e</a:t>
              </a:r>
              <a:r>
                <a:rPr kumimoji="1" lang="en-US" altLang="zh-CN" sz="3200" b="1" baseline="-25000">
                  <a:solidFill>
                    <a:srgbClr val="009900"/>
                  </a:solidFill>
                  <a:ea typeface="宋体" panose="02010600030101010101" pitchFamily="2" charset="-122"/>
                </a:rPr>
                <a:t>2</a:t>
              </a:r>
              <a:endParaRPr kumimoji="1" lang="en-US" altLang="zh-CN" sz="2400">
                <a:ea typeface="宋体" panose="02010600030101010101" pitchFamily="2" charset="-122"/>
              </a:endParaRPr>
            </a:p>
          </p:txBody>
        </p:sp>
        <p:sp>
          <p:nvSpPr>
            <p:cNvPr id="344097" name="Text Box 33">
              <a:extLst>
                <a:ext uri="{FF2B5EF4-FFF2-40B4-BE49-F238E27FC236}">
                  <a16:creationId xmlns:a16="http://schemas.microsoft.com/office/drawing/2014/main" id="{35A804C6-3939-4B8D-8BE2-FF5B38174D19}"/>
                </a:ext>
              </a:extLst>
            </p:cNvPr>
            <p:cNvSpPr txBox="1">
              <a:spLocks noChangeArrowheads="1"/>
            </p:cNvSpPr>
            <p:nvPr/>
          </p:nvSpPr>
          <p:spPr bwMode="auto">
            <a:xfrm>
              <a:off x="3286" y="2899"/>
              <a:ext cx="3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009900"/>
                  </a:solidFill>
                  <a:ea typeface="宋体" panose="02010600030101010101" pitchFamily="2" charset="-122"/>
                </a:rPr>
                <a:t>e</a:t>
              </a:r>
              <a:r>
                <a:rPr kumimoji="1" lang="en-US" altLang="zh-CN" sz="3200" b="1" baseline="-25000">
                  <a:solidFill>
                    <a:srgbClr val="009900"/>
                  </a:solidFill>
                  <a:ea typeface="宋体" panose="02010600030101010101" pitchFamily="2" charset="-122"/>
                </a:rPr>
                <a:t>3</a:t>
              </a:r>
              <a:endParaRPr kumimoji="1" lang="en-US" altLang="zh-CN" sz="2400">
                <a:ea typeface="宋体" panose="02010600030101010101" pitchFamily="2" charset="-122"/>
              </a:endParaRPr>
            </a:p>
          </p:txBody>
        </p:sp>
        <p:sp>
          <p:nvSpPr>
            <p:cNvPr id="344098" name="Text Box 34">
              <a:extLst>
                <a:ext uri="{FF2B5EF4-FFF2-40B4-BE49-F238E27FC236}">
                  <a16:creationId xmlns:a16="http://schemas.microsoft.com/office/drawing/2014/main" id="{18F03899-5DEE-402E-A419-4EB82141FCC1}"/>
                </a:ext>
              </a:extLst>
            </p:cNvPr>
            <p:cNvSpPr txBox="1">
              <a:spLocks noChangeArrowheads="1"/>
            </p:cNvSpPr>
            <p:nvPr/>
          </p:nvSpPr>
          <p:spPr bwMode="auto">
            <a:xfrm>
              <a:off x="2004" y="1389"/>
              <a:ext cx="9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ea typeface="宋体" panose="02010600030101010101" pitchFamily="2" charset="-122"/>
                </a:rPr>
                <a:t>data Fout</a:t>
              </a:r>
              <a:endParaRPr kumimoji="1" lang="en-US" altLang="zh-CN" sz="2400">
                <a:ea typeface="宋体" panose="02010600030101010101" pitchFamily="2" charset="-122"/>
              </a:endParaRPr>
            </a:p>
          </p:txBody>
        </p:sp>
        <p:sp>
          <p:nvSpPr>
            <p:cNvPr id="344099" name="Rectangle 35" descr="羊皮纸">
              <a:extLst>
                <a:ext uri="{FF2B5EF4-FFF2-40B4-BE49-F238E27FC236}">
                  <a16:creationId xmlns:a16="http://schemas.microsoft.com/office/drawing/2014/main" id="{93950727-EBC7-42BA-9109-DE725872DF32}"/>
                </a:ext>
              </a:extLst>
            </p:cNvPr>
            <p:cNvSpPr>
              <a:spLocks noChangeArrowheads="1"/>
            </p:cNvSpPr>
            <p:nvPr/>
          </p:nvSpPr>
          <p:spPr bwMode="auto">
            <a:xfrm>
              <a:off x="2089" y="1680"/>
              <a:ext cx="720" cy="336"/>
            </a:xfrm>
            <a:prstGeom prst="rect">
              <a:avLst/>
            </a:prstGeom>
            <a:blipFill dpi="0" rotWithShape="1">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4100" name="Line 36" descr="白色大理石">
              <a:extLst>
                <a:ext uri="{FF2B5EF4-FFF2-40B4-BE49-F238E27FC236}">
                  <a16:creationId xmlns:a16="http://schemas.microsoft.com/office/drawing/2014/main" id="{84900AB0-7E0F-4C82-AFDF-C90F0AC9A45B}"/>
                </a:ext>
              </a:extLst>
            </p:cNvPr>
            <p:cNvSpPr>
              <a:spLocks noChangeShapeType="1"/>
            </p:cNvSpPr>
            <p:nvPr/>
          </p:nvSpPr>
          <p:spPr bwMode="auto">
            <a:xfrm>
              <a:off x="2473" y="1680"/>
              <a:ext cx="0" cy="3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01" name="Rectangle 37" descr="羊皮纸">
              <a:extLst>
                <a:ext uri="{FF2B5EF4-FFF2-40B4-BE49-F238E27FC236}">
                  <a16:creationId xmlns:a16="http://schemas.microsoft.com/office/drawing/2014/main" id="{E1DE1ACB-ECE2-4A55-B179-C03A7A7C6B6B}"/>
                </a:ext>
              </a:extLst>
            </p:cNvPr>
            <p:cNvSpPr>
              <a:spLocks noChangeArrowheads="1"/>
            </p:cNvSpPr>
            <p:nvPr/>
          </p:nvSpPr>
          <p:spPr bwMode="auto">
            <a:xfrm>
              <a:off x="2089" y="2208"/>
              <a:ext cx="720" cy="336"/>
            </a:xfrm>
            <a:prstGeom prst="rect">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4102" name="Line 38" descr="白色大理石">
              <a:extLst>
                <a:ext uri="{FF2B5EF4-FFF2-40B4-BE49-F238E27FC236}">
                  <a16:creationId xmlns:a16="http://schemas.microsoft.com/office/drawing/2014/main" id="{84D69558-FE6B-484A-9B25-709802FB2C82}"/>
                </a:ext>
              </a:extLst>
            </p:cNvPr>
            <p:cNvSpPr>
              <a:spLocks noChangeShapeType="1"/>
            </p:cNvSpPr>
            <p:nvPr/>
          </p:nvSpPr>
          <p:spPr bwMode="auto">
            <a:xfrm>
              <a:off x="2473" y="2208"/>
              <a:ext cx="0" cy="3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03" name="Line 39">
              <a:extLst>
                <a:ext uri="{FF2B5EF4-FFF2-40B4-BE49-F238E27FC236}">
                  <a16:creationId xmlns:a16="http://schemas.microsoft.com/office/drawing/2014/main" id="{F838E3FB-5EDB-4262-99A9-4EBEDD045871}"/>
                </a:ext>
              </a:extLst>
            </p:cNvPr>
            <p:cNvSpPr>
              <a:spLocks noChangeShapeType="1"/>
            </p:cNvSpPr>
            <p:nvPr/>
          </p:nvSpPr>
          <p:spPr bwMode="auto">
            <a:xfrm flipV="1">
              <a:off x="3208" y="2775"/>
              <a:ext cx="391" cy="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04" name="Line 40">
              <a:extLst>
                <a:ext uri="{FF2B5EF4-FFF2-40B4-BE49-F238E27FC236}">
                  <a16:creationId xmlns:a16="http://schemas.microsoft.com/office/drawing/2014/main" id="{5A2CD52C-B05B-4E53-A5DA-95B546163E00}"/>
                </a:ext>
              </a:extLst>
            </p:cNvPr>
            <p:cNvSpPr>
              <a:spLocks noChangeShapeType="1"/>
            </p:cNvSpPr>
            <p:nvPr/>
          </p:nvSpPr>
          <p:spPr bwMode="auto">
            <a:xfrm>
              <a:off x="3201" y="2151"/>
              <a:ext cx="394" cy="0"/>
            </a:xfrm>
            <a:prstGeom prst="line">
              <a:avLst/>
            </a:prstGeom>
            <a:noFill/>
            <a:ln w="28575">
              <a:solidFill>
                <a:srgbClr val="00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05" name="Line 41">
              <a:extLst>
                <a:ext uri="{FF2B5EF4-FFF2-40B4-BE49-F238E27FC236}">
                  <a16:creationId xmlns:a16="http://schemas.microsoft.com/office/drawing/2014/main" id="{EFBAD4CE-F28F-442F-B555-A7115717F537}"/>
                </a:ext>
              </a:extLst>
            </p:cNvPr>
            <p:cNvSpPr>
              <a:spLocks noChangeShapeType="1"/>
            </p:cNvSpPr>
            <p:nvPr/>
          </p:nvSpPr>
          <p:spPr bwMode="auto">
            <a:xfrm flipV="1">
              <a:off x="3216" y="2221"/>
              <a:ext cx="382" cy="1"/>
            </a:xfrm>
            <a:prstGeom prst="line">
              <a:avLst/>
            </a:prstGeom>
            <a:noFill/>
            <a:ln w="28575">
              <a:solidFill>
                <a:srgbClr val="3333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06" name="Line 42">
              <a:extLst>
                <a:ext uri="{FF2B5EF4-FFF2-40B4-BE49-F238E27FC236}">
                  <a16:creationId xmlns:a16="http://schemas.microsoft.com/office/drawing/2014/main" id="{9D416DD0-8755-49E8-89D0-E4CE7A98A0B1}"/>
                </a:ext>
              </a:extLst>
            </p:cNvPr>
            <p:cNvSpPr>
              <a:spLocks noChangeShapeType="1"/>
            </p:cNvSpPr>
            <p:nvPr/>
          </p:nvSpPr>
          <p:spPr bwMode="auto">
            <a:xfrm flipV="1">
              <a:off x="3211" y="3315"/>
              <a:ext cx="388" cy="7"/>
            </a:xfrm>
            <a:prstGeom prst="line">
              <a:avLst/>
            </a:prstGeom>
            <a:noFill/>
            <a:ln w="28575">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07" name="Line 43">
              <a:extLst>
                <a:ext uri="{FF2B5EF4-FFF2-40B4-BE49-F238E27FC236}">
                  <a16:creationId xmlns:a16="http://schemas.microsoft.com/office/drawing/2014/main" id="{F08DEC86-AF57-4A86-ABDE-A877EBDA4ED5}"/>
                </a:ext>
              </a:extLst>
            </p:cNvPr>
            <p:cNvSpPr>
              <a:spLocks noChangeShapeType="1"/>
            </p:cNvSpPr>
            <p:nvPr/>
          </p:nvSpPr>
          <p:spPr bwMode="auto">
            <a:xfrm flipV="1">
              <a:off x="3199" y="1839"/>
              <a:ext cx="1" cy="312"/>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08" name="Line 44">
              <a:extLst>
                <a:ext uri="{FF2B5EF4-FFF2-40B4-BE49-F238E27FC236}">
                  <a16:creationId xmlns:a16="http://schemas.microsoft.com/office/drawing/2014/main" id="{139B378F-74CA-45AE-BBEE-A2C48104058E}"/>
                </a:ext>
              </a:extLst>
            </p:cNvPr>
            <p:cNvSpPr>
              <a:spLocks noChangeShapeType="1"/>
            </p:cNvSpPr>
            <p:nvPr/>
          </p:nvSpPr>
          <p:spPr bwMode="auto">
            <a:xfrm>
              <a:off x="2647" y="1836"/>
              <a:ext cx="561" cy="7"/>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09" name="Rectangle 45" descr="羊皮纸">
              <a:extLst>
                <a:ext uri="{FF2B5EF4-FFF2-40B4-BE49-F238E27FC236}">
                  <a16:creationId xmlns:a16="http://schemas.microsoft.com/office/drawing/2014/main" id="{1ACDF7D5-2CA1-4FA7-B340-8741C94F072C}"/>
                </a:ext>
              </a:extLst>
            </p:cNvPr>
            <p:cNvSpPr>
              <a:spLocks noChangeArrowheads="1"/>
            </p:cNvSpPr>
            <p:nvPr/>
          </p:nvSpPr>
          <p:spPr bwMode="auto">
            <a:xfrm>
              <a:off x="2089" y="2736"/>
              <a:ext cx="720" cy="336"/>
            </a:xfrm>
            <a:prstGeom prst="rect">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4110" name="Line 46" descr="白色大理石">
              <a:extLst>
                <a:ext uri="{FF2B5EF4-FFF2-40B4-BE49-F238E27FC236}">
                  <a16:creationId xmlns:a16="http://schemas.microsoft.com/office/drawing/2014/main" id="{3AD41013-83E6-4598-B343-BEA0505C6EE2}"/>
                </a:ext>
              </a:extLst>
            </p:cNvPr>
            <p:cNvSpPr>
              <a:spLocks noChangeShapeType="1"/>
            </p:cNvSpPr>
            <p:nvPr/>
          </p:nvSpPr>
          <p:spPr bwMode="auto">
            <a:xfrm>
              <a:off x="2473" y="2736"/>
              <a:ext cx="0" cy="3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11" name="Line 47">
              <a:extLst>
                <a:ext uri="{FF2B5EF4-FFF2-40B4-BE49-F238E27FC236}">
                  <a16:creationId xmlns:a16="http://schemas.microsoft.com/office/drawing/2014/main" id="{5F20262D-40F4-4DE2-9C12-14F14B565A97}"/>
                </a:ext>
              </a:extLst>
            </p:cNvPr>
            <p:cNvSpPr>
              <a:spLocks noChangeShapeType="1"/>
            </p:cNvSpPr>
            <p:nvPr/>
          </p:nvSpPr>
          <p:spPr bwMode="auto">
            <a:xfrm>
              <a:off x="2658" y="2378"/>
              <a:ext cx="556"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12" name="Line 48">
              <a:extLst>
                <a:ext uri="{FF2B5EF4-FFF2-40B4-BE49-F238E27FC236}">
                  <a16:creationId xmlns:a16="http://schemas.microsoft.com/office/drawing/2014/main" id="{1977928D-5019-421F-8688-D23D78818FF8}"/>
                </a:ext>
              </a:extLst>
            </p:cNvPr>
            <p:cNvSpPr>
              <a:spLocks noChangeShapeType="1"/>
            </p:cNvSpPr>
            <p:nvPr/>
          </p:nvSpPr>
          <p:spPr bwMode="auto">
            <a:xfrm>
              <a:off x="3206" y="2212"/>
              <a:ext cx="0" cy="165"/>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13" name="Rectangle 49" descr="羊皮纸">
              <a:extLst>
                <a:ext uri="{FF2B5EF4-FFF2-40B4-BE49-F238E27FC236}">
                  <a16:creationId xmlns:a16="http://schemas.microsoft.com/office/drawing/2014/main" id="{7F553804-8932-4B80-A302-D143EF7E2F2F}"/>
                </a:ext>
              </a:extLst>
            </p:cNvPr>
            <p:cNvSpPr>
              <a:spLocks noChangeArrowheads="1"/>
            </p:cNvSpPr>
            <p:nvPr/>
          </p:nvSpPr>
          <p:spPr bwMode="auto">
            <a:xfrm>
              <a:off x="2089" y="3264"/>
              <a:ext cx="720" cy="336"/>
            </a:xfrm>
            <a:prstGeom prst="rect">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4114" name="Line 50" descr="白色大理石">
              <a:extLst>
                <a:ext uri="{FF2B5EF4-FFF2-40B4-BE49-F238E27FC236}">
                  <a16:creationId xmlns:a16="http://schemas.microsoft.com/office/drawing/2014/main" id="{2592B154-C148-46AC-9D39-3C3279CF58DA}"/>
                </a:ext>
              </a:extLst>
            </p:cNvPr>
            <p:cNvSpPr>
              <a:spLocks noChangeShapeType="1"/>
            </p:cNvSpPr>
            <p:nvPr/>
          </p:nvSpPr>
          <p:spPr bwMode="auto">
            <a:xfrm>
              <a:off x="2473" y="3264"/>
              <a:ext cx="0" cy="3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15" name="Line 51">
              <a:extLst>
                <a:ext uri="{FF2B5EF4-FFF2-40B4-BE49-F238E27FC236}">
                  <a16:creationId xmlns:a16="http://schemas.microsoft.com/office/drawing/2014/main" id="{FEA2A88A-74A3-4CB7-9950-F6AC59929E68}"/>
                </a:ext>
              </a:extLst>
            </p:cNvPr>
            <p:cNvSpPr>
              <a:spLocks noChangeShapeType="1"/>
            </p:cNvSpPr>
            <p:nvPr/>
          </p:nvSpPr>
          <p:spPr bwMode="auto">
            <a:xfrm>
              <a:off x="2658" y="2893"/>
              <a:ext cx="549" cy="1"/>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16" name="Line 52">
              <a:extLst>
                <a:ext uri="{FF2B5EF4-FFF2-40B4-BE49-F238E27FC236}">
                  <a16:creationId xmlns:a16="http://schemas.microsoft.com/office/drawing/2014/main" id="{2EB41446-704B-416B-A27E-782C6F16B648}"/>
                </a:ext>
              </a:extLst>
            </p:cNvPr>
            <p:cNvSpPr>
              <a:spLocks noChangeShapeType="1"/>
            </p:cNvSpPr>
            <p:nvPr/>
          </p:nvSpPr>
          <p:spPr bwMode="auto">
            <a:xfrm flipH="1" flipV="1">
              <a:off x="3209" y="2780"/>
              <a:ext cx="1" cy="127"/>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17" name="Line 53">
              <a:extLst>
                <a:ext uri="{FF2B5EF4-FFF2-40B4-BE49-F238E27FC236}">
                  <a16:creationId xmlns:a16="http://schemas.microsoft.com/office/drawing/2014/main" id="{C7915694-F3FF-44BC-9D8E-545DD38B2772}"/>
                </a:ext>
              </a:extLst>
            </p:cNvPr>
            <p:cNvSpPr>
              <a:spLocks noChangeShapeType="1"/>
            </p:cNvSpPr>
            <p:nvPr/>
          </p:nvSpPr>
          <p:spPr bwMode="auto">
            <a:xfrm flipV="1">
              <a:off x="3207" y="3312"/>
              <a:ext cx="2" cy="136"/>
            </a:xfrm>
            <a:prstGeom prst="line">
              <a:avLst/>
            </a:prstGeom>
            <a:noFill/>
            <a:ln w="28575">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18" name="Line 54">
              <a:extLst>
                <a:ext uri="{FF2B5EF4-FFF2-40B4-BE49-F238E27FC236}">
                  <a16:creationId xmlns:a16="http://schemas.microsoft.com/office/drawing/2014/main" id="{9D114889-4EF9-4B49-B613-5336ECEF912F}"/>
                </a:ext>
              </a:extLst>
            </p:cNvPr>
            <p:cNvSpPr>
              <a:spLocks noChangeShapeType="1"/>
            </p:cNvSpPr>
            <p:nvPr/>
          </p:nvSpPr>
          <p:spPr bwMode="auto">
            <a:xfrm flipV="1">
              <a:off x="2648" y="3432"/>
              <a:ext cx="551" cy="8"/>
            </a:xfrm>
            <a:prstGeom prst="line">
              <a:avLst/>
            </a:prstGeom>
            <a:noFill/>
            <a:ln w="28575">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19" name="Text Box 55">
              <a:extLst>
                <a:ext uri="{FF2B5EF4-FFF2-40B4-BE49-F238E27FC236}">
                  <a16:creationId xmlns:a16="http://schemas.microsoft.com/office/drawing/2014/main" id="{6E5A5019-FFE0-47D4-B533-AF57FB7FB45C}"/>
                </a:ext>
              </a:extLst>
            </p:cNvPr>
            <p:cNvSpPr txBox="1">
              <a:spLocks noChangeArrowheads="1"/>
            </p:cNvSpPr>
            <p:nvPr/>
          </p:nvSpPr>
          <p:spPr bwMode="auto">
            <a:xfrm>
              <a:off x="2148" y="1684"/>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latin typeface="Arial" panose="020B0604020202020204" pitchFamily="34" charset="0"/>
                  <a:ea typeface="宋体" panose="02010600030101010101" pitchFamily="2" charset="-122"/>
                </a:rPr>
                <a:t>A</a:t>
              </a:r>
              <a:endParaRPr kumimoji="1" lang="en-US" altLang="zh-CN" sz="2800">
                <a:ea typeface="宋体" panose="02010600030101010101" pitchFamily="2" charset="-122"/>
              </a:endParaRPr>
            </a:p>
          </p:txBody>
        </p:sp>
        <p:sp>
          <p:nvSpPr>
            <p:cNvPr id="344120" name="Text Box 56">
              <a:extLst>
                <a:ext uri="{FF2B5EF4-FFF2-40B4-BE49-F238E27FC236}">
                  <a16:creationId xmlns:a16="http://schemas.microsoft.com/office/drawing/2014/main" id="{528BF569-389F-43FF-BDD7-42EBC1906944}"/>
                </a:ext>
              </a:extLst>
            </p:cNvPr>
            <p:cNvSpPr txBox="1">
              <a:spLocks noChangeArrowheads="1"/>
            </p:cNvSpPr>
            <p:nvPr/>
          </p:nvSpPr>
          <p:spPr bwMode="auto">
            <a:xfrm>
              <a:off x="2148" y="221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latin typeface="Arial" panose="020B0604020202020204" pitchFamily="34" charset="0"/>
                  <a:ea typeface="宋体" panose="02010600030101010101" pitchFamily="2" charset="-122"/>
                </a:rPr>
                <a:t>B</a:t>
              </a:r>
              <a:endParaRPr kumimoji="1" lang="en-US" altLang="zh-CN" sz="2800">
                <a:ea typeface="宋体" panose="02010600030101010101" pitchFamily="2" charset="-122"/>
              </a:endParaRPr>
            </a:p>
          </p:txBody>
        </p:sp>
        <p:sp>
          <p:nvSpPr>
            <p:cNvPr id="344121" name="Text Box 57">
              <a:extLst>
                <a:ext uri="{FF2B5EF4-FFF2-40B4-BE49-F238E27FC236}">
                  <a16:creationId xmlns:a16="http://schemas.microsoft.com/office/drawing/2014/main" id="{51C05FB5-C578-4C2D-B1B1-014DE22A9002}"/>
                </a:ext>
              </a:extLst>
            </p:cNvPr>
            <p:cNvSpPr txBox="1">
              <a:spLocks noChangeArrowheads="1"/>
            </p:cNvSpPr>
            <p:nvPr/>
          </p:nvSpPr>
          <p:spPr bwMode="auto">
            <a:xfrm>
              <a:off x="2148" y="2740"/>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latin typeface="Arial" panose="020B0604020202020204" pitchFamily="34" charset="0"/>
                  <a:ea typeface="宋体" panose="02010600030101010101" pitchFamily="2" charset="-122"/>
                </a:rPr>
                <a:t>C</a:t>
              </a:r>
              <a:endParaRPr kumimoji="1" lang="en-US" altLang="zh-CN" sz="2800">
                <a:ea typeface="宋体" panose="02010600030101010101" pitchFamily="2" charset="-122"/>
              </a:endParaRPr>
            </a:p>
          </p:txBody>
        </p:sp>
        <p:sp>
          <p:nvSpPr>
            <p:cNvPr id="344122" name="Text Box 58">
              <a:extLst>
                <a:ext uri="{FF2B5EF4-FFF2-40B4-BE49-F238E27FC236}">
                  <a16:creationId xmlns:a16="http://schemas.microsoft.com/office/drawing/2014/main" id="{7A5722F2-D749-4E1F-8A91-4DA546399CB0}"/>
                </a:ext>
              </a:extLst>
            </p:cNvPr>
            <p:cNvSpPr txBox="1">
              <a:spLocks noChangeArrowheads="1"/>
            </p:cNvSpPr>
            <p:nvPr/>
          </p:nvSpPr>
          <p:spPr bwMode="auto">
            <a:xfrm>
              <a:off x="2148" y="327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latin typeface="Arial" panose="020B0604020202020204" pitchFamily="34" charset="0"/>
                  <a:ea typeface="宋体" panose="02010600030101010101" pitchFamily="2" charset="-122"/>
                </a:rPr>
                <a:t>D</a:t>
              </a:r>
              <a:endParaRPr kumimoji="1" lang="en-US" altLang="zh-CN" sz="2800">
                <a:ea typeface="宋体" panose="02010600030101010101" pitchFamily="2" charset="-122"/>
              </a:endParaRPr>
            </a:p>
          </p:txBody>
        </p:sp>
        <p:sp>
          <p:nvSpPr>
            <p:cNvPr id="344123" name="Text Box 59">
              <a:extLst>
                <a:ext uri="{FF2B5EF4-FFF2-40B4-BE49-F238E27FC236}">
                  <a16:creationId xmlns:a16="http://schemas.microsoft.com/office/drawing/2014/main" id="{199FEB6D-15E7-4148-A700-E2D23059DF90}"/>
                </a:ext>
              </a:extLst>
            </p:cNvPr>
            <p:cNvSpPr txBox="1">
              <a:spLocks noChangeArrowheads="1"/>
            </p:cNvSpPr>
            <p:nvPr/>
          </p:nvSpPr>
          <p:spPr bwMode="auto">
            <a:xfrm>
              <a:off x="1797" y="1680"/>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0</a:t>
              </a:r>
              <a:endParaRPr kumimoji="1" lang="en-US" altLang="zh-CN" sz="2400">
                <a:ea typeface="宋体" panose="02010600030101010101" pitchFamily="2" charset="-122"/>
              </a:endParaRPr>
            </a:p>
          </p:txBody>
        </p:sp>
        <p:sp>
          <p:nvSpPr>
            <p:cNvPr id="344124" name="Text Box 60">
              <a:extLst>
                <a:ext uri="{FF2B5EF4-FFF2-40B4-BE49-F238E27FC236}">
                  <a16:creationId xmlns:a16="http://schemas.microsoft.com/office/drawing/2014/main" id="{F4FED90D-002E-431E-AC9A-2BC7B787EAD0}"/>
                </a:ext>
              </a:extLst>
            </p:cNvPr>
            <p:cNvSpPr txBox="1">
              <a:spLocks noChangeArrowheads="1"/>
            </p:cNvSpPr>
            <p:nvPr/>
          </p:nvSpPr>
          <p:spPr bwMode="auto">
            <a:xfrm>
              <a:off x="1797" y="2208"/>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1</a:t>
              </a:r>
              <a:endParaRPr kumimoji="1" lang="en-US" altLang="zh-CN" sz="2400">
                <a:ea typeface="宋体" panose="02010600030101010101" pitchFamily="2" charset="-122"/>
              </a:endParaRPr>
            </a:p>
          </p:txBody>
        </p:sp>
        <p:sp>
          <p:nvSpPr>
            <p:cNvPr id="344125" name="Text Box 61">
              <a:extLst>
                <a:ext uri="{FF2B5EF4-FFF2-40B4-BE49-F238E27FC236}">
                  <a16:creationId xmlns:a16="http://schemas.microsoft.com/office/drawing/2014/main" id="{5B96144B-2A18-4FC9-B9C1-FEF1228C7AD6}"/>
                </a:ext>
              </a:extLst>
            </p:cNvPr>
            <p:cNvSpPr txBox="1">
              <a:spLocks noChangeArrowheads="1"/>
            </p:cNvSpPr>
            <p:nvPr/>
          </p:nvSpPr>
          <p:spPr bwMode="auto">
            <a:xfrm>
              <a:off x="1797" y="2707"/>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2</a:t>
              </a:r>
              <a:endParaRPr kumimoji="1" lang="en-US" altLang="zh-CN" sz="2400">
                <a:ea typeface="宋体" panose="02010600030101010101" pitchFamily="2" charset="-122"/>
              </a:endParaRPr>
            </a:p>
          </p:txBody>
        </p:sp>
        <p:sp>
          <p:nvSpPr>
            <p:cNvPr id="344126" name="Text Box 62">
              <a:extLst>
                <a:ext uri="{FF2B5EF4-FFF2-40B4-BE49-F238E27FC236}">
                  <a16:creationId xmlns:a16="http://schemas.microsoft.com/office/drawing/2014/main" id="{67F7A35F-630D-4AE8-907D-B437D9B75654}"/>
                </a:ext>
              </a:extLst>
            </p:cNvPr>
            <p:cNvSpPr txBox="1">
              <a:spLocks noChangeArrowheads="1"/>
            </p:cNvSpPr>
            <p:nvPr/>
          </p:nvSpPr>
          <p:spPr bwMode="auto">
            <a:xfrm>
              <a:off x="1797" y="3235"/>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3</a:t>
              </a:r>
              <a:endParaRPr kumimoji="1" lang="en-US" altLang="zh-CN" sz="2400">
                <a:ea typeface="宋体" panose="02010600030101010101" pitchFamily="2" charset="-122"/>
              </a:endParaRPr>
            </a:p>
          </p:txBody>
        </p:sp>
        <p:sp>
          <p:nvSpPr>
            <p:cNvPr id="344132" name="Text Box 68">
              <a:extLst>
                <a:ext uri="{FF2B5EF4-FFF2-40B4-BE49-F238E27FC236}">
                  <a16:creationId xmlns:a16="http://schemas.microsoft.com/office/drawing/2014/main" id="{7102720F-3885-45ED-9E90-752A3D61D406}"/>
                </a:ext>
              </a:extLst>
            </p:cNvPr>
            <p:cNvSpPr txBox="1">
              <a:spLocks noChangeArrowheads="1"/>
            </p:cNvSpPr>
            <p:nvPr/>
          </p:nvSpPr>
          <p:spPr bwMode="auto">
            <a:xfrm>
              <a:off x="432" y="1795"/>
              <a:ext cx="3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009900"/>
                  </a:solidFill>
                  <a:ea typeface="宋体" panose="02010600030101010101" pitchFamily="2" charset="-122"/>
                </a:rPr>
                <a:t>e</a:t>
              </a:r>
              <a:r>
                <a:rPr kumimoji="1" lang="en-US" altLang="zh-CN" sz="3200" b="1" baseline="-25000">
                  <a:solidFill>
                    <a:srgbClr val="009900"/>
                  </a:solidFill>
                  <a:ea typeface="宋体" panose="02010600030101010101" pitchFamily="2" charset="-122"/>
                </a:rPr>
                <a:t>1</a:t>
              </a:r>
              <a:endParaRPr kumimoji="1" lang="en-US" altLang="zh-CN" sz="2400">
                <a:ea typeface="宋体" panose="02010600030101010101" pitchFamily="2" charset="-122"/>
              </a:endParaRPr>
            </a:p>
          </p:txBody>
        </p:sp>
        <p:sp>
          <p:nvSpPr>
            <p:cNvPr id="344133" name="Text Box 69">
              <a:extLst>
                <a:ext uri="{FF2B5EF4-FFF2-40B4-BE49-F238E27FC236}">
                  <a16:creationId xmlns:a16="http://schemas.microsoft.com/office/drawing/2014/main" id="{4ADBF430-50F1-4AF9-B274-9480657F0D85}"/>
                </a:ext>
              </a:extLst>
            </p:cNvPr>
            <p:cNvSpPr txBox="1">
              <a:spLocks noChangeArrowheads="1"/>
            </p:cNvSpPr>
            <p:nvPr/>
          </p:nvSpPr>
          <p:spPr bwMode="auto">
            <a:xfrm>
              <a:off x="984" y="2467"/>
              <a:ext cx="3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009900"/>
                  </a:solidFill>
                  <a:ea typeface="宋体" panose="02010600030101010101" pitchFamily="2" charset="-122"/>
                </a:rPr>
                <a:t>e</a:t>
              </a:r>
              <a:r>
                <a:rPr kumimoji="1" lang="en-US" altLang="zh-CN" sz="3200" b="1" baseline="-25000">
                  <a:solidFill>
                    <a:srgbClr val="009900"/>
                  </a:solidFill>
                  <a:ea typeface="宋体" panose="02010600030101010101" pitchFamily="2" charset="-122"/>
                </a:rPr>
                <a:t>2</a:t>
              </a:r>
              <a:endParaRPr kumimoji="1" lang="en-US" altLang="zh-CN" sz="2400">
                <a:ea typeface="宋体" panose="02010600030101010101" pitchFamily="2" charset="-122"/>
              </a:endParaRPr>
            </a:p>
          </p:txBody>
        </p:sp>
        <p:sp>
          <p:nvSpPr>
            <p:cNvPr id="344134" name="Text Box 70">
              <a:extLst>
                <a:ext uri="{FF2B5EF4-FFF2-40B4-BE49-F238E27FC236}">
                  <a16:creationId xmlns:a16="http://schemas.microsoft.com/office/drawing/2014/main" id="{EEA07E74-9538-4344-8F59-9E8093837F05}"/>
                </a:ext>
              </a:extLst>
            </p:cNvPr>
            <p:cNvSpPr txBox="1">
              <a:spLocks noChangeArrowheads="1"/>
            </p:cNvSpPr>
            <p:nvPr/>
          </p:nvSpPr>
          <p:spPr bwMode="auto">
            <a:xfrm>
              <a:off x="1019" y="2016"/>
              <a:ext cx="3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009900"/>
                  </a:solidFill>
                  <a:ea typeface="宋体" panose="02010600030101010101" pitchFamily="2" charset="-122"/>
                </a:rPr>
                <a:t>e</a:t>
              </a:r>
              <a:r>
                <a:rPr kumimoji="1" lang="en-US" altLang="zh-CN" sz="3200" b="1" baseline="-25000">
                  <a:solidFill>
                    <a:srgbClr val="009900"/>
                  </a:solidFill>
                  <a:ea typeface="宋体" panose="02010600030101010101" pitchFamily="2" charset="-122"/>
                </a:rPr>
                <a:t>3</a:t>
              </a:r>
              <a:endParaRPr kumimoji="1" lang="en-US" altLang="zh-CN" sz="2400">
                <a:ea typeface="宋体" panose="02010600030101010101" pitchFamily="2" charset="-122"/>
              </a:endParaRPr>
            </a:p>
          </p:txBody>
        </p:sp>
        <p:grpSp>
          <p:nvGrpSpPr>
            <p:cNvPr id="344144" name="Group 80">
              <a:extLst>
                <a:ext uri="{FF2B5EF4-FFF2-40B4-BE49-F238E27FC236}">
                  <a16:creationId xmlns:a16="http://schemas.microsoft.com/office/drawing/2014/main" id="{C5795F04-5622-4183-9814-D37BB7390342}"/>
                </a:ext>
              </a:extLst>
            </p:cNvPr>
            <p:cNvGrpSpPr>
              <a:grpSpLocks/>
            </p:cNvGrpSpPr>
            <p:nvPr/>
          </p:nvGrpSpPr>
          <p:grpSpPr bwMode="auto">
            <a:xfrm>
              <a:off x="384" y="1661"/>
              <a:ext cx="1231" cy="1513"/>
              <a:chOff x="384" y="1684"/>
              <a:chExt cx="1231" cy="1451"/>
            </a:xfrm>
          </p:grpSpPr>
          <p:sp>
            <p:nvSpPr>
              <p:cNvPr id="344066" name="Line 2">
                <a:extLst>
                  <a:ext uri="{FF2B5EF4-FFF2-40B4-BE49-F238E27FC236}">
                    <a16:creationId xmlns:a16="http://schemas.microsoft.com/office/drawing/2014/main" id="{99865109-3A5F-4324-A678-7A4492EB9CB3}"/>
                  </a:ext>
                </a:extLst>
              </p:cNvPr>
              <p:cNvSpPr>
                <a:spLocks noChangeShapeType="1"/>
              </p:cNvSpPr>
              <p:nvPr/>
            </p:nvSpPr>
            <p:spPr bwMode="auto">
              <a:xfrm flipV="1">
                <a:off x="576" y="1935"/>
                <a:ext cx="347" cy="417"/>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67" name="Line 3">
                <a:extLst>
                  <a:ext uri="{FF2B5EF4-FFF2-40B4-BE49-F238E27FC236}">
                    <a16:creationId xmlns:a16="http://schemas.microsoft.com/office/drawing/2014/main" id="{6A20A7AE-8D7E-4D93-9433-6D6583D72E08}"/>
                  </a:ext>
                </a:extLst>
              </p:cNvPr>
              <p:cNvSpPr>
                <a:spLocks noChangeShapeType="1"/>
              </p:cNvSpPr>
              <p:nvPr/>
            </p:nvSpPr>
            <p:spPr bwMode="auto">
              <a:xfrm>
                <a:off x="1017" y="1920"/>
                <a:ext cx="0" cy="1008"/>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27" name="Oval 63" descr="粉色砂纸">
                <a:extLst>
                  <a:ext uri="{FF2B5EF4-FFF2-40B4-BE49-F238E27FC236}">
                    <a16:creationId xmlns:a16="http://schemas.microsoft.com/office/drawing/2014/main" id="{C3CDB2E6-446C-487A-89D0-7E3E7E0AB5F6}"/>
                  </a:ext>
                </a:extLst>
              </p:cNvPr>
              <p:cNvSpPr>
                <a:spLocks noChangeArrowheads="1"/>
              </p:cNvSpPr>
              <p:nvPr/>
            </p:nvSpPr>
            <p:spPr bwMode="auto">
              <a:xfrm>
                <a:off x="866" y="1697"/>
                <a:ext cx="288" cy="288"/>
              </a:xfrm>
              <a:prstGeom prst="ellipse">
                <a:avLst/>
              </a:prstGeom>
              <a:blipFill dpi="0" rotWithShape="0">
                <a:blip r:embed="rId4"/>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en-US"/>
              </a:p>
            </p:txBody>
          </p:sp>
          <p:sp>
            <p:nvSpPr>
              <p:cNvPr id="344128" name="Oval 64" descr="粉色砂纸">
                <a:extLst>
                  <a:ext uri="{FF2B5EF4-FFF2-40B4-BE49-F238E27FC236}">
                    <a16:creationId xmlns:a16="http://schemas.microsoft.com/office/drawing/2014/main" id="{CD4127F6-E4CE-4EF6-8A3A-CB3FC575F7B4}"/>
                  </a:ext>
                </a:extLst>
              </p:cNvPr>
              <p:cNvSpPr>
                <a:spLocks noChangeArrowheads="1"/>
              </p:cNvSpPr>
              <p:nvPr/>
            </p:nvSpPr>
            <p:spPr bwMode="auto">
              <a:xfrm>
                <a:off x="1327" y="2273"/>
                <a:ext cx="288" cy="288"/>
              </a:xfrm>
              <a:prstGeom prst="ellipse">
                <a:avLst/>
              </a:prstGeom>
              <a:blipFill dpi="0" rotWithShape="0">
                <a:blip r:embed="rId4"/>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en-US"/>
              </a:p>
            </p:txBody>
          </p:sp>
          <p:sp>
            <p:nvSpPr>
              <p:cNvPr id="344129" name="Oval 65" descr="粉色砂纸">
                <a:extLst>
                  <a:ext uri="{FF2B5EF4-FFF2-40B4-BE49-F238E27FC236}">
                    <a16:creationId xmlns:a16="http://schemas.microsoft.com/office/drawing/2014/main" id="{4E0EE59E-2248-4A80-8798-3263B129D339}"/>
                  </a:ext>
                </a:extLst>
              </p:cNvPr>
              <p:cNvSpPr>
                <a:spLocks noChangeArrowheads="1"/>
              </p:cNvSpPr>
              <p:nvPr/>
            </p:nvSpPr>
            <p:spPr bwMode="auto">
              <a:xfrm>
                <a:off x="384" y="2256"/>
                <a:ext cx="288" cy="288"/>
              </a:xfrm>
              <a:prstGeom prst="ellipse">
                <a:avLst/>
              </a:prstGeom>
              <a:blipFill dpi="0" rotWithShape="0">
                <a:blip r:embed="rId4"/>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en-US"/>
              </a:p>
            </p:txBody>
          </p:sp>
          <p:sp>
            <p:nvSpPr>
              <p:cNvPr id="344130" name="Oval 66" descr="粉色砂纸">
                <a:extLst>
                  <a:ext uri="{FF2B5EF4-FFF2-40B4-BE49-F238E27FC236}">
                    <a16:creationId xmlns:a16="http://schemas.microsoft.com/office/drawing/2014/main" id="{AF5040B2-4C08-4311-973A-C88EC7735D5D}"/>
                  </a:ext>
                </a:extLst>
              </p:cNvPr>
              <p:cNvSpPr>
                <a:spLocks noChangeArrowheads="1"/>
              </p:cNvSpPr>
              <p:nvPr/>
            </p:nvSpPr>
            <p:spPr bwMode="auto">
              <a:xfrm>
                <a:off x="866" y="2841"/>
                <a:ext cx="288" cy="288"/>
              </a:xfrm>
              <a:prstGeom prst="ellipse">
                <a:avLst/>
              </a:prstGeom>
              <a:blipFill dpi="0" rotWithShape="0">
                <a:blip r:embed="rId4"/>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en-US"/>
              </a:p>
            </p:txBody>
          </p:sp>
          <p:sp>
            <p:nvSpPr>
              <p:cNvPr id="344131" name="Line 67">
                <a:extLst>
                  <a:ext uri="{FF2B5EF4-FFF2-40B4-BE49-F238E27FC236}">
                    <a16:creationId xmlns:a16="http://schemas.microsoft.com/office/drawing/2014/main" id="{A4B098E2-5786-4B9F-A6C4-41AD1C9F1EDC}"/>
                  </a:ext>
                </a:extLst>
              </p:cNvPr>
              <p:cNvSpPr>
                <a:spLocks noChangeShapeType="1"/>
              </p:cNvSpPr>
              <p:nvPr/>
            </p:nvSpPr>
            <p:spPr bwMode="auto">
              <a:xfrm>
                <a:off x="672" y="2400"/>
                <a:ext cx="658" cy="0"/>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35" name="Text Box 71">
                <a:extLst>
                  <a:ext uri="{FF2B5EF4-FFF2-40B4-BE49-F238E27FC236}">
                    <a16:creationId xmlns:a16="http://schemas.microsoft.com/office/drawing/2014/main" id="{F68E425F-8852-4E5F-962A-AFE1EEEC08B5}"/>
                  </a:ext>
                </a:extLst>
              </p:cNvPr>
              <p:cNvSpPr txBox="1">
                <a:spLocks noChangeArrowheads="1"/>
              </p:cNvSpPr>
              <p:nvPr/>
            </p:nvSpPr>
            <p:spPr bwMode="auto">
              <a:xfrm>
                <a:off x="876" y="1684"/>
                <a:ext cx="26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A</a:t>
                </a:r>
                <a:endParaRPr kumimoji="1" lang="en-US" altLang="zh-CN" sz="2600">
                  <a:ea typeface="宋体" panose="02010600030101010101" pitchFamily="2" charset="-122"/>
                </a:endParaRPr>
              </a:p>
            </p:txBody>
          </p:sp>
          <p:sp>
            <p:nvSpPr>
              <p:cNvPr id="344136" name="Text Box 72">
                <a:extLst>
                  <a:ext uri="{FF2B5EF4-FFF2-40B4-BE49-F238E27FC236}">
                    <a16:creationId xmlns:a16="http://schemas.microsoft.com/office/drawing/2014/main" id="{DAB92A79-7727-4CDC-BF9F-511551C5FCC3}"/>
                  </a:ext>
                </a:extLst>
              </p:cNvPr>
              <p:cNvSpPr txBox="1">
                <a:spLocks noChangeArrowheads="1"/>
              </p:cNvSpPr>
              <p:nvPr/>
            </p:nvSpPr>
            <p:spPr bwMode="auto">
              <a:xfrm>
                <a:off x="391" y="2238"/>
                <a:ext cx="26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B</a:t>
                </a:r>
                <a:endParaRPr kumimoji="1" lang="en-US" altLang="zh-CN" sz="2600">
                  <a:ea typeface="宋体" panose="02010600030101010101" pitchFamily="2" charset="-122"/>
                </a:endParaRPr>
              </a:p>
            </p:txBody>
          </p:sp>
          <p:sp>
            <p:nvSpPr>
              <p:cNvPr id="344137" name="Text Box 73">
                <a:extLst>
                  <a:ext uri="{FF2B5EF4-FFF2-40B4-BE49-F238E27FC236}">
                    <a16:creationId xmlns:a16="http://schemas.microsoft.com/office/drawing/2014/main" id="{C0AB7F01-A379-41A9-A4AE-8A32B88C0240}"/>
                  </a:ext>
                </a:extLst>
              </p:cNvPr>
              <p:cNvSpPr txBox="1">
                <a:spLocks noChangeArrowheads="1"/>
              </p:cNvSpPr>
              <p:nvPr/>
            </p:nvSpPr>
            <p:spPr bwMode="auto">
              <a:xfrm>
                <a:off x="876" y="2840"/>
                <a:ext cx="26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C</a:t>
                </a:r>
                <a:endParaRPr kumimoji="1" lang="en-US" altLang="zh-CN" sz="2600">
                  <a:ea typeface="宋体" panose="02010600030101010101" pitchFamily="2" charset="-122"/>
                </a:endParaRPr>
              </a:p>
            </p:txBody>
          </p:sp>
          <p:sp>
            <p:nvSpPr>
              <p:cNvPr id="344138" name="Text Box 74">
                <a:extLst>
                  <a:ext uri="{FF2B5EF4-FFF2-40B4-BE49-F238E27FC236}">
                    <a16:creationId xmlns:a16="http://schemas.microsoft.com/office/drawing/2014/main" id="{205FD5EE-F17D-4D66-A310-0E7709ED534B}"/>
                  </a:ext>
                </a:extLst>
              </p:cNvPr>
              <p:cNvSpPr txBox="1">
                <a:spLocks noChangeArrowheads="1"/>
              </p:cNvSpPr>
              <p:nvPr/>
            </p:nvSpPr>
            <p:spPr bwMode="auto">
              <a:xfrm>
                <a:off x="1337" y="2260"/>
                <a:ext cx="26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D</a:t>
                </a:r>
                <a:endParaRPr kumimoji="1" lang="en-US" altLang="zh-CN" sz="2600">
                  <a:ea typeface="宋体" panose="02010600030101010101" pitchFamily="2" charset="-122"/>
                </a:endParaRPr>
              </a:p>
            </p:txBody>
          </p:sp>
        </p:grpSp>
        <p:sp>
          <p:nvSpPr>
            <p:cNvPr id="344139" name="Line 75">
              <a:extLst>
                <a:ext uri="{FF2B5EF4-FFF2-40B4-BE49-F238E27FC236}">
                  <a16:creationId xmlns:a16="http://schemas.microsoft.com/office/drawing/2014/main" id="{DBD440CD-4B0F-4D08-8B3D-C175390E929B}"/>
                </a:ext>
              </a:extLst>
            </p:cNvPr>
            <p:cNvSpPr>
              <a:spLocks noChangeShapeType="1"/>
            </p:cNvSpPr>
            <p:nvPr/>
          </p:nvSpPr>
          <p:spPr bwMode="auto">
            <a:xfrm>
              <a:off x="4992" y="314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4142" name="Rectangle 78">
            <a:extLst>
              <a:ext uri="{FF2B5EF4-FFF2-40B4-BE49-F238E27FC236}">
                <a16:creationId xmlns:a16="http://schemas.microsoft.com/office/drawing/2014/main" id="{5CCB4718-FA7B-44D8-8209-852B89C642AE}"/>
              </a:ext>
            </a:extLst>
          </p:cNvPr>
          <p:cNvSpPr>
            <a:spLocks noGrp="1" noChangeArrowheads="1"/>
          </p:cNvSpPr>
          <p:nvPr>
            <p:ph type="body" idx="1"/>
          </p:nvPr>
        </p:nvSpPr>
        <p:spPr>
          <a:xfrm>
            <a:off x="503238" y="730250"/>
            <a:ext cx="8229600" cy="1150938"/>
          </a:xfrm>
        </p:spPr>
        <p:txBody>
          <a:bodyPr/>
          <a:lstStyle/>
          <a:p>
            <a:pPr>
              <a:buClr>
                <a:srgbClr val="800080"/>
              </a:buClr>
              <a:buSzPct val="50000"/>
            </a:pPr>
            <a:r>
              <a:rPr lang="zh-CN" altLang="en-US" sz="3000" b="1">
                <a:latin typeface="Times New Roman" panose="02020603050405020304" pitchFamily="18" charset="0"/>
                <a:ea typeface="仿宋_GB2312" pitchFamily="49" charset="-122"/>
              </a:rPr>
              <a:t>从顶点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出发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可以循链找到所有依附于该顶点的边，也可以找到它的所有邻接顶点。</a:t>
            </a:r>
            <a:endParaRPr lang="zh-CN" altLang="en-US" sz="3000">
              <a:latin typeface="Times New Roman" panose="02020603050405020304" pitchFamily="18" charset="0"/>
            </a:endParaRPr>
          </a:p>
        </p:txBody>
      </p:sp>
      <p:sp>
        <p:nvSpPr>
          <p:cNvPr id="344143" name="Rectangle 79">
            <a:extLst>
              <a:ext uri="{FF2B5EF4-FFF2-40B4-BE49-F238E27FC236}">
                <a16:creationId xmlns:a16="http://schemas.microsoft.com/office/drawing/2014/main" id="{1B5C05AE-D096-4AFA-9B9A-101B23E4DFAF}"/>
              </a:ext>
            </a:extLst>
          </p:cNvPr>
          <p:cNvSpPr>
            <a:spLocks noGrp="1" noChangeArrowheads="1"/>
          </p:cNvSpPr>
          <p:nvPr>
            <p:ph type="title"/>
          </p:nvPr>
        </p:nvSpPr>
        <p:spPr>
          <a:xfrm>
            <a:off x="503238" y="1789113"/>
            <a:ext cx="8229600" cy="884237"/>
          </a:xfrm>
        </p:spPr>
        <p:txBody>
          <a:bodyPr/>
          <a:lstStyle/>
          <a:p>
            <a:pPr algn="ctr"/>
            <a:r>
              <a:rPr lang="zh-CN" altLang="en-US" sz="4000" b="1">
                <a:solidFill>
                  <a:schemeClr val="tx2"/>
                </a:solidFill>
                <a:ea typeface="华文新魏" panose="02010800040101010101" pitchFamily="2" charset="-122"/>
              </a:rPr>
              <a:t>邻接多重表的结构</a:t>
            </a:r>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a:extLst>
              <a:ext uri="{FF2B5EF4-FFF2-40B4-BE49-F238E27FC236}">
                <a16:creationId xmlns:a16="http://schemas.microsoft.com/office/drawing/2014/main" id="{C7EA5286-BA5C-4FEA-93BC-2048C38CC293}"/>
              </a:ext>
            </a:extLst>
          </p:cNvPr>
          <p:cNvSpPr>
            <a:spLocks noGrp="1"/>
          </p:cNvSpPr>
          <p:nvPr>
            <p:ph type="sldNum" sz="quarter" idx="11"/>
          </p:nvPr>
        </p:nvSpPr>
        <p:spPr/>
        <p:txBody>
          <a:bodyPr/>
          <a:lstStyle/>
          <a:p>
            <a:r>
              <a:rPr lang="en-US" altLang="zh-CN"/>
              <a:t>146-</a:t>
            </a:r>
            <a:fld id="{D4BEDAB8-E314-40FC-838A-B5FFBA3638C6}" type="slidenum">
              <a:rPr lang="en-US" altLang="zh-CN"/>
              <a:pPr/>
              <a:t>41</a:t>
            </a:fld>
            <a:endParaRPr lang="en-US" altLang="zh-CN"/>
          </a:p>
        </p:txBody>
      </p:sp>
      <p:sp>
        <p:nvSpPr>
          <p:cNvPr id="345090" name="Rectangle 2">
            <a:extLst>
              <a:ext uri="{FF2B5EF4-FFF2-40B4-BE49-F238E27FC236}">
                <a16:creationId xmlns:a16="http://schemas.microsoft.com/office/drawing/2014/main" id="{65B0498D-486C-43EB-A77D-6EC946744205}"/>
              </a:ext>
            </a:extLst>
          </p:cNvPr>
          <p:cNvSpPr>
            <a:spLocks noGrp="1" noChangeArrowheads="1"/>
          </p:cNvSpPr>
          <p:nvPr>
            <p:ph type="body" idx="1"/>
          </p:nvPr>
        </p:nvSpPr>
        <p:spPr>
          <a:xfrm>
            <a:off x="503238" y="657225"/>
            <a:ext cx="8153400" cy="5616575"/>
          </a:xfrm>
        </p:spPr>
        <p:txBody>
          <a:bodyPr/>
          <a:lstStyle/>
          <a:p>
            <a:pPr>
              <a:lnSpc>
                <a:spcPct val="105000"/>
              </a:lnSpc>
              <a:spcBef>
                <a:spcPct val="10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有向图的情形</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在用邻接表表示有向图时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有时需要同时使用邻接表和逆邻接表。用有向图的邻接多重表</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十字链表</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可把两个表结合起来表示。</a:t>
            </a:r>
          </a:p>
          <a:p>
            <a:pPr lvl="1">
              <a:lnSpc>
                <a:spcPct val="105000"/>
              </a:lnSpc>
              <a:spcBef>
                <a:spcPct val="10000"/>
              </a:spcBef>
              <a:buClr>
                <a:srgbClr val="0066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边结点的结构</a:t>
            </a:r>
          </a:p>
          <a:p>
            <a:pPr>
              <a:lnSpc>
                <a:spcPct val="105000"/>
              </a:lnSpc>
              <a:spcBef>
                <a:spcPct val="10000"/>
              </a:spcBef>
              <a:buClr>
                <a:srgbClr val="800080"/>
              </a:buClr>
              <a:buSzPct val="50000"/>
            </a:pPr>
            <a:endParaRPr lang="zh-CN" altLang="en-US" sz="3600" b="1">
              <a:latin typeface="Times New Roman" panose="02020603050405020304" pitchFamily="18" charset="0"/>
              <a:ea typeface="仿宋_GB2312" pitchFamily="49" charset="-122"/>
            </a:endParaRPr>
          </a:p>
          <a:p>
            <a:pPr>
              <a:lnSpc>
                <a:spcPct val="105000"/>
              </a:lnSpc>
              <a:spcBef>
                <a:spcPct val="10000"/>
              </a:spcBef>
              <a:buClr>
                <a:srgbClr val="800080"/>
              </a:buClr>
              <a:buSzPct val="50000"/>
            </a:pPr>
            <a:r>
              <a:rPr kumimoji="1" lang="zh-CN" altLang="en-US" sz="3000" b="1">
                <a:latin typeface="Times New Roman" panose="02020603050405020304" pitchFamily="18" charset="0"/>
                <a:ea typeface="仿宋_GB2312" pitchFamily="49" charset="-122"/>
              </a:rPr>
              <a:t>其中，</a:t>
            </a:r>
            <a:r>
              <a:rPr kumimoji="1" lang="en-US" altLang="zh-CN" sz="3000" b="1">
                <a:solidFill>
                  <a:schemeClr val="tx2"/>
                </a:solidFill>
                <a:latin typeface="Times New Roman" panose="02020603050405020304" pitchFamily="18" charset="0"/>
                <a:ea typeface="仿宋_GB2312" pitchFamily="49" charset="-122"/>
              </a:rPr>
              <a:t>mark</a:t>
            </a:r>
            <a:r>
              <a:rPr kumimoji="1" lang="zh-CN" altLang="en-US" sz="3000" b="1">
                <a:latin typeface="Times New Roman" panose="02020603050405020304" pitchFamily="18" charset="0"/>
                <a:ea typeface="仿宋_GB2312" pitchFamily="49" charset="-122"/>
              </a:rPr>
              <a:t>是处理标记；</a:t>
            </a:r>
            <a:r>
              <a:rPr kumimoji="1" lang="en-US" altLang="zh-CN" sz="3000" b="1">
                <a:solidFill>
                  <a:schemeClr val="tx2"/>
                </a:solidFill>
                <a:latin typeface="Times New Roman" panose="02020603050405020304" pitchFamily="18" charset="0"/>
                <a:ea typeface="仿宋_GB2312" pitchFamily="49" charset="-122"/>
              </a:rPr>
              <a:t>vertex1</a:t>
            </a:r>
            <a:r>
              <a:rPr kumimoji="1" lang="zh-CN" altLang="en-US" sz="3000" b="1">
                <a:latin typeface="Times New Roman" panose="02020603050405020304" pitchFamily="18" charset="0"/>
                <a:ea typeface="仿宋_GB2312" pitchFamily="49" charset="-122"/>
              </a:rPr>
              <a:t>和</a:t>
            </a:r>
            <a:r>
              <a:rPr kumimoji="1" lang="en-US" altLang="zh-CN" sz="3000" b="1">
                <a:solidFill>
                  <a:schemeClr val="tx2"/>
                </a:solidFill>
                <a:latin typeface="Times New Roman" panose="02020603050405020304" pitchFamily="18" charset="0"/>
                <a:ea typeface="仿宋_GB2312" pitchFamily="49" charset="-122"/>
              </a:rPr>
              <a:t>vertex2</a:t>
            </a:r>
            <a:r>
              <a:rPr kumimoji="1" lang="zh-CN" altLang="en-US" sz="3000" b="1">
                <a:latin typeface="Times New Roman" panose="02020603050405020304" pitchFamily="18" charset="0"/>
                <a:ea typeface="仿宋_GB2312" pitchFamily="49" charset="-122"/>
              </a:rPr>
              <a:t>指明该有向边始顶点和终顶点的位置。</a:t>
            </a:r>
            <a:r>
              <a:rPr kumimoji="1" lang="en-US" altLang="zh-CN" sz="3000" b="1">
                <a:solidFill>
                  <a:schemeClr val="tx2"/>
                </a:solidFill>
                <a:latin typeface="Times New Roman" panose="02020603050405020304" pitchFamily="18" charset="0"/>
                <a:ea typeface="仿宋_GB2312" pitchFamily="49" charset="-122"/>
              </a:rPr>
              <a:t>path1</a:t>
            </a:r>
            <a:r>
              <a:rPr kumimoji="1" lang="zh-CN" altLang="en-US" sz="3000" b="1">
                <a:latin typeface="Times New Roman" panose="02020603050405020304" pitchFamily="18" charset="0"/>
                <a:ea typeface="仿宋_GB2312" pitchFamily="49" charset="-122"/>
              </a:rPr>
              <a:t>是指向</a:t>
            </a:r>
            <a:r>
              <a:rPr kumimoji="1" lang="zh-CN" altLang="en-US" sz="3000" b="1">
                <a:solidFill>
                  <a:srgbClr val="006600"/>
                </a:solidFill>
                <a:latin typeface="Times New Roman" panose="02020603050405020304" pitchFamily="18" charset="0"/>
                <a:ea typeface="仿宋_GB2312" pitchFamily="49" charset="-122"/>
              </a:rPr>
              <a:t>始顶点与该边相同</a:t>
            </a:r>
            <a:r>
              <a:rPr kumimoji="1" lang="zh-CN" altLang="en-US" sz="3000" b="1">
                <a:latin typeface="Times New Roman" panose="02020603050405020304" pitchFamily="18" charset="0"/>
                <a:ea typeface="仿宋_GB2312" pitchFamily="49" charset="-122"/>
              </a:rPr>
              <a:t>的下一条边的指针；</a:t>
            </a:r>
            <a:r>
              <a:rPr kumimoji="1" lang="en-US" altLang="zh-CN" sz="3000" b="1">
                <a:latin typeface="Times New Roman" panose="02020603050405020304" pitchFamily="18" charset="0"/>
                <a:ea typeface="仿宋_GB2312" pitchFamily="49" charset="-122"/>
              </a:rPr>
              <a:t>path2</a:t>
            </a:r>
            <a:r>
              <a:rPr kumimoji="1" lang="zh-CN" altLang="en-US" sz="3000" b="1">
                <a:latin typeface="Times New Roman" panose="02020603050405020304" pitchFamily="18" charset="0"/>
                <a:ea typeface="仿宋_GB2312" pitchFamily="49" charset="-122"/>
              </a:rPr>
              <a:t>是指向</a:t>
            </a:r>
            <a:r>
              <a:rPr kumimoji="1" lang="zh-CN" altLang="en-US" sz="3000" b="1">
                <a:solidFill>
                  <a:srgbClr val="006600"/>
                </a:solidFill>
                <a:latin typeface="Times New Roman" panose="02020603050405020304" pitchFamily="18" charset="0"/>
                <a:ea typeface="仿宋_GB2312" pitchFamily="49" charset="-122"/>
              </a:rPr>
              <a:t>终顶点与该边相同</a:t>
            </a:r>
            <a:r>
              <a:rPr kumimoji="1" lang="zh-CN" altLang="en-US" sz="3000" b="1">
                <a:latin typeface="Times New Roman" panose="02020603050405020304" pitchFamily="18" charset="0"/>
                <a:ea typeface="仿宋_GB2312" pitchFamily="49" charset="-122"/>
              </a:rPr>
              <a:t>的下一条边的指针。需要时还可有权值域</a:t>
            </a:r>
            <a:r>
              <a:rPr kumimoji="1" lang="en-US" altLang="zh-CN" sz="3000" b="1">
                <a:latin typeface="Times New Roman" panose="02020603050405020304" pitchFamily="18" charset="0"/>
                <a:ea typeface="仿宋_GB2312" pitchFamily="49" charset="-122"/>
              </a:rPr>
              <a:t>cost</a:t>
            </a:r>
            <a:r>
              <a:rPr kumimoji="1" lang="zh-CN" altLang="en-US" sz="3000" b="1">
                <a:latin typeface="Times New Roman" panose="02020603050405020304" pitchFamily="18" charset="0"/>
                <a:ea typeface="仿宋_GB2312" pitchFamily="49" charset="-122"/>
              </a:rPr>
              <a:t>。</a:t>
            </a:r>
            <a:endParaRPr lang="zh-CN" altLang="en-US" sz="3000" b="1">
              <a:latin typeface="Times New Roman" panose="02020603050405020304" pitchFamily="18" charset="0"/>
              <a:ea typeface="仿宋_GB2312" pitchFamily="49" charset="-122"/>
            </a:endParaRPr>
          </a:p>
        </p:txBody>
      </p:sp>
      <p:grpSp>
        <p:nvGrpSpPr>
          <p:cNvPr id="345100" name="Group 12">
            <a:extLst>
              <a:ext uri="{FF2B5EF4-FFF2-40B4-BE49-F238E27FC236}">
                <a16:creationId xmlns:a16="http://schemas.microsoft.com/office/drawing/2014/main" id="{42457754-2085-49C0-AEB1-EC165CF9198B}"/>
              </a:ext>
            </a:extLst>
          </p:cNvPr>
          <p:cNvGrpSpPr>
            <a:grpSpLocks/>
          </p:cNvGrpSpPr>
          <p:nvPr/>
        </p:nvGrpSpPr>
        <p:grpSpPr bwMode="auto">
          <a:xfrm>
            <a:off x="1585913" y="3290888"/>
            <a:ext cx="6623050" cy="533400"/>
            <a:chOff x="863" y="2142"/>
            <a:chExt cx="4172" cy="336"/>
          </a:xfrm>
        </p:grpSpPr>
        <p:sp>
          <p:nvSpPr>
            <p:cNvPr id="345091" name="Rectangle 3" descr="羊皮纸">
              <a:extLst>
                <a:ext uri="{FF2B5EF4-FFF2-40B4-BE49-F238E27FC236}">
                  <a16:creationId xmlns:a16="http://schemas.microsoft.com/office/drawing/2014/main" id="{91D9BB95-A991-4B81-A1F1-2A1D83BBE437}"/>
                </a:ext>
              </a:extLst>
            </p:cNvPr>
            <p:cNvSpPr>
              <a:spLocks noChangeArrowheads="1"/>
            </p:cNvSpPr>
            <p:nvPr/>
          </p:nvSpPr>
          <p:spPr bwMode="auto">
            <a:xfrm>
              <a:off x="863" y="2142"/>
              <a:ext cx="4172" cy="336"/>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rgbClr val="808080"/>
              </a:outerShdw>
            </a:effectLst>
          </p:spPr>
          <p:txBody>
            <a:bodyPr wrap="none" anchor="ctr"/>
            <a:lstStyle/>
            <a:p>
              <a:pPr algn="l"/>
              <a:r>
                <a:rPr kumimoji="1" lang="en-US" altLang="zh-CN" sz="2400">
                  <a:solidFill>
                    <a:schemeClr val="tx2"/>
                  </a:solidFill>
                  <a:ea typeface="宋体" panose="02010600030101010101" pitchFamily="2" charset="-122"/>
                </a:rPr>
                <a:t>  </a:t>
              </a:r>
              <a:r>
                <a:rPr kumimoji="1" lang="en-US" altLang="zh-CN" sz="3000" b="1">
                  <a:solidFill>
                    <a:schemeClr val="tx2"/>
                  </a:solidFill>
                  <a:ea typeface="楷体_GB2312" panose="02010609030101010101" pitchFamily="49" charset="-122"/>
                </a:rPr>
                <a:t>mark   vertex1  vertex2   path1   path2</a:t>
              </a:r>
              <a:endParaRPr kumimoji="1" lang="en-US" altLang="zh-CN" sz="3000">
                <a:solidFill>
                  <a:schemeClr val="tx2"/>
                </a:solidFill>
                <a:ea typeface="宋体" panose="02010600030101010101" pitchFamily="2" charset="-122"/>
              </a:endParaRPr>
            </a:p>
          </p:txBody>
        </p:sp>
        <p:sp>
          <p:nvSpPr>
            <p:cNvPr id="345092" name="Line 4" descr="白色大理石">
              <a:extLst>
                <a:ext uri="{FF2B5EF4-FFF2-40B4-BE49-F238E27FC236}">
                  <a16:creationId xmlns:a16="http://schemas.microsoft.com/office/drawing/2014/main" id="{001F2D16-397E-4132-AC84-9C765EE7F61E}"/>
                </a:ext>
              </a:extLst>
            </p:cNvPr>
            <p:cNvSpPr>
              <a:spLocks noChangeShapeType="1"/>
            </p:cNvSpPr>
            <p:nvPr/>
          </p:nvSpPr>
          <p:spPr bwMode="auto">
            <a:xfrm>
              <a:off x="1678" y="2142"/>
              <a:ext cx="0" cy="336"/>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345093" name="Line 5" descr="白色大理石">
              <a:extLst>
                <a:ext uri="{FF2B5EF4-FFF2-40B4-BE49-F238E27FC236}">
                  <a16:creationId xmlns:a16="http://schemas.microsoft.com/office/drawing/2014/main" id="{CEC7A151-4F30-43A0-ABF8-B8FFB7D110DA}"/>
                </a:ext>
              </a:extLst>
            </p:cNvPr>
            <p:cNvSpPr>
              <a:spLocks noChangeShapeType="1"/>
            </p:cNvSpPr>
            <p:nvPr/>
          </p:nvSpPr>
          <p:spPr bwMode="auto">
            <a:xfrm>
              <a:off x="2585" y="2142"/>
              <a:ext cx="0" cy="336"/>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345094" name="Line 6" descr="白色大理石">
              <a:extLst>
                <a:ext uri="{FF2B5EF4-FFF2-40B4-BE49-F238E27FC236}">
                  <a16:creationId xmlns:a16="http://schemas.microsoft.com/office/drawing/2014/main" id="{36E25369-462B-4004-9834-2F3C5A7248BA}"/>
                </a:ext>
              </a:extLst>
            </p:cNvPr>
            <p:cNvSpPr>
              <a:spLocks noChangeShapeType="1"/>
            </p:cNvSpPr>
            <p:nvPr/>
          </p:nvSpPr>
          <p:spPr bwMode="auto">
            <a:xfrm>
              <a:off x="3492" y="2142"/>
              <a:ext cx="0" cy="336"/>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345095" name="Line 7" descr="白色大理石">
              <a:extLst>
                <a:ext uri="{FF2B5EF4-FFF2-40B4-BE49-F238E27FC236}">
                  <a16:creationId xmlns:a16="http://schemas.microsoft.com/office/drawing/2014/main" id="{6945BA9D-17FE-4B33-B9D1-24B097683DE5}"/>
                </a:ext>
              </a:extLst>
            </p:cNvPr>
            <p:cNvSpPr>
              <a:spLocks noChangeShapeType="1"/>
            </p:cNvSpPr>
            <p:nvPr/>
          </p:nvSpPr>
          <p:spPr bwMode="auto">
            <a:xfrm>
              <a:off x="4241" y="2142"/>
              <a:ext cx="0" cy="336"/>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gr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5B1CB1D6-AF73-439C-9CAE-81842CF839D2}"/>
              </a:ext>
            </a:extLst>
          </p:cNvPr>
          <p:cNvSpPr>
            <a:spLocks noGrp="1"/>
          </p:cNvSpPr>
          <p:nvPr>
            <p:ph type="sldNum" sz="quarter" idx="11"/>
          </p:nvPr>
        </p:nvSpPr>
        <p:spPr/>
        <p:txBody>
          <a:bodyPr/>
          <a:lstStyle/>
          <a:p>
            <a:r>
              <a:rPr lang="en-US" altLang="zh-CN"/>
              <a:t>146-</a:t>
            </a:r>
            <a:fld id="{358AA082-FFFA-4298-A7B2-38DEDFD2E2E7}" type="slidenum">
              <a:rPr lang="en-US" altLang="zh-CN"/>
              <a:pPr/>
              <a:t>42</a:t>
            </a:fld>
            <a:endParaRPr lang="en-US" altLang="zh-CN"/>
          </a:p>
        </p:txBody>
      </p:sp>
      <p:sp>
        <p:nvSpPr>
          <p:cNvPr id="346114" name="Rectangle 2">
            <a:extLst>
              <a:ext uri="{FF2B5EF4-FFF2-40B4-BE49-F238E27FC236}">
                <a16:creationId xmlns:a16="http://schemas.microsoft.com/office/drawing/2014/main" id="{FEB2AD79-EFC1-49A0-B3C3-780911EF8043}"/>
              </a:ext>
            </a:extLst>
          </p:cNvPr>
          <p:cNvSpPr>
            <a:spLocks noGrp="1" noChangeArrowheads="1"/>
          </p:cNvSpPr>
          <p:nvPr>
            <p:ph type="body" idx="1"/>
          </p:nvPr>
        </p:nvSpPr>
        <p:spPr>
          <a:xfrm>
            <a:off x="461963" y="800100"/>
            <a:ext cx="8323262" cy="4419600"/>
          </a:xfrm>
        </p:spPr>
        <p:txBody>
          <a:bodyPr/>
          <a:lstStyle/>
          <a:p>
            <a:pPr lvl="1">
              <a:lnSpc>
                <a:spcPct val="105000"/>
              </a:lnSpc>
              <a:buClr>
                <a:srgbClr val="009900"/>
              </a:buClr>
              <a:buSzPct val="50000"/>
              <a:buFont typeface="Wingdings" panose="05000000000000000000" pitchFamily="2" charset="2"/>
              <a:buChar char="u"/>
            </a:pPr>
            <a:r>
              <a:rPr lang="zh-CN" altLang="en-US" sz="3000" b="1">
                <a:solidFill>
                  <a:schemeClr val="tx2"/>
                </a:solidFill>
                <a:ea typeface="仿宋_GB2312" pitchFamily="49" charset="-122"/>
              </a:rPr>
              <a:t>顶点结点的结构</a:t>
            </a:r>
            <a:endParaRPr lang="zh-CN" altLang="en-US" sz="3000" b="1">
              <a:ea typeface="仿宋_GB2312" pitchFamily="49" charset="-122"/>
            </a:endParaRPr>
          </a:p>
          <a:p>
            <a:pPr lvl="1">
              <a:lnSpc>
                <a:spcPct val="105000"/>
              </a:lnSpc>
            </a:pPr>
            <a:endParaRPr lang="zh-CN" altLang="en-US" sz="4000" b="1">
              <a:ea typeface="仿宋_GB2312" pitchFamily="49" charset="-122"/>
            </a:endParaRPr>
          </a:p>
          <a:p>
            <a:pPr>
              <a:lnSpc>
                <a:spcPct val="105000"/>
              </a:lnSpc>
              <a:buClr>
                <a:srgbClr val="800080"/>
              </a:buClr>
              <a:buSzPct val="50000"/>
            </a:pPr>
            <a:r>
              <a:rPr lang="zh-CN" altLang="en-US" sz="3000" b="1">
                <a:latin typeface="Times New Roman" panose="02020603050405020304" pitchFamily="18" charset="0"/>
                <a:ea typeface="仿宋_GB2312" pitchFamily="49" charset="-122"/>
              </a:rPr>
              <a:t>每个顶点有一个结点，它相当于出边表和入边表的表头结点：其中，数据成员</a:t>
            </a:r>
            <a:r>
              <a:rPr lang="en-US" altLang="zh-CN" sz="3000" b="1">
                <a:solidFill>
                  <a:schemeClr val="tx2"/>
                </a:solidFill>
                <a:latin typeface="Times New Roman" panose="02020603050405020304" pitchFamily="18" charset="0"/>
                <a:ea typeface="仿宋_GB2312" pitchFamily="49" charset="-122"/>
              </a:rPr>
              <a:t>data</a:t>
            </a:r>
            <a:r>
              <a:rPr lang="zh-CN" altLang="en-US" sz="3000" b="1">
                <a:latin typeface="Times New Roman" panose="02020603050405020304" pitchFamily="18" charset="0"/>
                <a:ea typeface="仿宋_GB2312" pitchFamily="49" charset="-122"/>
              </a:rPr>
              <a:t>存放与该顶点相关的信息，指针</a:t>
            </a:r>
            <a:r>
              <a:rPr lang="en-US" altLang="zh-CN" sz="3000" b="1">
                <a:solidFill>
                  <a:schemeClr val="tx2"/>
                </a:solidFill>
                <a:latin typeface="Times New Roman" panose="02020603050405020304" pitchFamily="18" charset="0"/>
                <a:ea typeface="仿宋_GB2312" pitchFamily="49" charset="-122"/>
              </a:rPr>
              <a:t>Firstin </a:t>
            </a:r>
            <a:r>
              <a:rPr lang="zh-CN" altLang="en-US" sz="3000" b="1">
                <a:latin typeface="Times New Roman" panose="02020603050405020304" pitchFamily="18" charset="0"/>
                <a:ea typeface="仿宋_GB2312" pitchFamily="49" charset="-122"/>
              </a:rPr>
              <a:t>指示以该顶点为始顶点的出边表的第一条边，</a:t>
            </a:r>
            <a:r>
              <a:rPr lang="en-US" altLang="zh-CN" sz="3000" b="1">
                <a:solidFill>
                  <a:schemeClr val="tx2"/>
                </a:solidFill>
                <a:latin typeface="Times New Roman" panose="02020603050405020304" pitchFamily="18" charset="0"/>
                <a:ea typeface="仿宋_GB2312" pitchFamily="49" charset="-122"/>
              </a:rPr>
              <a:t>Firstout </a:t>
            </a:r>
            <a:r>
              <a:rPr lang="zh-CN" altLang="en-US" sz="3000" b="1">
                <a:latin typeface="Times New Roman" panose="02020603050405020304" pitchFamily="18" charset="0"/>
                <a:ea typeface="仿宋_GB2312" pitchFamily="49" charset="-122"/>
              </a:rPr>
              <a:t>指示以该顶点为终顶点的入边表的第一条边。</a:t>
            </a:r>
          </a:p>
        </p:txBody>
      </p:sp>
      <p:grpSp>
        <p:nvGrpSpPr>
          <p:cNvPr id="346118" name="Group 6">
            <a:extLst>
              <a:ext uri="{FF2B5EF4-FFF2-40B4-BE49-F238E27FC236}">
                <a16:creationId xmlns:a16="http://schemas.microsoft.com/office/drawing/2014/main" id="{37A0DAED-585F-4297-BD6E-DBCFAC3396E3}"/>
              </a:ext>
            </a:extLst>
          </p:cNvPr>
          <p:cNvGrpSpPr>
            <a:grpSpLocks/>
          </p:cNvGrpSpPr>
          <p:nvPr/>
        </p:nvGrpSpPr>
        <p:grpSpPr bwMode="auto">
          <a:xfrm>
            <a:off x="1944688" y="1484313"/>
            <a:ext cx="4572000" cy="539750"/>
            <a:chOff x="1111" y="913"/>
            <a:chExt cx="2880" cy="340"/>
          </a:xfrm>
        </p:grpSpPr>
        <p:sp>
          <p:nvSpPr>
            <p:cNvPr id="346115" name="Rectangle 3" descr="羊皮纸">
              <a:extLst>
                <a:ext uri="{FF2B5EF4-FFF2-40B4-BE49-F238E27FC236}">
                  <a16:creationId xmlns:a16="http://schemas.microsoft.com/office/drawing/2014/main" id="{2864D708-6BF6-48EB-8F91-A8B963AA0EEC}"/>
                </a:ext>
              </a:extLst>
            </p:cNvPr>
            <p:cNvSpPr>
              <a:spLocks noChangeArrowheads="1"/>
            </p:cNvSpPr>
            <p:nvPr/>
          </p:nvSpPr>
          <p:spPr bwMode="auto">
            <a:xfrm>
              <a:off x="1111" y="913"/>
              <a:ext cx="2880" cy="336"/>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rgbClr val="808080"/>
              </a:outerShdw>
            </a:effectLst>
          </p:spPr>
          <p:txBody>
            <a:bodyPr wrap="none" anchor="ctr"/>
            <a:lstStyle/>
            <a:p>
              <a:pPr algn="l"/>
              <a:r>
                <a:rPr kumimoji="1" lang="en-US" altLang="en-US" sz="2400">
                  <a:ea typeface="宋体" panose="02010600030101010101" pitchFamily="2" charset="-122"/>
                </a:rPr>
                <a:t>   </a:t>
              </a:r>
              <a:r>
                <a:rPr kumimoji="1" lang="en-US" altLang="zh-CN" sz="3000" b="1">
                  <a:solidFill>
                    <a:schemeClr val="tx2"/>
                  </a:solidFill>
                  <a:ea typeface="宋体" panose="02010600030101010101" pitchFamily="2" charset="-122"/>
                </a:rPr>
                <a:t>data     Firstin    Firstout</a:t>
              </a:r>
              <a:endParaRPr kumimoji="1" lang="en-US" altLang="zh-CN" sz="3000">
                <a:ea typeface="宋体" panose="02010600030101010101" pitchFamily="2" charset="-122"/>
              </a:endParaRPr>
            </a:p>
          </p:txBody>
        </p:sp>
        <p:sp>
          <p:nvSpPr>
            <p:cNvPr id="346116" name="Line 4" descr="白色大理石">
              <a:extLst>
                <a:ext uri="{FF2B5EF4-FFF2-40B4-BE49-F238E27FC236}">
                  <a16:creationId xmlns:a16="http://schemas.microsoft.com/office/drawing/2014/main" id="{CEDD9A36-48D4-444E-AF71-278FF8B08E67}"/>
                </a:ext>
              </a:extLst>
            </p:cNvPr>
            <p:cNvSpPr>
              <a:spLocks noChangeShapeType="1"/>
            </p:cNvSpPr>
            <p:nvPr/>
          </p:nvSpPr>
          <p:spPr bwMode="auto">
            <a:xfrm>
              <a:off x="1950" y="917"/>
              <a:ext cx="0" cy="336"/>
            </a:xfrm>
            <a:prstGeom prst="line">
              <a:avLst/>
            </a:prstGeom>
            <a:noFill/>
            <a:ln w="19050">
              <a:solidFill>
                <a:schemeClr val="tx1"/>
              </a:solidFill>
              <a:round/>
              <a:headEnd/>
              <a:tailEnd/>
            </a:ln>
          </p:spPr>
          <p:txBody>
            <a:bodyPr wrap="none" anchor="ctr"/>
            <a:lstStyle/>
            <a:p>
              <a:endParaRPr lang="en-US"/>
            </a:p>
          </p:txBody>
        </p:sp>
        <p:sp>
          <p:nvSpPr>
            <p:cNvPr id="346117" name="Line 5" descr="白色大理石">
              <a:extLst>
                <a:ext uri="{FF2B5EF4-FFF2-40B4-BE49-F238E27FC236}">
                  <a16:creationId xmlns:a16="http://schemas.microsoft.com/office/drawing/2014/main" id="{21EFD54F-DE2F-4889-9322-850FCC63E621}"/>
                </a:ext>
              </a:extLst>
            </p:cNvPr>
            <p:cNvSpPr>
              <a:spLocks noChangeShapeType="1"/>
            </p:cNvSpPr>
            <p:nvPr/>
          </p:nvSpPr>
          <p:spPr bwMode="auto">
            <a:xfrm>
              <a:off x="2925" y="913"/>
              <a:ext cx="0" cy="336"/>
            </a:xfrm>
            <a:prstGeom prst="line">
              <a:avLst/>
            </a:prstGeom>
            <a:noFill/>
            <a:ln w="19050">
              <a:solidFill>
                <a:schemeClr val="tx1"/>
              </a:solidFill>
              <a:round/>
              <a:headEnd/>
              <a:tailEnd/>
            </a:ln>
          </p:spPr>
          <p:txBody>
            <a:bodyPr wrap="none" anchor="ctr"/>
            <a:lstStyle/>
            <a:p>
              <a:endParaRPr lang="en-US"/>
            </a:p>
          </p:txBody>
        </p:sp>
      </p:gr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灯片编号占位符 4">
            <a:extLst>
              <a:ext uri="{FF2B5EF4-FFF2-40B4-BE49-F238E27FC236}">
                <a16:creationId xmlns:a16="http://schemas.microsoft.com/office/drawing/2014/main" id="{42818D95-1741-48E2-8C95-20A26BF7F04E}"/>
              </a:ext>
            </a:extLst>
          </p:cNvPr>
          <p:cNvSpPr>
            <a:spLocks noGrp="1"/>
          </p:cNvSpPr>
          <p:nvPr>
            <p:ph type="sldNum" sz="quarter" idx="11"/>
          </p:nvPr>
        </p:nvSpPr>
        <p:spPr/>
        <p:txBody>
          <a:bodyPr/>
          <a:lstStyle/>
          <a:p>
            <a:r>
              <a:rPr lang="en-US" altLang="zh-CN"/>
              <a:t>146-</a:t>
            </a:r>
            <a:fld id="{7CEA7A08-DF7B-41C0-988E-0E2E59677133}" type="slidenum">
              <a:rPr lang="en-US" altLang="zh-CN"/>
              <a:pPr/>
              <a:t>43</a:t>
            </a:fld>
            <a:endParaRPr lang="en-US" altLang="zh-CN"/>
          </a:p>
        </p:txBody>
      </p:sp>
      <p:sp>
        <p:nvSpPr>
          <p:cNvPr id="347143" name="AutoShape 7">
            <a:hlinkClick r:id="rId2" action="ppaction://hlinksldjump" highlightClick="1"/>
            <a:extLst>
              <a:ext uri="{FF2B5EF4-FFF2-40B4-BE49-F238E27FC236}">
                <a16:creationId xmlns:a16="http://schemas.microsoft.com/office/drawing/2014/main" id="{0E8D8184-8525-490E-A7B0-71BEAFB10C87}"/>
              </a:ext>
            </a:extLst>
          </p:cNvPr>
          <p:cNvSpPr>
            <a:spLocks noChangeArrowheads="1"/>
          </p:cNvSpPr>
          <p:nvPr/>
        </p:nvSpPr>
        <p:spPr bwMode="auto">
          <a:xfrm>
            <a:off x="8388350" y="6324600"/>
            <a:ext cx="538163" cy="381000"/>
          </a:xfrm>
          <a:prstGeom prst="actionButtonBackPrevious">
            <a:avLst/>
          </a:prstGeom>
          <a:solidFill>
            <a:srgbClr val="C0C0C0"/>
          </a:solidFill>
          <a:ln w="0">
            <a:solidFill>
              <a:schemeClr val="bg1"/>
            </a:solidFill>
            <a:miter lim="800000"/>
            <a:headEnd/>
            <a:tailEnd/>
          </a:ln>
        </p:spPr>
        <p:txBody>
          <a:bodyPr wrap="none" anchor="ctr"/>
          <a:lstStyle/>
          <a:p>
            <a:endParaRPr lang="en-US"/>
          </a:p>
        </p:txBody>
      </p:sp>
      <p:grpSp>
        <p:nvGrpSpPr>
          <p:cNvPr id="347279" name="Group 143">
            <a:extLst>
              <a:ext uri="{FF2B5EF4-FFF2-40B4-BE49-F238E27FC236}">
                <a16:creationId xmlns:a16="http://schemas.microsoft.com/office/drawing/2014/main" id="{68B42297-1EA2-430D-BFCF-F050370B0E43}"/>
              </a:ext>
            </a:extLst>
          </p:cNvPr>
          <p:cNvGrpSpPr>
            <a:grpSpLocks/>
          </p:cNvGrpSpPr>
          <p:nvPr/>
        </p:nvGrpSpPr>
        <p:grpSpPr bwMode="auto">
          <a:xfrm>
            <a:off x="298450" y="990600"/>
            <a:ext cx="8342313" cy="5354638"/>
            <a:chOff x="181" y="572"/>
            <a:chExt cx="5255" cy="3373"/>
          </a:xfrm>
        </p:grpSpPr>
        <p:sp>
          <p:nvSpPr>
            <p:cNvPr id="347140" name="Rectangle 4" descr="再生纸">
              <a:extLst>
                <a:ext uri="{FF2B5EF4-FFF2-40B4-BE49-F238E27FC236}">
                  <a16:creationId xmlns:a16="http://schemas.microsoft.com/office/drawing/2014/main" id="{1F29E015-3A12-4536-AA05-E511905AD29E}"/>
                </a:ext>
              </a:extLst>
            </p:cNvPr>
            <p:cNvSpPr>
              <a:spLocks noChangeArrowheads="1"/>
            </p:cNvSpPr>
            <p:nvPr/>
          </p:nvSpPr>
          <p:spPr bwMode="auto">
            <a:xfrm>
              <a:off x="3541" y="3129"/>
              <a:ext cx="1728" cy="336"/>
            </a:xfrm>
            <a:prstGeom prst="rect">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7142" name="Rectangle 6" descr="再生纸">
              <a:extLst>
                <a:ext uri="{FF2B5EF4-FFF2-40B4-BE49-F238E27FC236}">
                  <a16:creationId xmlns:a16="http://schemas.microsoft.com/office/drawing/2014/main" id="{E4877225-161B-4168-83DC-513327498531}"/>
                </a:ext>
              </a:extLst>
            </p:cNvPr>
            <p:cNvSpPr>
              <a:spLocks noChangeArrowheads="1"/>
            </p:cNvSpPr>
            <p:nvPr/>
          </p:nvSpPr>
          <p:spPr bwMode="auto">
            <a:xfrm>
              <a:off x="3541" y="3609"/>
              <a:ext cx="1728" cy="336"/>
            </a:xfrm>
            <a:prstGeom prst="rect">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7144" name="Line 8">
              <a:extLst>
                <a:ext uri="{FF2B5EF4-FFF2-40B4-BE49-F238E27FC236}">
                  <a16:creationId xmlns:a16="http://schemas.microsoft.com/office/drawing/2014/main" id="{1607BBCF-F36C-4A0C-8677-04FAEAAC90FB}"/>
                </a:ext>
              </a:extLst>
            </p:cNvPr>
            <p:cNvSpPr>
              <a:spLocks noChangeShapeType="1"/>
            </p:cNvSpPr>
            <p:nvPr/>
          </p:nvSpPr>
          <p:spPr bwMode="auto">
            <a:xfrm>
              <a:off x="3925" y="3609"/>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5" name="Line 9">
              <a:extLst>
                <a:ext uri="{FF2B5EF4-FFF2-40B4-BE49-F238E27FC236}">
                  <a16:creationId xmlns:a16="http://schemas.microsoft.com/office/drawing/2014/main" id="{639B2C55-5479-4F39-94DD-806F0F311940}"/>
                </a:ext>
              </a:extLst>
            </p:cNvPr>
            <p:cNvSpPr>
              <a:spLocks noChangeShapeType="1"/>
            </p:cNvSpPr>
            <p:nvPr/>
          </p:nvSpPr>
          <p:spPr bwMode="auto">
            <a:xfrm>
              <a:off x="4261" y="3609"/>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6" name="Line 10">
              <a:extLst>
                <a:ext uri="{FF2B5EF4-FFF2-40B4-BE49-F238E27FC236}">
                  <a16:creationId xmlns:a16="http://schemas.microsoft.com/office/drawing/2014/main" id="{91AC9521-CACF-42F6-B98A-42B7D748B484}"/>
                </a:ext>
              </a:extLst>
            </p:cNvPr>
            <p:cNvSpPr>
              <a:spLocks noChangeShapeType="1"/>
            </p:cNvSpPr>
            <p:nvPr/>
          </p:nvSpPr>
          <p:spPr bwMode="auto">
            <a:xfrm>
              <a:off x="4933" y="3609"/>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7" name="Line 11">
              <a:extLst>
                <a:ext uri="{FF2B5EF4-FFF2-40B4-BE49-F238E27FC236}">
                  <a16:creationId xmlns:a16="http://schemas.microsoft.com/office/drawing/2014/main" id="{9BE34FD1-D394-4EF4-9869-7CBF1ED1D346}"/>
                </a:ext>
              </a:extLst>
            </p:cNvPr>
            <p:cNvSpPr>
              <a:spLocks noChangeShapeType="1"/>
            </p:cNvSpPr>
            <p:nvPr/>
          </p:nvSpPr>
          <p:spPr bwMode="auto">
            <a:xfrm>
              <a:off x="4597" y="3609"/>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8" name="Line 12">
              <a:extLst>
                <a:ext uri="{FF2B5EF4-FFF2-40B4-BE49-F238E27FC236}">
                  <a16:creationId xmlns:a16="http://schemas.microsoft.com/office/drawing/2014/main" id="{E947BDE0-622E-4DB6-839E-448DD323C6A6}"/>
                </a:ext>
              </a:extLst>
            </p:cNvPr>
            <p:cNvSpPr>
              <a:spLocks noChangeShapeType="1"/>
            </p:cNvSpPr>
            <p:nvPr/>
          </p:nvSpPr>
          <p:spPr bwMode="auto">
            <a:xfrm>
              <a:off x="3925" y="3129"/>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9" name="Line 13">
              <a:extLst>
                <a:ext uri="{FF2B5EF4-FFF2-40B4-BE49-F238E27FC236}">
                  <a16:creationId xmlns:a16="http://schemas.microsoft.com/office/drawing/2014/main" id="{7E8951F0-CD27-4E9E-AF1B-61029BA6215B}"/>
                </a:ext>
              </a:extLst>
            </p:cNvPr>
            <p:cNvSpPr>
              <a:spLocks noChangeShapeType="1"/>
            </p:cNvSpPr>
            <p:nvPr/>
          </p:nvSpPr>
          <p:spPr bwMode="auto">
            <a:xfrm>
              <a:off x="4261" y="3129"/>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50" name="Line 14">
              <a:extLst>
                <a:ext uri="{FF2B5EF4-FFF2-40B4-BE49-F238E27FC236}">
                  <a16:creationId xmlns:a16="http://schemas.microsoft.com/office/drawing/2014/main" id="{A869D8C4-2CCE-4AC5-ADB8-2C5FAA9091CC}"/>
                </a:ext>
              </a:extLst>
            </p:cNvPr>
            <p:cNvSpPr>
              <a:spLocks noChangeShapeType="1"/>
            </p:cNvSpPr>
            <p:nvPr/>
          </p:nvSpPr>
          <p:spPr bwMode="auto">
            <a:xfrm>
              <a:off x="4933" y="3129"/>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51" name="Line 15">
              <a:extLst>
                <a:ext uri="{FF2B5EF4-FFF2-40B4-BE49-F238E27FC236}">
                  <a16:creationId xmlns:a16="http://schemas.microsoft.com/office/drawing/2014/main" id="{C0C06201-6B32-4217-AFF7-D6E86138540D}"/>
                </a:ext>
              </a:extLst>
            </p:cNvPr>
            <p:cNvSpPr>
              <a:spLocks noChangeShapeType="1"/>
            </p:cNvSpPr>
            <p:nvPr/>
          </p:nvSpPr>
          <p:spPr bwMode="auto">
            <a:xfrm>
              <a:off x="4597" y="3129"/>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52" name="Rectangle 16" descr="再生纸">
              <a:extLst>
                <a:ext uri="{FF2B5EF4-FFF2-40B4-BE49-F238E27FC236}">
                  <a16:creationId xmlns:a16="http://schemas.microsoft.com/office/drawing/2014/main" id="{9BA304CB-D691-4209-9D00-06F179027FF4}"/>
                </a:ext>
              </a:extLst>
            </p:cNvPr>
            <p:cNvSpPr>
              <a:spLocks noChangeArrowheads="1"/>
            </p:cNvSpPr>
            <p:nvPr/>
          </p:nvSpPr>
          <p:spPr bwMode="auto">
            <a:xfrm>
              <a:off x="3541" y="2601"/>
              <a:ext cx="1728" cy="336"/>
            </a:xfrm>
            <a:prstGeom prst="rect">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7153" name="Line 17">
              <a:extLst>
                <a:ext uri="{FF2B5EF4-FFF2-40B4-BE49-F238E27FC236}">
                  <a16:creationId xmlns:a16="http://schemas.microsoft.com/office/drawing/2014/main" id="{E61BBB5A-5DD1-4954-A4CB-087E45933E26}"/>
                </a:ext>
              </a:extLst>
            </p:cNvPr>
            <p:cNvSpPr>
              <a:spLocks noChangeShapeType="1"/>
            </p:cNvSpPr>
            <p:nvPr/>
          </p:nvSpPr>
          <p:spPr bwMode="auto">
            <a:xfrm>
              <a:off x="3925" y="2601"/>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54" name="Line 18">
              <a:extLst>
                <a:ext uri="{FF2B5EF4-FFF2-40B4-BE49-F238E27FC236}">
                  <a16:creationId xmlns:a16="http://schemas.microsoft.com/office/drawing/2014/main" id="{D00D6D66-2AAF-464A-B6DE-3377CB3328DF}"/>
                </a:ext>
              </a:extLst>
            </p:cNvPr>
            <p:cNvSpPr>
              <a:spLocks noChangeShapeType="1"/>
            </p:cNvSpPr>
            <p:nvPr/>
          </p:nvSpPr>
          <p:spPr bwMode="auto">
            <a:xfrm>
              <a:off x="4261" y="2601"/>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55" name="Line 19">
              <a:extLst>
                <a:ext uri="{FF2B5EF4-FFF2-40B4-BE49-F238E27FC236}">
                  <a16:creationId xmlns:a16="http://schemas.microsoft.com/office/drawing/2014/main" id="{430808A6-B480-4A44-B4EE-B6CF33AEFEE8}"/>
                </a:ext>
              </a:extLst>
            </p:cNvPr>
            <p:cNvSpPr>
              <a:spLocks noChangeShapeType="1"/>
            </p:cNvSpPr>
            <p:nvPr/>
          </p:nvSpPr>
          <p:spPr bwMode="auto">
            <a:xfrm>
              <a:off x="4933" y="2601"/>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56" name="Line 20">
              <a:extLst>
                <a:ext uri="{FF2B5EF4-FFF2-40B4-BE49-F238E27FC236}">
                  <a16:creationId xmlns:a16="http://schemas.microsoft.com/office/drawing/2014/main" id="{F310BC21-A77C-4D9B-946D-D6F553C71C9A}"/>
                </a:ext>
              </a:extLst>
            </p:cNvPr>
            <p:cNvSpPr>
              <a:spLocks noChangeShapeType="1"/>
            </p:cNvSpPr>
            <p:nvPr/>
          </p:nvSpPr>
          <p:spPr bwMode="auto">
            <a:xfrm>
              <a:off x="4597" y="2601"/>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57" name="Rectangle 21" descr="再生纸">
              <a:extLst>
                <a:ext uri="{FF2B5EF4-FFF2-40B4-BE49-F238E27FC236}">
                  <a16:creationId xmlns:a16="http://schemas.microsoft.com/office/drawing/2014/main" id="{CADA88EE-8BED-4F12-AE43-D4C4E47C4E60}"/>
                </a:ext>
              </a:extLst>
            </p:cNvPr>
            <p:cNvSpPr>
              <a:spLocks noChangeArrowheads="1"/>
            </p:cNvSpPr>
            <p:nvPr/>
          </p:nvSpPr>
          <p:spPr bwMode="auto">
            <a:xfrm>
              <a:off x="3541" y="2025"/>
              <a:ext cx="1728" cy="336"/>
            </a:xfrm>
            <a:prstGeom prst="rect">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7158" name="Line 22">
              <a:extLst>
                <a:ext uri="{FF2B5EF4-FFF2-40B4-BE49-F238E27FC236}">
                  <a16:creationId xmlns:a16="http://schemas.microsoft.com/office/drawing/2014/main" id="{D85749A5-CCF0-4033-9B7E-CD805A59EB78}"/>
                </a:ext>
              </a:extLst>
            </p:cNvPr>
            <p:cNvSpPr>
              <a:spLocks noChangeShapeType="1"/>
            </p:cNvSpPr>
            <p:nvPr/>
          </p:nvSpPr>
          <p:spPr bwMode="auto">
            <a:xfrm>
              <a:off x="3925" y="2025"/>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59" name="Line 23">
              <a:extLst>
                <a:ext uri="{FF2B5EF4-FFF2-40B4-BE49-F238E27FC236}">
                  <a16:creationId xmlns:a16="http://schemas.microsoft.com/office/drawing/2014/main" id="{446C5AFA-17A0-495B-9BA1-1CD281337021}"/>
                </a:ext>
              </a:extLst>
            </p:cNvPr>
            <p:cNvSpPr>
              <a:spLocks noChangeShapeType="1"/>
            </p:cNvSpPr>
            <p:nvPr/>
          </p:nvSpPr>
          <p:spPr bwMode="auto">
            <a:xfrm>
              <a:off x="4261" y="2025"/>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60" name="Line 24">
              <a:extLst>
                <a:ext uri="{FF2B5EF4-FFF2-40B4-BE49-F238E27FC236}">
                  <a16:creationId xmlns:a16="http://schemas.microsoft.com/office/drawing/2014/main" id="{E2FF4B9B-CD3A-4413-A642-EC31E3D0F570}"/>
                </a:ext>
              </a:extLst>
            </p:cNvPr>
            <p:cNvSpPr>
              <a:spLocks noChangeShapeType="1"/>
            </p:cNvSpPr>
            <p:nvPr/>
          </p:nvSpPr>
          <p:spPr bwMode="auto">
            <a:xfrm>
              <a:off x="4933" y="2025"/>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61" name="Line 25">
              <a:extLst>
                <a:ext uri="{FF2B5EF4-FFF2-40B4-BE49-F238E27FC236}">
                  <a16:creationId xmlns:a16="http://schemas.microsoft.com/office/drawing/2014/main" id="{BAD5DE86-B80C-4506-AC1E-87A9BF960026}"/>
                </a:ext>
              </a:extLst>
            </p:cNvPr>
            <p:cNvSpPr>
              <a:spLocks noChangeShapeType="1"/>
            </p:cNvSpPr>
            <p:nvPr/>
          </p:nvSpPr>
          <p:spPr bwMode="auto">
            <a:xfrm>
              <a:off x="4597" y="2025"/>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62" name="Rectangle 26" descr="再生纸">
              <a:extLst>
                <a:ext uri="{FF2B5EF4-FFF2-40B4-BE49-F238E27FC236}">
                  <a16:creationId xmlns:a16="http://schemas.microsoft.com/office/drawing/2014/main" id="{D00FCED8-4459-4415-8420-913C6BC28EF6}"/>
                </a:ext>
              </a:extLst>
            </p:cNvPr>
            <p:cNvSpPr>
              <a:spLocks noChangeArrowheads="1"/>
            </p:cNvSpPr>
            <p:nvPr/>
          </p:nvSpPr>
          <p:spPr bwMode="auto">
            <a:xfrm>
              <a:off x="3541" y="1449"/>
              <a:ext cx="1728" cy="336"/>
            </a:xfrm>
            <a:prstGeom prst="rect">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7163" name="Line 27">
              <a:extLst>
                <a:ext uri="{FF2B5EF4-FFF2-40B4-BE49-F238E27FC236}">
                  <a16:creationId xmlns:a16="http://schemas.microsoft.com/office/drawing/2014/main" id="{3CD86084-21F5-4677-8FD8-AD208C429D32}"/>
                </a:ext>
              </a:extLst>
            </p:cNvPr>
            <p:cNvSpPr>
              <a:spLocks noChangeShapeType="1"/>
            </p:cNvSpPr>
            <p:nvPr/>
          </p:nvSpPr>
          <p:spPr bwMode="auto">
            <a:xfrm>
              <a:off x="3925" y="1449"/>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64" name="Line 28">
              <a:extLst>
                <a:ext uri="{FF2B5EF4-FFF2-40B4-BE49-F238E27FC236}">
                  <a16:creationId xmlns:a16="http://schemas.microsoft.com/office/drawing/2014/main" id="{88B462AA-C3B8-4932-912C-81471653759A}"/>
                </a:ext>
              </a:extLst>
            </p:cNvPr>
            <p:cNvSpPr>
              <a:spLocks noChangeShapeType="1"/>
            </p:cNvSpPr>
            <p:nvPr/>
          </p:nvSpPr>
          <p:spPr bwMode="auto">
            <a:xfrm>
              <a:off x="4261" y="1449"/>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65" name="Line 29">
              <a:extLst>
                <a:ext uri="{FF2B5EF4-FFF2-40B4-BE49-F238E27FC236}">
                  <a16:creationId xmlns:a16="http://schemas.microsoft.com/office/drawing/2014/main" id="{EE270A0A-C47C-486D-858C-1D8AB4D1A259}"/>
                </a:ext>
              </a:extLst>
            </p:cNvPr>
            <p:cNvSpPr>
              <a:spLocks noChangeShapeType="1"/>
            </p:cNvSpPr>
            <p:nvPr/>
          </p:nvSpPr>
          <p:spPr bwMode="auto">
            <a:xfrm>
              <a:off x="4933" y="1449"/>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66" name="Line 30">
              <a:extLst>
                <a:ext uri="{FF2B5EF4-FFF2-40B4-BE49-F238E27FC236}">
                  <a16:creationId xmlns:a16="http://schemas.microsoft.com/office/drawing/2014/main" id="{BD1800B7-C98A-45A3-93C4-84CB066E3B55}"/>
                </a:ext>
              </a:extLst>
            </p:cNvPr>
            <p:cNvSpPr>
              <a:spLocks noChangeShapeType="1"/>
            </p:cNvSpPr>
            <p:nvPr/>
          </p:nvSpPr>
          <p:spPr bwMode="auto">
            <a:xfrm>
              <a:off x="4597" y="1449"/>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67" name="Rectangle 31" descr="再生纸">
              <a:extLst>
                <a:ext uri="{FF2B5EF4-FFF2-40B4-BE49-F238E27FC236}">
                  <a16:creationId xmlns:a16="http://schemas.microsoft.com/office/drawing/2014/main" id="{DF68005A-C821-44A4-BBC9-81C36D411D2B}"/>
                </a:ext>
              </a:extLst>
            </p:cNvPr>
            <p:cNvSpPr>
              <a:spLocks noChangeArrowheads="1"/>
            </p:cNvSpPr>
            <p:nvPr/>
          </p:nvSpPr>
          <p:spPr bwMode="auto">
            <a:xfrm>
              <a:off x="3541" y="921"/>
              <a:ext cx="1728" cy="336"/>
            </a:xfrm>
            <a:prstGeom prst="rect">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7168" name="Line 32">
              <a:extLst>
                <a:ext uri="{FF2B5EF4-FFF2-40B4-BE49-F238E27FC236}">
                  <a16:creationId xmlns:a16="http://schemas.microsoft.com/office/drawing/2014/main" id="{15A46910-7E4C-4DC3-B01C-B3D6B77346D9}"/>
                </a:ext>
              </a:extLst>
            </p:cNvPr>
            <p:cNvSpPr>
              <a:spLocks noChangeShapeType="1"/>
            </p:cNvSpPr>
            <p:nvPr/>
          </p:nvSpPr>
          <p:spPr bwMode="auto">
            <a:xfrm>
              <a:off x="3925" y="921"/>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69" name="Line 33">
              <a:extLst>
                <a:ext uri="{FF2B5EF4-FFF2-40B4-BE49-F238E27FC236}">
                  <a16:creationId xmlns:a16="http://schemas.microsoft.com/office/drawing/2014/main" id="{F74975D2-3EA8-466E-8EF7-3B83BECEE7F4}"/>
                </a:ext>
              </a:extLst>
            </p:cNvPr>
            <p:cNvSpPr>
              <a:spLocks noChangeShapeType="1"/>
            </p:cNvSpPr>
            <p:nvPr/>
          </p:nvSpPr>
          <p:spPr bwMode="auto">
            <a:xfrm>
              <a:off x="4261" y="921"/>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70" name="Line 34">
              <a:extLst>
                <a:ext uri="{FF2B5EF4-FFF2-40B4-BE49-F238E27FC236}">
                  <a16:creationId xmlns:a16="http://schemas.microsoft.com/office/drawing/2014/main" id="{8BFC3AC2-5E19-4AC3-8EF0-7A9A80A1773D}"/>
                </a:ext>
              </a:extLst>
            </p:cNvPr>
            <p:cNvSpPr>
              <a:spLocks noChangeShapeType="1"/>
            </p:cNvSpPr>
            <p:nvPr/>
          </p:nvSpPr>
          <p:spPr bwMode="auto">
            <a:xfrm>
              <a:off x="4933" y="921"/>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71" name="Line 35">
              <a:extLst>
                <a:ext uri="{FF2B5EF4-FFF2-40B4-BE49-F238E27FC236}">
                  <a16:creationId xmlns:a16="http://schemas.microsoft.com/office/drawing/2014/main" id="{5353A83F-9236-4E0F-A178-DF581A502674}"/>
                </a:ext>
              </a:extLst>
            </p:cNvPr>
            <p:cNvSpPr>
              <a:spLocks noChangeShapeType="1"/>
            </p:cNvSpPr>
            <p:nvPr/>
          </p:nvSpPr>
          <p:spPr bwMode="auto">
            <a:xfrm>
              <a:off x="4597" y="921"/>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72" name="Text Box 36">
              <a:extLst>
                <a:ext uri="{FF2B5EF4-FFF2-40B4-BE49-F238E27FC236}">
                  <a16:creationId xmlns:a16="http://schemas.microsoft.com/office/drawing/2014/main" id="{081A5FE4-5800-49F8-8CDA-3C90815B33CD}"/>
                </a:ext>
              </a:extLst>
            </p:cNvPr>
            <p:cNvSpPr txBox="1">
              <a:spLocks noChangeArrowheads="1"/>
            </p:cNvSpPr>
            <p:nvPr/>
          </p:nvSpPr>
          <p:spPr bwMode="auto">
            <a:xfrm>
              <a:off x="3445" y="578"/>
              <a:ext cx="19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latin typeface="Arial Narrow" panose="020B0606020202030204" pitchFamily="34" charset="0"/>
                  <a:ea typeface="宋体" panose="02010600030101010101" pitchFamily="2" charset="-122"/>
                </a:rPr>
                <a:t>mark vtx</a:t>
              </a:r>
              <a:r>
                <a:rPr kumimoji="1" lang="en-US" altLang="zh-CN" sz="2400" b="1" baseline="-25000">
                  <a:latin typeface="Arial Narrow" panose="020B0606020202030204" pitchFamily="34" charset="0"/>
                  <a:ea typeface="宋体" panose="02010600030101010101" pitchFamily="2" charset="-122"/>
                </a:rPr>
                <a:t>1 </a:t>
              </a:r>
              <a:r>
                <a:rPr kumimoji="1" lang="en-US" altLang="zh-CN" sz="2400" b="1">
                  <a:latin typeface="Arial Narrow" panose="020B0606020202030204" pitchFamily="34" charset="0"/>
                  <a:ea typeface="宋体" panose="02010600030101010101" pitchFamily="2" charset="-122"/>
                </a:rPr>
                <a:t>vtx</a:t>
              </a:r>
              <a:r>
                <a:rPr kumimoji="1" lang="en-US" altLang="zh-CN" sz="2400" b="1" baseline="-25000">
                  <a:latin typeface="Arial Narrow" panose="020B0606020202030204" pitchFamily="34" charset="0"/>
                  <a:ea typeface="宋体" panose="02010600030101010101" pitchFamily="2" charset="-122"/>
                </a:rPr>
                <a:t>2</a:t>
              </a:r>
              <a:r>
                <a:rPr kumimoji="1" lang="en-US" altLang="zh-CN" sz="2400" b="1">
                  <a:latin typeface="Arial Narrow" panose="020B0606020202030204" pitchFamily="34" charset="0"/>
                  <a:ea typeface="宋体" panose="02010600030101010101" pitchFamily="2" charset="-122"/>
                </a:rPr>
                <a:t> path</a:t>
              </a:r>
              <a:r>
                <a:rPr kumimoji="1" lang="en-US" altLang="zh-CN" sz="2400" b="1" baseline="-25000">
                  <a:latin typeface="Arial Narrow" panose="020B0606020202030204" pitchFamily="34" charset="0"/>
                  <a:ea typeface="宋体" panose="02010600030101010101" pitchFamily="2" charset="-122"/>
                </a:rPr>
                <a:t>1 </a:t>
              </a:r>
              <a:r>
                <a:rPr kumimoji="1" lang="en-US" altLang="zh-CN" sz="2400" b="1">
                  <a:latin typeface="Arial Narrow" panose="020B0606020202030204" pitchFamily="34" charset="0"/>
                  <a:ea typeface="宋体" panose="02010600030101010101" pitchFamily="2" charset="-122"/>
                </a:rPr>
                <a:t>path</a:t>
              </a:r>
              <a:r>
                <a:rPr kumimoji="1" lang="en-US" altLang="zh-CN" sz="2400" b="1" baseline="-25000">
                  <a:latin typeface="Arial Narrow" panose="020B0606020202030204" pitchFamily="34" charset="0"/>
                  <a:ea typeface="宋体" panose="02010600030101010101" pitchFamily="2" charset="-122"/>
                </a:rPr>
                <a:t>2</a:t>
              </a:r>
              <a:endParaRPr kumimoji="1" lang="en-US" altLang="zh-CN" sz="2400">
                <a:ea typeface="宋体" panose="02010600030101010101" pitchFamily="2" charset="-122"/>
              </a:endParaRPr>
            </a:p>
          </p:txBody>
        </p:sp>
        <p:sp>
          <p:nvSpPr>
            <p:cNvPr id="347173" name="Line 37">
              <a:extLst>
                <a:ext uri="{FF2B5EF4-FFF2-40B4-BE49-F238E27FC236}">
                  <a16:creationId xmlns:a16="http://schemas.microsoft.com/office/drawing/2014/main" id="{A6FCDD0C-BFED-4755-AAB2-26AD547E63B0}"/>
                </a:ext>
              </a:extLst>
            </p:cNvPr>
            <p:cNvSpPr>
              <a:spLocks noChangeShapeType="1"/>
            </p:cNvSpPr>
            <p:nvPr/>
          </p:nvSpPr>
          <p:spPr bwMode="auto">
            <a:xfrm>
              <a:off x="4789" y="1113"/>
              <a:ext cx="0" cy="336"/>
            </a:xfrm>
            <a:prstGeom prst="line">
              <a:avLst/>
            </a:prstGeom>
            <a:noFill/>
            <a:ln w="28575">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74" name="Line 38">
              <a:extLst>
                <a:ext uri="{FF2B5EF4-FFF2-40B4-BE49-F238E27FC236}">
                  <a16:creationId xmlns:a16="http://schemas.microsoft.com/office/drawing/2014/main" id="{3957E80D-923E-4ACF-B0D2-EBADAD5DDDE8}"/>
                </a:ext>
              </a:extLst>
            </p:cNvPr>
            <p:cNvSpPr>
              <a:spLocks noChangeShapeType="1"/>
            </p:cNvSpPr>
            <p:nvPr/>
          </p:nvSpPr>
          <p:spPr bwMode="auto">
            <a:xfrm>
              <a:off x="5125" y="2457"/>
              <a:ext cx="0" cy="144"/>
            </a:xfrm>
            <a:prstGeom prst="line">
              <a:avLst/>
            </a:prstGeom>
            <a:noFill/>
            <a:ln w="28575">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75" name="Line 39">
              <a:extLst>
                <a:ext uri="{FF2B5EF4-FFF2-40B4-BE49-F238E27FC236}">
                  <a16:creationId xmlns:a16="http://schemas.microsoft.com/office/drawing/2014/main" id="{E9A6048C-A5C2-49AB-999F-93D11B7E497C}"/>
                </a:ext>
              </a:extLst>
            </p:cNvPr>
            <p:cNvSpPr>
              <a:spLocks noChangeShapeType="1"/>
            </p:cNvSpPr>
            <p:nvPr/>
          </p:nvSpPr>
          <p:spPr bwMode="auto">
            <a:xfrm>
              <a:off x="5125" y="2457"/>
              <a:ext cx="288"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76" name="Line 40">
              <a:extLst>
                <a:ext uri="{FF2B5EF4-FFF2-40B4-BE49-F238E27FC236}">
                  <a16:creationId xmlns:a16="http://schemas.microsoft.com/office/drawing/2014/main" id="{6D7CD01D-720F-4352-8E6E-F19290DC2484}"/>
                </a:ext>
              </a:extLst>
            </p:cNvPr>
            <p:cNvSpPr>
              <a:spLocks noChangeShapeType="1"/>
            </p:cNvSpPr>
            <p:nvPr/>
          </p:nvSpPr>
          <p:spPr bwMode="auto">
            <a:xfrm>
              <a:off x="5413" y="1929"/>
              <a:ext cx="0" cy="52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77" name="Line 41">
              <a:extLst>
                <a:ext uri="{FF2B5EF4-FFF2-40B4-BE49-F238E27FC236}">
                  <a16:creationId xmlns:a16="http://schemas.microsoft.com/office/drawing/2014/main" id="{7F53F2A9-08EE-44C6-9FCA-54B304B70C06}"/>
                </a:ext>
              </a:extLst>
            </p:cNvPr>
            <p:cNvSpPr>
              <a:spLocks noChangeShapeType="1"/>
            </p:cNvSpPr>
            <p:nvPr/>
          </p:nvSpPr>
          <p:spPr bwMode="auto">
            <a:xfrm flipH="1">
              <a:off x="5125" y="1929"/>
              <a:ext cx="288"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78" name="Line 42">
              <a:extLst>
                <a:ext uri="{FF2B5EF4-FFF2-40B4-BE49-F238E27FC236}">
                  <a16:creationId xmlns:a16="http://schemas.microsoft.com/office/drawing/2014/main" id="{FE4A181F-DB25-419D-AC1B-F89993BE5A7A}"/>
                </a:ext>
              </a:extLst>
            </p:cNvPr>
            <p:cNvSpPr>
              <a:spLocks noChangeShapeType="1"/>
            </p:cNvSpPr>
            <p:nvPr/>
          </p:nvSpPr>
          <p:spPr bwMode="auto">
            <a:xfrm flipV="1">
              <a:off x="5125" y="1593"/>
              <a:ext cx="0"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79" name="Text Box 43">
              <a:extLst>
                <a:ext uri="{FF2B5EF4-FFF2-40B4-BE49-F238E27FC236}">
                  <a16:creationId xmlns:a16="http://schemas.microsoft.com/office/drawing/2014/main" id="{3AF5C239-DA77-4846-984A-3108E920DA46}"/>
                </a:ext>
              </a:extLst>
            </p:cNvPr>
            <p:cNvSpPr txBox="1">
              <a:spLocks noChangeArrowheads="1"/>
            </p:cNvSpPr>
            <p:nvPr/>
          </p:nvSpPr>
          <p:spPr bwMode="auto">
            <a:xfrm>
              <a:off x="4643" y="1381"/>
              <a:ext cx="29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solidFill>
                    <a:schemeClr val="tx2"/>
                  </a:solidFill>
                  <a:ea typeface="宋体" panose="02010600030101010101" pitchFamily="2" charset="-122"/>
                  <a:sym typeface="Symbol" panose="05050102010706020507" pitchFamily="18" charset="2"/>
                </a:rPr>
                <a:t></a:t>
              </a:r>
            </a:p>
          </p:txBody>
        </p:sp>
        <p:sp>
          <p:nvSpPr>
            <p:cNvPr id="347180" name="Text Box 44">
              <a:extLst>
                <a:ext uri="{FF2B5EF4-FFF2-40B4-BE49-F238E27FC236}">
                  <a16:creationId xmlns:a16="http://schemas.microsoft.com/office/drawing/2014/main" id="{2194D66C-D5A3-4C02-A42C-8902E024AE1D}"/>
                </a:ext>
              </a:extLst>
            </p:cNvPr>
            <p:cNvSpPr txBox="1">
              <a:spLocks noChangeArrowheads="1"/>
            </p:cNvSpPr>
            <p:nvPr/>
          </p:nvSpPr>
          <p:spPr bwMode="auto">
            <a:xfrm>
              <a:off x="4979" y="885"/>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ea typeface="宋体" panose="02010600030101010101" pitchFamily="2" charset="-122"/>
                  <a:sym typeface="Symbol" panose="05050102010706020507" pitchFamily="18" charset="2"/>
                </a:rPr>
                <a:t></a:t>
              </a:r>
              <a:endParaRPr kumimoji="1" lang="en-US" altLang="zh-CN" sz="3600" b="1">
                <a:solidFill>
                  <a:schemeClr val="tx2"/>
                </a:solidFill>
                <a:ea typeface="宋体" panose="02010600030101010101" pitchFamily="2" charset="-122"/>
                <a:sym typeface="Symbol" panose="05050102010706020507" pitchFamily="18" charset="2"/>
              </a:endParaRPr>
            </a:p>
          </p:txBody>
        </p:sp>
        <p:sp>
          <p:nvSpPr>
            <p:cNvPr id="347181" name="Text Box 45">
              <a:extLst>
                <a:ext uri="{FF2B5EF4-FFF2-40B4-BE49-F238E27FC236}">
                  <a16:creationId xmlns:a16="http://schemas.microsoft.com/office/drawing/2014/main" id="{375AD212-95BE-44AD-9D5D-33092BB9220D}"/>
                </a:ext>
              </a:extLst>
            </p:cNvPr>
            <p:cNvSpPr txBox="1">
              <a:spLocks noChangeArrowheads="1"/>
            </p:cNvSpPr>
            <p:nvPr/>
          </p:nvSpPr>
          <p:spPr bwMode="auto">
            <a:xfrm>
              <a:off x="4637" y="1957"/>
              <a:ext cx="60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solidFill>
                    <a:schemeClr val="tx2"/>
                  </a:solidFill>
                  <a:ea typeface="宋体" panose="02010600030101010101" pitchFamily="2" charset="-122"/>
                  <a:sym typeface="Symbol" panose="05050102010706020507" pitchFamily="18" charset="2"/>
                </a:rPr>
                <a:t>  </a:t>
              </a:r>
            </a:p>
          </p:txBody>
        </p:sp>
        <p:sp>
          <p:nvSpPr>
            <p:cNvPr id="347182" name="Text Box 46">
              <a:extLst>
                <a:ext uri="{FF2B5EF4-FFF2-40B4-BE49-F238E27FC236}">
                  <a16:creationId xmlns:a16="http://schemas.microsoft.com/office/drawing/2014/main" id="{24878DCA-51AD-4B15-B579-5A56D172D427}"/>
                </a:ext>
              </a:extLst>
            </p:cNvPr>
            <p:cNvSpPr txBox="1">
              <a:spLocks noChangeArrowheads="1"/>
            </p:cNvSpPr>
            <p:nvPr/>
          </p:nvSpPr>
          <p:spPr bwMode="auto">
            <a:xfrm>
              <a:off x="4637" y="2533"/>
              <a:ext cx="60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solidFill>
                    <a:schemeClr val="tx2"/>
                  </a:solidFill>
                  <a:ea typeface="宋体" panose="02010600030101010101" pitchFamily="2" charset="-122"/>
                  <a:sym typeface="Symbol" panose="05050102010706020507" pitchFamily="18" charset="2"/>
                </a:rPr>
                <a:t>  </a:t>
              </a:r>
            </a:p>
          </p:txBody>
        </p:sp>
        <p:sp>
          <p:nvSpPr>
            <p:cNvPr id="347183" name="Text Box 47">
              <a:extLst>
                <a:ext uri="{FF2B5EF4-FFF2-40B4-BE49-F238E27FC236}">
                  <a16:creationId xmlns:a16="http://schemas.microsoft.com/office/drawing/2014/main" id="{5466995A-499C-486C-B01A-BD1B4177B988}"/>
                </a:ext>
              </a:extLst>
            </p:cNvPr>
            <p:cNvSpPr txBox="1">
              <a:spLocks noChangeArrowheads="1"/>
            </p:cNvSpPr>
            <p:nvPr/>
          </p:nvSpPr>
          <p:spPr bwMode="auto">
            <a:xfrm>
              <a:off x="4637" y="3061"/>
              <a:ext cx="60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solidFill>
                    <a:schemeClr val="tx2"/>
                  </a:solidFill>
                  <a:ea typeface="宋体" panose="02010600030101010101" pitchFamily="2" charset="-122"/>
                  <a:sym typeface="Symbol" panose="05050102010706020507" pitchFamily="18" charset="2"/>
                </a:rPr>
                <a:t>  </a:t>
              </a:r>
            </a:p>
          </p:txBody>
        </p:sp>
        <p:sp>
          <p:nvSpPr>
            <p:cNvPr id="347184" name="Text Box 48">
              <a:extLst>
                <a:ext uri="{FF2B5EF4-FFF2-40B4-BE49-F238E27FC236}">
                  <a16:creationId xmlns:a16="http://schemas.microsoft.com/office/drawing/2014/main" id="{ED943B09-56D8-4C74-9BC7-90A3AA6DF07C}"/>
                </a:ext>
              </a:extLst>
            </p:cNvPr>
            <p:cNvSpPr txBox="1">
              <a:spLocks noChangeArrowheads="1"/>
            </p:cNvSpPr>
            <p:nvPr/>
          </p:nvSpPr>
          <p:spPr bwMode="auto">
            <a:xfrm>
              <a:off x="4637" y="3541"/>
              <a:ext cx="60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solidFill>
                    <a:schemeClr val="tx2"/>
                  </a:solidFill>
                  <a:ea typeface="宋体" panose="02010600030101010101" pitchFamily="2" charset="-122"/>
                  <a:sym typeface="Symbol" panose="05050102010706020507" pitchFamily="18" charset="2"/>
                </a:rPr>
                <a:t>  </a:t>
              </a:r>
            </a:p>
          </p:txBody>
        </p:sp>
        <p:sp>
          <p:nvSpPr>
            <p:cNvPr id="347185" name="Text Box 49">
              <a:extLst>
                <a:ext uri="{FF2B5EF4-FFF2-40B4-BE49-F238E27FC236}">
                  <a16:creationId xmlns:a16="http://schemas.microsoft.com/office/drawing/2014/main" id="{AD5DBA1A-2EF0-4183-8908-6F1C2B8F48EA}"/>
                </a:ext>
              </a:extLst>
            </p:cNvPr>
            <p:cNvSpPr txBox="1">
              <a:spLocks noChangeArrowheads="1"/>
            </p:cNvSpPr>
            <p:nvPr/>
          </p:nvSpPr>
          <p:spPr bwMode="auto">
            <a:xfrm>
              <a:off x="3973" y="892"/>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ea typeface="宋体" panose="02010600030101010101" pitchFamily="2" charset="-122"/>
                </a:rPr>
                <a:t>0   1</a:t>
              </a:r>
              <a:endParaRPr kumimoji="1" lang="en-US" altLang="zh-CN" sz="2400">
                <a:ea typeface="宋体" panose="02010600030101010101" pitchFamily="2" charset="-122"/>
              </a:endParaRPr>
            </a:p>
          </p:txBody>
        </p:sp>
        <p:sp>
          <p:nvSpPr>
            <p:cNvPr id="347186" name="Text Box 50">
              <a:extLst>
                <a:ext uri="{FF2B5EF4-FFF2-40B4-BE49-F238E27FC236}">
                  <a16:creationId xmlns:a16="http://schemas.microsoft.com/office/drawing/2014/main" id="{F3069AB1-8377-4477-8749-1A2C0D6E0941}"/>
                </a:ext>
              </a:extLst>
            </p:cNvPr>
            <p:cNvSpPr txBox="1">
              <a:spLocks noChangeArrowheads="1"/>
            </p:cNvSpPr>
            <p:nvPr/>
          </p:nvSpPr>
          <p:spPr bwMode="auto">
            <a:xfrm>
              <a:off x="3985" y="1420"/>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ea typeface="宋体" panose="02010600030101010101" pitchFamily="2" charset="-122"/>
                </a:rPr>
                <a:t>0   3</a:t>
              </a:r>
              <a:endParaRPr kumimoji="1" lang="en-US" altLang="zh-CN" sz="2400">
                <a:ea typeface="宋体" panose="02010600030101010101" pitchFamily="2" charset="-122"/>
              </a:endParaRPr>
            </a:p>
          </p:txBody>
        </p:sp>
        <p:sp>
          <p:nvSpPr>
            <p:cNvPr id="347187" name="Text Box 51">
              <a:extLst>
                <a:ext uri="{FF2B5EF4-FFF2-40B4-BE49-F238E27FC236}">
                  <a16:creationId xmlns:a16="http://schemas.microsoft.com/office/drawing/2014/main" id="{6008D6C4-ABF3-4806-8D55-66C7BE1AE4A7}"/>
                </a:ext>
              </a:extLst>
            </p:cNvPr>
            <p:cNvSpPr txBox="1">
              <a:spLocks noChangeArrowheads="1"/>
            </p:cNvSpPr>
            <p:nvPr/>
          </p:nvSpPr>
          <p:spPr bwMode="auto">
            <a:xfrm>
              <a:off x="3973" y="1996"/>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ea typeface="宋体" panose="02010600030101010101" pitchFamily="2" charset="-122"/>
                </a:rPr>
                <a:t>1   2</a:t>
              </a:r>
              <a:endParaRPr kumimoji="1" lang="en-US" altLang="zh-CN" sz="2400">
                <a:ea typeface="宋体" panose="02010600030101010101" pitchFamily="2" charset="-122"/>
              </a:endParaRPr>
            </a:p>
          </p:txBody>
        </p:sp>
        <p:sp>
          <p:nvSpPr>
            <p:cNvPr id="347188" name="Text Box 52">
              <a:extLst>
                <a:ext uri="{FF2B5EF4-FFF2-40B4-BE49-F238E27FC236}">
                  <a16:creationId xmlns:a16="http://schemas.microsoft.com/office/drawing/2014/main" id="{D8A50E55-25D1-4CBE-B4FE-6DF3C37D58EC}"/>
                </a:ext>
              </a:extLst>
            </p:cNvPr>
            <p:cNvSpPr txBox="1">
              <a:spLocks noChangeArrowheads="1"/>
            </p:cNvSpPr>
            <p:nvPr/>
          </p:nvSpPr>
          <p:spPr bwMode="auto">
            <a:xfrm>
              <a:off x="3969" y="2572"/>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ea typeface="宋体" panose="02010600030101010101" pitchFamily="2" charset="-122"/>
                </a:rPr>
                <a:t>2   3</a:t>
              </a:r>
              <a:endParaRPr kumimoji="1" lang="en-US" altLang="zh-CN" sz="2400">
                <a:ea typeface="宋体" panose="02010600030101010101" pitchFamily="2" charset="-122"/>
              </a:endParaRPr>
            </a:p>
          </p:txBody>
        </p:sp>
        <p:sp>
          <p:nvSpPr>
            <p:cNvPr id="347189" name="Text Box 53">
              <a:extLst>
                <a:ext uri="{FF2B5EF4-FFF2-40B4-BE49-F238E27FC236}">
                  <a16:creationId xmlns:a16="http://schemas.microsoft.com/office/drawing/2014/main" id="{73936FF1-BE36-45EF-BCEB-01FA08CA11F6}"/>
                </a:ext>
              </a:extLst>
            </p:cNvPr>
            <p:cNvSpPr txBox="1">
              <a:spLocks noChangeArrowheads="1"/>
            </p:cNvSpPr>
            <p:nvPr/>
          </p:nvSpPr>
          <p:spPr bwMode="auto">
            <a:xfrm>
              <a:off x="3969" y="3129"/>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ea typeface="宋体" panose="02010600030101010101" pitchFamily="2" charset="-122"/>
                </a:rPr>
                <a:t>3   4</a:t>
              </a:r>
              <a:endParaRPr kumimoji="1" lang="en-US" altLang="zh-CN" sz="2400">
                <a:ea typeface="宋体" panose="02010600030101010101" pitchFamily="2" charset="-122"/>
              </a:endParaRPr>
            </a:p>
          </p:txBody>
        </p:sp>
        <p:sp>
          <p:nvSpPr>
            <p:cNvPr id="347190" name="Text Box 54">
              <a:extLst>
                <a:ext uri="{FF2B5EF4-FFF2-40B4-BE49-F238E27FC236}">
                  <a16:creationId xmlns:a16="http://schemas.microsoft.com/office/drawing/2014/main" id="{85EEED54-AB97-482B-8A5E-18CDB4182DB2}"/>
                </a:ext>
              </a:extLst>
            </p:cNvPr>
            <p:cNvSpPr txBox="1">
              <a:spLocks noChangeArrowheads="1"/>
            </p:cNvSpPr>
            <p:nvPr/>
          </p:nvSpPr>
          <p:spPr bwMode="auto">
            <a:xfrm>
              <a:off x="3969" y="3580"/>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ea typeface="宋体" panose="02010600030101010101" pitchFamily="2" charset="-122"/>
                </a:rPr>
                <a:t>4   0</a:t>
              </a:r>
              <a:endParaRPr kumimoji="1" lang="en-US" altLang="zh-CN" sz="2400">
                <a:ea typeface="宋体" panose="02010600030101010101" pitchFamily="2" charset="-122"/>
              </a:endParaRPr>
            </a:p>
          </p:txBody>
        </p:sp>
        <p:sp>
          <p:nvSpPr>
            <p:cNvPr id="347191" name="Text Box 55">
              <a:extLst>
                <a:ext uri="{FF2B5EF4-FFF2-40B4-BE49-F238E27FC236}">
                  <a16:creationId xmlns:a16="http://schemas.microsoft.com/office/drawing/2014/main" id="{65F77C66-117F-4C88-9A39-824A158F729D}"/>
                </a:ext>
              </a:extLst>
            </p:cNvPr>
            <p:cNvSpPr txBox="1">
              <a:spLocks noChangeArrowheads="1"/>
            </p:cNvSpPr>
            <p:nvPr/>
          </p:nvSpPr>
          <p:spPr bwMode="auto">
            <a:xfrm>
              <a:off x="3217" y="873"/>
              <a:ext cx="3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009900"/>
                  </a:solidFill>
                  <a:ea typeface="宋体" panose="02010600030101010101" pitchFamily="2" charset="-122"/>
                </a:rPr>
                <a:t>e</a:t>
              </a:r>
              <a:r>
                <a:rPr kumimoji="1" lang="en-US" altLang="zh-CN" sz="3200" b="1" baseline="-25000">
                  <a:solidFill>
                    <a:srgbClr val="009900"/>
                  </a:solidFill>
                  <a:ea typeface="宋体" panose="02010600030101010101" pitchFamily="2" charset="-122"/>
                </a:rPr>
                <a:t>1</a:t>
              </a:r>
              <a:endParaRPr kumimoji="1" lang="en-US" altLang="zh-CN" sz="2400">
                <a:ea typeface="宋体" panose="02010600030101010101" pitchFamily="2" charset="-122"/>
              </a:endParaRPr>
            </a:p>
          </p:txBody>
        </p:sp>
        <p:sp>
          <p:nvSpPr>
            <p:cNvPr id="347192" name="Text Box 56">
              <a:extLst>
                <a:ext uri="{FF2B5EF4-FFF2-40B4-BE49-F238E27FC236}">
                  <a16:creationId xmlns:a16="http://schemas.microsoft.com/office/drawing/2014/main" id="{9218C06E-2204-4140-9D1B-0D81930D15DF}"/>
                </a:ext>
              </a:extLst>
            </p:cNvPr>
            <p:cNvSpPr txBox="1">
              <a:spLocks noChangeArrowheads="1"/>
            </p:cNvSpPr>
            <p:nvPr/>
          </p:nvSpPr>
          <p:spPr bwMode="auto">
            <a:xfrm>
              <a:off x="3227" y="1468"/>
              <a:ext cx="3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009900"/>
                  </a:solidFill>
                  <a:ea typeface="宋体" panose="02010600030101010101" pitchFamily="2" charset="-122"/>
                </a:rPr>
                <a:t>e</a:t>
              </a:r>
              <a:r>
                <a:rPr kumimoji="1" lang="en-US" altLang="zh-CN" sz="3200" b="1" baseline="-25000">
                  <a:solidFill>
                    <a:srgbClr val="009900"/>
                  </a:solidFill>
                  <a:ea typeface="宋体" panose="02010600030101010101" pitchFamily="2" charset="-122"/>
                </a:rPr>
                <a:t>2</a:t>
              </a:r>
              <a:endParaRPr kumimoji="1" lang="en-US" altLang="zh-CN" sz="2400">
                <a:ea typeface="宋体" panose="02010600030101010101" pitchFamily="2" charset="-122"/>
              </a:endParaRPr>
            </a:p>
          </p:txBody>
        </p:sp>
        <p:sp>
          <p:nvSpPr>
            <p:cNvPr id="347193" name="Text Box 57">
              <a:extLst>
                <a:ext uri="{FF2B5EF4-FFF2-40B4-BE49-F238E27FC236}">
                  <a16:creationId xmlns:a16="http://schemas.microsoft.com/office/drawing/2014/main" id="{FA322934-733F-47AB-996C-8B9DD852C0AC}"/>
                </a:ext>
              </a:extLst>
            </p:cNvPr>
            <p:cNvSpPr txBox="1">
              <a:spLocks noChangeArrowheads="1"/>
            </p:cNvSpPr>
            <p:nvPr/>
          </p:nvSpPr>
          <p:spPr bwMode="auto">
            <a:xfrm>
              <a:off x="3227" y="2073"/>
              <a:ext cx="3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009900"/>
                  </a:solidFill>
                  <a:ea typeface="宋体" panose="02010600030101010101" pitchFamily="2" charset="-122"/>
                </a:rPr>
                <a:t>e</a:t>
              </a:r>
              <a:r>
                <a:rPr kumimoji="1" lang="en-US" altLang="zh-CN" sz="3200" b="1" baseline="-25000">
                  <a:solidFill>
                    <a:srgbClr val="009900"/>
                  </a:solidFill>
                  <a:ea typeface="宋体" panose="02010600030101010101" pitchFamily="2" charset="-122"/>
                </a:rPr>
                <a:t>3</a:t>
              </a:r>
              <a:endParaRPr kumimoji="1" lang="en-US" altLang="zh-CN" sz="2400">
                <a:ea typeface="宋体" panose="02010600030101010101" pitchFamily="2" charset="-122"/>
              </a:endParaRPr>
            </a:p>
          </p:txBody>
        </p:sp>
        <p:sp>
          <p:nvSpPr>
            <p:cNvPr id="347194" name="Text Box 58">
              <a:extLst>
                <a:ext uri="{FF2B5EF4-FFF2-40B4-BE49-F238E27FC236}">
                  <a16:creationId xmlns:a16="http://schemas.microsoft.com/office/drawing/2014/main" id="{7F808D50-D888-4D2B-9BAA-7240AD816914}"/>
                </a:ext>
              </a:extLst>
            </p:cNvPr>
            <p:cNvSpPr txBox="1">
              <a:spLocks noChangeArrowheads="1"/>
            </p:cNvSpPr>
            <p:nvPr/>
          </p:nvSpPr>
          <p:spPr bwMode="auto">
            <a:xfrm>
              <a:off x="3227" y="2493"/>
              <a:ext cx="3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009900"/>
                  </a:solidFill>
                  <a:ea typeface="宋体" panose="02010600030101010101" pitchFamily="2" charset="-122"/>
                </a:rPr>
                <a:t>e</a:t>
              </a:r>
              <a:r>
                <a:rPr kumimoji="1" lang="en-US" altLang="zh-CN" sz="3200" b="1" baseline="-25000">
                  <a:solidFill>
                    <a:srgbClr val="009900"/>
                  </a:solidFill>
                  <a:ea typeface="宋体" panose="02010600030101010101" pitchFamily="2" charset="-122"/>
                </a:rPr>
                <a:t>4</a:t>
              </a:r>
              <a:endParaRPr kumimoji="1" lang="en-US" altLang="zh-CN" sz="2400">
                <a:ea typeface="宋体" panose="02010600030101010101" pitchFamily="2" charset="-122"/>
              </a:endParaRPr>
            </a:p>
          </p:txBody>
        </p:sp>
        <p:sp>
          <p:nvSpPr>
            <p:cNvPr id="347195" name="Text Box 59">
              <a:extLst>
                <a:ext uri="{FF2B5EF4-FFF2-40B4-BE49-F238E27FC236}">
                  <a16:creationId xmlns:a16="http://schemas.microsoft.com/office/drawing/2014/main" id="{A589ECA0-40A3-4E82-9AB2-D5A1ED948783}"/>
                </a:ext>
              </a:extLst>
            </p:cNvPr>
            <p:cNvSpPr txBox="1">
              <a:spLocks noChangeArrowheads="1"/>
            </p:cNvSpPr>
            <p:nvPr/>
          </p:nvSpPr>
          <p:spPr bwMode="auto">
            <a:xfrm>
              <a:off x="3227" y="3040"/>
              <a:ext cx="3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009900"/>
                  </a:solidFill>
                  <a:ea typeface="宋体" panose="02010600030101010101" pitchFamily="2" charset="-122"/>
                </a:rPr>
                <a:t>e</a:t>
              </a:r>
              <a:r>
                <a:rPr kumimoji="1" lang="en-US" altLang="zh-CN" sz="3200" b="1" baseline="-25000">
                  <a:solidFill>
                    <a:srgbClr val="009900"/>
                  </a:solidFill>
                  <a:ea typeface="宋体" panose="02010600030101010101" pitchFamily="2" charset="-122"/>
                </a:rPr>
                <a:t>5</a:t>
              </a:r>
              <a:endParaRPr kumimoji="1" lang="en-US" altLang="zh-CN" sz="2400">
                <a:ea typeface="宋体" panose="02010600030101010101" pitchFamily="2" charset="-122"/>
              </a:endParaRPr>
            </a:p>
          </p:txBody>
        </p:sp>
        <p:sp>
          <p:nvSpPr>
            <p:cNvPr id="347196" name="Text Box 60">
              <a:extLst>
                <a:ext uri="{FF2B5EF4-FFF2-40B4-BE49-F238E27FC236}">
                  <a16:creationId xmlns:a16="http://schemas.microsoft.com/office/drawing/2014/main" id="{207E343D-405A-4B3B-9D67-873B05B5F215}"/>
                </a:ext>
              </a:extLst>
            </p:cNvPr>
            <p:cNvSpPr txBox="1">
              <a:spLocks noChangeArrowheads="1"/>
            </p:cNvSpPr>
            <p:nvPr/>
          </p:nvSpPr>
          <p:spPr bwMode="auto">
            <a:xfrm>
              <a:off x="3227" y="3520"/>
              <a:ext cx="3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009900"/>
                  </a:solidFill>
                  <a:ea typeface="宋体" panose="02010600030101010101" pitchFamily="2" charset="-122"/>
                </a:rPr>
                <a:t>e</a:t>
              </a:r>
              <a:r>
                <a:rPr kumimoji="1" lang="en-US" altLang="zh-CN" sz="3200" b="1" baseline="-25000">
                  <a:solidFill>
                    <a:srgbClr val="009900"/>
                  </a:solidFill>
                  <a:ea typeface="宋体" panose="02010600030101010101" pitchFamily="2" charset="-122"/>
                </a:rPr>
                <a:t>6</a:t>
              </a:r>
              <a:endParaRPr kumimoji="1" lang="en-US" altLang="zh-CN" sz="2400">
                <a:ea typeface="宋体" panose="02010600030101010101" pitchFamily="2" charset="-122"/>
              </a:endParaRPr>
            </a:p>
          </p:txBody>
        </p:sp>
        <p:sp>
          <p:nvSpPr>
            <p:cNvPr id="347197" name="Text Box 61">
              <a:extLst>
                <a:ext uri="{FF2B5EF4-FFF2-40B4-BE49-F238E27FC236}">
                  <a16:creationId xmlns:a16="http://schemas.microsoft.com/office/drawing/2014/main" id="{66D922A2-CCC2-4A8B-A6CC-F8FD75FEC972}"/>
                </a:ext>
              </a:extLst>
            </p:cNvPr>
            <p:cNvSpPr txBox="1">
              <a:spLocks noChangeArrowheads="1"/>
            </p:cNvSpPr>
            <p:nvPr/>
          </p:nvSpPr>
          <p:spPr bwMode="auto">
            <a:xfrm>
              <a:off x="1602" y="572"/>
              <a:ext cx="12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ea typeface="宋体" panose="02010600030101010101" pitchFamily="2" charset="-122"/>
                </a:rPr>
                <a:t>data Fin Fout</a:t>
              </a:r>
              <a:endParaRPr kumimoji="1" lang="en-US" altLang="zh-CN" sz="2400">
                <a:ea typeface="宋体" panose="02010600030101010101" pitchFamily="2" charset="-122"/>
              </a:endParaRPr>
            </a:p>
          </p:txBody>
        </p:sp>
        <p:sp>
          <p:nvSpPr>
            <p:cNvPr id="347198" name="Rectangle 62" descr="羊皮纸">
              <a:extLst>
                <a:ext uri="{FF2B5EF4-FFF2-40B4-BE49-F238E27FC236}">
                  <a16:creationId xmlns:a16="http://schemas.microsoft.com/office/drawing/2014/main" id="{19E1F205-DCDB-4A38-AB77-414703BBC2F5}"/>
                </a:ext>
              </a:extLst>
            </p:cNvPr>
            <p:cNvSpPr>
              <a:spLocks noChangeArrowheads="1"/>
            </p:cNvSpPr>
            <p:nvPr/>
          </p:nvSpPr>
          <p:spPr bwMode="auto">
            <a:xfrm>
              <a:off x="1717" y="921"/>
              <a:ext cx="1008" cy="336"/>
            </a:xfrm>
            <a:prstGeom prst="rect">
              <a:avLst/>
            </a:prstGeom>
            <a:blipFill dpi="0" rotWithShape="0">
              <a:blip r:embed="rId4"/>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7199" name="Line 63" descr="白色大理石">
              <a:extLst>
                <a:ext uri="{FF2B5EF4-FFF2-40B4-BE49-F238E27FC236}">
                  <a16:creationId xmlns:a16="http://schemas.microsoft.com/office/drawing/2014/main" id="{FED0098E-1DC6-4339-BBBA-464A0E27C06A}"/>
                </a:ext>
              </a:extLst>
            </p:cNvPr>
            <p:cNvSpPr>
              <a:spLocks noChangeShapeType="1"/>
            </p:cNvSpPr>
            <p:nvPr/>
          </p:nvSpPr>
          <p:spPr bwMode="auto">
            <a:xfrm>
              <a:off x="2053" y="921"/>
              <a:ext cx="0" cy="3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00" name="Line 64" descr="白色大理石">
              <a:extLst>
                <a:ext uri="{FF2B5EF4-FFF2-40B4-BE49-F238E27FC236}">
                  <a16:creationId xmlns:a16="http://schemas.microsoft.com/office/drawing/2014/main" id="{1AF1CD1F-DD7A-438F-8960-B6BED0DB55EA}"/>
                </a:ext>
              </a:extLst>
            </p:cNvPr>
            <p:cNvSpPr>
              <a:spLocks noChangeShapeType="1"/>
            </p:cNvSpPr>
            <p:nvPr/>
          </p:nvSpPr>
          <p:spPr bwMode="auto">
            <a:xfrm>
              <a:off x="2389" y="921"/>
              <a:ext cx="0" cy="3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01" name="Line 65">
              <a:extLst>
                <a:ext uri="{FF2B5EF4-FFF2-40B4-BE49-F238E27FC236}">
                  <a16:creationId xmlns:a16="http://schemas.microsoft.com/office/drawing/2014/main" id="{1C2743B0-F5F0-481B-B0A7-B997768085C6}"/>
                </a:ext>
              </a:extLst>
            </p:cNvPr>
            <p:cNvSpPr>
              <a:spLocks noChangeShapeType="1"/>
            </p:cNvSpPr>
            <p:nvPr/>
          </p:nvSpPr>
          <p:spPr bwMode="auto">
            <a:xfrm>
              <a:off x="2581" y="1065"/>
              <a:ext cx="672" cy="0"/>
            </a:xfrm>
            <a:prstGeom prst="line">
              <a:avLst/>
            </a:prstGeom>
            <a:noFill/>
            <a:ln w="28575">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02" name="Line 66">
              <a:extLst>
                <a:ext uri="{FF2B5EF4-FFF2-40B4-BE49-F238E27FC236}">
                  <a16:creationId xmlns:a16="http://schemas.microsoft.com/office/drawing/2014/main" id="{EFE9A4C5-9E4D-4A79-9EBD-7F74F03032AA}"/>
                </a:ext>
              </a:extLst>
            </p:cNvPr>
            <p:cNvSpPr>
              <a:spLocks noChangeShapeType="1"/>
            </p:cNvSpPr>
            <p:nvPr/>
          </p:nvSpPr>
          <p:spPr bwMode="auto">
            <a:xfrm>
              <a:off x="2245" y="1065"/>
              <a:ext cx="0"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03" name="Line 67">
              <a:extLst>
                <a:ext uri="{FF2B5EF4-FFF2-40B4-BE49-F238E27FC236}">
                  <a16:creationId xmlns:a16="http://schemas.microsoft.com/office/drawing/2014/main" id="{C752559A-A4DD-4689-85C2-4C948AE6DF25}"/>
                </a:ext>
              </a:extLst>
            </p:cNvPr>
            <p:cNvSpPr>
              <a:spLocks noChangeShapeType="1"/>
            </p:cNvSpPr>
            <p:nvPr/>
          </p:nvSpPr>
          <p:spPr bwMode="auto">
            <a:xfrm>
              <a:off x="2245" y="1353"/>
              <a:ext cx="864"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04" name="Rectangle 68" descr="羊皮纸">
              <a:extLst>
                <a:ext uri="{FF2B5EF4-FFF2-40B4-BE49-F238E27FC236}">
                  <a16:creationId xmlns:a16="http://schemas.microsoft.com/office/drawing/2014/main" id="{656C78B3-8FE3-4A82-9373-75A48AC9A929}"/>
                </a:ext>
              </a:extLst>
            </p:cNvPr>
            <p:cNvSpPr>
              <a:spLocks noChangeArrowheads="1"/>
            </p:cNvSpPr>
            <p:nvPr/>
          </p:nvSpPr>
          <p:spPr bwMode="auto">
            <a:xfrm>
              <a:off x="1717" y="1449"/>
              <a:ext cx="1008" cy="336"/>
            </a:xfrm>
            <a:prstGeom prst="rect">
              <a:avLst/>
            </a:prstGeom>
            <a:blipFill dpi="0" rotWithShape="0">
              <a:blip r:embed="rId4"/>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7205" name="Line 69" descr="白色大理石">
              <a:extLst>
                <a:ext uri="{FF2B5EF4-FFF2-40B4-BE49-F238E27FC236}">
                  <a16:creationId xmlns:a16="http://schemas.microsoft.com/office/drawing/2014/main" id="{EC5ECF93-FA1F-4DA5-9BDF-F8F4667637BF}"/>
                </a:ext>
              </a:extLst>
            </p:cNvPr>
            <p:cNvSpPr>
              <a:spLocks noChangeShapeType="1"/>
            </p:cNvSpPr>
            <p:nvPr/>
          </p:nvSpPr>
          <p:spPr bwMode="auto">
            <a:xfrm>
              <a:off x="2053" y="1449"/>
              <a:ext cx="0" cy="3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06" name="Line 70" descr="白色大理石">
              <a:extLst>
                <a:ext uri="{FF2B5EF4-FFF2-40B4-BE49-F238E27FC236}">
                  <a16:creationId xmlns:a16="http://schemas.microsoft.com/office/drawing/2014/main" id="{E60E8D04-4B03-43E7-B8F3-37498BC60929}"/>
                </a:ext>
              </a:extLst>
            </p:cNvPr>
            <p:cNvSpPr>
              <a:spLocks noChangeShapeType="1"/>
            </p:cNvSpPr>
            <p:nvPr/>
          </p:nvSpPr>
          <p:spPr bwMode="auto">
            <a:xfrm>
              <a:off x="2389" y="1449"/>
              <a:ext cx="0" cy="3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07" name="Line 71">
              <a:extLst>
                <a:ext uri="{FF2B5EF4-FFF2-40B4-BE49-F238E27FC236}">
                  <a16:creationId xmlns:a16="http://schemas.microsoft.com/office/drawing/2014/main" id="{771AC59A-6D07-4300-8894-B8160FC767FF}"/>
                </a:ext>
              </a:extLst>
            </p:cNvPr>
            <p:cNvSpPr>
              <a:spLocks noChangeShapeType="1"/>
            </p:cNvSpPr>
            <p:nvPr/>
          </p:nvSpPr>
          <p:spPr bwMode="auto">
            <a:xfrm>
              <a:off x="2917" y="1545"/>
              <a:ext cx="480" cy="0"/>
            </a:xfrm>
            <a:prstGeom prst="line">
              <a:avLst/>
            </a:prstGeom>
            <a:noFill/>
            <a:ln w="2857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08" name="Line 72">
              <a:extLst>
                <a:ext uri="{FF2B5EF4-FFF2-40B4-BE49-F238E27FC236}">
                  <a16:creationId xmlns:a16="http://schemas.microsoft.com/office/drawing/2014/main" id="{3C654D2F-AD77-4894-8016-3B4D926DE4E5}"/>
                </a:ext>
              </a:extLst>
            </p:cNvPr>
            <p:cNvSpPr>
              <a:spLocks noChangeShapeType="1"/>
            </p:cNvSpPr>
            <p:nvPr/>
          </p:nvSpPr>
          <p:spPr bwMode="auto">
            <a:xfrm>
              <a:off x="3205" y="2169"/>
              <a:ext cx="240"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09" name="Line 73">
              <a:extLst>
                <a:ext uri="{FF2B5EF4-FFF2-40B4-BE49-F238E27FC236}">
                  <a16:creationId xmlns:a16="http://schemas.microsoft.com/office/drawing/2014/main" id="{D4C16CD6-4F5F-42F5-9020-8FC7969BD8A2}"/>
                </a:ext>
              </a:extLst>
            </p:cNvPr>
            <p:cNvSpPr>
              <a:spLocks noChangeShapeType="1"/>
            </p:cNvSpPr>
            <p:nvPr/>
          </p:nvSpPr>
          <p:spPr bwMode="auto">
            <a:xfrm>
              <a:off x="2821" y="2265"/>
              <a:ext cx="432"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10" name="Line 74">
              <a:extLst>
                <a:ext uri="{FF2B5EF4-FFF2-40B4-BE49-F238E27FC236}">
                  <a16:creationId xmlns:a16="http://schemas.microsoft.com/office/drawing/2014/main" id="{DC6072CC-2D2A-47B4-AF60-B79C3C2F0BB2}"/>
                </a:ext>
              </a:extLst>
            </p:cNvPr>
            <p:cNvSpPr>
              <a:spLocks noChangeShapeType="1"/>
            </p:cNvSpPr>
            <p:nvPr/>
          </p:nvSpPr>
          <p:spPr bwMode="auto">
            <a:xfrm>
              <a:off x="3013" y="2745"/>
              <a:ext cx="240"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11" name="Line 75">
              <a:extLst>
                <a:ext uri="{FF2B5EF4-FFF2-40B4-BE49-F238E27FC236}">
                  <a16:creationId xmlns:a16="http://schemas.microsoft.com/office/drawing/2014/main" id="{80064032-E985-4543-82AB-90F511BA95F8}"/>
                </a:ext>
              </a:extLst>
            </p:cNvPr>
            <p:cNvSpPr>
              <a:spLocks noChangeShapeType="1"/>
            </p:cNvSpPr>
            <p:nvPr/>
          </p:nvSpPr>
          <p:spPr bwMode="auto">
            <a:xfrm>
              <a:off x="2821" y="3225"/>
              <a:ext cx="432"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12" name="Line 76">
              <a:extLst>
                <a:ext uri="{FF2B5EF4-FFF2-40B4-BE49-F238E27FC236}">
                  <a16:creationId xmlns:a16="http://schemas.microsoft.com/office/drawing/2014/main" id="{2548D915-62B3-4792-8F1B-55BEB00CE401}"/>
                </a:ext>
              </a:extLst>
            </p:cNvPr>
            <p:cNvSpPr>
              <a:spLocks noChangeShapeType="1"/>
            </p:cNvSpPr>
            <p:nvPr/>
          </p:nvSpPr>
          <p:spPr bwMode="auto">
            <a:xfrm>
              <a:off x="2821" y="3321"/>
              <a:ext cx="432"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13" name="Line 77">
              <a:extLst>
                <a:ext uri="{FF2B5EF4-FFF2-40B4-BE49-F238E27FC236}">
                  <a16:creationId xmlns:a16="http://schemas.microsoft.com/office/drawing/2014/main" id="{F85A6E0E-FEC4-4085-8618-4330DD809D32}"/>
                </a:ext>
              </a:extLst>
            </p:cNvPr>
            <p:cNvSpPr>
              <a:spLocks noChangeShapeType="1"/>
            </p:cNvSpPr>
            <p:nvPr/>
          </p:nvSpPr>
          <p:spPr bwMode="auto">
            <a:xfrm>
              <a:off x="2581" y="3705"/>
              <a:ext cx="672"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14" name="Line 78">
              <a:extLst>
                <a:ext uri="{FF2B5EF4-FFF2-40B4-BE49-F238E27FC236}">
                  <a16:creationId xmlns:a16="http://schemas.microsoft.com/office/drawing/2014/main" id="{D8BDE0D5-A74E-4FEC-8CEE-E58CC0B3D6D2}"/>
                </a:ext>
              </a:extLst>
            </p:cNvPr>
            <p:cNvSpPr>
              <a:spLocks noChangeShapeType="1"/>
            </p:cNvSpPr>
            <p:nvPr/>
          </p:nvSpPr>
          <p:spPr bwMode="auto">
            <a:xfrm>
              <a:off x="3109" y="3801"/>
              <a:ext cx="144" cy="0"/>
            </a:xfrm>
            <a:prstGeom prst="line">
              <a:avLst/>
            </a:prstGeom>
            <a:noFill/>
            <a:ln w="2857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15" name="Line 79">
              <a:extLst>
                <a:ext uri="{FF2B5EF4-FFF2-40B4-BE49-F238E27FC236}">
                  <a16:creationId xmlns:a16="http://schemas.microsoft.com/office/drawing/2014/main" id="{A093C8A0-B29D-4C4E-98B6-6457B46BD43C}"/>
                </a:ext>
              </a:extLst>
            </p:cNvPr>
            <p:cNvSpPr>
              <a:spLocks noChangeShapeType="1"/>
            </p:cNvSpPr>
            <p:nvPr/>
          </p:nvSpPr>
          <p:spPr bwMode="auto">
            <a:xfrm flipV="1">
              <a:off x="3205" y="1641"/>
              <a:ext cx="0" cy="52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16" name="Line 80">
              <a:extLst>
                <a:ext uri="{FF2B5EF4-FFF2-40B4-BE49-F238E27FC236}">
                  <a16:creationId xmlns:a16="http://schemas.microsoft.com/office/drawing/2014/main" id="{F70E7189-1BC6-4BB1-9E6A-FDBB54F4D2D7}"/>
                </a:ext>
              </a:extLst>
            </p:cNvPr>
            <p:cNvSpPr>
              <a:spLocks noChangeShapeType="1"/>
            </p:cNvSpPr>
            <p:nvPr/>
          </p:nvSpPr>
          <p:spPr bwMode="auto">
            <a:xfrm>
              <a:off x="2581" y="1641"/>
              <a:ext cx="624"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17" name="Line 81">
              <a:extLst>
                <a:ext uri="{FF2B5EF4-FFF2-40B4-BE49-F238E27FC236}">
                  <a16:creationId xmlns:a16="http://schemas.microsoft.com/office/drawing/2014/main" id="{61C757D7-E029-47A0-BAA9-63E415E1019A}"/>
                </a:ext>
              </a:extLst>
            </p:cNvPr>
            <p:cNvSpPr>
              <a:spLocks noChangeShapeType="1"/>
            </p:cNvSpPr>
            <p:nvPr/>
          </p:nvSpPr>
          <p:spPr bwMode="auto">
            <a:xfrm>
              <a:off x="2245" y="1593"/>
              <a:ext cx="0" cy="288"/>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18" name="Line 82">
              <a:extLst>
                <a:ext uri="{FF2B5EF4-FFF2-40B4-BE49-F238E27FC236}">
                  <a16:creationId xmlns:a16="http://schemas.microsoft.com/office/drawing/2014/main" id="{E4D708D8-04EB-47E8-82E5-7D74BDE22342}"/>
                </a:ext>
              </a:extLst>
            </p:cNvPr>
            <p:cNvSpPr>
              <a:spLocks noChangeShapeType="1"/>
            </p:cNvSpPr>
            <p:nvPr/>
          </p:nvSpPr>
          <p:spPr bwMode="auto">
            <a:xfrm>
              <a:off x="2245" y="1881"/>
              <a:ext cx="576"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19" name="Line 83">
              <a:extLst>
                <a:ext uri="{FF2B5EF4-FFF2-40B4-BE49-F238E27FC236}">
                  <a16:creationId xmlns:a16="http://schemas.microsoft.com/office/drawing/2014/main" id="{67DB7AE6-F65C-4DEF-B060-F38C7F34BE91}"/>
                </a:ext>
              </a:extLst>
            </p:cNvPr>
            <p:cNvSpPr>
              <a:spLocks noChangeShapeType="1"/>
            </p:cNvSpPr>
            <p:nvPr/>
          </p:nvSpPr>
          <p:spPr bwMode="auto">
            <a:xfrm>
              <a:off x="2821" y="1161"/>
              <a:ext cx="432"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20" name="Line 84">
              <a:extLst>
                <a:ext uri="{FF2B5EF4-FFF2-40B4-BE49-F238E27FC236}">
                  <a16:creationId xmlns:a16="http://schemas.microsoft.com/office/drawing/2014/main" id="{6244B337-567B-4B8D-8C89-3FA2D188107E}"/>
                </a:ext>
              </a:extLst>
            </p:cNvPr>
            <p:cNvSpPr>
              <a:spLocks noChangeShapeType="1"/>
            </p:cNvSpPr>
            <p:nvPr/>
          </p:nvSpPr>
          <p:spPr bwMode="auto">
            <a:xfrm>
              <a:off x="2821" y="1161"/>
              <a:ext cx="0" cy="72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21" name="Rectangle 85" descr="羊皮纸">
              <a:extLst>
                <a:ext uri="{FF2B5EF4-FFF2-40B4-BE49-F238E27FC236}">
                  <a16:creationId xmlns:a16="http://schemas.microsoft.com/office/drawing/2014/main" id="{75DE442E-6329-4E06-B8B8-2368AEF300CB}"/>
                </a:ext>
              </a:extLst>
            </p:cNvPr>
            <p:cNvSpPr>
              <a:spLocks noChangeArrowheads="1"/>
            </p:cNvSpPr>
            <p:nvPr/>
          </p:nvSpPr>
          <p:spPr bwMode="auto">
            <a:xfrm>
              <a:off x="1717" y="1977"/>
              <a:ext cx="1008" cy="336"/>
            </a:xfrm>
            <a:prstGeom prst="rect">
              <a:avLst/>
            </a:prstGeom>
            <a:blipFill dpi="0" rotWithShape="0">
              <a:blip r:embed="rId4"/>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7222" name="Line 86" descr="白色大理石">
              <a:extLst>
                <a:ext uri="{FF2B5EF4-FFF2-40B4-BE49-F238E27FC236}">
                  <a16:creationId xmlns:a16="http://schemas.microsoft.com/office/drawing/2014/main" id="{9486C6C1-6A02-4F71-8733-16F3F3CD721D}"/>
                </a:ext>
              </a:extLst>
            </p:cNvPr>
            <p:cNvSpPr>
              <a:spLocks noChangeShapeType="1"/>
            </p:cNvSpPr>
            <p:nvPr/>
          </p:nvSpPr>
          <p:spPr bwMode="auto">
            <a:xfrm>
              <a:off x="2053" y="1977"/>
              <a:ext cx="0" cy="3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23" name="Line 87" descr="白色大理石">
              <a:extLst>
                <a:ext uri="{FF2B5EF4-FFF2-40B4-BE49-F238E27FC236}">
                  <a16:creationId xmlns:a16="http://schemas.microsoft.com/office/drawing/2014/main" id="{2A85CE31-EE87-44B0-ACE1-FA339E1E0DE5}"/>
                </a:ext>
              </a:extLst>
            </p:cNvPr>
            <p:cNvSpPr>
              <a:spLocks noChangeShapeType="1"/>
            </p:cNvSpPr>
            <p:nvPr/>
          </p:nvSpPr>
          <p:spPr bwMode="auto">
            <a:xfrm>
              <a:off x="2389" y="1977"/>
              <a:ext cx="0" cy="3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24" name="Line 88">
              <a:extLst>
                <a:ext uri="{FF2B5EF4-FFF2-40B4-BE49-F238E27FC236}">
                  <a16:creationId xmlns:a16="http://schemas.microsoft.com/office/drawing/2014/main" id="{DA83C243-12B4-4083-9746-9E1774CAAAF9}"/>
                </a:ext>
              </a:extLst>
            </p:cNvPr>
            <p:cNvSpPr>
              <a:spLocks noChangeShapeType="1"/>
            </p:cNvSpPr>
            <p:nvPr/>
          </p:nvSpPr>
          <p:spPr bwMode="auto">
            <a:xfrm>
              <a:off x="2245" y="2121"/>
              <a:ext cx="0" cy="288"/>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25" name="Line 89">
              <a:extLst>
                <a:ext uri="{FF2B5EF4-FFF2-40B4-BE49-F238E27FC236}">
                  <a16:creationId xmlns:a16="http://schemas.microsoft.com/office/drawing/2014/main" id="{E703331B-A946-4D17-9F0F-545F5B8B9E14}"/>
                </a:ext>
              </a:extLst>
            </p:cNvPr>
            <p:cNvSpPr>
              <a:spLocks noChangeShapeType="1"/>
            </p:cNvSpPr>
            <p:nvPr/>
          </p:nvSpPr>
          <p:spPr bwMode="auto">
            <a:xfrm>
              <a:off x="2245" y="2409"/>
              <a:ext cx="576"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26" name="Line 90">
              <a:extLst>
                <a:ext uri="{FF2B5EF4-FFF2-40B4-BE49-F238E27FC236}">
                  <a16:creationId xmlns:a16="http://schemas.microsoft.com/office/drawing/2014/main" id="{F4437E72-B136-47BF-A264-D73261401779}"/>
                </a:ext>
              </a:extLst>
            </p:cNvPr>
            <p:cNvSpPr>
              <a:spLocks noChangeShapeType="1"/>
            </p:cNvSpPr>
            <p:nvPr/>
          </p:nvSpPr>
          <p:spPr bwMode="auto">
            <a:xfrm>
              <a:off x="2821" y="2265"/>
              <a:ext cx="0" cy="14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27" name="Rectangle 91" descr="羊皮纸">
              <a:extLst>
                <a:ext uri="{FF2B5EF4-FFF2-40B4-BE49-F238E27FC236}">
                  <a16:creationId xmlns:a16="http://schemas.microsoft.com/office/drawing/2014/main" id="{8718A65F-9556-4D64-8DD4-F24BDB62D1B2}"/>
                </a:ext>
              </a:extLst>
            </p:cNvPr>
            <p:cNvSpPr>
              <a:spLocks noChangeArrowheads="1"/>
            </p:cNvSpPr>
            <p:nvPr/>
          </p:nvSpPr>
          <p:spPr bwMode="auto">
            <a:xfrm>
              <a:off x="1717" y="2505"/>
              <a:ext cx="1008" cy="336"/>
            </a:xfrm>
            <a:prstGeom prst="rect">
              <a:avLst/>
            </a:prstGeom>
            <a:blipFill dpi="0" rotWithShape="0">
              <a:blip r:embed="rId4"/>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7228" name="Line 92" descr="白色大理石">
              <a:extLst>
                <a:ext uri="{FF2B5EF4-FFF2-40B4-BE49-F238E27FC236}">
                  <a16:creationId xmlns:a16="http://schemas.microsoft.com/office/drawing/2014/main" id="{6EF0FE61-7B13-4439-AD6D-CB9D3931C3AD}"/>
                </a:ext>
              </a:extLst>
            </p:cNvPr>
            <p:cNvSpPr>
              <a:spLocks noChangeShapeType="1"/>
            </p:cNvSpPr>
            <p:nvPr/>
          </p:nvSpPr>
          <p:spPr bwMode="auto">
            <a:xfrm>
              <a:off x="2053" y="2505"/>
              <a:ext cx="0" cy="3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29" name="Line 93" descr="白色大理石">
              <a:extLst>
                <a:ext uri="{FF2B5EF4-FFF2-40B4-BE49-F238E27FC236}">
                  <a16:creationId xmlns:a16="http://schemas.microsoft.com/office/drawing/2014/main" id="{5E3168D6-FBB8-4006-B9D2-4A42B668FFE5}"/>
                </a:ext>
              </a:extLst>
            </p:cNvPr>
            <p:cNvSpPr>
              <a:spLocks noChangeShapeType="1"/>
            </p:cNvSpPr>
            <p:nvPr/>
          </p:nvSpPr>
          <p:spPr bwMode="auto">
            <a:xfrm>
              <a:off x="2389" y="2505"/>
              <a:ext cx="0" cy="3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30" name="Line 94">
              <a:extLst>
                <a:ext uri="{FF2B5EF4-FFF2-40B4-BE49-F238E27FC236}">
                  <a16:creationId xmlns:a16="http://schemas.microsoft.com/office/drawing/2014/main" id="{78782C71-ECF1-4708-BEAC-0BF75D8B9009}"/>
                </a:ext>
              </a:extLst>
            </p:cNvPr>
            <p:cNvSpPr>
              <a:spLocks noChangeShapeType="1"/>
            </p:cNvSpPr>
            <p:nvPr/>
          </p:nvSpPr>
          <p:spPr bwMode="auto">
            <a:xfrm>
              <a:off x="2245" y="2649"/>
              <a:ext cx="0"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31" name="Line 95">
              <a:extLst>
                <a:ext uri="{FF2B5EF4-FFF2-40B4-BE49-F238E27FC236}">
                  <a16:creationId xmlns:a16="http://schemas.microsoft.com/office/drawing/2014/main" id="{63C02F8A-7841-45A5-A521-8DF422794383}"/>
                </a:ext>
              </a:extLst>
            </p:cNvPr>
            <p:cNvSpPr>
              <a:spLocks noChangeShapeType="1"/>
            </p:cNvSpPr>
            <p:nvPr/>
          </p:nvSpPr>
          <p:spPr bwMode="auto">
            <a:xfrm>
              <a:off x="2245" y="2937"/>
              <a:ext cx="67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32" name="Line 96">
              <a:extLst>
                <a:ext uri="{FF2B5EF4-FFF2-40B4-BE49-F238E27FC236}">
                  <a16:creationId xmlns:a16="http://schemas.microsoft.com/office/drawing/2014/main" id="{74C04BB5-4FBB-4BB4-812A-63CDAAD6999C}"/>
                </a:ext>
              </a:extLst>
            </p:cNvPr>
            <p:cNvSpPr>
              <a:spLocks noChangeShapeType="1"/>
            </p:cNvSpPr>
            <p:nvPr/>
          </p:nvSpPr>
          <p:spPr bwMode="auto">
            <a:xfrm flipV="1">
              <a:off x="2917" y="1545"/>
              <a:ext cx="0" cy="139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33" name="Line 97">
              <a:extLst>
                <a:ext uri="{FF2B5EF4-FFF2-40B4-BE49-F238E27FC236}">
                  <a16:creationId xmlns:a16="http://schemas.microsoft.com/office/drawing/2014/main" id="{51F0A43D-FB4B-4FF7-8A80-F8B5719F73B0}"/>
                </a:ext>
              </a:extLst>
            </p:cNvPr>
            <p:cNvSpPr>
              <a:spLocks noChangeShapeType="1"/>
            </p:cNvSpPr>
            <p:nvPr/>
          </p:nvSpPr>
          <p:spPr bwMode="auto">
            <a:xfrm flipV="1">
              <a:off x="3013" y="2169"/>
              <a:ext cx="0" cy="57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34" name="Line 98">
              <a:extLst>
                <a:ext uri="{FF2B5EF4-FFF2-40B4-BE49-F238E27FC236}">
                  <a16:creationId xmlns:a16="http://schemas.microsoft.com/office/drawing/2014/main" id="{E2B0CBED-77EF-4084-964A-A3A7965554CD}"/>
                </a:ext>
              </a:extLst>
            </p:cNvPr>
            <p:cNvSpPr>
              <a:spLocks noChangeShapeType="1"/>
            </p:cNvSpPr>
            <p:nvPr/>
          </p:nvSpPr>
          <p:spPr bwMode="auto">
            <a:xfrm>
              <a:off x="2581" y="2169"/>
              <a:ext cx="43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35" name="Line 99">
              <a:extLst>
                <a:ext uri="{FF2B5EF4-FFF2-40B4-BE49-F238E27FC236}">
                  <a16:creationId xmlns:a16="http://schemas.microsoft.com/office/drawing/2014/main" id="{F216F70D-4C60-4D7D-BDB6-E32845DD8EED}"/>
                </a:ext>
              </a:extLst>
            </p:cNvPr>
            <p:cNvSpPr>
              <a:spLocks noChangeShapeType="1"/>
            </p:cNvSpPr>
            <p:nvPr/>
          </p:nvSpPr>
          <p:spPr bwMode="auto">
            <a:xfrm flipV="1">
              <a:off x="2821" y="2697"/>
              <a:ext cx="0" cy="52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36" name="Line 100">
              <a:extLst>
                <a:ext uri="{FF2B5EF4-FFF2-40B4-BE49-F238E27FC236}">
                  <a16:creationId xmlns:a16="http://schemas.microsoft.com/office/drawing/2014/main" id="{6D48B74C-5978-4401-B056-F55BCA347C6E}"/>
                </a:ext>
              </a:extLst>
            </p:cNvPr>
            <p:cNvSpPr>
              <a:spLocks noChangeShapeType="1"/>
            </p:cNvSpPr>
            <p:nvPr/>
          </p:nvSpPr>
          <p:spPr bwMode="auto">
            <a:xfrm>
              <a:off x="2581" y="2697"/>
              <a:ext cx="24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37" name="Rectangle 101" descr="羊皮纸">
              <a:extLst>
                <a:ext uri="{FF2B5EF4-FFF2-40B4-BE49-F238E27FC236}">
                  <a16:creationId xmlns:a16="http://schemas.microsoft.com/office/drawing/2014/main" id="{78D097B2-E0EC-497E-B40F-02DB41FD2F8E}"/>
                </a:ext>
              </a:extLst>
            </p:cNvPr>
            <p:cNvSpPr>
              <a:spLocks noChangeArrowheads="1"/>
            </p:cNvSpPr>
            <p:nvPr/>
          </p:nvSpPr>
          <p:spPr bwMode="auto">
            <a:xfrm>
              <a:off x="1717" y="3033"/>
              <a:ext cx="1008" cy="336"/>
            </a:xfrm>
            <a:prstGeom prst="rect">
              <a:avLst/>
            </a:prstGeom>
            <a:blipFill dpi="0" rotWithShape="0">
              <a:blip r:embed="rId4"/>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7238" name="Line 102" descr="白色大理石">
              <a:extLst>
                <a:ext uri="{FF2B5EF4-FFF2-40B4-BE49-F238E27FC236}">
                  <a16:creationId xmlns:a16="http://schemas.microsoft.com/office/drawing/2014/main" id="{20C5325E-C08C-4131-9283-1661272220FB}"/>
                </a:ext>
              </a:extLst>
            </p:cNvPr>
            <p:cNvSpPr>
              <a:spLocks noChangeShapeType="1"/>
            </p:cNvSpPr>
            <p:nvPr/>
          </p:nvSpPr>
          <p:spPr bwMode="auto">
            <a:xfrm>
              <a:off x="2053" y="3033"/>
              <a:ext cx="0" cy="3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39" name="Line 103" descr="白色大理石">
              <a:extLst>
                <a:ext uri="{FF2B5EF4-FFF2-40B4-BE49-F238E27FC236}">
                  <a16:creationId xmlns:a16="http://schemas.microsoft.com/office/drawing/2014/main" id="{3A4F367C-B67F-4461-A3D3-A2BAB96E5FFA}"/>
                </a:ext>
              </a:extLst>
            </p:cNvPr>
            <p:cNvSpPr>
              <a:spLocks noChangeShapeType="1"/>
            </p:cNvSpPr>
            <p:nvPr/>
          </p:nvSpPr>
          <p:spPr bwMode="auto">
            <a:xfrm>
              <a:off x="2389" y="3033"/>
              <a:ext cx="0" cy="3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40" name="Line 104">
              <a:extLst>
                <a:ext uri="{FF2B5EF4-FFF2-40B4-BE49-F238E27FC236}">
                  <a16:creationId xmlns:a16="http://schemas.microsoft.com/office/drawing/2014/main" id="{2E6C7447-9CCF-4568-B397-607F2F266A23}"/>
                </a:ext>
              </a:extLst>
            </p:cNvPr>
            <p:cNvSpPr>
              <a:spLocks noChangeShapeType="1"/>
            </p:cNvSpPr>
            <p:nvPr/>
          </p:nvSpPr>
          <p:spPr bwMode="auto">
            <a:xfrm>
              <a:off x="2245" y="3177"/>
              <a:ext cx="0" cy="288"/>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41" name="Line 105">
              <a:extLst>
                <a:ext uri="{FF2B5EF4-FFF2-40B4-BE49-F238E27FC236}">
                  <a16:creationId xmlns:a16="http://schemas.microsoft.com/office/drawing/2014/main" id="{EFAD9666-8D04-41EC-AE4B-9296E9A53CDA}"/>
                </a:ext>
              </a:extLst>
            </p:cNvPr>
            <p:cNvSpPr>
              <a:spLocks noChangeShapeType="1"/>
            </p:cNvSpPr>
            <p:nvPr/>
          </p:nvSpPr>
          <p:spPr bwMode="auto">
            <a:xfrm>
              <a:off x="2245" y="3465"/>
              <a:ext cx="576"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42" name="Line 106">
              <a:extLst>
                <a:ext uri="{FF2B5EF4-FFF2-40B4-BE49-F238E27FC236}">
                  <a16:creationId xmlns:a16="http://schemas.microsoft.com/office/drawing/2014/main" id="{ECA13D69-DA36-428C-9314-DFED76C26084}"/>
                </a:ext>
              </a:extLst>
            </p:cNvPr>
            <p:cNvSpPr>
              <a:spLocks noChangeShapeType="1"/>
            </p:cNvSpPr>
            <p:nvPr/>
          </p:nvSpPr>
          <p:spPr bwMode="auto">
            <a:xfrm>
              <a:off x="2821" y="3321"/>
              <a:ext cx="0" cy="14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43" name="Line 107">
              <a:extLst>
                <a:ext uri="{FF2B5EF4-FFF2-40B4-BE49-F238E27FC236}">
                  <a16:creationId xmlns:a16="http://schemas.microsoft.com/office/drawing/2014/main" id="{52EC89DF-7733-4E52-9CE3-EF974EE41BE2}"/>
                </a:ext>
              </a:extLst>
            </p:cNvPr>
            <p:cNvSpPr>
              <a:spLocks noChangeShapeType="1"/>
            </p:cNvSpPr>
            <p:nvPr/>
          </p:nvSpPr>
          <p:spPr bwMode="auto">
            <a:xfrm>
              <a:off x="2581" y="3177"/>
              <a:ext cx="0" cy="52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44" name="Line 108">
              <a:extLst>
                <a:ext uri="{FF2B5EF4-FFF2-40B4-BE49-F238E27FC236}">
                  <a16:creationId xmlns:a16="http://schemas.microsoft.com/office/drawing/2014/main" id="{A4E5EB31-AFD0-49A2-B9CD-67F110FFB2F3}"/>
                </a:ext>
              </a:extLst>
            </p:cNvPr>
            <p:cNvSpPr>
              <a:spLocks noChangeShapeType="1"/>
            </p:cNvSpPr>
            <p:nvPr/>
          </p:nvSpPr>
          <p:spPr bwMode="auto">
            <a:xfrm>
              <a:off x="3109" y="1353"/>
              <a:ext cx="0" cy="244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45" name="Text Box 109">
              <a:extLst>
                <a:ext uri="{FF2B5EF4-FFF2-40B4-BE49-F238E27FC236}">
                  <a16:creationId xmlns:a16="http://schemas.microsoft.com/office/drawing/2014/main" id="{698F265A-DA66-421F-ADBD-B2DAD2074138}"/>
                </a:ext>
              </a:extLst>
            </p:cNvPr>
            <p:cNvSpPr txBox="1">
              <a:spLocks noChangeArrowheads="1"/>
            </p:cNvSpPr>
            <p:nvPr/>
          </p:nvSpPr>
          <p:spPr bwMode="auto">
            <a:xfrm>
              <a:off x="1755" y="924"/>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latin typeface="Arial" panose="020B0604020202020204" pitchFamily="34" charset="0"/>
                  <a:ea typeface="宋体" panose="02010600030101010101" pitchFamily="2" charset="-122"/>
                </a:rPr>
                <a:t>A</a:t>
              </a:r>
              <a:endParaRPr kumimoji="1" lang="en-US" altLang="zh-CN" sz="2800">
                <a:ea typeface="宋体" panose="02010600030101010101" pitchFamily="2" charset="-122"/>
              </a:endParaRPr>
            </a:p>
          </p:txBody>
        </p:sp>
        <p:sp>
          <p:nvSpPr>
            <p:cNvPr id="347246" name="Text Box 110">
              <a:extLst>
                <a:ext uri="{FF2B5EF4-FFF2-40B4-BE49-F238E27FC236}">
                  <a16:creationId xmlns:a16="http://schemas.microsoft.com/office/drawing/2014/main" id="{D5884F9B-B265-45BA-BBF2-EC224A0D1C0A}"/>
                </a:ext>
              </a:extLst>
            </p:cNvPr>
            <p:cNvSpPr txBox="1">
              <a:spLocks noChangeArrowheads="1"/>
            </p:cNvSpPr>
            <p:nvPr/>
          </p:nvSpPr>
          <p:spPr bwMode="auto">
            <a:xfrm>
              <a:off x="1755" y="146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latin typeface="Arial" panose="020B0604020202020204" pitchFamily="34" charset="0"/>
                  <a:ea typeface="宋体" panose="02010600030101010101" pitchFamily="2" charset="-122"/>
                </a:rPr>
                <a:t>B</a:t>
              </a:r>
              <a:endParaRPr kumimoji="1" lang="en-US" altLang="zh-CN" sz="2800">
                <a:ea typeface="宋体" panose="02010600030101010101" pitchFamily="2" charset="-122"/>
              </a:endParaRPr>
            </a:p>
          </p:txBody>
        </p:sp>
        <p:sp>
          <p:nvSpPr>
            <p:cNvPr id="347247" name="Text Box 111">
              <a:extLst>
                <a:ext uri="{FF2B5EF4-FFF2-40B4-BE49-F238E27FC236}">
                  <a16:creationId xmlns:a16="http://schemas.microsoft.com/office/drawing/2014/main" id="{D1EB0866-C9E2-44E9-9BE8-EFA456E62D97}"/>
                </a:ext>
              </a:extLst>
            </p:cNvPr>
            <p:cNvSpPr txBox="1">
              <a:spLocks noChangeArrowheads="1"/>
            </p:cNvSpPr>
            <p:nvPr/>
          </p:nvSpPr>
          <p:spPr bwMode="auto">
            <a:xfrm>
              <a:off x="1752" y="1990"/>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latin typeface="Arial" panose="020B0604020202020204" pitchFamily="34" charset="0"/>
                  <a:ea typeface="宋体" panose="02010600030101010101" pitchFamily="2" charset="-122"/>
                </a:rPr>
                <a:t>C</a:t>
              </a:r>
              <a:endParaRPr kumimoji="1" lang="en-US" altLang="zh-CN" sz="2800">
                <a:ea typeface="宋体" panose="02010600030101010101" pitchFamily="2" charset="-122"/>
              </a:endParaRPr>
            </a:p>
          </p:txBody>
        </p:sp>
        <p:sp>
          <p:nvSpPr>
            <p:cNvPr id="347248" name="Text Box 112">
              <a:extLst>
                <a:ext uri="{FF2B5EF4-FFF2-40B4-BE49-F238E27FC236}">
                  <a16:creationId xmlns:a16="http://schemas.microsoft.com/office/drawing/2014/main" id="{1C2CFCF1-B7C4-4AFA-B11B-B92761C7FD89}"/>
                </a:ext>
              </a:extLst>
            </p:cNvPr>
            <p:cNvSpPr txBox="1">
              <a:spLocks noChangeArrowheads="1"/>
            </p:cNvSpPr>
            <p:nvPr/>
          </p:nvSpPr>
          <p:spPr bwMode="auto">
            <a:xfrm>
              <a:off x="1755" y="2512"/>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latin typeface="Arial" panose="020B0604020202020204" pitchFamily="34" charset="0"/>
                  <a:ea typeface="宋体" panose="02010600030101010101" pitchFamily="2" charset="-122"/>
                </a:rPr>
                <a:t>D</a:t>
              </a:r>
              <a:endParaRPr kumimoji="1" lang="en-US" altLang="zh-CN" sz="2800">
                <a:ea typeface="宋体" panose="02010600030101010101" pitchFamily="2" charset="-122"/>
              </a:endParaRPr>
            </a:p>
          </p:txBody>
        </p:sp>
        <p:sp>
          <p:nvSpPr>
            <p:cNvPr id="347249" name="Text Box 113">
              <a:extLst>
                <a:ext uri="{FF2B5EF4-FFF2-40B4-BE49-F238E27FC236}">
                  <a16:creationId xmlns:a16="http://schemas.microsoft.com/office/drawing/2014/main" id="{A961735A-FD01-44EC-BA32-DD99C65BF90C}"/>
                </a:ext>
              </a:extLst>
            </p:cNvPr>
            <p:cNvSpPr txBox="1">
              <a:spLocks noChangeArrowheads="1"/>
            </p:cNvSpPr>
            <p:nvPr/>
          </p:nvSpPr>
          <p:spPr bwMode="auto">
            <a:xfrm>
              <a:off x="1765" y="3033"/>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latin typeface="Arial" panose="020B0604020202020204" pitchFamily="34" charset="0"/>
                  <a:ea typeface="宋体" panose="02010600030101010101" pitchFamily="2" charset="-122"/>
                </a:rPr>
                <a:t>E</a:t>
              </a:r>
              <a:endParaRPr kumimoji="1" lang="en-US" altLang="zh-CN" sz="2800">
                <a:ea typeface="宋体" panose="02010600030101010101" pitchFamily="2" charset="-122"/>
              </a:endParaRPr>
            </a:p>
          </p:txBody>
        </p:sp>
        <p:sp>
          <p:nvSpPr>
            <p:cNvPr id="347250" name="Text Box 114">
              <a:extLst>
                <a:ext uri="{FF2B5EF4-FFF2-40B4-BE49-F238E27FC236}">
                  <a16:creationId xmlns:a16="http://schemas.microsoft.com/office/drawing/2014/main" id="{8C000CB3-E633-445F-8AEB-5DBA60E667E8}"/>
                </a:ext>
              </a:extLst>
            </p:cNvPr>
            <p:cNvSpPr txBox="1">
              <a:spLocks noChangeArrowheads="1"/>
            </p:cNvSpPr>
            <p:nvPr/>
          </p:nvSpPr>
          <p:spPr bwMode="auto">
            <a:xfrm>
              <a:off x="1477" y="921"/>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0</a:t>
              </a:r>
              <a:endParaRPr kumimoji="1" lang="en-US" altLang="zh-CN" sz="2400">
                <a:ea typeface="宋体" panose="02010600030101010101" pitchFamily="2" charset="-122"/>
              </a:endParaRPr>
            </a:p>
          </p:txBody>
        </p:sp>
        <p:sp>
          <p:nvSpPr>
            <p:cNvPr id="347251" name="Text Box 115">
              <a:extLst>
                <a:ext uri="{FF2B5EF4-FFF2-40B4-BE49-F238E27FC236}">
                  <a16:creationId xmlns:a16="http://schemas.microsoft.com/office/drawing/2014/main" id="{D9EE4910-6650-4041-8F22-1BD6A1F3A42F}"/>
                </a:ext>
              </a:extLst>
            </p:cNvPr>
            <p:cNvSpPr txBox="1">
              <a:spLocks noChangeArrowheads="1"/>
            </p:cNvSpPr>
            <p:nvPr/>
          </p:nvSpPr>
          <p:spPr bwMode="auto">
            <a:xfrm>
              <a:off x="1477" y="1449"/>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1</a:t>
              </a:r>
              <a:endParaRPr kumimoji="1" lang="en-US" altLang="zh-CN" sz="2400">
                <a:ea typeface="宋体" panose="02010600030101010101" pitchFamily="2" charset="-122"/>
              </a:endParaRPr>
            </a:p>
          </p:txBody>
        </p:sp>
        <p:sp>
          <p:nvSpPr>
            <p:cNvPr id="347252" name="Text Box 116">
              <a:extLst>
                <a:ext uri="{FF2B5EF4-FFF2-40B4-BE49-F238E27FC236}">
                  <a16:creationId xmlns:a16="http://schemas.microsoft.com/office/drawing/2014/main" id="{F8824509-76BE-4A92-AA39-7D6547FE00F9}"/>
                </a:ext>
              </a:extLst>
            </p:cNvPr>
            <p:cNvSpPr txBox="1">
              <a:spLocks noChangeArrowheads="1"/>
            </p:cNvSpPr>
            <p:nvPr/>
          </p:nvSpPr>
          <p:spPr bwMode="auto">
            <a:xfrm>
              <a:off x="1477" y="1948"/>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2</a:t>
              </a:r>
              <a:endParaRPr kumimoji="1" lang="en-US" altLang="zh-CN" sz="2400">
                <a:ea typeface="宋体" panose="02010600030101010101" pitchFamily="2" charset="-122"/>
              </a:endParaRPr>
            </a:p>
          </p:txBody>
        </p:sp>
        <p:sp>
          <p:nvSpPr>
            <p:cNvPr id="347253" name="Text Box 117">
              <a:extLst>
                <a:ext uri="{FF2B5EF4-FFF2-40B4-BE49-F238E27FC236}">
                  <a16:creationId xmlns:a16="http://schemas.microsoft.com/office/drawing/2014/main" id="{C7F0F260-365E-4AE7-8235-DD58094627DD}"/>
                </a:ext>
              </a:extLst>
            </p:cNvPr>
            <p:cNvSpPr txBox="1">
              <a:spLocks noChangeArrowheads="1"/>
            </p:cNvSpPr>
            <p:nvPr/>
          </p:nvSpPr>
          <p:spPr bwMode="auto">
            <a:xfrm>
              <a:off x="1477" y="2476"/>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3</a:t>
              </a:r>
              <a:endParaRPr kumimoji="1" lang="en-US" altLang="zh-CN" sz="2400">
                <a:ea typeface="宋体" panose="02010600030101010101" pitchFamily="2" charset="-122"/>
              </a:endParaRPr>
            </a:p>
          </p:txBody>
        </p:sp>
        <p:sp>
          <p:nvSpPr>
            <p:cNvPr id="347254" name="Text Box 118">
              <a:extLst>
                <a:ext uri="{FF2B5EF4-FFF2-40B4-BE49-F238E27FC236}">
                  <a16:creationId xmlns:a16="http://schemas.microsoft.com/office/drawing/2014/main" id="{4C5232D8-CBD6-4A56-BCCA-150D570BEB0C}"/>
                </a:ext>
              </a:extLst>
            </p:cNvPr>
            <p:cNvSpPr txBox="1">
              <a:spLocks noChangeArrowheads="1"/>
            </p:cNvSpPr>
            <p:nvPr/>
          </p:nvSpPr>
          <p:spPr bwMode="auto">
            <a:xfrm>
              <a:off x="1477" y="3004"/>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4</a:t>
              </a:r>
              <a:endParaRPr kumimoji="1" lang="en-US" altLang="zh-CN" sz="2400">
                <a:ea typeface="宋体" panose="02010600030101010101" pitchFamily="2" charset="-122"/>
              </a:endParaRPr>
            </a:p>
          </p:txBody>
        </p:sp>
        <p:sp>
          <p:nvSpPr>
            <p:cNvPr id="347261" name="Line 125">
              <a:extLst>
                <a:ext uri="{FF2B5EF4-FFF2-40B4-BE49-F238E27FC236}">
                  <a16:creationId xmlns:a16="http://schemas.microsoft.com/office/drawing/2014/main" id="{907BCDF6-69A4-47B6-BAF6-BAD54CF2A667}"/>
                </a:ext>
              </a:extLst>
            </p:cNvPr>
            <p:cNvSpPr>
              <a:spLocks noChangeShapeType="1"/>
            </p:cNvSpPr>
            <p:nvPr/>
          </p:nvSpPr>
          <p:spPr bwMode="auto">
            <a:xfrm>
              <a:off x="621" y="2625"/>
              <a:ext cx="480"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7277" name="Group 141">
              <a:extLst>
                <a:ext uri="{FF2B5EF4-FFF2-40B4-BE49-F238E27FC236}">
                  <a16:creationId xmlns:a16="http://schemas.microsoft.com/office/drawing/2014/main" id="{632779E8-ADEE-4550-BA53-CC9140072B56}"/>
                </a:ext>
              </a:extLst>
            </p:cNvPr>
            <p:cNvGrpSpPr>
              <a:grpSpLocks/>
            </p:cNvGrpSpPr>
            <p:nvPr/>
          </p:nvGrpSpPr>
          <p:grpSpPr bwMode="auto">
            <a:xfrm>
              <a:off x="336" y="1083"/>
              <a:ext cx="1056" cy="1696"/>
              <a:chOff x="384" y="1008"/>
              <a:chExt cx="1056" cy="1536"/>
            </a:xfrm>
          </p:grpSpPr>
          <p:sp>
            <p:nvSpPr>
              <p:cNvPr id="347138" name="Line 2">
                <a:extLst>
                  <a:ext uri="{FF2B5EF4-FFF2-40B4-BE49-F238E27FC236}">
                    <a16:creationId xmlns:a16="http://schemas.microsoft.com/office/drawing/2014/main" id="{E88A99A3-EFD9-4972-9C1C-2C76BCF6D066}"/>
                  </a:ext>
                </a:extLst>
              </p:cNvPr>
              <p:cNvSpPr>
                <a:spLocks noChangeShapeType="1"/>
              </p:cNvSpPr>
              <p:nvPr/>
            </p:nvSpPr>
            <p:spPr bwMode="auto">
              <a:xfrm>
                <a:off x="624" y="1248"/>
                <a:ext cx="288" cy="432"/>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39" name="Line 3">
                <a:extLst>
                  <a:ext uri="{FF2B5EF4-FFF2-40B4-BE49-F238E27FC236}">
                    <a16:creationId xmlns:a16="http://schemas.microsoft.com/office/drawing/2014/main" id="{AE4356FE-8347-4209-AB33-09C7906B4054}"/>
                  </a:ext>
                </a:extLst>
              </p:cNvPr>
              <p:cNvSpPr>
                <a:spLocks noChangeShapeType="1"/>
              </p:cNvSpPr>
              <p:nvPr/>
            </p:nvSpPr>
            <p:spPr bwMode="auto">
              <a:xfrm flipH="1" flipV="1">
                <a:off x="1008" y="1920"/>
                <a:ext cx="24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55" name="Oval 119" descr="羊皮纸">
                <a:extLst>
                  <a:ext uri="{FF2B5EF4-FFF2-40B4-BE49-F238E27FC236}">
                    <a16:creationId xmlns:a16="http://schemas.microsoft.com/office/drawing/2014/main" id="{16F59821-C29B-4375-994C-730B2E0E57B5}"/>
                  </a:ext>
                </a:extLst>
              </p:cNvPr>
              <p:cNvSpPr>
                <a:spLocks noChangeArrowheads="1"/>
              </p:cNvSpPr>
              <p:nvPr/>
            </p:nvSpPr>
            <p:spPr bwMode="auto">
              <a:xfrm>
                <a:off x="384" y="1008"/>
                <a:ext cx="288" cy="288"/>
              </a:xfrm>
              <a:prstGeom prst="ellipse">
                <a:avLst/>
              </a:prstGeom>
              <a:blipFill dpi="0" rotWithShape="0">
                <a:blip r:embed="rId4"/>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47256" name="Oval 120" descr="羊皮纸">
                <a:extLst>
                  <a:ext uri="{FF2B5EF4-FFF2-40B4-BE49-F238E27FC236}">
                    <a16:creationId xmlns:a16="http://schemas.microsoft.com/office/drawing/2014/main" id="{6AC390B2-E08F-46F7-886B-5B6536D4DE2B}"/>
                  </a:ext>
                </a:extLst>
              </p:cNvPr>
              <p:cNvSpPr>
                <a:spLocks noChangeArrowheads="1"/>
              </p:cNvSpPr>
              <p:nvPr/>
            </p:nvSpPr>
            <p:spPr bwMode="auto">
              <a:xfrm>
                <a:off x="1152" y="1008"/>
                <a:ext cx="288" cy="288"/>
              </a:xfrm>
              <a:prstGeom prst="ellipse">
                <a:avLst/>
              </a:prstGeom>
              <a:blipFill dpi="0" rotWithShape="0">
                <a:blip r:embed="rId4"/>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47257" name="Oval 121" descr="羊皮纸">
                <a:extLst>
                  <a:ext uri="{FF2B5EF4-FFF2-40B4-BE49-F238E27FC236}">
                    <a16:creationId xmlns:a16="http://schemas.microsoft.com/office/drawing/2014/main" id="{45DD38EB-6B0C-4485-A6BA-AF4965D6EF79}"/>
                  </a:ext>
                </a:extLst>
              </p:cNvPr>
              <p:cNvSpPr>
                <a:spLocks noChangeArrowheads="1"/>
              </p:cNvSpPr>
              <p:nvPr/>
            </p:nvSpPr>
            <p:spPr bwMode="auto">
              <a:xfrm>
                <a:off x="816" y="1632"/>
                <a:ext cx="288" cy="288"/>
              </a:xfrm>
              <a:prstGeom prst="ellipse">
                <a:avLst/>
              </a:prstGeom>
              <a:blipFill dpi="0" rotWithShape="0">
                <a:blip r:embed="rId4"/>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47258" name="Oval 122" descr="羊皮纸">
                <a:extLst>
                  <a:ext uri="{FF2B5EF4-FFF2-40B4-BE49-F238E27FC236}">
                    <a16:creationId xmlns:a16="http://schemas.microsoft.com/office/drawing/2014/main" id="{99F2E76B-9304-4395-8616-6B17B376B2D2}"/>
                  </a:ext>
                </a:extLst>
              </p:cNvPr>
              <p:cNvSpPr>
                <a:spLocks noChangeArrowheads="1"/>
              </p:cNvSpPr>
              <p:nvPr/>
            </p:nvSpPr>
            <p:spPr bwMode="auto">
              <a:xfrm>
                <a:off x="384" y="2256"/>
                <a:ext cx="288" cy="288"/>
              </a:xfrm>
              <a:prstGeom prst="ellipse">
                <a:avLst/>
              </a:prstGeom>
              <a:blipFill dpi="0" rotWithShape="0">
                <a:blip r:embed="rId4"/>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47259" name="Oval 123" descr="羊皮纸">
                <a:extLst>
                  <a:ext uri="{FF2B5EF4-FFF2-40B4-BE49-F238E27FC236}">
                    <a16:creationId xmlns:a16="http://schemas.microsoft.com/office/drawing/2014/main" id="{DF7E4EAB-E3E4-4682-9DE0-97F3DB3BD017}"/>
                  </a:ext>
                </a:extLst>
              </p:cNvPr>
              <p:cNvSpPr>
                <a:spLocks noChangeArrowheads="1"/>
              </p:cNvSpPr>
              <p:nvPr/>
            </p:nvSpPr>
            <p:spPr bwMode="auto">
              <a:xfrm>
                <a:off x="1152" y="2256"/>
                <a:ext cx="288" cy="288"/>
              </a:xfrm>
              <a:prstGeom prst="ellipse">
                <a:avLst/>
              </a:prstGeom>
              <a:blipFill dpi="0" rotWithShape="0">
                <a:blip r:embed="rId4"/>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47260" name="Line 124">
                <a:extLst>
                  <a:ext uri="{FF2B5EF4-FFF2-40B4-BE49-F238E27FC236}">
                    <a16:creationId xmlns:a16="http://schemas.microsoft.com/office/drawing/2014/main" id="{2EE63511-ABCC-4921-AD1C-E948AE7DD7FE}"/>
                  </a:ext>
                </a:extLst>
              </p:cNvPr>
              <p:cNvSpPr>
                <a:spLocks noChangeShapeType="1"/>
              </p:cNvSpPr>
              <p:nvPr/>
            </p:nvSpPr>
            <p:spPr bwMode="auto">
              <a:xfrm>
                <a:off x="521" y="1298"/>
                <a:ext cx="0" cy="953"/>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62" name="Line 126">
                <a:extLst>
                  <a:ext uri="{FF2B5EF4-FFF2-40B4-BE49-F238E27FC236}">
                    <a16:creationId xmlns:a16="http://schemas.microsoft.com/office/drawing/2014/main" id="{6FFBD0F4-6BA9-4D84-9530-4E21E6C80D9A}"/>
                  </a:ext>
                </a:extLst>
              </p:cNvPr>
              <p:cNvSpPr>
                <a:spLocks noChangeShapeType="1"/>
              </p:cNvSpPr>
              <p:nvPr/>
            </p:nvSpPr>
            <p:spPr bwMode="auto">
              <a:xfrm flipH="1">
                <a:off x="672" y="1152"/>
                <a:ext cx="480"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263" name="Line 127">
                <a:extLst>
                  <a:ext uri="{FF2B5EF4-FFF2-40B4-BE49-F238E27FC236}">
                    <a16:creationId xmlns:a16="http://schemas.microsoft.com/office/drawing/2014/main" id="{B039D897-B8F7-4633-8B18-1B4755BCC695}"/>
                  </a:ext>
                </a:extLst>
              </p:cNvPr>
              <p:cNvSpPr>
                <a:spLocks noChangeShapeType="1"/>
              </p:cNvSpPr>
              <p:nvPr/>
            </p:nvSpPr>
            <p:spPr bwMode="auto">
              <a:xfrm flipV="1">
                <a:off x="1008" y="1296"/>
                <a:ext cx="240"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7264" name="Text Box 128">
              <a:extLst>
                <a:ext uri="{FF2B5EF4-FFF2-40B4-BE49-F238E27FC236}">
                  <a16:creationId xmlns:a16="http://schemas.microsoft.com/office/drawing/2014/main" id="{3AC64753-5FB0-41CB-B093-6ED30D40B9A6}"/>
                </a:ext>
              </a:extLst>
            </p:cNvPr>
            <p:cNvSpPr txBox="1">
              <a:spLocks noChangeArrowheads="1"/>
            </p:cNvSpPr>
            <p:nvPr/>
          </p:nvSpPr>
          <p:spPr bwMode="auto">
            <a:xfrm>
              <a:off x="181" y="1660"/>
              <a:ext cx="3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009900"/>
                  </a:solidFill>
                  <a:ea typeface="宋体" panose="02010600030101010101" pitchFamily="2" charset="-122"/>
                </a:rPr>
                <a:t>e</a:t>
              </a:r>
              <a:r>
                <a:rPr kumimoji="1" lang="en-US" altLang="zh-CN" sz="3200" b="1" baseline="-25000">
                  <a:solidFill>
                    <a:srgbClr val="009900"/>
                  </a:solidFill>
                  <a:ea typeface="宋体" panose="02010600030101010101" pitchFamily="2" charset="-122"/>
                </a:rPr>
                <a:t>1</a:t>
              </a:r>
              <a:endParaRPr kumimoji="1" lang="en-US" altLang="zh-CN" sz="2400">
                <a:ea typeface="宋体" panose="02010600030101010101" pitchFamily="2" charset="-122"/>
              </a:endParaRPr>
            </a:p>
          </p:txBody>
        </p:sp>
        <p:sp>
          <p:nvSpPr>
            <p:cNvPr id="347265" name="Text Box 129">
              <a:extLst>
                <a:ext uri="{FF2B5EF4-FFF2-40B4-BE49-F238E27FC236}">
                  <a16:creationId xmlns:a16="http://schemas.microsoft.com/office/drawing/2014/main" id="{435D1DDD-E61D-469F-8357-4AE807974D65}"/>
                </a:ext>
              </a:extLst>
            </p:cNvPr>
            <p:cNvSpPr txBox="1">
              <a:spLocks noChangeArrowheads="1"/>
            </p:cNvSpPr>
            <p:nvPr/>
          </p:nvSpPr>
          <p:spPr bwMode="auto">
            <a:xfrm>
              <a:off x="670" y="1262"/>
              <a:ext cx="3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009900"/>
                  </a:solidFill>
                  <a:ea typeface="宋体" panose="02010600030101010101" pitchFamily="2" charset="-122"/>
                </a:rPr>
                <a:t>e</a:t>
              </a:r>
              <a:r>
                <a:rPr kumimoji="1" lang="en-US" altLang="zh-CN" sz="3200" b="1" baseline="-25000">
                  <a:solidFill>
                    <a:srgbClr val="009900"/>
                  </a:solidFill>
                  <a:ea typeface="宋体" panose="02010600030101010101" pitchFamily="2" charset="-122"/>
                </a:rPr>
                <a:t>2</a:t>
              </a:r>
              <a:endParaRPr kumimoji="1" lang="en-US" altLang="zh-CN" sz="2400">
                <a:ea typeface="宋体" panose="02010600030101010101" pitchFamily="2" charset="-122"/>
              </a:endParaRPr>
            </a:p>
          </p:txBody>
        </p:sp>
        <p:sp>
          <p:nvSpPr>
            <p:cNvPr id="347266" name="Text Box 130">
              <a:extLst>
                <a:ext uri="{FF2B5EF4-FFF2-40B4-BE49-F238E27FC236}">
                  <a16:creationId xmlns:a16="http://schemas.microsoft.com/office/drawing/2014/main" id="{82DA64C6-B69A-4641-88E4-D53077573601}"/>
                </a:ext>
              </a:extLst>
            </p:cNvPr>
            <p:cNvSpPr txBox="1">
              <a:spLocks noChangeArrowheads="1"/>
            </p:cNvSpPr>
            <p:nvPr/>
          </p:nvSpPr>
          <p:spPr bwMode="auto">
            <a:xfrm>
              <a:off x="683" y="2240"/>
              <a:ext cx="3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009900"/>
                  </a:solidFill>
                  <a:ea typeface="宋体" panose="02010600030101010101" pitchFamily="2" charset="-122"/>
                </a:rPr>
                <a:t>e</a:t>
              </a:r>
              <a:r>
                <a:rPr kumimoji="1" lang="en-US" altLang="zh-CN" sz="3200" b="1" baseline="-25000">
                  <a:solidFill>
                    <a:srgbClr val="009900"/>
                  </a:solidFill>
                  <a:ea typeface="宋体" panose="02010600030101010101" pitchFamily="2" charset="-122"/>
                </a:rPr>
                <a:t>3</a:t>
              </a:r>
              <a:endParaRPr kumimoji="1" lang="en-US" altLang="zh-CN" sz="2400">
                <a:ea typeface="宋体" panose="02010600030101010101" pitchFamily="2" charset="-122"/>
              </a:endParaRPr>
            </a:p>
          </p:txBody>
        </p:sp>
        <p:sp>
          <p:nvSpPr>
            <p:cNvPr id="347267" name="Text Box 131">
              <a:extLst>
                <a:ext uri="{FF2B5EF4-FFF2-40B4-BE49-F238E27FC236}">
                  <a16:creationId xmlns:a16="http://schemas.microsoft.com/office/drawing/2014/main" id="{F6E5D4E1-1B37-4E19-9B06-2B6DFE88942C}"/>
                </a:ext>
              </a:extLst>
            </p:cNvPr>
            <p:cNvSpPr txBox="1">
              <a:spLocks noChangeArrowheads="1"/>
            </p:cNvSpPr>
            <p:nvPr/>
          </p:nvSpPr>
          <p:spPr bwMode="auto">
            <a:xfrm>
              <a:off x="1045" y="2011"/>
              <a:ext cx="3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009900"/>
                  </a:solidFill>
                  <a:ea typeface="宋体" panose="02010600030101010101" pitchFamily="2" charset="-122"/>
                </a:rPr>
                <a:t>e</a:t>
              </a:r>
              <a:r>
                <a:rPr kumimoji="1" lang="en-US" altLang="zh-CN" sz="3200" b="1" baseline="-25000">
                  <a:solidFill>
                    <a:srgbClr val="009900"/>
                  </a:solidFill>
                  <a:ea typeface="宋体" panose="02010600030101010101" pitchFamily="2" charset="-122"/>
                </a:rPr>
                <a:t>4</a:t>
              </a:r>
              <a:endParaRPr kumimoji="1" lang="en-US" altLang="zh-CN" sz="2400">
                <a:ea typeface="宋体" panose="02010600030101010101" pitchFamily="2" charset="-122"/>
              </a:endParaRPr>
            </a:p>
          </p:txBody>
        </p:sp>
        <p:sp>
          <p:nvSpPr>
            <p:cNvPr id="347268" name="Text Box 132">
              <a:extLst>
                <a:ext uri="{FF2B5EF4-FFF2-40B4-BE49-F238E27FC236}">
                  <a16:creationId xmlns:a16="http://schemas.microsoft.com/office/drawing/2014/main" id="{3316309A-A3AD-4BF5-92EF-EFC3CE360C5B}"/>
                </a:ext>
              </a:extLst>
            </p:cNvPr>
            <p:cNvSpPr txBox="1">
              <a:spLocks noChangeArrowheads="1"/>
            </p:cNvSpPr>
            <p:nvPr/>
          </p:nvSpPr>
          <p:spPr bwMode="auto">
            <a:xfrm>
              <a:off x="1056" y="1444"/>
              <a:ext cx="3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009900"/>
                  </a:solidFill>
                  <a:ea typeface="宋体" panose="02010600030101010101" pitchFamily="2" charset="-122"/>
                </a:rPr>
                <a:t>e</a:t>
              </a:r>
              <a:r>
                <a:rPr kumimoji="1" lang="en-US" altLang="zh-CN" sz="3200" b="1" baseline="-25000">
                  <a:solidFill>
                    <a:srgbClr val="009900"/>
                  </a:solidFill>
                  <a:ea typeface="宋体" panose="02010600030101010101" pitchFamily="2" charset="-122"/>
                </a:rPr>
                <a:t>5</a:t>
              </a:r>
              <a:endParaRPr kumimoji="1" lang="en-US" altLang="zh-CN" sz="2400">
                <a:ea typeface="宋体" panose="02010600030101010101" pitchFamily="2" charset="-122"/>
              </a:endParaRPr>
            </a:p>
          </p:txBody>
        </p:sp>
        <p:sp>
          <p:nvSpPr>
            <p:cNvPr id="347269" name="Text Box 133">
              <a:extLst>
                <a:ext uri="{FF2B5EF4-FFF2-40B4-BE49-F238E27FC236}">
                  <a16:creationId xmlns:a16="http://schemas.microsoft.com/office/drawing/2014/main" id="{FC807ADC-8200-4EB2-BB48-C9F2D30349AB}"/>
                </a:ext>
              </a:extLst>
            </p:cNvPr>
            <p:cNvSpPr txBox="1">
              <a:spLocks noChangeArrowheads="1"/>
            </p:cNvSpPr>
            <p:nvPr/>
          </p:nvSpPr>
          <p:spPr bwMode="auto">
            <a:xfrm>
              <a:off x="709" y="796"/>
              <a:ext cx="3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009900"/>
                  </a:solidFill>
                  <a:ea typeface="宋体" panose="02010600030101010101" pitchFamily="2" charset="-122"/>
                </a:rPr>
                <a:t>e</a:t>
              </a:r>
              <a:r>
                <a:rPr kumimoji="1" lang="en-US" altLang="zh-CN" sz="3200" b="1" baseline="-25000">
                  <a:solidFill>
                    <a:srgbClr val="009900"/>
                  </a:solidFill>
                  <a:ea typeface="宋体" panose="02010600030101010101" pitchFamily="2" charset="-122"/>
                </a:rPr>
                <a:t>6</a:t>
              </a:r>
              <a:endParaRPr kumimoji="1" lang="en-US" altLang="zh-CN" sz="2400">
                <a:ea typeface="宋体" panose="02010600030101010101" pitchFamily="2" charset="-122"/>
              </a:endParaRPr>
            </a:p>
          </p:txBody>
        </p:sp>
        <p:sp>
          <p:nvSpPr>
            <p:cNvPr id="347270" name="Text Box 134">
              <a:extLst>
                <a:ext uri="{FF2B5EF4-FFF2-40B4-BE49-F238E27FC236}">
                  <a16:creationId xmlns:a16="http://schemas.microsoft.com/office/drawing/2014/main" id="{B34A65E9-F31F-4416-B4F7-0C57C17CCEC9}"/>
                </a:ext>
              </a:extLst>
            </p:cNvPr>
            <p:cNvSpPr txBox="1">
              <a:spLocks noChangeArrowheads="1"/>
            </p:cNvSpPr>
            <p:nvPr/>
          </p:nvSpPr>
          <p:spPr bwMode="auto">
            <a:xfrm>
              <a:off x="349" y="1083"/>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A</a:t>
              </a:r>
              <a:endParaRPr kumimoji="1" lang="en-US" altLang="zh-CN" sz="2600">
                <a:ea typeface="宋体" panose="02010600030101010101" pitchFamily="2" charset="-122"/>
              </a:endParaRPr>
            </a:p>
          </p:txBody>
        </p:sp>
        <p:sp>
          <p:nvSpPr>
            <p:cNvPr id="347271" name="Text Box 135">
              <a:extLst>
                <a:ext uri="{FF2B5EF4-FFF2-40B4-BE49-F238E27FC236}">
                  <a16:creationId xmlns:a16="http://schemas.microsoft.com/office/drawing/2014/main" id="{F356FD2F-0E70-4F4F-8259-2149ACBBE8B6}"/>
                </a:ext>
              </a:extLst>
            </p:cNvPr>
            <p:cNvSpPr txBox="1">
              <a:spLocks noChangeArrowheads="1"/>
            </p:cNvSpPr>
            <p:nvPr/>
          </p:nvSpPr>
          <p:spPr bwMode="auto">
            <a:xfrm>
              <a:off x="349" y="2453"/>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B</a:t>
              </a:r>
              <a:endParaRPr kumimoji="1" lang="en-US" altLang="zh-CN" sz="2600">
                <a:ea typeface="宋体" panose="02010600030101010101" pitchFamily="2" charset="-122"/>
              </a:endParaRPr>
            </a:p>
          </p:txBody>
        </p:sp>
        <p:sp>
          <p:nvSpPr>
            <p:cNvPr id="347272" name="Text Box 136">
              <a:extLst>
                <a:ext uri="{FF2B5EF4-FFF2-40B4-BE49-F238E27FC236}">
                  <a16:creationId xmlns:a16="http://schemas.microsoft.com/office/drawing/2014/main" id="{0139C918-9342-423E-961C-72BE35CA6A94}"/>
                </a:ext>
              </a:extLst>
            </p:cNvPr>
            <p:cNvSpPr txBox="1">
              <a:spLocks noChangeArrowheads="1"/>
            </p:cNvSpPr>
            <p:nvPr/>
          </p:nvSpPr>
          <p:spPr bwMode="auto">
            <a:xfrm>
              <a:off x="1104" y="2453"/>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C</a:t>
              </a:r>
              <a:endParaRPr kumimoji="1" lang="en-US" altLang="zh-CN" sz="2600">
                <a:ea typeface="宋体" panose="02010600030101010101" pitchFamily="2" charset="-122"/>
              </a:endParaRPr>
            </a:p>
          </p:txBody>
        </p:sp>
        <p:sp>
          <p:nvSpPr>
            <p:cNvPr id="347273" name="Text Box 137">
              <a:extLst>
                <a:ext uri="{FF2B5EF4-FFF2-40B4-BE49-F238E27FC236}">
                  <a16:creationId xmlns:a16="http://schemas.microsoft.com/office/drawing/2014/main" id="{81C2E40A-9155-41BE-A557-3844E39F7B56}"/>
                </a:ext>
              </a:extLst>
            </p:cNvPr>
            <p:cNvSpPr txBox="1">
              <a:spLocks noChangeArrowheads="1"/>
            </p:cNvSpPr>
            <p:nvPr/>
          </p:nvSpPr>
          <p:spPr bwMode="auto">
            <a:xfrm>
              <a:off x="786" y="1773"/>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D</a:t>
              </a:r>
              <a:endParaRPr kumimoji="1" lang="en-US" altLang="zh-CN" sz="2600">
                <a:ea typeface="宋体" panose="02010600030101010101" pitchFamily="2" charset="-122"/>
              </a:endParaRPr>
            </a:p>
          </p:txBody>
        </p:sp>
        <p:sp>
          <p:nvSpPr>
            <p:cNvPr id="347274" name="Text Box 138">
              <a:extLst>
                <a:ext uri="{FF2B5EF4-FFF2-40B4-BE49-F238E27FC236}">
                  <a16:creationId xmlns:a16="http://schemas.microsoft.com/office/drawing/2014/main" id="{2A5A2122-2811-49E6-A17F-91FBC4DB5CB9}"/>
                </a:ext>
              </a:extLst>
            </p:cNvPr>
            <p:cNvSpPr txBox="1">
              <a:spLocks noChangeArrowheads="1"/>
            </p:cNvSpPr>
            <p:nvPr/>
          </p:nvSpPr>
          <p:spPr bwMode="auto">
            <a:xfrm>
              <a:off x="1116" y="1080"/>
              <a:ext cx="25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E</a:t>
              </a:r>
              <a:endParaRPr kumimoji="1" lang="en-US" altLang="zh-CN" sz="2600">
                <a:ea typeface="宋体" panose="02010600030101010101" pitchFamily="2" charset="-122"/>
              </a:endParaRPr>
            </a:p>
          </p:txBody>
        </p:sp>
      </p:grpSp>
      <p:sp>
        <p:nvSpPr>
          <p:cNvPr id="347275" name="Rectangle 139">
            <a:extLst>
              <a:ext uri="{FF2B5EF4-FFF2-40B4-BE49-F238E27FC236}">
                <a16:creationId xmlns:a16="http://schemas.microsoft.com/office/drawing/2014/main" id="{6564C71E-2C85-43EC-A3D5-FAF379F7D624}"/>
              </a:ext>
            </a:extLst>
          </p:cNvPr>
          <p:cNvSpPr>
            <a:spLocks noGrp="1" noChangeArrowheads="1"/>
          </p:cNvSpPr>
          <p:nvPr>
            <p:ph type="title"/>
          </p:nvPr>
        </p:nvSpPr>
        <p:spPr>
          <a:xfrm>
            <a:off x="539750" y="441325"/>
            <a:ext cx="8229600" cy="576263"/>
          </a:xfrm>
        </p:spPr>
        <p:txBody>
          <a:bodyPr/>
          <a:lstStyle/>
          <a:p>
            <a:pPr algn="ctr"/>
            <a:r>
              <a:rPr lang="zh-CN" altLang="en-US" sz="3600" b="1">
                <a:solidFill>
                  <a:schemeClr val="tx2"/>
                </a:solidFill>
                <a:ea typeface="华文新魏" panose="02010800040101010101" pitchFamily="2" charset="-122"/>
              </a:rPr>
              <a:t>邻接多重表的结构</a:t>
            </a:r>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FB054D9-AE77-4F8A-8CD2-B31A5BC94CF7}"/>
              </a:ext>
            </a:extLst>
          </p:cNvPr>
          <p:cNvSpPr>
            <a:spLocks noGrp="1"/>
          </p:cNvSpPr>
          <p:nvPr>
            <p:ph type="sldNum" sz="quarter" idx="11"/>
          </p:nvPr>
        </p:nvSpPr>
        <p:spPr/>
        <p:txBody>
          <a:bodyPr/>
          <a:lstStyle/>
          <a:p>
            <a:r>
              <a:rPr lang="en-US" altLang="zh-CN"/>
              <a:t>146-</a:t>
            </a:r>
            <a:fld id="{BA7DE8E8-6075-4FBC-BA9D-F835AFD0F584}" type="slidenum">
              <a:rPr lang="en-US" altLang="zh-CN"/>
              <a:pPr/>
              <a:t>44</a:t>
            </a:fld>
            <a:endParaRPr lang="en-US" altLang="zh-CN"/>
          </a:p>
        </p:txBody>
      </p:sp>
      <p:sp>
        <p:nvSpPr>
          <p:cNvPr id="348162" name="Rectangle 2">
            <a:extLst>
              <a:ext uri="{FF2B5EF4-FFF2-40B4-BE49-F238E27FC236}">
                <a16:creationId xmlns:a16="http://schemas.microsoft.com/office/drawing/2014/main" id="{72D32569-31A4-4FC7-8A87-D07F044513B8}"/>
              </a:ext>
            </a:extLst>
          </p:cNvPr>
          <p:cNvSpPr>
            <a:spLocks noGrp="1" noChangeArrowheads="1"/>
          </p:cNvSpPr>
          <p:nvPr>
            <p:ph type="title"/>
          </p:nvPr>
        </p:nvSpPr>
        <p:spPr>
          <a:xfrm>
            <a:off x="2271713" y="441325"/>
            <a:ext cx="4495800" cy="992188"/>
          </a:xfrm>
        </p:spPr>
        <p:txBody>
          <a:bodyPr/>
          <a:lstStyle/>
          <a:p>
            <a:r>
              <a:rPr lang="zh-CN" altLang="en-US" sz="4000" b="1">
                <a:solidFill>
                  <a:schemeClr val="tx2"/>
                </a:solidFill>
                <a:ea typeface="华文新魏" panose="02010800040101010101" pitchFamily="2" charset="-122"/>
              </a:rPr>
              <a:t>图的遍历与连通性</a:t>
            </a:r>
            <a:endParaRPr lang="zh-CN" altLang="en-US" sz="4000">
              <a:solidFill>
                <a:schemeClr val="tx2"/>
              </a:solidFill>
              <a:ea typeface="华文新魏" panose="02010800040101010101" pitchFamily="2" charset="-122"/>
            </a:endParaRPr>
          </a:p>
        </p:txBody>
      </p:sp>
      <p:sp>
        <p:nvSpPr>
          <p:cNvPr id="348163" name="Rectangle 3">
            <a:extLst>
              <a:ext uri="{FF2B5EF4-FFF2-40B4-BE49-F238E27FC236}">
                <a16:creationId xmlns:a16="http://schemas.microsoft.com/office/drawing/2014/main" id="{A8E60C31-528E-4DD1-8EAE-F07F38B917D0}"/>
              </a:ext>
            </a:extLst>
          </p:cNvPr>
          <p:cNvSpPr>
            <a:spLocks noGrp="1" noChangeArrowheads="1"/>
          </p:cNvSpPr>
          <p:nvPr>
            <p:ph type="body" idx="1"/>
          </p:nvPr>
        </p:nvSpPr>
        <p:spPr>
          <a:xfrm>
            <a:off x="539750" y="1376363"/>
            <a:ext cx="8229600" cy="525780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从已给的连通图中某一顶点出发，沿着一些边访遍图中所有的顶点，且使每个顶点仅被访问一次，就叫做图的遍历 </a:t>
            </a:r>
            <a:r>
              <a:rPr lang="en-US" altLang="zh-CN" sz="3000" b="1">
                <a:latin typeface="Times New Roman" panose="02020603050405020304" pitchFamily="18" charset="0"/>
                <a:ea typeface="仿宋_GB2312" pitchFamily="49" charset="-122"/>
              </a:rPr>
              <a:t>(Graph Traversal)</a:t>
            </a:r>
            <a:r>
              <a:rPr lang="zh-CN" altLang="en-US" sz="3000" b="1">
                <a:latin typeface="Times New Roman" panose="02020603050405020304" pitchFamily="18" charset="0"/>
                <a:ea typeface="仿宋_GB2312" pitchFamily="49" charset="-122"/>
              </a:rPr>
              <a:t>。</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图中可能存在回路，且图的任一顶点都可能与其它顶点相通，在访问完某个顶点之后可能会沿着某些边又回到了曾经访问过的顶点。</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为了避免重复访问，可设置一个标志顶点是否被访问过的辅助数组 </a:t>
            </a:r>
            <a:r>
              <a:rPr lang="en-US" altLang="zh-CN" sz="3000" b="1">
                <a:solidFill>
                  <a:srgbClr val="FF3300"/>
                </a:solidFill>
                <a:latin typeface="Times New Roman" panose="02020603050405020304" pitchFamily="18" charset="0"/>
                <a:ea typeface="仿宋_GB2312" pitchFamily="49" charset="-122"/>
              </a:rPr>
              <a:t>visited [ ]</a:t>
            </a:r>
            <a:r>
              <a:rPr lang="zh-CN" altLang="en-US" sz="3000" b="1">
                <a:latin typeface="Times New Roman" panose="02020603050405020304" pitchFamily="18" charset="0"/>
                <a:ea typeface="仿宋_GB2312" pitchFamily="49" charset="-122"/>
              </a:rPr>
              <a:t>。</a:t>
            </a:r>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A7C83878-0E56-49C2-A331-8C049551429C}"/>
              </a:ext>
            </a:extLst>
          </p:cNvPr>
          <p:cNvSpPr>
            <a:spLocks noGrp="1"/>
          </p:cNvSpPr>
          <p:nvPr>
            <p:ph type="sldNum" sz="quarter" idx="11"/>
          </p:nvPr>
        </p:nvSpPr>
        <p:spPr/>
        <p:txBody>
          <a:bodyPr/>
          <a:lstStyle/>
          <a:p>
            <a:r>
              <a:rPr lang="en-US" altLang="zh-CN"/>
              <a:t>146-</a:t>
            </a:r>
            <a:fld id="{9FEB3FB3-69EE-4597-84D1-A258F5BCDD4F}" type="slidenum">
              <a:rPr lang="en-US" altLang="zh-CN"/>
              <a:pPr/>
              <a:t>45</a:t>
            </a:fld>
            <a:endParaRPr lang="en-US" altLang="zh-CN"/>
          </a:p>
        </p:txBody>
      </p:sp>
      <p:sp>
        <p:nvSpPr>
          <p:cNvPr id="349186" name="Rectangle 2">
            <a:extLst>
              <a:ext uri="{FF2B5EF4-FFF2-40B4-BE49-F238E27FC236}">
                <a16:creationId xmlns:a16="http://schemas.microsoft.com/office/drawing/2014/main" id="{128F4792-9BC4-4F29-B9B9-153556B32BDF}"/>
              </a:ext>
            </a:extLst>
          </p:cNvPr>
          <p:cNvSpPr>
            <a:spLocks noGrp="1" noChangeArrowheads="1"/>
          </p:cNvSpPr>
          <p:nvPr>
            <p:ph type="body" idx="1"/>
          </p:nvPr>
        </p:nvSpPr>
        <p:spPr>
          <a:xfrm>
            <a:off x="503238" y="742950"/>
            <a:ext cx="7924800" cy="5638800"/>
          </a:xfrm>
        </p:spPr>
        <p:txBody>
          <a:bodyPr/>
          <a:lstStyle/>
          <a:p>
            <a:pPr>
              <a:spcBef>
                <a:spcPct val="15000"/>
              </a:spcBef>
              <a:buClr>
                <a:srgbClr val="800080"/>
              </a:buClr>
              <a:buSzPct val="50000"/>
            </a:pPr>
            <a:r>
              <a:rPr lang="zh-CN" altLang="en-US" sz="3000" b="1">
                <a:latin typeface="Times New Roman" panose="02020603050405020304" pitchFamily="18" charset="0"/>
                <a:ea typeface="仿宋_GB2312" pitchFamily="49" charset="-122"/>
              </a:rPr>
              <a:t>辅助数组</a:t>
            </a:r>
            <a:r>
              <a:rPr lang="en-US" altLang="zh-CN" sz="3000" b="1">
                <a:solidFill>
                  <a:schemeClr val="tx2"/>
                </a:solidFill>
                <a:latin typeface="Times New Roman" panose="02020603050405020304" pitchFamily="18" charset="0"/>
                <a:ea typeface="仿宋_GB2312" pitchFamily="49" charset="-122"/>
              </a:rPr>
              <a:t>visited[ ]</a:t>
            </a:r>
            <a:r>
              <a:rPr lang="zh-CN" altLang="en-US" sz="3000" b="1">
                <a:latin typeface="Times New Roman" panose="02020603050405020304" pitchFamily="18" charset="0"/>
                <a:ea typeface="仿宋_GB2312" pitchFamily="49" charset="-122"/>
              </a:rPr>
              <a:t>的初始状态为 </a:t>
            </a:r>
            <a:r>
              <a:rPr lang="en-US" altLang="zh-CN" sz="3000" b="1">
                <a:latin typeface="Times New Roman" panose="02020603050405020304" pitchFamily="18" charset="0"/>
                <a:ea typeface="仿宋_GB2312" pitchFamily="49" charset="-122"/>
              </a:rPr>
              <a:t>0, </a:t>
            </a:r>
            <a:r>
              <a:rPr lang="zh-CN" altLang="en-US" sz="3000" b="1">
                <a:latin typeface="Times New Roman" panose="02020603050405020304" pitchFamily="18" charset="0"/>
                <a:ea typeface="仿宋_GB2312" pitchFamily="49" charset="-122"/>
              </a:rPr>
              <a:t>在图的遍历过程中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一旦某一个顶点 </a:t>
            </a:r>
            <a:r>
              <a:rPr lang="en-US" altLang="zh-CN" sz="3000" b="1" i="1">
                <a:solidFill>
                  <a:schemeClr val="tx2"/>
                </a:solidFill>
                <a:latin typeface="Times New Roman" panose="02020603050405020304" pitchFamily="18" charset="0"/>
                <a:ea typeface="仿宋_GB2312" pitchFamily="49" charset="-122"/>
              </a:rPr>
              <a:t>i</a:t>
            </a:r>
            <a:r>
              <a:rPr lang="en-US" altLang="zh-CN" sz="3000" b="1" i="1" baseline="-25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被访问</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就立即让</a:t>
            </a:r>
            <a:r>
              <a:rPr lang="en-US" altLang="zh-CN" sz="3000" b="1">
                <a:solidFill>
                  <a:schemeClr val="tx2"/>
                </a:solidFill>
                <a:latin typeface="Times New Roman" panose="02020603050405020304" pitchFamily="18" charset="0"/>
                <a:ea typeface="仿宋_GB2312" pitchFamily="49" charset="-122"/>
              </a:rPr>
              <a:t>visited[i]</a:t>
            </a:r>
            <a:r>
              <a:rPr lang="zh-CN" altLang="en-US" sz="3000" b="1">
                <a:latin typeface="Times New Roman" panose="02020603050405020304" pitchFamily="18" charset="0"/>
                <a:ea typeface="仿宋_GB2312" pitchFamily="49" charset="-122"/>
              </a:rPr>
              <a:t>为 </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防止它被多次访问。</a:t>
            </a:r>
          </a:p>
          <a:p>
            <a:pPr>
              <a:spcBef>
                <a:spcPct val="1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图的遍历的分类</a:t>
            </a:r>
            <a:r>
              <a:rPr lang="en-US" altLang="zh-CN" sz="3000" b="1">
                <a:solidFill>
                  <a:schemeClr val="tx2"/>
                </a:solidFill>
                <a:latin typeface="Times New Roman" panose="02020603050405020304" pitchFamily="18" charset="0"/>
                <a:ea typeface="仿宋_GB2312" pitchFamily="49" charset="-122"/>
              </a:rPr>
              <a:t>:</a:t>
            </a:r>
          </a:p>
          <a:p>
            <a:pPr lvl="1">
              <a:spcBef>
                <a:spcPct val="15000"/>
              </a:spcBef>
              <a:buClr>
                <a:srgbClr val="008000"/>
              </a:buClr>
              <a:buSzPct val="50000"/>
              <a:buFont typeface="Wingdings" panose="05000000000000000000" pitchFamily="2" charset="2"/>
              <a:buChar char="u"/>
            </a:pPr>
            <a:r>
              <a:rPr lang="zh-CN" altLang="en-US" sz="3000" b="1">
                <a:solidFill>
                  <a:srgbClr val="990000"/>
                </a:solidFill>
                <a:latin typeface="Times New Roman" panose="02020603050405020304" pitchFamily="18" charset="0"/>
                <a:ea typeface="仿宋_GB2312" pitchFamily="49" charset="-122"/>
              </a:rPr>
              <a:t>深度优先搜索</a:t>
            </a:r>
            <a:r>
              <a:rPr lang="zh-CN" altLang="en-US" sz="3000" b="1">
                <a:solidFill>
                  <a:srgbClr val="990000"/>
                </a:solidFill>
                <a:latin typeface="Times New Roman" panose="02020603050405020304" pitchFamily="18" charset="0"/>
                <a:ea typeface="仿宋_GB2312" pitchFamily="49" charset="-122"/>
                <a:hlinkClick r:id="rId2" action="ppaction://hlinksldjump"/>
              </a:rPr>
              <a:t> </a:t>
            </a:r>
          </a:p>
          <a:p>
            <a:pPr lvl="1">
              <a:spcBef>
                <a:spcPct val="15000"/>
              </a:spcBef>
              <a:buClr>
                <a:srgbClr val="800080"/>
              </a:buClr>
              <a:buSzPct val="50000"/>
              <a:buFont typeface="Wingdings" panose="05000000000000000000" pitchFamily="2" charset="2"/>
              <a:buNone/>
            </a:pPr>
            <a:r>
              <a:rPr lang="en-US" altLang="en-US"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DFS (Depth First Search)</a:t>
            </a:r>
          </a:p>
          <a:p>
            <a:pPr lvl="1">
              <a:spcBef>
                <a:spcPct val="15000"/>
              </a:spcBef>
              <a:buClr>
                <a:srgbClr val="008000"/>
              </a:buClr>
              <a:buSzPct val="50000"/>
              <a:buFont typeface="Wingdings" panose="05000000000000000000" pitchFamily="2" charset="2"/>
              <a:buChar char="u"/>
            </a:pPr>
            <a:r>
              <a:rPr lang="zh-CN" altLang="en-US" sz="3000" b="1">
                <a:solidFill>
                  <a:srgbClr val="990000"/>
                </a:solidFill>
                <a:latin typeface="Times New Roman" panose="02020603050405020304" pitchFamily="18" charset="0"/>
                <a:ea typeface="仿宋_GB2312" pitchFamily="49" charset="-122"/>
              </a:rPr>
              <a:t>广度优先搜索</a:t>
            </a:r>
            <a:r>
              <a:rPr lang="zh-CN" altLang="en-US" sz="3000" b="1">
                <a:solidFill>
                  <a:schemeClr val="tx2"/>
                </a:solidFill>
                <a:latin typeface="Times New Roman" panose="02020603050405020304" pitchFamily="18" charset="0"/>
                <a:ea typeface="仿宋_GB2312" pitchFamily="49" charset="-122"/>
                <a:hlinkClick r:id="rId3" action="ppaction://hlinksldjump"/>
              </a:rPr>
              <a:t> </a:t>
            </a:r>
          </a:p>
          <a:p>
            <a:pPr lvl="1">
              <a:spcBef>
                <a:spcPct val="15000"/>
              </a:spcBef>
              <a:buClr>
                <a:srgbClr val="800080"/>
              </a:buClr>
              <a:buSzPct val="50000"/>
              <a:buFont typeface="Wingdings" panose="05000000000000000000" pitchFamily="2" charset="2"/>
              <a:buNone/>
            </a:pPr>
            <a:r>
              <a:rPr lang="zh-CN" altLang="en-US"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BFS (Breadth First Search)</a:t>
            </a:r>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灯片编号占位符 4">
            <a:extLst>
              <a:ext uri="{FF2B5EF4-FFF2-40B4-BE49-F238E27FC236}">
                <a16:creationId xmlns:a16="http://schemas.microsoft.com/office/drawing/2014/main" id="{D21E6818-825E-4473-8C53-B5C44907CD47}"/>
              </a:ext>
            </a:extLst>
          </p:cNvPr>
          <p:cNvSpPr>
            <a:spLocks noGrp="1"/>
          </p:cNvSpPr>
          <p:nvPr>
            <p:ph type="sldNum" sz="quarter" idx="11"/>
          </p:nvPr>
        </p:nvSpPr>
        <p:spPr/>
        <p:txBody>
          <a:bodyPr/>
          <a:lstStyle/>
          <a:p>
            <a:r>
              <a:rPr lang="en-US" altLang="zh-CN"/>
              <a:t>146-</a:t>
            </a:r>
            <a:fld id="{EEF2D2E2-6C76-4B85-A919-DBCB49C6EE7E}" type="slidenum">
              <a:rPr lang="en-US" altLang="zh-CN"/>
              <a:pPr/>
              <a:t>46</a:t>
            </a:fld>
            <a:endParaRPr lang="en-US" altLang="zh-CN"/>
          </a:p>
        </p:txBody>
      </p:sp>
      <p:sp>
        <p:nvSpPr>
          <p:cNvPr id="350216" name="Rectangle 8">
            <a:extLst>
              <a:ext uri="{FF2B5EF4-FFF2-40B4-BE49-F238E27FC236}">
                <a16:creationId xmlns:a16="http://schemas.microsoft.com/office/drawing/2014/main" id="{3F46121E-6484-4A7E-A57F-829D6AAAFAAC}"/>
              </a:ext>
            </a:extLst>
          </p:cNvPr>
          <p:cNvSpPr>
            <a:spLocks noGrp="1" noChangeArrowheads="1"/>
          </p:cNvSpPr>
          <p:nvPr>
            <p:ph type="title"/>
          </p:nvPr>
        </p:nvSpPr>
        <p:spPr>
          <a:xfrm>
            <a:off x="314325" y="368300"/>
            <a:ext cx="8686800" cy="1004888"/>
          </a:xfrm>
        </p:spPr>
        <p:txBody>
          <a:bodyPr/>
          <a:lstStyle/>
          <a:p>
            <a:pPr algn="just"/>
            <a:r>
              <a:rPr lang="zh-CN" altLang="en-US" sz="4000" b="1">
                <a:solidFill>
                  <a:schemeClr val="tx2"/>
                </a:solidFill>
                <a:latin typeface="华文新魏" panose="02010800040101010101" pitchFamily="2" charset="-122"/>
                <a:ea typeface="华文新魏" panose="02010800040101010101" pitchFamily="2" charset="-122"/>
              </a:rPr>
              <a:t>深度优先搜索</a:t>
            </a:r>
            <a:r>
              <a:rPr lang="en-US" altLang="zh-CN" sz="4000" b="1">
                <a:solidFill>
                  <a:schemeClr val="tx2"/>
                </a:solidFill>
                <a:latin typeface="华文新魏" panose="02010800040101010101" pitchFamily="2" charset="-122"/>
                <a:ea typeface="华文新魏" panose="02010800040101010101" pitchFamily="2" charset="-122"/>
              </a:rPr>
              <a:t>DFS</a:t>
            </a:r>
            <a:r>
              <a:rPr lang="en-US" altLang="zh-CN" sz="4000" b="1" i="1">
                <a:solidFill>
                  <a:schemeClr val="tx2"/>
                </a:solidFill>
                <a:latin typeface="华文新魏" panose="02010800040101010101" pitchFamily="2" charset="-122"/>
                <a:ea typeface="华文新魏" panose="02010800040101010101" pitchFamily="2" charset="-122"/>
              </a:rPr>
              <a:t> </a:t>
            </a:r>
            <a:r>
              <a:rPr lang="en-US" altLang="zh-CN" sz="4000" b="1">
                <a:solidFill>
                  <a:schemeClr val="tx2"/>
                </a:solidFill>
                <a:latin typeface="华文新魏" panose="02010800040101010101" pitchFamily="2" charset="-122"/>
                <a:ea typeface="华文新魏" panose="02010800040101010101" pitchFamily="2" charset="-122"/>
              </a:rPr>
              <a:t>(Depth First Search)</a:t>
            </a:r>
            <a:endParaRPr lang="en-US" altLang="zh-CN" sz="4000">
              <a:solidFill>
                <a:schemeClr val="tx2"/>
              </a:solidFill>
              <a:latin typeface="华文新魏" panose="02010800040101010101" pitchFamily="2" charset="-122"/>
              <a:ea typeface="华文新魏" panose="02010800040101010101" pitchFamily="2" charset="-122"/>
            </a:endParaRPr>
          </a:p>
        </p:txBody>
      </p:sp>
      <p:sp>
        <p:nvSpPr>
          <p:cNvPr id="350217" name="Rectangle 9">
            <a:extLst>
              <a:ext uri="{FF2B5EF4-FFF2-40B4-BE49-F238E27FC236}">
                <a16:creationId xmlns:a16="http://schemas.microsoft.com/office/drawing/2014/main" id="{E6BDC11B-14F9-41B9-B745-44CB7692CC28}"/>
              </a:ext>
            </a:extLst>
          </p:cNvPr>
          <p:cNvSpPr>
            <a:spLocks noGrp="1" noChangeArrowheads="1"/>
          </p:cNvSpPr>
          <p:nvPr>
            <p:ph type="body" idx="1"/>
          </p:nvPr>
        </p:nvSpPr>
        <p:spPr>
          <a:xfrm>
            <a:off x="479425" y="1195388"/>
            <a:ext cx="5029200" cy="685800"/>
          </a:xfrm>
        </p:spPr>
        <p:txBody>
          <a:bodyPr/>
          <a:lstStyle/>
          <a:p>
            <a:pPr>
              <a:buClr>
                <a:srgbClr val="800080"/>
              </a:buClr>
              <a:buSzPct val="50000"/>
            </a:pPr>
            <a:r>
              <a:rPr lang="zh-CN" altLang="en-US" sz="3000" b="1">
                <a:ea typeface="仿宋_GB2312" pitchFamily="49" charset="-122"/>
              </a:rPr>
              <a:t>深度优先搜索的示例</a:t>
            </a:r>
            <a:endParaRPr lang="zh-CN" altLang="en-US" sz="3000">
              <a:ea typeface="仿宋_GB2312" pitchFamily="49" charset="-122"/>
            </a:endParaRPr>
          </a:p>
        </p:txBody>
      </p:sp>
      <p:grpSp>
        <p:nvGrpSpPr>
          <p:cNvPr id="350300" name="Group 92">
            <a:extLst>
              <a:ext uri="{FF2B5EF4-FFF2-40B4-BE49-F238E27FC236}">
                <a16:creationId xmlns:a16="http://schemas.microsoft.com/office/drawing/2014/main" id="{434B5E27-281E-4926-A0E2-BD5B935E996A}"/>
              </a:ext>
            </a:extLst>
          </p:cNvPr>
          <p:cNvGrpSpPr>
            <a:grpSpLocks/>
          </p:cNvGrpSpPr>
          <p:nvPr/>
        </p:nvGrpSpPr>
        <p:grpSpPr bwMode="auto">
          <a:xfrm>
            <a:off x="374650" y="1697038"/>
            <a:ext cx="8248650" cy="3784600"/>
            <a:chOff x="236" y="1122"/>
            <a:chExt cx="5196" cy="2154"/>
          </a:xfrm>
        </p:grpSpPr>
        <p:sp>
          <p:nvSpPr>
            <p:cNvPr id="350210" name="Line 2">
              <a:extLst>
                <a:ext uri="{FF2B5EF4-FFF2-40B4-BE49-F238E27FC236}">
                  <a16:creationId xmlns:a16="http://schemas.microsoft.com/office/drawing/2014/main" id="{C8F804B2-775D-4551-9EA7-E50B417616A8}"/>
                </a:ext>
              </a:extLst>
            </p:cNvPr>
            <p:cNvSpPr>
              <a:spLocks noChangeShapeType="1"/>
            </p:cNvSpPr>
            <p:nvPr/>
          </p:nvSpPr>
          <p:spPr bwMode="auto">
            <a:xfrm>
              <a:off x="4272" y="1728"/>
              <a:ext cx="0"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1" name="Line 3">
              <a:extLst>
                <a:ext uri="{FF2B5EF4-FFF2-40B4-BE49-F238E27FC236}">
                  <a16:creationId xmlns:a16="http://schemas.microsoft.com/office/drawing/2014/main" id="{A0EB228D-9B8C-42CE-A611-EE4EF996B7E5}"/>
                </a:ext>
              </a:extLst>
            </p:cNvPr>
            <p:cNvSpPr>
              <a:spLocks noChangeShapeType="1"/>
            </p:cNvSpPr>
            <p:nvPr/>
          </p:nvSpPr>
          <p:spPr bwMode="auto">
            <a:xfrm flipV="1">
              <a:off x="720" y="2256"/>
              <a:ext cx="528" cy="48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2" name="Line 4">
              <a:extLst>
                <a:ext uri="{FF2B5EF4-FFF2-40B4-BE49-F238E27FC236}">
                  <a16:creationId xmlns:a16="http://schemas.microsoft.com/office/drawing/2014/main" id="{39DC6BBF-4029-4213-B998-14173D2A3E4B}"/>
                </a:ext>
              </a:extLst>
            </p:cNvPr>
            <p:cNvSpPr>
              <a:spLocks noChangeShapeType="1"/>
            </p:cNvSpPr>
            <p:nvPr/>
          </p:nvSpPr>
          <p:spPr bwMode="auto">
            <a:xfrm>
              <a:off x="720" y="1680"/>
              <a:ext cx="576" cy="432"/>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3" name="Line 5">
              <a:extLst>
                <a:ext uri="{FF2B5EF4-FFF2-40B4-BE49-F238E27FC236}">
                  <a16:creationId xmlns:a16="http://schemas.microsoft.com/office/drawing/2014/main" id="{F48C3864-3F0C-48AD-A916-6D496C06D95B}"/>
                </a:ext>
              </a:extLst>
            </p:cNvPr>
            <p:cNvSpPr>
              <a:spLocks noChangeShapeType="1"/>
            </p:cNvSpPr>
            <p:nvPr/>
          </p:nvSpPr>
          <p:spPr bwMode="auto">
            <a:xfrm>
              <a:off x="1344" y="1680"/>
              <a:ext cx="0"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4" name="Line 6">
              <a:extLst>
                <a:ext uri="{FF2B5EF4-FFF2-40B4-BE49-F238E27FC236}">
                  <a16:creationId xmlns:a16="http://schemas.microsoft.com/office/drawing/2014/main" id="{40E81F08-C5D8-45F1-A096-54BCF8D15613}"/>
                </a:ext>
              </a:extLst>
            </p:cNvPr>
            <p:cNvSpPr>
              <a:spLocks noChangeShapeType="1"/>
            </p:cNvSpPr>
            <p:nvPr/>
          </p:nvSpPr>
          <p:spPr bwMode="auto">
            <a:xfrm>
              <a:off x="720" y="2832"/>
              <a:ext cx="1248" cy="0"/>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5" name="Line 7">
              <a:extLst>
                <a:ext uri="{FF2B5EF4-FFF2-40B4-BE49-F238E27FC236}">
                  <a16:creationId xmlns:a16="http://schemas.microsoft.com/office/drawing/2014/main" id="{DD86C85D-BD6D-46CF-BB37-2D3D737FC3B9}"/>
                </a:ext>
              </a:extLst>
            </p:cNvPr>
            <p:cNvSpPr>
              <a:spLocks noChangeShapeType="1"/>
            </p:cNvSpPr>
            <p:nvPr/>
          </p:nvSpPr>
          <p:spPr bwMode="auto">
            <a:xfrm>
              <a:off x="624" y="1737"/>
              <a:ext cx="0" cy="1008"/>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8" name="Line 10">
              <a:extLst>
                <a:ext uri="{FF2B5EF4-FFF2-40B4-BE49-F238E27FC236}">
                  <a16:creationId xmlns:a16="http://schemas.microsoft.com/office/drawing/2014/main" id="{49B6E36D-1D5D-43F2-BA94-40E06A95D846}"/>
                </a:ext>
              </a:extLst>
            </p:cNvPr>
            <p:cNvSpPr>
              <a:spLocks noChangeShapeType="1"/>
            </p:cNvSpPr>
            <p:nvPr/>
          </p:nvSpPr>
          <p:spPr bwMode="auto">
            <a:xfrm>
              <a:off x="720" y="1584"/>
              <a:ext cx="1248" cy="0"/>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9" name="Oval 11" descr="羊皮纸">
              <a:extLst>
                <a:ext uri="{FF2B5EF4-FFF2-40B4-BE49-F238E27FC236}">
                  <a16:creationId xmlns:a16="http://schemas.microsoft.com/office/drawing/2014/main" id="{9C7FBE8A-E490-4DE8-875D-A94A1968670D}"/>
                </a:ext>
              </a:extLst>
            </p:cNvPr>
            <p:cNvSpPr>
              <a:spLocks noChangeArrowheads="1"/>
            </p:cNvSpPr>
            <p:nvPr/>
          </p:nvSpPr>
          <p:spPr bwMode="auto">
            <a:xfrm>
              <a:off x="480" y="1449"/>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0220" name="Oval 12" descr="羊皮纸">
              <a:extLst>
                <a:ext uri="{FF2B5EF4-FFF2-40B4-BE49-F238E27FC236}">
                  <a16:creationId xmlns:a16="http://schemas.microsoft.com/office/drawing/2014/main" id="{8C3842F6-76C6-4CD2-B051-67C2F3835617}"/>
                </a:ext>
              </a:extLst>
            </p:cNvPr>
            <p:cNvSpPr>
              <a:spLocks noChangeArrowheads="1"/>
            </p:cNvSpPr>
            <p:nvPr/>
          </p:nvSpPr>
          <p:spPr bwMode="auto">
            <a:xfrm>
              <a:off x="1968" y="1449"/>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0221" name="Oval 13" descr="羊皮纸">
              <a:extLst>
                <a:ext uri="{FF2B5EF4-FFF2-40B4-BE49-F238E27FC236}">
                  <a16:creationId xmlns:a16="http://schemas.microsoft.com/office/drawing/2014/main" id="{60A842D5-44B5-4129-9AAE-9D76EA359579}"/>
                </a:ext>
              </a:extLst>
            </p:cNvPr>
            <p:cNvSpPr>
              <a:spLocks noChangeArrowheads="1"/>
            </p:cNvSpPr>
            <p:nvPr/>
          </p:nvSpPr>
          <p:spPr bwMode="auto">
            <a:xfrm>
              <a:off x="480" y="2033"/>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0222" name="Oval 14" descr="羊皮纸">
              <a:extLst>
                <a:ext uri="{FF2B5EF4-FFF2-40B4-BE49-F238E27FC236}">
                  <a16:creationId xmlns:a16="http://schemas.microsoft.com/office/drawing/2014/main" id="{D8174F6D-18FC-4122-BB53-574B590E8DB3}"/>
                </a:ext>
              </a:extLst>
            </p:cNvPr>
            <p:cNvSpPr>
              <a:spLocks noChangeArrowheads="1"/>
            </p:cNvSpPr>
            <p:nvPr/>
          </p:nvSpPr>
          <p:spPr bwMode="auto">
            <a:xfrm>
              <a:off x="480" y="2697"/>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0223" name="Oval 15" descr="羊皮纸">
              <a:extLst>
                <a:ext uri="{FF2B5EF4-FFF2-40B4-BE49-F238E27FC236}">
                  <a16:creationId xmlns:a16="http://schemas.microsoft.com/office/drawing/2014/main" id="{0DCE5ADC-7F29-41F0-A379-E1FF8B48E1A6}"/>
                </a:ext>
              </a:extLst>
            </p:cNvPr>
            <p:cNvSpPr>
              <a:spLocks noChangeArrowheads="1"/>
            </p:cNvSpPr>
            <p:nvPr/>
          </p:nvSpPr>
          <p:spPr bwMode="auto">
            <a:xfrm>
              <a:off x="1200" y="2016"/>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0224" name="Text Box 16">
              <a:extLst>
                <a:ext uri="{FF2B5EF4-FFF2-40B4-BE49-F238E27FC236}">
                  <a16:creationId xmlns:a16="http://schemas.microsoft.com/office/drawing/2014/main" id="{2D6E9A52-B105-44F6-9943-B804157525E7}"/>
                </a:ext>
              </a:extLst>
            </p:cNvPr>
            <p:cNvSpPr txBox="1">
              <a:spLocks noChangeArrowheads="1"/>
            </p:cNvSpPr>
            <p:nvPr/>
          </p:nvSpPr>
          <p:spPr bwMode="auto">
            <a:xfrm>
              <a:off x="490" y="1434"/>
              <a:ext cx="266"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A</a:t>
              </a:r>
              <a:endParaRPr kumimoji="1" lang="en-US" altLang="zh-CN" sz="2600">
                <a:ea typeface="宋体" panose="02010600030101010101" pitchFamily="2" charset="-122"/>
              </a:endParaRPr>
            </a:p>
          </p:txBody>
        </p:sp>
        <p:sp>
          <p:nvSpPr>
            <p:cNvPr id="350225" name="Text Box 17">
              <a:extLst>
                <a:ext uri="{FF2B5EF4-FFF2-40B4-BE49-F238E27FC236}">
                  <a16:creationId xmlns:a16="http://schemas.microsoft.com/office/drawing/2014/main" id="{5B191829-19F3-4CFD-89B3-6F76F66680D8}"/>
                </a:ext>
              </a:extLst>
            </p:cNvPr>
            <p:cNvSpPr txBox="1">
              <a:spLocks noChangeArrowheads="1"/>
            </p:cNvSpPr>
            <p:nvPr/>
          </p:nvSpPr>
          <p:spPr bwMode="auto">
            <a:xfrm>
              <a:off x="1210" y="2018"/>
              <a:ext cx="266"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C</a:t>
              </a:r>
              <a:endParaRPr kumimoji="1" lang="en-US" altLang="zh-CN" sz="2600">
                <a:ea typeface="宋体" panose="02010600030101010101" pitchFamily="2" charset="-122"/>
              </a:endParaRPr>
            </a:p>
          </p:txBody>
        </p:sp>
        <p:sp>
          <p:nvSpPr>
            <p:cNvPr id="350226" name="Text Box 18">
              <a:extLst>
                <a:ext uri="{FF2B5EF4-FFF2-40B4-BE49-F238E27FC236}">
                  <a16:creationId xmlns:a16="http://schemas.microsoft.com/office/drawing/2014/main" id="{C2551B41-C7E7-4649-9767-313752A3DBB4}"/>
                </a:ext>
              </a:extLst>
            </p:cNvPr>
            <p:cNvSpPr txBox="1">
              <a:spLocks noChangeArrowheads="1"/>
            </p:cNvSpPr>
            <p:nvPr/>
          </p:nvSpPr>
          <p:spPr bwMode="auto">
            <a:xfrm>
              <a:off x="490" y="2018"/>
              <a:ext cx="266"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D</a:t>
              </a:r>
              <a:endParaRPr kumimoji="1" lang="en-US" altLang="zh-CN" sz="2600">
                <a:ea typeface="宋体" panose="02010600030101010101" pitchFamily="2" charset="-122"/>
              </a:endParaRPr>
            </a:p>
          </p:txBody>
        </p:sp>
        <p:sp>
          <p:nvSpPr>
            <p:cNvPr id="350227" name="Text Box 19">
              <a:extLst>
                <a:ext uri="{FF2B5EF4-FFF2-40B4-BE49-F238E27FC236}">
                  <a16:creationId xmlns:a16="http://schemas.microsoft.com/office/drawing/2014/main" id="{9BF951BA-5DA2-480D-B9B3-253FA5AF2543}"/>
                </a:ext>
              </a:extLst>
            </p:cNvPr>
            <p:cNvSpPr txBox="1">
              <a:spLocks noChangeArrowheads="1"/>
            </p:cNvSpPr>
            <p:nvPr/>
          </p:nvSpPr>
          <p:spPr bwMode="auto">
            <a:xfrm>
              <a:off x="1991" y="1451"/>
              <a:ext cx="255"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E</a:t>
              </a:r>
              <a:endParaRPr kumimoji="1" lang="en-US" altLang="zh-CN" sz="2600">
                <a:ea typeface="宋体" panose="02010600030101010101" pitchFamily="2" charset="-122"/>
              </a:endParaRPr>
            </a:p>
          </p:txBody>
        </p:sp>
        <p:sp>
          <p:nvSpPr>
            <p:cNvPr id="350228" name="Oval 20" descr="羊皮纸">
              <a:extLst>
                <a:ext uri="{FF2B5EF4-FFF2-40B4-BE49-F238E27FC236}">
                  <a16:creationId xmlns:a16="http://schemas.microsoft.com/office/drawing/2014/main" id="{0A4277AE-F126-41D5-93E2-8D8FF99A80C5}"/>
                </a:ext>
              </a:extLst>
            </p:cNvPr>
            <p:cNvSpPr>
              <a:spLocks noChangeArrowheads="1"/>
            </p:cNvSpPr>
            <p:nvPr/>
          </p:nvSpPr>
          <p:spPr bwMode="auto">
            <a:xfrm>
              <a:off x="1200" y="1440"/>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0229" name="Line 21">
              <a:extLst>
                <a:ext uri="{FF2B5EF4-FFF2-40B4-BE49-F238E27FC236}">
                  <a16:creationId xmlns:a16="http://schemas.microsoft.com/office/drawing/2014/main" id="{57D1D082-013E-476C-B96A-7800D9A7A687}"/>
                </a:ext>
              </a:extLst>
            </p:cNvPr>
            <p:cNvSpPr>
              <a:spLocks noChangeShapeType="1"/>
            </p:cNvSpPr>
            <p:nvPr/>
          </p:nvSpPr>
          <p:spPr bwMode="auto">
            <a:xfrm>
              <a:off x="2112" y="1728"/>
              <a:ext cx="0" cy="336"/>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30" name="Oval 22" descr="羊皮纸">
              <a:extLst>
                <a:ext uri="{FF2B5EF4-FFF2-40B4-BE49-F238E27FC236}">
                  <a16:creationId xmlns:a16="http://schemas.microsoft.com/office/drawing/2014/main" id="{EC19F5EB-73B1-4BF2-8A21-0568C2B0C1DC}"/>
                </a:ext>
              </a:extLst>
            </p:cNvPr>
            <p:cNvSpPr>
              <a:spLocks noChangeArrowheads="1"/>
            </p:cNvSpPr>
            <p:nvPr/>
          </p:nvSpPr>
          <p:spPr bwMode="auto">
            <a:xfrm>
              <a:off x="1968" y="2024"/>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0231" name="Oval 23" descr="羊皮纸">
              <a:extLst>
                <a:ext uri="{FF2B5EF4-FFF2-40B4-BE49-F238E27FC236}">
                  <a16:creationId xmlns:a16="http://schemas.microsoft.com/office/drawing/2014/main" id="{12D26DE2-79D6-4ACB-8EFA-7E4FB7CD64CA}"/>
                </a:ext>
              </a:extLst>
            </p:cNvPr>
            <p:cNvSpPr>
              <a:spLocks noChangeArrowheads="1"/>
            </p:cNvSpPr>
            <p:nvPr/>
          </p:nvSpPr>
          <p:spPr bwMode="auto">
            <a:xfrm>
              <a:off x="1968" y="2688"/>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0232" name="Text Box 24">
              <a:extLst>
                <a:ext uri="{FF2B5EF4-FFF2-40B4-BE49-F238E27FC236}">
                  <a16:creationId xmlns:a16="http://schemas.microsoft.com/office/drawing/2014/main" id="{9BE36D26-CE47-433B-B57D-2ED0686A1E02}"/>
                </a:ext>
              </a:extLst>
            </p:cNvPr>
            <p:cNvSpPr txBox="1">
              <a:spLocks noChangeArrowheads="1"/>
            </p:cNvSpPr>
            <p:nvPr/>
          </p:nvSpPr>
          <p:spPr bwMode="auto">
            <a:xfrm>
              <a:off x="1978" y="2009"/>
              <a:ext cx="278"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G</a:t>
              </a:r>
              <a:endParaRPr kumimoji="1" lang="en-US" altLang="zh-CN" sz="2600">
                <a:ea typeface="宋体" panose="02010600030101010101" pitchFamily="2" charset="-122"/>
              </a:endParaRPr>
            </a:p>
          </p:txBody>
        </p:sp>
        <p:sp>
          <p:nvSpPr>
            <p:cNvPr id="350233" name="Text Box 25">
              <a:extLst>
                <a:ext uri="{FF2B5EF4-FFF2-40B4-BE49-F238E27FC236}">
                  <a16:creationId xmlns:a16="http://schemas.microsoft.com/office/drawing/2014/main" id="{3FE26A6F-11CE-49EF-8AFE-4EFB06A40816}"/>
                </a:ext>
              </a:extLst>
            </p:cNvPr>
            <p:cNvSpPr txBox="1">
              <a:spLocks noChangeArrowheads="1"/>
            </p:cNvSpPr>
            <p:nvPr/>
          </p:nvSpPr>
          <p:spPr bwMode="auto">
            <a:xfrm>
              <a:off x="1210" y="1442"/>
              <a:ext cx="266"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B</a:t>
              </a:r>
              <a:endParaRPr kumimoji="1" lang="en-US" altLang="zh-CN" sz="2600">
                <a:ea typeface="宋体" panose="02010600030101010101" pitchFamily="2" charset="-122"/>
              </a:endParaRPr>
            </a:p>
          </p:txBody>
        </p:sp>
        <p:sp>
          <p:nvSpPr>
            <p:cNvPr id="350234" name="Text Box 26">
              <a:extLst>
                <a:ext uri="{FF2B5EF4-FFF2-40B4-BE49-F238E27FC236}">
                  <a16:creationId xmlns:a16="http://schemas.microsoft.com/office/drawing/2014/main" id="{8E07A6A2-50F4-401B-BC9E-75C6479DC6D4}"/>
                </a:ext>
              </a:extLst>
            </p:cNvPr>
            <p:cNvSpPr txBox="1">
              <a:spLocks noChangeArrowheads="1"/>
            </p:cNvSpPr>
            <p:nvPr/>
          </p:nvSpPr>
          <p:spPr bwMode="auto">
            <a:xfrm>
              <a:off x="515" y="2699"/>
              <a:ext cx="243"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F</a:t>
              </a:r>
              <a:endParaRPr kumimoji="1" lang="en-US" altLang="zh-CN" sz="2600">
                <a:ea typeface="宋体" panose="02010600030101010101" pitchFamily="2" charset="-122"/>
              </a:endParaRPr>
            </a:p>
          </p:txBody>
        </p:sp>
        <p:sp>
          <p:nvSpPr>
            <p:cNvPr id="350235" name="Text Box 27">
              <a:extLst>
                <a:ext uri="{FF2B5EF4-FFF2-40B4-BE49-F238E27FC236}">
                  <a16:creationId xmlns:a16="http://schemas.microsoft.com/office/drawing/2014/main" id="{4212F92C-156A-45DC-BA60-91EFC46AE623}"/>
                </a:ext>
              </a:extLst>
            </p:cNvPr>
            <p:cNvSpPr txBox="1">
              <a:spLocks noChangeArrowheads="1"/>
            </p:cNvSpPr>
            <p:nvPr/>
          </p:nvSpPr>
          <p:spPr bwMode="auto">
            <a:xfrm>
              <a:off x="2030" y="2690"/>
              <a:ext cx="174"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I</a:t>
              </a:r>
              <a:endParaRPr kumimoji="1" lang="en-US" altLang="zh-CN" sz="2600">
                <a:ea typeface="宋体" panose="02010600030101010101" pitchFamily="2" charset="-122"/>
              </a:endParaRPr>
            </a:p>
          </p:txBody>
        </p:sp>
        <p:sp>
          <p:nvSpPr>
            <p:cNvPr id="350236" name="Oval 28" descr="羊皮纸">
              <a:extLst>
                <a:ext uri="{FF2B5EF4-FFF2-40B4-BE49-F238E27FC236}">
                  <a16:creationId xmlns:a16="http://schemas.microsoft.com/office/drawing/2014/main" id="{A719AC30-56E6-4576-A6E4-6EB6C9ED0160}"/>
                </a:ext>
              </a:extLst>
            </p:cNvPr>
            <p:cNvSpPr>
              <a:spLocks noChangeArrowheads="1"/>
            </p:cNvSpPr>
            <p:nvPr/>
          </p:nvSpPr>
          <p:spPr bwMode="auto">
            <a:xfrm>
              <a:off x="1200" y="2688"/>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0237" name="Text Box 29">
              <a:extLst>
                <a:ext uri="{FF2B5EF4-FFF2-40B4-BE49-F238E27FC236}">
                  <a16:creationId xmlns:a16="http://schemas.microsoft.com/office/drawing/2014/main" id="{5667B294-8FBD-4FF0-81DC-BAB0B8B830FF}"/>
                </a:ext>
              </a:extLst>
            </p:cNvPr>
            <p:cNvSpPr txBox="1">
              <a:spLocks noChangeArrowheads="1"/>
            </p:cNvSpPr>
            <p:nvPr/>
          </p:nvSpPr>
          <p:spPr bwMode="auto">
            <a:xfrm>
              <a:off x="1210" y="2690"/>
              <a:ext cx="266"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H</a:t>
              </a:r>
              <a:endParaRPr kumimoji="1" lang="en-US" altLang="zh-CN" sz="2600">
                <a:ea typeface="宋体" panose="02010600030101010101" pitchFamily="2" charset="-122"/>
              </a:endParaRPr>
            </a:p>
          </p:txBody>
        </p:sp>
        <p:sp>
          <p:nvSpPr>
            <p:cNvPr id="350238" name="Line 30">
              <a:extLst>
                <a:ext uri="{FF2B5EF4-FFF2-40B4-BE49-F238E27FC236}">
                  <a16:creationId xmlns:a16="http://schemas.microsoft.com/office/drawing/2014/main" id="{3CB493A4-F0E3-46AA-957A-D5DF17839531}"/>
                </a:ext>
              </a:extLst>
            </p:cNvPr>
            <p:cNvSpPr>
              <a:spLocks noChangeShapeType="1"/>
            </p:cNvSpPr>
            <p:nvPr/>
          </p:nvSpPr>
          <p:spPr bwMode="auto">
            <a:xfrm flipV="1">
              <a:off x="3636" y="2264"/>
              <a:ext cx="528" cy="48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39" name="Line 31">
              <a:extLst>
                <a:ext uri="{FF2B5EF4-FFF2-40B4-BE49-F238E27FC236}">
                  <a16:creationId xmlns:a16="http://schemas.microsoft.com/office/drawing/2014/main" id="{3BD9AD9D-943D-492D-9053-84536644DE67}"/>
                </a:ext>
              </a:extLst>
            </p:cNvPr>
            <p:cNvSpPr>
              <a:spLocks noChangeShapeType="1"/>
            </p:cNvSpPr>
            <p:nvPr/>
          </p:nvSpPr>
          <p:spPr bwMode="auto">
            <a:xfrm>
              <a:off x="3636" y="2840"/>
              <a:ext cx="1248" cy="0"/>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40" name="Line 32">
              <a:extLst>
                <a:ext uri="{FF2B5EF4-FFF2-40B4-BE49-F238E27FC236}">
                  <a16:creationId xmlns:a16="http://schemas.microsoft.com/office/drawing/2014/main" id="{99437F7F-6C4E-4E7B-8322-C9BA9EF9D3C4}"/>
                </a:ext>
              </a:extLst>
            </p:cNvPr>
            <p:cNvSpPr>
              <a:spLocks noChangeShapeType="1"/>
            </p:cNvSpPr>
            <p:nvPr/>
          </p:nvSpPr>
          <p:spPr bwMode="auto">
            <a:xfrm flipH="1">
              <a:off x="3552" y="2256"/>
              <a:ext cx="0" cy="672"/>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41" name="Line 33">
              <a:extLst>
                <a:ext uri="{FF2B5EF4-FFF2-40B4-BE49-F238E27FC236}">
                  <a16:creationId xmlns:a16="http://schemas.microsoft.com/office/drawing/2014/main" id="{48766248-D79D-46F8-9C35-424DB85AF98B}"/>
                </a:ext>
              </a:extLst>
            </p:cNvPr>
            <p:cNvSpPr>
              <a:spLocks noChangeShapeType="1"/>
            </p:cNvSpPr>
            <p:nvPr/>
          </p:nvSpPr>
          <p:spPr bwMode="auto">
            <a:xfrm>
              <a:off x="3636" y="1592"/>
              <a:ext cx="1248" cy="0"/>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42" name="Oval 34" descr="羊皮纸">
              <a:extLst>
                <a:ext uri="{FF2B5EF4-FFF2-40B4-BE49-F238E27FC236}">
                  <a16:creationId xmlns:a16="http://schemas.microsoft.com/office/drawing/2014/main" id="{4AE1ED56-7426-4A5A-BCE5-EA9C5F845C57}"/>
                </a:ext>
              </a:extLst>
            </p:cNvPr>
            <p:cNvSpPr>
              <a:spLocks noChangeArrowheads="1"/>
            </p:cNvSpPr>
            <p:nvPr/>
          </p:nvSpPr>
          <p:spPr bwMode="auto">
            <a:xfrm>
              <a:off x="3396" y="1457"/>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0243" name="Oval 35" descr="羊皮纸">
              <a:extLst>
                <a:ext uri="{FF2B5EF4-FFF2-40B4-BE49-F238E27FC236}">
                  <a16:creationId xmlns:a16="http://schemas.microsoft.com/office/drawing/2014/main" id="{97C14BA5-11A2-4574-8DB5-6BFF48E1EC2B}"/>
                </a:ext>
              </a:extLst>
            </p:cNvPr>
            <p:cNvSpPr>
              <a:spLocks noChangeArrowheads="1"/>
            </p:cNvSpPr>
            <p:nvPr/>
          </p:nvSpPr>
          <p:spPr bwMode="auto">
            <a:xfrm>
              <a:off x="4884" y="1457"/>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0244" name="Oval 36" descr="羊皮纸">
              <a:extLst>
                <a:ext uri="{FF2B5EF4-FFF2-40B4-BE49-F238E27FC236}">
                  <a16:creationId xmlns:a16="http://schemas.microsoft.com/office/drawing/2014/main" id="{98A235D5-10B2-499F-84D8-795D654854B5}"/>
                </a:ext>
              </a:extLst>
            </p:cNvPr>
            <p:cNvSpPr>
              <a:spLocks noChangeArrowheads="1"/>
            </p:cNvSpPr>
            <p:nvPr/>
          </p:nvSpPr>
          <p:spPr bwMode="auto">
            <a:xfrm>
              <a:off x="3396" y="2041"/>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0245" name="Oval 37" descr="羊皮纸">
              <a:extLst>
                <a:ext uri="{FF2B5EF4-FFF2-40B4-BE49-F238E27FC236}">
                  <a16:creationId xmlns:a16="http://schemas.microsoft.com/office/drawing/2014/main" id="{005329B5-1400-4DBA-8E12-C4836378F1BA}"/>
                </a:ext>
              </a:extLst>
            </p:cNvPr>
            <p:cNvSpPr>
              <a:spLocks noChangeArrowheads="1"/>
            </p:cNvSpPr>
            <p:nvPr/>
          </p:nvSpPr>
          <p:spPr bwMode="auto">
            <a:xfrm>
              <a:off x="3396" y="2705"/>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0246" name="Oval 38" descr="羊皮纸">
              <a:extLst>
                <a:ext uri="{FF2B5EF4-FFF2-40B4-BE49-F238E27FC236}">
                  <a16:creationId xmlns:a16="http://schemas.microsoft.com/office/drawing/2014/main" id="{CDE3F413-B5A7-4BF5-9EA5-4CDCAB0ABFE0}"/>
                </a:ext>
              </a:extLst>
            </p:cNvPr>
            <p:cNvSpPr>
              <a:spLocks noChangeArrowheads="1"/>
            </p:cNvSpPr>
            <p:nvPr/>
          </p:nvSpPr>
          <p:spPr bwMode="auto">
            <a:xfrm>
              <a:off x="4116" y="2024"/>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0247" name="Text Box 39">
              <a:extLst>
                <a:ext uri="{FF2B5EF4-FFF2-40B4-BE49-F238E27FC236}">
                  <a16:creationId xmlns:a16="http://schemas.microsoft.com/office/drawing/2014/main" id="{CD884E9F-212F-4D4E-A5D5-FB4EF7F54D4E}"/>
                </a:ext>
              </a:extLst>
            </p:cNvPr>
            <p:cNvSpPr txBox="1">
              <a:spLocks noChangeArrowheads="1"/>
            </p:cNvSpPr>
            <p:nvPr/>
          </p:nvSpPr>
          <p:spPr bwMode="auto">
            <a:xfrm>
              <a:off x="3406" y="1434"/>
              <a:ext cx="266"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A</a:t>
              </a:r>
              <a:endParaRPr kumimoji="1" lang="en-US" altLang="zh-CN" sz="2600">
                <a:ea typeface="宋体" panose="02010600030101010101" pitchFamily="2" charset="-122"/>
              </a:endParaRPr>
            </a:p>
          </p:txBody>
        </p:sp>
        <p:sp>
          <p:nvSpPr>
            <p:cNvPr id="350248" name="Text Box 40">
              <a:extLst>
                <a:ext uri="{FF2B5EF4-FFF2-40B4-BE49-F238E27FC236}">
                  <a16:creationId xmlns:a16="http://schemas.microsoft.com/office/drawing/2014/main" id="{3FDBB061-843F-488A-A965-04A1DF9D0FEC}"/>
                </a:ext>
              </a:extLst>
            </p:cNvPr>
            <p:cNvSpPr txBox="1">
              <a:spLocks noChangeArrowheads="1"/>
            </p:cNvSpPr>
            <p:nvPr/>
          </p:nvSpPr>
          <p:spPr bwMode="auto">
            <a:xfrm>
              <a:off x="4126" y="2018"/>
              <a:ext cx="266"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C</a:t>
              </a:r>
              <a:endParaRPr kumimoji="1" lang="en-US" altLang="zh-CN" sz="2600">
                <a:ea typeface="宋体" panose="02010600030101010101" pitchFamily="2" charset="-122"/>
              </a:endParaRPr>
            </a:p>
          </p:txBody>
        </p:sp>
        <p:sp>
          <p:nvSpPr>
            <p:cNvPr id="350249" name="Text Box 41">
              <a:extLst>
                <a:ext uri="{FF2B5EF4-FFF2-40B4-BE49-F238E27FC236}">
                  <a16:creationId xmlns:a16="http://schemas.microsoft.com/office/drawing/2014/main" id="{4F0A9170-0484-4B2E-97F6-7A09B29F66B5}"/>
                </a:ext>
              </a:extLst>
            </p:cNvPr>
            <p:cNvSpPr txBox="1">
              <a:spLocks noChangeArrowheads="1"/>
            </p:cNvSpPr>
            <p:nvPr/>
          </p:nvSpPr>
          <p:spPr bwMode="auto">
            <a:xfrm>
              <a:off x="3406" y="2018"/>
              <a:ext cx="266"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D</a:t>
              </a:r>
              <a:endParaRPr kumimoji="1" lang="en-US" altLang="zh-CN" sz="2600">
                <a:ea typeface="宋体" panose="02010600030101010101" pitchFamily="2" charset="-122"/>
              </a:endParaRPr>
            </a:p>
          </p:txBody>
        </p:sp>
        <p:sp>
          <p:nvSpPr>
            <p:cNvPr id="350250" name="Text Box 42">
              <a:extLst>
                <a:ext uri="{FF2B5EF4-FFF2-40B4-BE49-F238E27FC236}">
                  <a16:creationId xmlns:a16="http://schemas.microsoft.com/office/drawing/2014/main" id="{CE41DED7-3FBC-40E1-B1DA-CD6F7032D869}"/>
                </a:ext>
              </a:extLst>
            </p:cNvPr>
            <p:cNvSpPr txBox="1">
              <a:spLocks noChangeArrowheads="1"/>
            </p:cNvSpPr>
            <p:nvPr/>
          </p:nvSpPr>
          <p:spPr bwMode="auto">
            <a:xfrm>
              <a:off x="4907" y="1451"/>
              <a:ext cx="255"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E</a:t>
              </a:r>
              <a:endParaRPr kumimoji="1" lang="en-US" altLang="zh-CN" sz="2600">
                <a:ea typeface="宋体" panose="02010600030101010101" pitchFamily="2" charset="-122"/>
              </a:endParaRPr>
            </a:p>
          </p:txBody>
        </p:sp>
        <p:sp>
          <p:nvSpPr>
            <p:cNvPr id="350251" name="Oval 43" descr="羊皮纸">
              <a:extLst>
                <a:ext uri="{FF2B5EF4-FFF2-40B4-BE49-F238E27FC236}">
                  <a16:creationId xmlns:a16="http://schemas.microsoft.com/office/drawing/2014/main" id="{7BC0B0DE-EC44-4661-96B0-7C4863098C74}"/>
                </a:ext>
              </a:extLst>
            </p:cNvPr>
            <p:cNvSpPr>
              <a:spLocks noChangeArrowheads="1"/>
            </p:cNvSpPr>
            <p:nvPr/>
          </p:nvSpPr>
          <p:spPr bwMode="auto">
            <a:xfrm>
              <a:off x="4116" y="1448"/>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0252" name="Line 44">
              <a:extLst>
                <a:ext uri="{FF2B5EF4-FFF2-40B4-BE49-F238E27FC236}">
                  <a16:creationId xmlns:a16="http://schemas.microsoft.com/office/drawing/2014/main" id="{81733D52-746A-42FD-A4AF-590F36B331D6}"/>
                </a:ext>
              </a:extLst>
            </p:cNvPr>
            <p:cNvSpPr>
              <a:spLocks noChangeShapeType="1"/>
            </p:cNvSpPr>
            <p:nvPr/>
          </p:nvSpPr>
          <p:spPr bwMode="auto">
            <a:xfrm>
              <a:off x="5028" y="1736"/>
              <a:ext cx="0" cy="336"/>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53" name="Oval 45" descr="羊皮纸">
              <a:extLst>
                <a:ext uri="{FF2B5EF4-FFF2-40B4-BE49-F238E27FC236}">
                  <a16:creationId xmlns:a16="http://schemas.microsoft.com/office/drawing/2014/main" id="{282E81DD-AE7D-4BF1-A1C8-1E56DE1175BD}"/>
                </a:ext>
              </a:extLst>
            </p:cNvPr>
            <p:cNvSpPr>
              <a:spLocks noChangeArrowheads="1"/>
            </p:cNvSpPr>
            <p:nvPr/>
          </p:nvSpPr>
          <p:spPr bwMode="auto">
            <a:xfrm>
              <a:off x="4884" y="2032"/>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0254" name="Oval 46" descr="羊皮纸">
              <a:extLst>
                <a:ext uri="{FF2B5EF4-FFF2-40B4-BE49-F238E27FC236}">
                  <a16:creationId xmlns:a16="http://schemas.microsoft.com/office/drawing/2014/main" id="{F2A807C8-A257-418D-B705-B133E6AF6B5A}"/>
                </a:ext>
              </a:extLst>
            </p:cNvPr>
            <p:cNvSpPr>
              <a:spLocks noChangeArrowheads="1"/>
            </p:cNvSpPr>
            <p:nvPr/>
          </p:nvSpPr>
          <p:spPr bwMode="auto">
            <a:xfrm>
              <a:off x="4884" y="2696"/>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0255" name="Text Box 47">
              <a:extLst>
                <a:ext uri="{FF2B5EF4-FFF2-40B4-BE49-F238E27FC236}">
                  <a16:creationId xmlns:a16="http://schemas.microsoft.com/office/drawing/2014/main" id="{225BFF44-E26C-4126-A833-D1DDFEDBD6AE}"/>
                </a:ext>
              </a:extLst>
            </p:cNvPr>
            <p:cNvSpPr txBox="1">
              <a:spLocks noChangeArrowheads="1"/>
            </p:cNvSpPr>
            <p:nvPr/>
          </p:nvSpPr>
          <p:spPr bwMode="auto">
            <a:xfrm>
              <a:off x="4894" y="2009"/>
              <a:ext cx="278"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G</a:t>
              </a:r>
              <a:endParaRPr kumimoji="1" lang="en-US" altLang="zh-CN" sz="2600">
                <a:ea typeface="宋体" panose="02010600030101010101" pitchFamily="2" charset="-122"/>
              </a:endParaRPr>
            </a:p>
          </p:txBody>
        </p:sp>
        <p:sp>
          <p:nvSpPr>
            <p:cNvPr id="350256" name="Text Box 48">
              <a:extLst>
                <a:ext uri="{FF2B5EF4-FFF2-40B4-BE49-F238E27FC236}">
                  <a16:creationId xmlns:a16="http://schemas.microsoft.com/office/drawing/2014/main" id="{7F0870A3-58E4-41A1-891D-42152A110C31}"/>
                </a:ext>
              </a:extLst>
            </p:cNvPr>
            <p:cNvSpPr txBox="1">
              <a:spLocks noChangeArrowheads="1"/>
            </p:cNvSpPr>
            <p:nvPr/>
          </p:nvSpPr>
          <p:spPr bwMode="auto">
            <a:xfrm>
              <a:off x="4126" y="1442"/>
              <a:ext cx="266"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B</a:t>
              </a:r>
              <a:endParaRPr kumimoji="1" lang="en-US" altLang="zh-CN" sz="2600">
                <a:ea typeface="宋体" panose="02010600030101010101" pitchFamily="2" charset="-122"/>
              </a:endParaRPr>
            </a:p>
          </p:txBody>
        </p:sp>
        <p:sp>
          <p:nvSpPr>
            <p:cNvPr id="350257" name="Text Box 49">
              <a:extLst>
                <a:ext uri="{FF2B5EF4-FFF2-40B4-BE49-F238E27FC236}">
                  <a16:creationId xmlns:a16="http://schemas.microsoft.com/office/drawing/2014/main" id="{E8252EB2-78BD-4AF7-A914-495D881FF094}"/>
                </a:ext>
              </a:extLst>
            </p:cNvPr>
            <p:cNvSpPr txBox="1">
              <a:spLocks noChangeArrowheads="1"/>
            </p:cNvSpPr>
            <p:nvPr/>
          </p:nvSpPr>
          <p:spPr bwMode="auto">
            <a:xfrm>
              <a:off x="3431" y="2699"/>
              <a:ext cx="243"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F</a:t>
              </a:r>
              <a:endParaRPr kumimoji="1" lang="en-US" altLang="zh-CN" sz="2600">
                <a:ea typeface="宋体" panose="02010600030101010101" pitchFamily="2" charset="-122"/>
              </a:endParaRPr>
            </a:p>
          </p:txBody>
        </p:sp>
        <p:sp>
          <p:nvSpPr>
            <p:cNvPr id="350258" name="Text Box 50">
              <a:extLst>
                <a:ext uri="{FF2B5EF4-FFF2-40B4-BE49-F238E27FC236}">
                  <a16:creationId xmlns:a16="http://schemas.microsoft.com/office/drawing/2014/main" id="{F9937977-A98A-4E0F-B577-C48864CA6E16}"/>
                </a:ext>
              </a:extLst>
            </p:cNvPr>
            <p:cNvSpPr txBox="1">
              <a:spLocks noChangeArrowheads="1"/>
            </p:cNvSpPr>
            <p:nvPr/>
          </p:nvSpPr>
          <p:spPr bwMode="auto">
            <a:xfrm>
              <a:off x="4946" y="2690"/>
              <a:ext cx="174"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I</a:t>
              </a:r>
              <a:endParaRPr kumimoji="1" lang="en-US" altLang="zh-CN" sz="2600">
                <a:ea typeface="宋体" panose="02010600030101010101" pitchFamily="2" charset="-122"/>
              </a:endParaRPr>
            </a:p>
          </p:txBody>
        </p:sp>
        <p:sp>
          <p:nvSpPr>
            <p:cNvPr id="350259" name="Oval 51" descr="羊皮纸">
              <a:extLst>
                <a:ext uri="{FF2B5EF4-FFF2-40B4-BE49-F238E27FC236}">
                  <a16:creationId xmlns:a16="http://schemas.microsoft.com/office/drawing/2014/main" id="{1A7BE30D-A508-43F9-AB09-12D30D0BF434}"/>
                </a:ext>
              </a:extLst>
            </p:cNvPr>
            <p:cNvSpPr>
              <a:spLocks noChangeArrowheads="1"/>
            </p:cNvSpPr>
            <p:nvPr/>
          </p:nvSpPr>
          <p:spPr bwMode="auto">
            <a:xfrm>
              <a:off x="4116" y="2696"/>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0260" name="Text Box 52">
              <a:extLst>
                <a:ext uri="{FF2B5EF4-FFF2-40B4-BE49-F238E27FC236}">
                  <a16:creationId xmlns:a16="http://schemas.microsoft.com/office/drawing/2014/main" id="{BE2CAC85-4470-4139-9E13-0A7B4EF7DA3D}"/>
                </a:ext>
              </a:extLst>
            </p:cNvPr>
            <p:cNvSpPr txBox="1">
              <a:spLocks noChangeArrowheads="1"/>
            </p:cNvSpPr>
            <p:nvPr/>
          </p:nvSpPr>
          <p:spPr bwMode="auto">
            <a:xfrm>
              <a:off x="4126" y="2690"/>
              <a:ext cx="266"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H</a:t>
              </a:r>
              <a:endParaRPr kumimoji="1" lang="en-US" altLang="zh-CN" sz="2600">
                <a:ea typeface="宋体" panose="02010600030101010101" pitchFamily="2" charset="-122"/>
              </a:endParaRPr>
            </a:p>
          </p:txBody>
        </p:sp>
        <p:sp>
          <p:nvSpPr>
            <p:cNvPr id="350261" name="Text Box 53">
              <a:extLst>
                <a:ext uri="{FF2B5EF4-FFF2-40B4-BE49-F238E27FC236}">
                  <a16:creationId xmlns:a16="http://schemas.microsoft.com/office/drawing/2014/main" id="{A5018266-3040-46B7-ACA6-8CAF3E09788E}"/>
                </a:ext>
              </a:extLst>
            </p:cNvPr>
            <p:cNvSpPr txBox="1">
              <a:spLocks noChangeArrowheads="1"/>
            </p:cNvSpPr>
            <p:nvPr/>
          </p:nvSpPr>
          <p:spPr bwMode="auto">
            <a:xfrm>
              <a:off x="492" y="1122"/>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1</a:t>
              </a:r>
              <a:endParaRPr kumimoji="1" lang="en-US" altLang="zh-CN" sz="2800" b="1">
                <a:solidFill>
                  <a:srgbClr val="009900"/>
                </a:solidFill>
                <a:ea typeface="宋体" panose="02010600030101010101" pitchFamily="2" charset="-122"/>
              </a:endParaRPr>
            </a:p>
          </p:txBody>
        </p:sp>
        <p:sp>
          <p:nvSpPr>
            <p:cNvPr id="350262" name="Text Box 54">
              <a:extLst>
                <a:ext uri="{FF2B5EF4-FFF2-40B4-BE49-F238E27FC236}">
                  <a16:creationId xmlns:a16="http://schemas.microsoft.com/office/drawing/2014/main" id="{C4091B50-CBC9-49C8-A147-757A6665D8F0}"/>
                </a:ext>
              </a:extLst>
            </p:cNvPr>
            <p:cNvSpPr txBox="1">
              <a:spLocks noChangeArrowheads="1"/>
            </p:cNvSpPr>
            <p:nvPr/>
          </p:nvSpPr>
          <p:spPr bwMode="auto">
            <a:xfrm>
              <a:off x="1244" y="1122"/>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2</a:t>
              </a:r>
              <a:endParaRPr kumimoji="1" lang="en-US" altLang="zh-CN" sz="2800" b="1">
                <a:solidFill>
                  <a:srgbClr val="009900"/>
                </a:solidFill>
                <a:ea typeface="宋体" panose="02010600030101010101" pitchFamily="2" charset="-122"/>
              </a:endParaRPr>
            </a:p>
          </p:txBody>
        </p:sp>
        <p:sp>
          <p:nvSpPr>
            <p:cNvPr id="350263" name="Text Box 55">
              <a:extLst>
                <a:ext uri="{FF2B5EF4-FFF2-40B4-BE49-F238E27FC236}">
                  <a16:creationId xmlns:a16="http://schemas.microsoft.com/office/drawing/2014/main" id="{BE263DA9-E903-46D4-8D49-DD20F4769D20}"/>
                </a:ext>
              </a:extLst>
            </p:cNvPr>
            <p:cNvSpPr txBox="1">
              <a:spLocks noChangeArrowheads="1"/>
            </p:cNvSpPr>
            <p:nvPr/>
          </p:nvSpPr>
          <p:spPr bwMode="auto">
            <a:xfrm>
              <a:off x="2012" y="1123"/>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3</a:t>
              </a:r>
              <a:endParaRPr kumimoji="1" lang="en-US" altLang="zh-CN" sz="2800" b="1">
                <a:solidFill>
                  <a:srgbClr val="009900"/>
                </a:solidFill>
                <a:ea typeface="宋体" panose="02010600030101010101" pitchFamily="2" charset="-122"/>
              </a:endParaRPr>
            </a:p>
          </p:txBody>
        </p:sp>
        <p:sp>
          <p:nvSpPr>
            <p:cNvPr id="350264" name="Text Box 56">
              <a:extLst>
                <a:ext uri="{FF2B5EF4-FFF2-40B4-BE49-F238E27FC236}">
                  <a16:creationId xmlns:a16="http://schemas.microsoft.com/office/drawing/2014/main" id="{CBA91F7A-DF57-4BF4-B4C7-C18DEC9DBC5F}"/>
                </a:ext>
              </a:extLst>
            </p:cNvPr>
            <p:cNvSpPr txBox="1">
              <a:spLocks noChangeArrowheads="1"/>
            </p:cNvSpPr>
            <p:nvPr/>
          </p:nvSpPr>
          <p:spPr bwMode="auto">
            <a:xfrm>
              <a:off x="2256" y="1987"/>
              <a:ext cx="244"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4</a:t>
              </a:r>
              <a:endParaRPr kumimoji="1" lang="en-US" altLang="zh-CN" sz="2800" b="1">
                <a:solidFill>
                  <a:srgbClr val="009900"/>
                </a:solidFill>
                <a:ea typeface="宋体" panose="02010600030101010101" pitchFamily="2" charset="-122"/>
              </a:endParaRPr>
            </a:p>
          </p:txBody>
        </p:sp>
        <p:sp>
          <p:nvSpPr>
            <p:cNvPr id="350265" name="Line 57">
              <a:extLst>
                <a:ext uri="{FF2B5EF4-FFF2-40B4-BE49-F238E27FC236}">
                  <a16:creationId xmlns:a16="http://schemas.microsoft.com/office/drawing/2014/main" id="{36A88E7D-D41D-4E05-BE2B-D2CCCA1DFAF6}"/>
                </a:ext>
              </a:extLst>
            </p:cNvPr>
            <p:cNvSpPr>
              <a:spLocks noChangeShapeType="1"/>
            </p:cNvSpPr>
            <p:nvPr/>
          </p:nvSpPr>
          <p:spPr bwMode="auto">
            <a:xfrm>
              <a:off x="768" y="1440"/>
              <a:ext cx="432"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66" name="Line 58">
              <a:extLst>
                <a:ext uri="{FF2B5EF4-FFF2-40B4-BE49-F238E27FC236}">
                  <a16:creationId xmlns:a16="http://schemas.microsoft.com/office/drawing/2014/main" id="{87D65AE2-23E2-401D-A330-DA6853DC3355}"/>
                </a:ext>
              </a:extLst>
            </p:cNvPr>
            <p:cNvSpPr>
              <a:spLocks noChangeShapeType="1"/>
            </p:cNvSpPr>
            <p:nvPr/>
          </p:nvSpPr>
          <p:spPr bwMode="auto">
            <a:xfrm>
              <a:off x="1536" y="1440"/>
              <a:ext cx="432"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67" name="Line 59">
              <a:extLst>
                <a:ext uri="{FF2B5EF4-FFF2-40B4-BE49-F238E27FC236}">
                  <a16:creationId xmlns:a16="http://schemas.microsoft.com/office/drawing/2014/main" id="{E792A64D-7CA4-4B04-99E1-CDE68A68EAFD}"/>
                </a:ext>
              </a:extLst>
            </p:cNvPr>
            <p:cNvSpPr>
              <a:spLocks noChangeShapeType="1"/>
            </p:cNvSpPr>
            <p:nvPr/>
          </p:nvSpPr>
          <p:spPr bwMode="auto">
            <a:xfrm>
              <a:off x="2304" y="1728"/>
              <a:ext cx="0" cy="336"/>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68" name="Line 60">
              <a:extLst>
                <a:ext uri="{FF2B5EF4-FFF2-40B4-BE49-F238E27FC236}">
                  <a16:creationId xmlns:a16="http://schemas.microsoft.com/office/drawing/2014/main" id="{DF6D1215-7F2D-4066-9D76-BD3F773E5AE0}"/>
                </a:ext>
              </a:extLst>
            </p:cNvPr>
            <p:cNvSpPr>
              <a:spLocks noChangeShapeType="1"/>
            </p:cNvSpPr>
            <p:nvPr/>
          </p:nvSpPr>
          <p:spPr bwMode="auto">
            <a:xfrm>
              <a:off x="1536" y="1776"/>
              <a:ext cx="0" cy="336"/>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69" name="Line 61">
              <a:extLst>
                <a:ext uri="{FF2B5EF4-FFF2-40B4-BE49-F238E27FC236}">
                  <a16:creationId xmlns:a16="http://schemas.microsoft.com/office/drawing/2014/main" id="{B1A1A487-C2FE-4648-B869-C5AAB74653AD}"/>
                </a:ext>
              </a:extLst>
            </p:cNvPr>
            <p:cNvSpPr>
              <a:spLocks noChangeShapeType="1"/>
            </p:cNvSpPr>
            <p:nvPr/>
          </p:nvSpPr>
          <p:spPr bwMode="auto">
            <a:xfrm>
              <a:off x="1920" y="1776"/>
              <a:ext cx="0" cy="336"/>
            </a:xfrm>
            <a:prstGeom prst="line">
              <a:avLst/>
            </a:prstGeom>
            <a:noFill/>
            <a:ln w="28575">
              <a:solidFill>
                <a:srgbClr val="009900"/>
              </a:solidFill>
              <a:prstDash val="sysDot"/>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70" name="Line 62">
              <a:extLst>
                <a:ext uri="{FF2B5EF4-FFF2-40B4-BE49-F238E27FC236}">
                  <a16:creationId xmlns:a16="http://schemas.microsoft.com/office/drawing/2014/main" id="{EC41DF3D-2198-4F57-A589-886C7C748CA7}"/>
                </a:ext>
              </a:extLst>
            </p:cNvPr>
            <p:cNvSpPr>
              <a:spLocks noChangeShapeType="1"/>
            </p:cNvSpPr>
            <p:nvPr/>
          </p:nvSpPr>
          <p:spPr bwMode="auto">
            <a:xfrm>
              <a:off x="1536" y="1728"/>
              <a:ext cx="384" cy="0"/>
            </a:xfrm>
            <a:prstGeom prst="line">
              <a:avLst/>
            </a:prstGeom>
            <a:noFill/>
            <a:ln w="28575">
              <a:solidFill>
                <a:srgbClr val="009900"/>
              </a:solidFill>
              <a:prstDash val="sysDot"/>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71" name="Line 63">
              <a:extLst>
                <a:ext uri="{FF2B5EF4-FFF2-40B4-BE49-F238E27FC236}">
                  <a16:creationId xmlns:a16="http://schemas.microsoft.com/office/drawing/2014/main" id="{D6244D96-E727-4EE1-84CF-43D68FFA9954}"/>
                </a:ext>
              </a:extLst>
            </p:cNvPr>
            <p:cNvSpPr>
              <a:spLocks noChangeShapeType="1"/>
            </p:cNvSpPr>
            <p:nvPr/>
          </p:nvSpPr>
          <p:spPr bwMode="auto">
            <a:xfrm>
              <a:off x="1200" y="1680"/>
              <a:ext cx="0" cy="288"/>
            </a:xfrm>
            <a:prstGeom prst="line">
              <a:avLst/>
            </a:prstGeom>
            <a:noFill/>
            <a:ln w="28575">
              <a:solidFill>
                <a:srgbClr val="009900"/>
              </a:solidFill>
              <a:prstDash val="sysDot"/>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72" name="Line 64">
              <a:extLst>
                <a:ext uri="{FF2B5EF4-FFF2-40B4-BE49-F238E27FC236}">
                  <a16:creationId xmlns:a16="http://schemas.microsoft.com/office/drawing/2014/main" id="{79E1ACF7-07CF-4629-83B3-AC99FA08B4E4}"/>
                </a:ext>
              </a:extLst>
            </p:cNvPr>
            <p:cNvSpPr>
              <a:spLocks noChangeShapeType="1"/>
            </p:cNvSpPr>
            <p:nvPr/>
          </p:nvSpPr>
          <p:spPr bwMode="auto">
            <a:xfrm>
              <a:off x="864" y="1728"/>
              <a:ext cx="288" cy="0"/>
            </a:xfrm>
            <a:prstGeom prst="line">
              <a:avLst/>
            </a:prstGeom>
            <a:noFill/>
            <a:ln w="28575">
              <a:solidFill>
                <a:srgbClr val="009900"/>
              </a:solidFill>
              <a:prstDash val="sysDot"/>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73" name="Text Box 65">
              <a:extLst>
                <a:ext uri="{FF2B5EF4-FFF2-40B4-BE49-F238E27FC236}">
                  <a16:creationId xmlns:a16="http://schemas.microsoft.com/office/drawing/2014/main" id="{26DE5BA0-4036-4DA8-9B4C-932BB53A82C6}"/>
                </a:ext>
              </a:extLst>
            </p:cNvPr>
            <p:cNvSpPr txBox="1">
              <a:spLocks noChangeArrowheads="1"/>
            </p:cNvSpPr>
            <p:nvPr/>
          </p:nvSpPr>
          <p:spPr bwMode="auto">
            <a:xfrm>
              <a:off x="1488" y="1987"/>
              <a:ext cx="244"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5</a:t>
              </a:r>
              <a:endParaRPr kumimoji="1" lang="en-US" altLang="zh-CN" sz="2800" b="1">
                <a:solidFill>
                  <a:srgbClr val="009900"/>
                </a:solidFill>
                <a:ea typeface="宋体" panose="02010600030101010101" pitchFamily="2" charset="-122"/>
              </a:endParaRPr>
            </a:p>
          </p:txBody>
        </p:sp>
        <p:sp>
          <p:nvSpPr>
            <p:cNvPr id="350274" name="Line 66">
              <a:extLst>
                <a:ext uri="{FF2B5EF4-FFF2-40B4-BE49-F238E27FC236}">
                  <a16:creationId xmlns:a16="http://schemas.microsoft.com/office/drawing/2014/main" id="{DB8C0AB0-D111-46C6-AA13-622136A87127}"/>
                </a:ext>
              </a:extLst>
            </p:cNvPr>
            <p:cNvSpPr>
              <a:spLocks noChangeShapeType="1"/>
            </p:cNvSpPr>
            <p:nvPr/>
          </p:nvSpPr>
          <p:spPr bwMode="auto">
            <a:xfrm flipH="1">
              <a:off x="864" y="2352"/>
              <a:ext cx="432" cy="384"/>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75" name="Line 67">
              <a:extLst>
                <a:ext uri="{FF2B5EF4-FFF2-40B4-BE49-F238E27FC236}">
                  <a16:creationId xmlns:a16="http://schemas.microsoft.com/office/drawing/2014/main" id="{F78E34B1-1B47-42D6-A366-09CBF4A43452}"/>
                </a:ext>
              </a:extLst>
            </p:cNvPr>
            <p:cNvSpPr>
              <a:spLocks noChangeShapeType="1"/>
            </p:cNvSpPr>
            <p:nvPr/>
          </p:nvSpPr>
          <p:spPr bwMode="auto">
            <a:xfrm flipV="1">
              <a:off x="720" y="2352"/>
              <a:ext cx="0" cy="288"/>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76" name="Line 68">
              <a:extLst>
                <a:ext uri="{FF2B5EF4-FFF2-40B4-BE49-F238E27FC236}">
                  <a16:creationId xmlns:a16="http://schemas.microsoft.com/office/drawing/2014/main" id="{EA5EE919-297E-4085-9D93-0178993A3C78}"/>
                </a:ext>
              </a:extLst>
            </p:cNvPr>
            <p:cNvSpPr>
              <a:spLocks noChangeShapeType="1"/>
            </p:cNvSpPr>
            <p:nvPr/>
          </p:nvSpPr>
          <p:spPr bwMode="auto">
            <a:xfrm flipV="1">
              <a:off x="480" y="2352"/>
              <a:ext cx="0" cy="336"/>
            </a:xfrm>
            <a:prstGeom prst="line">
              <a:avLst/>
            </a:prstGeom>
            <a:noFill/>
            <a:ln w="28575">
              <a:solidFill>
                <a:srgbClr val="009900"/>
              </a:solidFill>
              <a:prstDash val="sysDot"/>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77" name="Line 69">
              <a:extLst>
                <a:ext uri="{FF2B5EF4-FFF2-40B4-BE49-F238E27FC236}">
                  <a16:creationId xmlns:a16="http://schemas.microsoft.com/office/drawing/2014/main" id="{66E8F4DE-C1FD-4DF3-B6C5-59F486EAE332}"/>
                </a:ext>
              </a:extLst>
            </p:cNvPr>
            <p:cNvSpPr>
              <a:spLocks noChangeShapeType="1"/>
            </p:cNvSpPr>
            <p:nvPr/>
          </p:nvSpPr>
          <p:spPr bwMode="auto">
            <a:xfrm>
              <a:off x="816" y="2976"/>
              <a:ext cx="384"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78" name="Line 70">
              <a:extLst>
                <a:ext uri="{FF2B5EF4-FFF2-40B4-BE49-F238E27FC236}">
                  <a16:creationId xmlns:a16="http://schemas.microsoft.com/office/drawing/2014/main" id="{69B11B2A-D893-4446-8549-3495D9054AF9}"/>
                </a:ext>
              </a:extLst>
            </p:cNvPr>
            <p:cNvSpPr>
              <a:spLocks noChangeShapeType="1"/>
            </p:cNvSpPr>
            <p:nvPr/>
          </p:nvSpPr>
          <p:spPr bwMode="auto">
            <a:xfrm>
              <a:off x="1536" y="2976"/>
              <a:ext cx="384"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79" name="Line 71">
              <a:extLst>
                <a:ext uri="{FF2B5EF4-FFF2-40B4-BE49-F238E27FC236}">
                  <a16:creationId xmlns:a16="http://schemas.microsoft.com/office/drawing/2014/main" id="{64D1A712-059C-46AD-B837-389E2BEE3588}"/>
                </a:ext>
              </a:extLst>
            </p:cNvPr>
            <p:cNvSpPr>
              <a:spLocks noChangeShapeType="1"/>
            </p:cNvSpPr>
            <p:nvPr/>
          </p:nvSpPr>
          <p:spPr bwMode="auto">
            <a:xfrm>
              <a:off x="816" y="3120"/>
              <a:ext cx="384" cy="0"/>
            </a:xfrm>
            <a:prstGeom prst="line">
              <a:avLst/>
            </a:prstGeom>
            <a:noFill/>
            <a:ln w="28575">
              <a:solidFill>
                <a:srgbClr val="009900"/>
              </a:solidFill>
              <a:prstDash val="sysDot"/>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80" name="Line 72">
              <a:extLst>
                <a:ext uri="{FF2B5EF4-FFF2-40B4-BE49-F238E27FC236}">
                  <a16:creationId xmlns:a16="http://schemas.microsoft.com/office/drawing/2014/main" id="{4F4D8A2D-A619-468A-BA14-BFFE2F1DB54D}"/>
                </a:ext>
              </a:extLst>
            </p:cNvPr>
            <p:cNvSpPr>
              <a:spLocks noChangeShapeType="1"/>
            </p:cNvSpPr>
            <p:nvPr/>
          </p:nvSpPr>
          <p:spPr bwMode="auto">
            <a:xfrm>
              <a:off x="1536" y="3120"/>
              <a:ext cx="384" cy="0"/>
            </a:xfrm>
            <a:prstGeom prst="line">
              <a:avLst/>
            </a:prstGeom>
            <a:noFill/>
            <a:ln w="28575">
              <a:solidFill>
                <a:srgbClr val="009900"/>
              </a:solidFill>
              <a:prstDash val="sysDot"/>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81" name="Line 73">
              <a:extLst>
                <a:ext uri="{FF2B5EF4-FFF2-40B4-BE49-F238E27FC236}">
                  <a16:creationId xmlns:a16="http://schemas.microsoft.com/office/drawing/2014/main" id="{3DA47E92-EFA1-478F-810E-0A16B112ACE1}"/>
                </a:ext>
              </a:extLst>
            </p:cNvPr>
            <p:cNvSpPr>
              <a:spLocks noChangeShapeType="1"/>
            </p:cNvSpPr>
            <p:nvPr/>
          </p:nvSpPr>
          <p:spPr bwMode="auto">
            <a:xfrm flipV="1">
              <a:off x="816" y="2208"/>
              <a:ext cx="336" cy="288"/>
            </a:xfrm>
            <a:prstGeom prst="line">
              <a:avLst/>
            </a:prstGeom>
            <a:noFill/>
            <a:ln w="28575">
              <a:solidFill>
                <a:srgbClr val="009900"/>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82" name="Text Box 74">
              <a:extLst>
                <a:ext uri="{FF2B5EF4-FFF2-40B4-BE49-F238E27FC236}">
                  <a16:creationId xmlns:a16="http://schemas.microsoft.com/office/drawing/2014/main" id="{0BBFE45F-EE1E-4A5B-BD41-86A84C51EB65}"/>
                </a:ext>
              </a:extLst>
            </p:cNvPr>
            <p:cNvSpPr txBox="1">
              <a:spLocks noChangeArrowheads="1"/>
            </p:cNvSpPr>
            <p:nvPr/>
          </p:nvSpPr>
          <p:spPr bwMode="auto">
            <a:xfrm>
              <a:off x="236" y="2640"/>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6</a:t>
              </a:r>
              <a:endParaRPr kumimoji="1" lang="en-US" altLang="zh-CN" sz="2800" b="1">
                <a:solidFill>
                  <a:srgbClr val="009900"/>
                </a:solidFill>
                <a:ea typeface="宋体" panose="02010600030101010101" pitchFamily="2" charset="-122"/>
              </a:endParaRPr>
            </a:p>
          </p:txBody>
        </p:sp>
        <p:sp>
          <p:nvSpPr>
            <p:cNvPr id="350283" name="Text Box 75">
              <a:extLst>
                <a:ext uri="{FF2B5EF4-FFF2-40B4-BE49-F238E27FC236}">
                  <a16:creationId xmlns:a16="http://schemas.microsoft.com/office/drawing/2014/main" id="{CC033041-438F-40B8-A14F-94A67D96B4D1}"/>
                </a:ext>
              </a:extLst>
            </p:cNvPr>
            <p:cNvSpPr txBox="1">
              <a:spLocks noChangeArrowheads="1"/>
            </p:cNvSpPr>
            <p:nvPr/>
          </p:nvSpPr>
          <p:spPr bwMode="auto">
            <a:xfrm>
              <a:off x="240" y="1968"/>
              <a:ext cx="244"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7</a:t>
              </a:r>
              <a:endParaRPr kumimoji="1" lang="en-US" altLang="zh-CN" sz="2800" b="1">
                <a:solidFill>
                  <a:srgbClr val="009900"/>
                </a:solidFill>
                <a:ea typeface="宋体" panose="02010600030101010101" pitchFamily="2" charset="-122"/>
              </a:endParaRPr>
            </a:p>
          </p:txBody>
        </p:sp>
        <p:sp>
          <p:nvSpPr>
            <p:cNvPr id="350284" name="Text Box 76">
              <a:extLst>
                <a:ext uri="{FF2B5EF4-FFF2-40B4-BE49-F238E27FC236}">
                  <a16:creationId xmlns:a16="http://schemas.microsoft.com/office/drawing/2014/main" id="{DCBDDCE1-004C-4A49-9194-D4FC2F9B5CC0}"/>
                </a:ext>
              </a:extLst>
            </p:cNvPr>
            <p:cNvSpPr txBox="1">
              <a:spLocks noChangeArrowheads="1"/>
            </p:cNvSpPr>
            <p:nvPr/>
          </p:nvSpPr>
          <p:spPr bwMode="auto">
            <a:xfrm>
              <a:off x="1196" y="2947"/>
              <a:ext cx="244"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8</a:t>
              </a:r>
              <a:endParaRPr kumimoji="1" lang="en-US" altLang="zh-CN" sz="2800" b="1">
                <a:solidFill>
                  <a:srgbClr val="009900"/>
                </a:solidFill>
                <a:ea typeface="宋体" panose="02010600030101010101" pitchFamily="2" charset="-122"/>
              </a:endParaRPr>
            </a:p>
          </p:txBody>
        </p:sp>
        <p:sp>
          <p:nvSpPr>
            <p:cNvPr id="350285" name="Text Box 77">
              <a:extLst>
                <a:ext uri="{FF2B5EF4-FFF2-40B4-BE49-F238E27FC236}">
                  <a16:creationId xmlns:a16="http://schemas.microsoft.com/office/drawing/2014/main" id="{DEFE2A1F-5E94-4161-A35C-9C42F1A871C7}"/>
                </a:ext>
              </a:extLst>
            </p:cNvPr>
            <p:cNvSpPr txBox="1">
              <a:spLocks noChangeArrowheads="1"/>
            </p:cNvSpPr>
            <p:nvPr/>
          </p:nvSpPr>
          <p:spPr bwMode="auto">
            <a:xfrm>
              <a:off x="1968" y="2947"/>
              <a:ext cx="244"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9</a:t>
              </a:r>
              <a:endParaRPr kumimoji="1" lang="en-US" altLang="zh-CN" sz="2800" b="1">
                <a:solidFill>
                  <a:srgbClr val="009900"/>
                </a:solidFill>
                <a:ea typeface="宋体" panose="02010600030101010101" pitchFamily="2" charset="-122"/>
              </a:endParaRPr>
            </a:p>
          </p:txBody>
        </p:sp>
        <p:sp>
          <p:nvSpPr>
            <p:cNvPr id="350286" name="Text Box 78">
              <a:extLst>
                <a:ext uri="{FF2B5EF4-FFF2-40B4-BE49-F238E27FC236}">
                  <a16:creationId xmlns:a16="http://schemas.microsoft.com/office/drawing/2014/main" id="{A8AD72EB-81B0-4A74-BF6C-530DDF08FBDD}"/>
                </a:ext>
              </a:extLst>
            </p:cNvPr>
            <p:cNvSpPr txBox="1">
              <a:spLocks noChangeArrowheads="1"/>
            </p:cNvSpPr>
            <p:nvPr/>
          </p:nvSpPr>
          <p:spPr bwMode="auto">
            <a:xfrm>
              <a:off x="3424" y="1122"/>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1</a:t>
              </a:r>
              <a:endParaRPr kumimoji="1" lang="en-US" altLang="zh-CN" sz="2800" b="1">
                <a:solidFill>
                  <a:srgbClr val="009900"/>
                </a:solidFill>
                <a:ea typeface="宋体" panose="02010600030101010101" pitchFamily="2" charset="-122"/>
              </a:endParaRPr>
            </a:p>
          </p:txBody>
        </p:sp>
        <p:sp>
          <p:nvSpPr>
            <p:cNvPr id="350287" name="Text Box 79">
              <a:extLst>
                <a:ext uri="{FF2B5EF4-FFF2-40B4-BE49-F238E27FC236}">
                  <a16:creationId xmlns:a16="http://schemas.microsoft.com/office/drawing/2014/main" id="{8F680CAB-8B5A-41BE-BC4D-E1045E125A65}"/>
                </a:ext>
              </a:extLst>
            </p:cNvPr>
            <p:cNvSpPr txBox="1">
              <a:spLocks noChangeArrowheads="1"/>
            </p:cNvSpPr>
            <p:nvPr/>
          </p:nvSpPr>
          <p:spPr bwMode="auto">
            <a:xfrm>
              <a:off x="4176" y="1122"/>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2</a:t>
              </a:r>
              <a:endParaRPr kumimoji="1" lang="en-US" altLang="zh-CN" sz="2800" b="1">
                <a:solidFill>
                  <a:srgbClr val="009900"/>
                </a:solidFill>
                <a:ea typeface="宋体" panose="02010600030101010101" pitchFamily="2" charset="-122"/>
              </a:endParaRPr>
            </a:p>
          </p:txBody>
        </p:sp>
        <p:sp>
          <p:nvSpPr>
            <p:cNvPr id="350288" name="Text Box 80">
              <a:extLst>
                <a:ext uri="{FF2B5EF4-FFF2-40B4-BE49-F238E27FC236}">
                  <a16:creationId xmlns:a16="http://schemas.microsoft.com/office/drawing/2014/main" id="{DE39D0EC-B3BF-4603-90C9-5D9B72736F8D}"/>
                </a:ext>
              </a:extLst>
            </p:cNvPr>
            <p:cNvSpPr txBox="1">
              <a:spLocks noChangeArrowheads="1"/>
            </p:cNvSpPr>
            <p:nvPr/>
          </p:nvSpPr>
          <p:spPr bwMode="auto">
            <a:xfrm>
              <a:off x="4944" y="1123"/>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3</a:t>
              </a:r>
              <a:endParaRPr kumimoji="1" lang="en-US" altLang="zh-CN" sz="2800" b="1">
                <a:solidFill>
                  <a:srgbClr val="009900"/>
                </a:solidFill>
                <a:ea typeface="宋体" panose="02010600030101010101" pitchFamily="2" charset="-122"/>
              </a:endParaRPr>
            </a:p>
          </p:txBody>
        </p:sp>
        <p:sp>
          <p:nvSpPr>
            <p:cNvPr id="350289" name="Text Box 81">
              <a:extLst>
                <a:ext uri="{FF2B5EF4-FFF2-40B4-BE49-F238E27FC236}">
                  <a16:creationId xmlns:a16="http://schemas.microsoft.com/office/drawing/2014/main" id="{9E36AF2E-539A-432F-93B0-428A1C4C30BB}"/>
                </a:ext>
              </a:extLst>
            </p:cNvPr>
            <p:cNvSpPr txBox="1">
              <a:spLocks noChangeArrowheads="1"/>
            </p:cNvSpPr>
            <p:nvPr/>
          </p:nvSpPr>
          <p:spPr bwMode="auto">
            <a:xfrm>
              <a:off x="5188" y="1987"/>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4</a:t>
              </a:r>
              <a:endParaRPr kumimoji="1" lang="en-US" altLang="zh-CN" sz="2800" b="1">
                <a:solidFill>
                  <a:srgbClr val="009900"/>
                </a:solidFill>
                <a:ea typeface="宋体" panose="02010600030101010101" pitchFamily="2" charset="-122"/>
              </a:endParaRPr>
            </a:p>
          </p:txBody>
        </p:sp>
        <p:sp>
          <p:nvSpPr>
            <p:cNvPr id="350290" name="Text Box 82">
              <a:extLst>
                <a:ext uri="{FF2B5EF4-FFF2-40B4-BE49-F238E27FC236}">
                  <a16:creationId xmlns:a16="http://schemas.microsoft.com/office/drawing/2014/main" id="{D7785F2F-7555-445E-9C97-895BEA3FA93C}"/>
                </a:ext>
              </a:extLst>
            </p:cNvPr>
            <p:cNvSpPr txBox="1">
              <a:spLocks noChangeArrowheads="1"/>
            </p:cNvSpPr>
            <p:nvPr/>
          </p:nvSpPr>
          <p:spPr bwMode="auto">
            <a:xfrm>
              <a:off x="4420" y="1987"/>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5</a:t>
              </a:r>
              <a:endParaRPr kumimoji="1" lang="en-US" altLang="zh-CN" sz="2800" b="1">
                <a:solidFill>
                  <a:srgbClr val="009900"/>
                </a:solidFill>
                <a:ea typeface="宋体" panose="02010600030101010101" pitchFamily="2" charset="-122"/>
              </a:endParaRPr>
            </a:p>
          </p:txBody>
        </p:sp>
        <p:sp>
          <p:nvSpPr>
            <p:cNvPr id="350291" name="Text Box 83">
              <a:extLst>
                <a:ext uri="{FF2B5EF4-FFF2-40B4-BE49-F238E27FC236}">
                  <a16:creationId xmlns:a16="http://schemas.microsoft.com/office/drawing/2014/main" id="{696A00BF-B36D-4DB0-B488-99352597E32D}"/>
                </a:ext>
              </a:extLst>
            </p:cNvPr>
            <p:cNvSpPr txBox="1">
              <a:spLocks noChangeArrowheads="1"/>
            </p:cNvSpPr>
            <p:nvPr/>
          </p:nvSpPr>
          <p:spPr bwMode="auto">
            <a:xfrm>
              <a:off x="3168" y="2640"/>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6</a:t>
              </a:r>
              <a:endParaRPr kumimoji="1" lang="en-US" altLang="zh-CN" sz="2800" b="1">
                <a:solidFill>
                  <a:srgbClr val="009900"/>
                </a:solidFill>
                <a:ea typeface="宋体" panose="02010600030101010101" pitchFamily="2" charset="-122"/>
              </a:endParaRPr>
            </a:p>
          </p:txBody>
        </p:sp>
        <p:sp>
          <p:nvSpPr>
            <p:cNvPr id="350292" name="Text Box 84">
              <a:extLst>
                <a:ext uri="{FF2B5EF4-FFF2-40B4-BE49-F238E27FC236}">
                  <a16:creationId xmlns:a16="http://schemas.microsoft.com/office/drawing/2014/main" id="{33C3591E-2F93-4BD6-AFFE-BD1621878BD0}"/>
                </a:ext>
              </a:extLst>
            </p:cNvPr>
            <p:cNvSpPr txBox="1">
              <a:spLocks noChangeArrowheads="1"/>
            </p:cNvSpPr>
            <p:nvPr/>
          </p:nvSpPr>
          <p:spPr bwMode="auto">
            <a:xfrm>
              <a:off x="3172" y="1968"/>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7</a:t>
              </a:r>
              <a:endParaRPr kumimoji="1" lang="en-US" altLang="zh-CN" sz="2800" b="1">
                <a:solidFill>
                  <a:srgbClr val="009900"/>
                </a:solidFill>
                <a:ea typeface="宋体" panose="02010600030101010101" pitchFamily="2" charset="-122"/>
              </a:endParaRPr>
            </a:p>
          </p:txBody>
        </p:sp>
        <p:sp>
          <p:nvSpPr>
            <p:cNvPr id="350293" name="Text Box 85">
              <a:extLst>
                <a:ext uri="{FF2B5EF4-FFF2-40B4-BE49-F238E27FC236}">
                  <a16:creationId xmlns:a16="http://schemas.microsoft.com/office/drawing/2014/main" id="{67205E8D-9BED-4236-8675-6D6CCC5A198A}"/>
                </a:ext>
              </a:extLst>
            </p:cNvPr>
            <p:cNvSpPr txBox="1">
              <a:spLocks noChangeArrowheads="1"/>
            </p:cNvSpPr>
            <p:nvPr/>
          </p:nvSpPr>
          <p:spPr bwMode="auto">
            <a:xfrm>
              <a:off x="4128" y="2947"/>
              <a:ext cx="244"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8</a:t>
              </a:r>
              <a:endParaRPr kumimoji="1" lang="en-US" altLang="zh-CN" sz="2800" b="1">
                <a:solidFill>
                  <a:srgbClr val="009900"/>
                </a:solidFill>
                <a:ea typeface="宋体" panose="02010600030101010101" pitchFamily="2" charset="-122"/>
              </a:endParaRPr>
            </a:p>
          </p:txBody>
        </p:sp>
        <p:sp>
          <p:nvSpPr>
            <p:cNvPr id="350294" name="Text Box 86">
              <a:extLst>
                <a:ext uri="{FF2B5EF4-FFF2-40B4-BE49-F238E27FC236}">
                  <a16:creationId xmlns:a16="http://schemas.microsoft.com/office/drawing/2014/main" id="{EBB5E4CF-0E08-4A60-83FE-14289993F561}"/>
                </a:ext>
              </a:extLst>
            </p:cNvPr>
            <p:cNvSpPr txBox="1">
              <a:spLocks noChangeArrowheads="1"/>
            </p:cNvSpPr>
            <p:nvPr/>
          </p:nvSpPr>
          <p:spPr bwMode="auto">
            <a:xfrm>
              <a:off x="4900" y="2947"/>
              <a:ext cx="244"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9</a:t>
              </a:r>
              <a:endParaRPr kumimoji="1" lang="en-US" altLang="zh-CN" sz="2800" b="1">
                <a:solidFill>
                  <a:srgbClr val="009900"/>
                </a:solidFill>
                <a:ea typeface="宋体" panose="02010600030101010101" pitchFamily="2" charset="-122"/>
              </a:endParaRPr>
            </a:p>
          </p:txBody>
        </p:sp>
      </p:grpSp>
      <p:sp>
        <p:nvSpPr>
          <p:cNvPr id="350295" name="Text Box 87">
            <a:extLst>
              <a:ext uri="{FF2B5EF4-FFF2-40B4-BE49-F238E27FC236}">
                <a16:creationId xmlns:a16="http://schemas.microsoft.com/office/drawing/2014/main" id="{62A911AD-1F95-4C71-B55E-8211B33D6F99}"/>
              </a:ext>
            </a:extLst>
          </p:cNvPr>
          <p:cNvSpPr txBox="1">
            <a:spLocks noChangeArrowheads="1"/>
          </p:cNvSpPr>
          <p:nvPr/>
        </p:nvSpPr>
        <p:spPr bwMode="auto">
          <a:xfrm>
            <a:off x="2193925" y="5226050"/>
            <a:ext cx="996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200">
                <a:ea typeface="隶书" panose="02010509060101010101" pitchFamily="49" charset="-122"/>
              </a:rPr>
              <a:t>前进</a:t>
            </a:r>
            <a:endParaRPr kumimoji="1" lang="zh-CN" altLang="en-US" sz="2400">
              <a:ea typeface="宋体" panose="02010600030101010101" pitchFamily="2" charset="-122"/>
            </a:endParaRPr>
          </a:p>
        </p:txBody>
      </p:sp>
      <p:sp>
        <p:nvSpPr>
          <p:cNvPr id="350296" name="Line 88">
            <a:extLst>
              <a:ext uri="{FF2B5EF4-FFF2-40B4-BE49-F238E27FC236}">
                <a16:creationId xmlns:a16="http://schemas.microsoft.com/office/drawing/2014/main" id="{1FEB3B0D-B775-43F3-B9CD-864D6DFD1582}"/>
              </a:ext>
            </a:extLst>
          </p:cNvPr>
          <p:cNvSpPr>
            <a:spLocks noChangeShapeType="1"/>
          </p:cNvSpPr>
          <p:nvPr/>
        </p:nvSpPr>
        <p:spPr bwMode="auto">
          <a:xfrm>
            <a:off x="3276600" y="5576888"/>
            <a:ext cx="914400"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97" name="Text Box 89">
            <a:extLst>
              <a:ext uri="{FF2B5EF4-FFF2-40B4-BE49-F238E27FC236}">
                <a16:creationId xmlns:a16="http://schemas.microsoft.com/office/drawing/2014/main" id="{2ACC7980-1CA7-4219-A68D-399C8CEC4C19}"/>
              </a:ext>
            </a:extLst>
          </p:cNvPr>
          <p:cNvSpPr txBox="1">
            <a:spLocks noChangeArrowheads="1"/>
          </p:cNvSpPr>
          <p:nvPr/>
        </p:nvSpPr>
        <p:spPr bwMode="auto">
          <a:xfrm>
            <a:off x="4572000" y="5226050"/>
            <a:ext cx="996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200">
                <a:solidFill>
                  <a:srgbClr val="009900"/>
                </a:solidFill>
                <a:ea typeface="隶书" panose="02010509060101010101" pitchFamily="49" charset="-122"/>
              </a:rPr>
              <a:t>回退</a:t>
            </a:r>
            <a:endParaRPr kumimoji="1" lang="zh-CN" altLang="en-US" sz="2400">
              <a:ea typeface="宋体" panose="02010600030101010101" pitchFamily="2" charset="-122"/>
            </a:endParaRPr>
          </a:p>
        </p:txBody>
      </p:sp>
      <p:sp>
        <p:nvSpPr>
          <p:cNvPr id="350298" name="Line 90">
            <a:extLst>
              <a:ext uri="{FF2B5EF4-FFF2-40B4-BE49-F238E27FC236}">
                <a16:creationId xmlns:a16="http://schemas.microsoft.com/office/drawing/2014/main" id="{CD0E29EA-6DAB-4580-A2B0-F327DED6346D}"/>
              </a:ext>
            </a:extLst>
          </p:cNvPr>
          <p:cNvSpPr>
            <a:spLocks noChangeShapeType="1"/>
          </p:cNvSpPr>
          <p:nvPr/>
        </p:nvSpPr>
        <p:spPr bwMode="auto">
          <a:xfrm>
            <a:off x="5616575" y="5589588"/>
            <a:ext cx="914400" cy="0"/>
          </a:xfrm>
          <a:prstGeom prst="line">
            <a:avLst/>
          </a:prstGeom>
          <a:noFill/>
          <a:ln w="28575">
            <a:solidFill>
              <a:srgbClr val="009900"/>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99" name="Text Box 91">
            <a:extLst>
              <a:ext uri="{FF2B5EF4-FFF2-40B4-BE49-F238E27FC236}">
                <a16:creationId xmlns:a16="http://schemas.microsoft.com/office/drawing/2014/main" id="{1AFBE1AA-297F-4529-8A5E-526D1126393D}"/>
              </a:ext>
            </a:extLst>
          </p:cNvPr>
          <p:cNvSpPr txBox="1">
            <a:spLocks noChangeArrowheads="1"/>
          </p:cNvSpPr>
          <p:nvPr/>
        </p:nvSpPr>
        <p:spPr bwMode="auto">
          <a:xfrm>
            <a:off x="736600" y="5792788"/>
            <a:ext cx="75422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000" b="1"/>
              <a:t>深度优先搜索过程                 深度优先生成树</a:t>
            </a:r>
            <a:endParaRPr kumimoji="1" lang="zh-CN" altLang="en-US" sz="3000">
              <a:ea typeface="宋体" panose="02010600030101010101" pitchFamily="2" charset="-122"/>
            </a:endParaRPr>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62323DA7-63D4-4F29-B0E1-D207925178C7}"/>
              </a:ext>
            </a:extLst>
          </p:cNvPr>
          <p:cNvSpPr>
            <a:spLocks noGrp="1"/>
          </p:cNvSpPr>
          <p:nvPr>
            <p:ph type="sldNum" sz="quarter" idx="11"/>
          </p:nvPr>
        </p:nvSpPr>
        <p:spPr/>
        <p:txBody>
          <a:bodyPr/>
          <a:lstStyle/>
          <a:p>
            <a:r>
              <a:rPr lang="en-US" altLang="zh-CN"/>
              <a:t>146-</a:t>
            </a:r>
            <a:fld id="{6476DCB5-266D-4108-8F28-384F09D61ED1}" type="slidenum">
              <a:rPr lang="en-US" altLang="zh-CN"/>
              <a:pPr/>
              <a:t>47</a:t>
            </a:fld>
            <a:endParaRPr lang="en-US" altLang="zh-CN"/>
          </a:p>
        </p:txBody>
      </p:sp>
      <p:sp>
        <p:nvSpPr>
          <p:cNvPr id="351234" name="Rectangle 2">
            <a:extLst>
              <a:ext uri="{FF2B5EF4-FFF2-40B4-BE49-F238E27FC236}">
                <a16:creationId xmlns:a16="http://schemas.microsoft.com/office/drawing/2014/main" id="{44148047-C3B0-4E57-8D06-5B5423C3BCA6}"/>
              </a:ext>
            </a:extLst>
          </p:cNvPr>
          <p:cNvSpPr>
            <a:spLocks noGrp="1" noChangeArrowheads="1"/>
          </p:cNvSpPr>
          <p:nvPr>
            <p:ph type="body" idx="1"/>
          </p:nvPr>
        </p:nvSpPr>
        <p:spPr>
          <a:xfrm>
            <a:off x="457200" y="728663"/>
            <a:ext cx="8305800" cy="6096000"/>
          </a:xfrm>
        </p:spPr>
        <p:txBody>
          <a:bodyPr/>
          <a:lstStyle/>
          <a:p>
            <a:pPr>
              <a:lnSpc>
                <a:spcPct val="105000"/>
              </a:lnSpc>
              <a:buClr>
                <a:srgbClr val="800080"/>
              </a:buClr>
              <a:buSzPct val="50000"/>
            </a:pPr>
            <a:r>
              <a:rPr lang="en-US" altLang="zh-CN" sz="3000" b="1">
                <a:solidFill>
                  <a:srgbClr val="0000FF"/>
                </a:solidFill>
                <a:latin typeface="Times New Roman" panose="02020603050405020304" pitchFamily="18" charset="0"/>
                <a:ea typeface="仿宋_GB2312" pitchFamily="49" charset="-122"/>
              </a:rPr>
              <a:t>DFS</a:t>
            </a:r>
            <a:r>
              <a:rPr lang="en-US" altLang="zh-CN" sz="3000" b="1" i="1">
                <a:solidFill>
                  <a:srgbClr val="00990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在访问图中某一</a:t>
            </a:r>
            <a:r>
              <a:rPr lang="zh-CN" altLang="en-US" sz="3000" b="1">
                <a:solidFill>
                  <a:schemeClr val="tx2"/>
                </a:solidFill>
                <a:latin typeface="Times New Roman" panose="02020603050405020304" pitchFamily="18" charset="0"/>
                <a:ea typeface="仿宋_GB2312" pitchFamily="49" charset="-122"/>
              </a:rPr>
              <a:t>起始顶点 </a:t>
            </a:r>
            <a:r>
              <a:rPr lang="en-US" altLang="zh-CN" sz="3000" b="1" i="1">
                <a:solidFill>
                  <a:schemeClr val="tx2"/>
                </a:solidFill>
                <a:latin typeface="Times New Roman" panose="02020603050405020304" pitchFamily="18" charset="0"/>
                <a:ea typeface="仿宋_GB2312" pitchFamily="49" charset="-122"/>
              </a:rPr>
              <a:t>v</a:t>
            </a:r>
            <a:r>
              <a:rPr lang="en-US" altLang="zh-CN" sz="3000" b="1" i="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后</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由</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出发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访问它的任一</a:t>
            </a:r>
            <a:r>
              <a:rPr lang="zh-CN" altLang="en-US" sz="3000" b="1">
                <a:solidFill>
                  <a:schemeClr val="tx2"/>
                </a:solidFill>
                <a:latin typeface="Times New Roman" panose="02020603050405020304" pitchFamily="18" charset="0"/>
                <a:ea typeface="仿宋_GB2312" pitchFamily="49" charset="-122"/>
              </a:rPr>
              <a:t>邻接顶点</a:t>
            </a:r>
            <a:r>
              <a:rPr lang="zh-CN" altLang="en-US"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w</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再从 </a:t>
            </a:r>
            <a:r>
              <a:rPr lang="en-US" altLang="zh-CN" sz="3000" b="1" i="1">
                <a:solidFill>
                  <a:schemeClr val="tx2"/>
                </a:solidFill>
                <a:latin typeface="Times New Roman" panose="02020603050405020304" pitchFamily="18" charset="0"/>
                <a:ea typeface="仿宋_GB2312" pitchFamily="49" charset="-122"/>
              </a:rPr>
              <a:t>w</a:t>
            </a:r>
            <a:r>
              <a:rPr lang="en-US" altLang="zh-CN" sz="3000" b="1" baseline="-25000">
                <a:solidFill>
                  <a:schemeClr val="tx2"/>
                </a:solidFill>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出发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访问</a:t>
            </a:r>
            <a:r>
              <a:rPr lang="zh-CN" altLang="en-US" sz="3000" b="1">
                <a:solidFill>
                  <a:schemeClr val="tx2"/>
                </a:solidFill>
                <a:latin typeface="Times New Roman" panose="02020603050405020304" pitchFamily="18" charset="0"/>
                <a:ea typeface="仿宋_GB2312" pitchFamily="49" charset="-122"/>
              </a:rPr>
              <a:t>与 </a:t>
            </a:r>
            <a:r>
              <a:rPr lang="en-US" altLang="zh-CN" sz="3000" b="1" i="1">
                <a:solidFill>
                  <a:schemeClr val="tx2"/>
                </a:solidFill>
                <a:latin typeface="Times New Roman" panose="02020603050405020304" pitchFamily="18" charset="0"/>
                <a:ea typeface="仿宋_GB2312" pitchFamily="49" charset="-122"/>
              </a:rPr>
              <a:t>w</a:t>
            </a:r>
            <a:r>
              <a:rPr lang="en-US" altLang="zh-CN" sz="3000" b="1" baseline="-25000">
                <a:solidFill>
                  <a:schemeClr val="tx2"/>
                </a:solidFill>
                <a:latin typeface="Times New Roman" panose="02020603050405020304" pitchFamily="18" charset="0"/>
                <a:ea typeface="仿宋_GB2312" pitchFamily="49" charset="-122"/>
              </a:rPr>
              <a:t>1</a:t>
            </a:r>
            <a:r>
              <a:rPr lang="zh-CN" altLang="en-US" sz="3000" b="1">
                <a:solidFill>
                  <a:schemeClr val="tx2"/>
                </a:solidFill>
                <a:latin typeface="Times New Roman" panose="02020603050405020304" pitchFamily="18" charset="0"/>
                <a:ea typeface="仿宋_GB2312" pitchFamily="49" charset="-122"/>
              </a:rPr>
              <a:t>邻</a:t>
            </a:r>
            <a:r>
              <a:rPr lang="zh-CN" altLang="en-US"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接</a:t>
            </a:r>
            <a:r>
              <a:rPr lang="zh-CN" altLang="en-US" sz="3000" b="1">
                <a:latin typeface="Times New Roman" panose="02020603050405020304" pitchFamily="18" charset="0"/>
                <a:ea typeface="仿宋_GB2312" pitchFamily="49" charset="-122"/>
              </a:rPr>
              <a:t>但还</a:t>
            </a:r>
            <a:r>
              <a:rPr lang="zh-CN" altLang="en-US" sz="3000" b="1">
                <a:solidFill>
                  <a:schemeClr val="tx2"/>
                </a:solidFill>
                <a:latin typeface="Times New Roman" panose="02020603050405020304" pitchFamily="18" charset="0"/>
                <a:ea typeface="仿宋_GB2312" pitchFamily="49" charset="-122"/>
              </a:rPr>
              <a:t>没有访问过的顶点 </a:t>
            </a:r>
            <a:r>
              <a:rPr lang="en-US" altLang="zh-CN" sz="3000" b="1" i="1">
                <a:solidFill>
                  <a:schemeClr val="tx2"/>
                </a:solidFill>
                <a:latin typeface="Times New Roman" panose="02020603050405020304" pitchFamily="18" charset="0"/>
                <a:ea typeface="仿宋_GB2312" pitchFamily="49" charset="-122"/>
              </a:rPr>
              <a:t>w</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然后再从 </a:t>
            </a:r>
            <a:r>
              <a:rPr lang="en-US" altLang="zh-CN" sz="3000" b="1" i="1">
                <a:solidFill>
                  <a:schemeClr val="tx2"/>
                </a:solidFill>
                <a:latin typeface="Times New Roman" panose="02020603050405020304" pitchFamily="18" charset="0"/>
                <a:ea typeface="仿宋_GB2312" pitchFamily="49" charset="-122"/>
              </a:rPr>
              <a:t>w</a:t>
            </a:r>
            <a:r>
              <a:rPr lang="en-US" altLang="zh-CN" sz="3000" b="1" baseline="-25000">
                <a:solidFill>
                  <a:schemeClr val="tx2"/>
                </a:solidFill>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出发</a:t>
            </a:r>
            <a:r>
              <a:rPr lang="en-US" altLang="zh-CN"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进行类似的访问</a:t>
            </a:r>
            <a:r>
              <a:rPr lang="en-US" altLang="zh-CN" sz="3000" b="1">
                <a:latin typeface="Times New Roman" panose="02020603050405020304" pitchFamily="18" charset="0"/>
                <a:ea typeface="仿宋_GB2312" pitchFamily="49" charset="-122"/>
              </a:rPr>
              <a:t>, … </a:t>
            </a:r>
            <a:r>
              <a:rPr lang="zh-CN" altLang="en-US" sz="3000" b="1">
                <a:latin typeface="Times New Roman" panose="02020603050405020304" pitchFamily="18" charset="0"/>
                <a:ea typeface="仿宋_GB2312" pitchFamily="49" charset="-122"/>
              </a:rPr>
              <a:t>如此进行下去</a:t>
            </a:r>
            <a:r>
              <a:rPr lang="en-US" altLang="zh-CN" sz="3000" b="1">
                <a:latin typeface="Times New Roman" panose="02020603050405020304" pitchFamily="18" charset="0"/>
                <a:ea typeface="仿宋_GB2312" pitchFamily="49" charset="-122"/>
              </a:rPr>
              <a:t>,  </a:t>
            </a:r>
            <a:r>
              <a:rPr lang="zh-CN" altLang="en-US" sz="3000" b="1">
                <a:solidFill>
                  <a:srgbClr val="003300"/>
                </a:solidFill>
                <a:latin typeface="Times New Roman" panose="02020603050405020304" pitchFamily="18" charset="0"/>
                <a:ea typeface="仿宋_GB2312" pitchFamily="49" charset="-122"/>
              </a:rPr>
              <a:t>直至到达所有的邻接顶点都被访问过的顶点 </a:t>
            </a:r>
            <a:r>
              <a:rPr lang="en-US" altLang="zh-CN" sz="3000" b="1" i="1">
                <a:solidFill>
                  <a:srgbClr val="003300"/>
                </a:solidFill>
                <a:latin typeface="Times New Roman" panose="02020603050405020304" pitchFamily="18" charset="0"/>
                <a:ea typeface="仿宋_GB2312" pitchFamily="49" charset="-122"/>
              </a:rPr>
              <a:t>u </a:t>
            </a:r>
            <a:r>
              <a:rPr lang="zh-CN" altLang="en-US" sz="3000" b="1">
                <a:solidFill>
                  <a:srgbClr val="003300"/>
                </a:solidFill>
                <a:latin typeface="Times New Roman" panose="02020603050405020304" pitchFamily="18" charset="0"/>
                <a:ea typeface="仿宋_GB2312" pitchFamily="49" charset="-122"/>
              </a:rPr>
              <a:t>为止。</a:t>
            </a:r>
            <a:r>
              <a:rPr lang="zh-CN" altLang="en-US" sz="3000" b="1">
                <a:latin typeface="Times New Roman" panose="02020603050405020304" pitchFamily="18" charset="0"/>
                <a:ea typeface="仿宋_GB2312" pitchFamily="49" charset="-122"/>
              </a:rPr>
              <a:t>接着</a:t>
            </a:r>
            <a:r>
              <a:rPr lang="en-US" altLang="zh-CN" sz="3000" b="1">
                <a:latin typeface="Times New Roman" panose="02020603050405020304" pitchFamily="18" charset="0"/>
                <a:ea typeface="仿宋_GB2312" pitchFamily="49" charset="-122"/>
              </a:rPr>
              <a:t>,  </a:t>
            </a:r>
            <a:r>
              <a:rPr lang="zh-CN" altLang="en-US" sz="3000" b="1">
                <a:solidFill>
                  <a:srgbClr val="003300"/>
                </a:solidFill>
                <a:latin typeface="Times New Roman" panose="02020603050405020304" pitchFamily="18" charset="0"/>
                <a:ea typeface="仿宋_GB2312" pitchFamily="49" charset="-122"/>
              </a:rPr>
              <a:t>退回一步</a:t>
            </a:r>
            <a:r>
              <a:rPr lang="en-US" altLang="zh-CN" sz="3000" b="1">
                <a:solidFill>
                  <a:srgbClr val="003300"/>
                </a:solidFill>
                <a:latin typeface="Times New Roman" panose="02020603050405020304" pitchFamily="18" charset="0"/>
                <a:ea typeface="仿宋_GB2312" pitchFamily="49" charset="-122"/>
              </a:rPr>
              <a:t>,  </a:t>
            </a:r>
            <a:r>
              <a:rPr lang="zh-CN" altLang="en-US" sz="3000" b="1">
                <a:solidFill>
                  <a:srgbClr val="003300"/>
                </a:solidFill>
                <a:latin typeface="Times New Roman" panose="02020603050405020304" pitchFamily="18" charset="0"/>
                <a:ea typeface="仿宋_GB2312" pitchFamily="49" charset="-122"/>
              </a:rPr>
              <a:t>退到前一次刚访问过的顶点</a:t>
            </a:r>
            <a:r>
              <a:rPr lang="en-US" altLang="zh-CN" sz="3000" b="1">
                <a:solidFill>
                  <a:srgbClr val="003300"/>
                </a:solidFill>
                <a:latin typeface="Times New Roman" panose="02020603050405020304" pitchFamily="18" charset="0"/>
                <a:ea typeface="仿宋_GB2312" pitchFamily="49" charset="-122"/>
              </a:rPr>
              <a:t>,  </a:t>
            </a:r>
            <a:r>
              <a:rPr lang="zh-CN" altLang="en-US" sz="3000" b="1">
                <a:solidFill>
                  <a:srgbClr val="003300"/>
                </a:solidFill>
                <a:latin typeface="Times New Roman" panose="02020603050405020304" pitchFamily="18" charset="0"/>
                <a:ea typeface="仿宋_GB2312" pitchFamily="49" charset="-122"/>
              </a:rPr>
              <a:t>看是否还有其它没有被访问的邻接顶点。</a:t>
            </a:r>
            <a:r>
              <a:rPr lang="zh-CN" altLang="en-US" sz="3000" b="1">
                <a:latin typeface="Times New Roman" panose="02020603050405020304" pitchFamily="18" charset="0"/>
                <a:ea typeface="仿宋_GB2312" pitchFamily="49" charset="-122"/>
              </a:rPr>
              <a:t>如果有</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则访问此顶点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之后再从此顶点出发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进行与前述类似的访问</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如果没有</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就再退回一步进行搜索。重复上述过程</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直到连通图中所有顶点都被访问过为止。</a:t>
            </a:r>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BAE4C7C-2EF4-48FC-996A-66F8558A47EA}"/>
              </a:ext>
            </a:extLst>
          </p:cNvPr>
          <p:cNvSpPr>
            <a:spLocks noGrp="1"/>
          </p:cNvSpPr>
          <p:nvPr>
            <p:ph type="sldNum" sz="quarter" idx="11"/>
          </p:nvPr>
        </p:nvSpPr>
        <p:spPr/>
        <p:txBody>
          <a:bodyPr/>
          <a:lstStyle/>
          <a:p>
            <a:r>
              <a:rPr lang="en-US" altLang="zh-CN"/>
              <a:t>146-</a:t>
            </a:r>
            <a:fld id="{63F33542-FB70-44E6-8E11-2C2E634DA804}" type="slidenum">
              <a:rPr lang="en-US" altLang="zh-CN"/>
              <a:pPr/>
              <a:t>48</a:t>
            </a:fld>
            <a:endParaRPr lang="en-US" altLang="zh-CN"/>
          </a:p>
        </p:txBody>
      </p:sp>
      <p:sp>
        <p:nvSpPr>
          <p:cNvPr id="352259" name="Rectangle 3">
            <a:extLst>
              <a:ext uri="{FF2B5EF4-FFF2-40B4-BE49-F238E27FC236}">
                <a16:creationId xmlns:a16="http://schemas.microsoft.com/office/drawing/2014/main" id="{C76E51B3-F335-4B73-B1A3-8D4A44C38098}"/>
              </a:ext>
            </a:extLst>
          </p:cNvPr>
          <p:cNvSpPr>
            <a:spLocks noGrp="1" noChangeArrowheads="1"/>
          </p:cNvSpPr>
          <p:nvPr>
            <p:ph type="title"/>
          </p:nvPr>
        </p:nvSpPr>
        <p:spPr>
          <a:xfrm>
            <a:off x="468313" y="476250"/>
            <a:ext cx="8229600" cy="900113"/>
          </a:xfrm>
        </p:spPr>
        <p:txBody>
          <a:bodyPr/>
          <a:lstStyle/>
          <a:p>
            <a:pPr algn="ctr"/>
            <a:r>
              <a:rPr kumimoji="1" lang="zh-CN" altLang="en-US" sz="4000" b="1">
                <a:solidFill>
                  <a:schemeClr val="tx2"/>
                </a:solidFill>
                <a:ea typeface="华文新魏" panose="02010800040101010101" pitchFamily="2" charset="-122"/>
              </a:rPr>
              <a:t>图的深度优先搜索算法</a:t>
            </a:r>
          </a:p>
        </p:txBody>
      </p:sp>
      <p:sp>
        <p:nvSpPr>
          <p:cNvPr id="352260" name="Rectangle 4">
            <a:extLst>
              <a:ext uri="{FF2B5EF4-FFF2-40B4-BE49-F238E27FC236}">
                <a16:creationId xmlns:a16="http://schemas.microsoft.com/office/drawing/2014/main" id="{C8A2B263-95CE-4083-9028-665D7D45209E}"/>
              </a:ext>
            </a:extLst>
          </p:cNvPr>
          <p:cNvSpPr>
            <a:spLocks noGrp="1" noChangeArrowheads="1"/>
          </p:cNvSpPr>
          <p:nvPr>
            <p:ph type="body" idx="1"/>
          </p:nvPr>
        </p:nvSpPr>
        <p:spPr>
          <a:xfrm>
            <a:off x="539750" y="1304925"/>
            <a:ext cx="8229600" cy="507682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DFS (Graph</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G</a:t>
            </a:r>
            <a:r>
              <a:rPr lang="en-US" altLang="zh-CN" sz="2800" b="1">
                <a:latin typeface="Times New Roman" panose="02020603050405020304" pitchFamily="18" charset="0"/>
                <a:ea typeface="隶书" panose="02010509060101010101" pitchFamily="49" charset="-122"/>
              </a:rPr>
              <a:t>, 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从顶点</a:t>
            </a:r>
            <a:r>
              <a:rPr lang="en-US" altLang="zh-CN" sz="2800">
                <a:solidFill>
                  <a:schemeClr val="tx2"/>
                </a:solidFill>
                <a:latin typeface="Times New Roman" panose="02020603050405020304" pitchFamily="18" charset="0"/>
                <a:ea typeface="隶书" panose="02010509060101010101" pitchFamily="49" charset="-122"/>
              </a:rPr>
              <a:t>v</a:t>
            </a:r>
            <a:r>
              <a:rPr lang="zh-CN" altLang="en-US" sz="2800">
                <a:solidFill>
                  <a:schemeClr val="tx2"/>
                </a:solidFill>
                <a:latin typeface="Times New Roman" panose="02020603050405020304" pitchFamily="18" charset="0"/>
                <a:ea typeface="隶书" panose="02010509060101010101" pitchFamily="49" charset="-122"/>
              </a:rPr>
              <a:t>出发对图</a:t>
            </a:r>
            <a:r>
              <a:rPr lang="en-US" altLang="zh-CN" sz="2800" b="1">
                <a:solidFill>
                  <a:schemeClr val="tx2"/>
                </a:solidFill>
                <a:latin typeface="Times New Roman" panose="02020603050405020304" pitchFamily="18" charset="0"/>
                <a:ea typeface="隶书" panose="02010509060101010101" pitchFamily="49" charset="-122"/>
              </a:rPr>
              <a:t>G</a:t>
            </a:r>
            <a:r>
              <a:rPr lang="zh-CN" altLang="en-US" sz="2800">
                <a:solidFill>
                  <a:schemeClr val="tx2"/>
                </a:solidFill>
                <a:latin typeface="Times New Roman" panose="02020603050405020304" pitchFamily="18" charset="0"/>
                <a:ea typeface="隶书" panose="02010509060101010101" pitchFamily="49" charset="-122"/>
              </a:rPr>
              <a:t>进行深度优先遍历的主过程</a:t>
            </a:r>
            <a:endParaRPr lang="zh-CN" altLang="en-US"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loc</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 = G.NumberOfVertices()</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顶点个数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visited =</a:t>
            </a:r>
            <a:r>
              <a:rPr lang="en-US" altLang="zh-CN" sz="2800" b="1">
                <a:latin typeface="Times New Roman" panose="02020603050405020304" pitchFamily="18" charset="0"/>
                <a:ea typeface="隶书" panose="02010509060101010101" pitchFamily="49" charset="-122"/>
              </a:rPr>
              <a:t> new bool</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创建辅助数组</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&lt;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visited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 false</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辅助数组</a:t>
            </a:r>
            <a:r>
              <a:rPr lang="en-US" altLang="zh-CN" sz="2800">
                <a:solidFill>
                  <a:schemeClr val="tx2"/>
                </a:solidFill>
                <a:latin typeface="Times New Roman" panose="02020603050405020304" pitchFamily="18" charset="0"/>
                <a:ea typeface="隶书" panose="02010509060101010101" pitchFamily="49" charset="-122"/>
              </a:rPr>
              <a:t>visited</a:t>
            </a:r>
            <a:r>
              <a:rPr lang="zh-CN" altLang="en-US" sz="2800">
                <a:solidFill>
                  <a:schemeClr val="tx2"/>
                </a:solidFill>
                <a:latin typeface="Times New Roman" panose="02020603050405020304" pitchFamily="18" charset="0"/>
                <a:ea typeface="隶书" panose="02010509060101010101" pitchFamily="49" charset="-122"/>
              </a:rPr>
              <a:t>初始化</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loc = G.getVertexPos(v)</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DFS (G</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loc</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visited)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从顶点</a:t>
            </a:r>
            <a:r>
              <a:rPr lang="en-US" altLang="zh-CN" sz="2800" b="1">
                <a:solidFill>
                  <a:schemeClr val="tx2"/>
                </a:solidFill>
                <a:latin typeface="Times New Roman" panose="02020603050405020304" pitchFamily="18" charset="0"/>
                <a:ea typeface="隶书" panose="02010509060101010101" pitchFamily="49" charset="-122"/>
              </a:rPr>
              <a:t>0</a:t>
            </a:r>
            <a:r>
              <a:rPr lang="zh-CN" altLang="en-US" sz="2800">
                <a:solidFill>
                  <a:schemeClr val="tx2"/>
                </a:solidFill>
                <a:latin typeface="Times New Roman" panose="02020603050405020304" pitchFamily="18" charset="0"/>
                <a:ea typeface="隶书" panose="02010509060101010101" pitchFamily="49" charset="-122"/>
              </a:rPr>
              <a:t>开始深度优先搜索</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delete </a:t>
            </a:r>
            <a:r>
              <a:rPr lang="en-US" altLang="zh-CN" sz="2800">
                <a:latin typeface="Times New Roman" panose="02020603050405020304" pitchFamily="18" charset="0"/>
                <a:ea typeface="隶书" panose="02010509060101010101" pitchFamily="49" charset="-122"/>
              </a:rPr>
              <a:t>[] visited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释放</a:t>
            </a:r>
            <a:r>
              <a:rPr lang="en-US" altLang="zh-CN" sz="2800">
                <a:solidFill>
                  <a:schemeClr val="tx2"/>
                </a:solidFill>
                <a:latin typeface="Times New Roman" panose="02020603050405020304" pitchFamily="18" charset="0"/>
                <a:ea typeface="隶书" panose="02010509060101010101" pitchFamily="49" charset="-122"/>
              </a:rPr>
              <a:t>visited</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FBCB4C18-BF43-49E6-8707-20D649D863AE}"/>
              </a:ext>
            </a:extLst>
          </p:cNvPr>
          <p:cNvSpPr>
            <a:spLocks noGrp="1"/>
          </p:cNvSpPr>
          <p:nvPr>
            <p:ph type="sldNum" sz="quarter" idx="11"/>
          </p:nvPr>
        </p:nvSpPr>
        <p:spPr/>
        <p:txBody>
          <a:bodyPr/>
          <a:lstStyle/>
          <a:p>
            <a:r>
              <a:rPr lang="en-US" altLang="zh-CN"/>
              <a:t>146-</a:t>
            </a:r>
            <a:fld id="{FFC97F9C-0590-432A-B7A8-FE88F88FFD73}" type="slidenum">
              <a:rPr lang="en-US" altLang="zh-CN"/>
              <a:pPr/>
              <a:t>49</a:t>
            </a:fld>
            <a:endParaRPr lang="en-US" altLang="zh-CN"/>
          </a:p>
        </p:txBody>
      </p:sp>
      <p:sp>
        <p:nvSpPr>
          <p:cNvPr id="490499" name="Rectangle 3">
            <a:extLst>
              <a:ext uri="{FF2B5EF4-FFF2-40B4-BE49-F238E27FC236}">
                <a16:creationId xmlns:a16="http://schemas.microsoft.com/office/drawing/2014/main" id="{BD828EDF-DC67-4DE0-AAAF-9972DC71EA86}"/>
              </a:ext>
            </a:extLst>
          </p:cNvPr>
          <p:cNvSpPr>
            <a:spLocks noGrp="1" noChangeArrowheads="1"/>
          </p:cNvSpPr>
          <p:nvPr>
            <p:ph type="body" idx="1"/>
          </p:nvPr>
        </p:nvSpPr>
        <p:spPr>
          <a:xfrm>
            <a:off x="539750" y="728663"/>
            <a:ext cx="8424863" cy="5688012"/>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DFS (Graph</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G</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visited[])</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cout &lt;&lt; </a:t>
            </a:r>
            <a:r>
              <a:rPr lang="en-US" altLang="zh-CN" sz="2800">
                <a:latin typeface="Times New Roman" panose="02020603050405020304" pitchFamily="18" charset="0"/>
                <a:ea typeface="隶书" panose="02010509060101010101" pitchFamily="49" charset="-122"/>
              </a:rPr>
              <a:t>G.getValue(v)</a:t>
            </a:r>
            <a:r>
              <a:rPr lang="en-US" altLang="zh-CN" sz="2800" b="1">
                <a:latin typeface="Times New Roman" panose="02020603050405020304" pitchFamily="18" charset="0"/>
                <a:ea typeface="隶书" panose="02010509060101010101" pitchFamily="49" charset="-122"/>
              </a:rPr>
              <a:t> &lt;&lt; '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访问顶点</a:t>
            </a:r>
            <a:r>
              <a:rPr lang="en-US" altLang="zh-CN" sz="2800" b="1">
                <a:solidFill>
                  <a:schemeClr val="tx2"/>
                </a:solidFill>
                <a:latin typeface="Times New Roman" panose="02020603050405020304" pitchFamily="18" charset="0"/>
                <a:ea typeface="隶书" panose="02010509060101010101" pitchFamily="49" charset="-122"/>
              </a:rPr>
              <a:t>v</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visited[v] = true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作访问标记</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w = G.getFirstNeighbor (v)</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第一个邻接顶点</a:t>
            </a:r>
            <a:endParaRPr lang="zh-CN" altLang="en-US" sz="2800" b="1">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 </a:t>
            </a:r>
            <a:r>
              <a:rPr lang="en-US" altLang="zh-CN" sz="2800">
                <a:latin typeface="Times New Roman" panose="02020603050405020304" pitchFamily="18" charset="0"/>
                <a:ea typeface="隶书" panose="02010509060101010101" pitchFamily="49" charset="-122"/>
              </a:rPr>
              <a:t>(w</a:t>
            </a:r>
            <a:r>
              <a:rPr lang="en-US" altLang="zh-CN" sz="2800" b="1">
                <a:latin typeface="Times New Roman" panose="02020603050405020304" pitchFamily="18" charset="0"/>
                <a:ea typeface="隶书" panose="02010509060101010101" pitchFamily="49" charset="-122"/>
              </a:rPr>
              <a:t>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若邻接顶点</a:t>
            </a:r>
            <a:r>
              <a:rPr lang="en-US" altLang="zh-CN" sz="2800" b="1">
                <a:solidFill>
                  <a:schemeClr val="tx2"/>
                </a:solidFill>
                <a:latin typeface="Times New Roman" panose="02020603050405020304" pitchFamily="18" charset="0"/>
                <a:ea typeface="隶书" panose="02010509060101010101" pitchFamily="49" charset="-122"/>
              </a:rPr>
              <a:t>w</a:t>
            </a:r>
            <a:r>
              <a:rPr lang="zh-CN" altLang="en-US" sz="2800">
                <a:solidFill>
                  <a:schemeClr val="tx2"/>
                </a:solidFill>
                <a:latin typeface="Times New Roman" panose="02020603050405020304" pitchFamily="18" charset="0"/>
                <a:ea typeface="隶书" panose="02010509060101010101" pitchFamily="49" charset="-122"/>
              </a:rPr>
              <a:t>存在</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visited[w] ) DFS(G</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w</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visited)</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若</a:t>
            </a:r>
            <a:r>
              <a:rPr lang="en-US" altLang="zh-CN" sz="2800" b="1">
                <a:solidFill>
                  <a:schemeClr val="tx2"/>
                </a:solidFill>
                <a:latin typeface="Times New Roman" panose="02020603050405020304" pitchFamily="18" charset="0"/>
                <a:ea typeface="隶书" panose="02010509060101010101" pitchFamily="49" charset="-122"/>
              </a:rPr>
              <a:t>w</a:t>
            </a:r>
            <a:r>
              <a:rPr lang="zh-CN" altLang="en-US" sz="2800">
                <a:solidFill>
                  <a:schemeClr val="tx2"/>
                </a:solidFill>
                <a:latin typeface="Times New Roman" panose="02020603050405020304" pitchFamily="18" charset="0"/>
                <a:ea typeface="隶书" panose="02010509060101010101" pitchFamily="49" charset="-122"/>
              </a:rPr>
              <a:t>未访问过</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递归访问顶点</a:t>
            </a:r>
            <a:r>
              <a:rPr lang="en-US" altLang="zh-CN" sz="2800" b="1">
                <a:solidFill>
                  <a:schemeClr val="tx2"/>
                </a:solidFill>
                <a:latin typeface="Times New Roman" panose="02020603050405020304" pitchFamily="18" charset="0"/>
                <a:ea typeface="隶书" panose="02010509060101010101" pitchFamily="49" charset="-122"/>
              </a:rPr>
              <a:t>w</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w</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G.getNextNeighbor (v</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w)</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下一个邻接顶点</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4">
            <a:extLst>
              <a:ext uri="{FF2B5EF4-FFF2-40B4-BE49-F238E27FC236}">
                <a16:creationId xmlns:a16="http://schemas.microsoft.com/office/drawing/2014/main" id="{13B1CDD6-2787-4771-A4E8-D498A0053DAD}"/>
              </a:ext>
            </a:extLst>
          </p:cNvPr>
          <p:cNvSpPr>
            <a:spLocks noGrp="1"/>
          </p:cNvSpPr>
          <p:nvPr>
            <p:ph type="sldNum" sz="quarter" idx="11"/>
          </p:nvPr>
        </p:nvSpPr>
        <p:spPr/>
        <p:txBody>
          <a:bodyPr/>
          <a:lstStyle/>
          <a:p>
            <a:r>
              <a:rPr lang="en-US" altLang="zh-CN"/>
              <a:t>146-</a:t>
            </a:r>
            <a:fld id="{15C62084-C654-4657-B4BE-D5051211121D}" type="slidenum">
              <a:rPr lang="en-US" altLang="zh-CN"/>
              <a:pPr/>
              <a:t>5</a:t>
            </a:fld>
            <a:endParaRPr lang="en-US" altLang="zh-CN"/>
          </a:p>
        </p:txBody>
      </p:sp>
      <p:sp>
        <p:nvSpPr>
          <p:cNvPr id="310276" name="Rectangle 4">
            <a:extLst>
              <a:ext uri="{FF2B5EF4-FFF2-40B4-BE49-F238E27FC236}">
                <a16:creationId xmlns:a16="http://schemas.microsoft.com/office/drawing/2014/main" id="{20F3CD6F-35AF-4F57-80FB-C1D36B431319}"/>
              </a:ext>
            </a:extLst>
          </p:cNvPr>
          <p:cNvSpPr>
            <a:spLocks noGrp="1" noChangeArrowheads="1"/>
          </p:cNvSpPr>
          <p:nvPr>
            <p:ph type="title"/>
          </p:nvPr>
        </p:nvSpPr>
        <p:spPr/>
        <p:txBody>
          <a:bodyPr/>
          <a:lstStyle/>
          <a:p>
            <a:pPr algn="just"/>
            <a:r>
              <a:rPr lang="en-US" altLang="zh-CN">
                <a:ea typeface="仿宋_GB2312" pitchFamily="49" charset="-122"/>
              </a:rPr>
              <a:t>   </a:t>
            </a:r>
          </a:p>
        </p:txBody>
      </p:sp>
      <p:sp>
        <p:nvSpPr>
          <p:cNvPr id="310277" name="Rectangle 5">
            <a:extLst>
              <a:ext uri="{FF2B5EF4-FFF2-40B4-BE49-F238E27FC236}">
                <a16:creationId xmlns:a16="http://schemas.microsoft.com/office/drawing/2014/main" id="{0725C17A-19E0-491B-9609-648AB654DB6F}"/>
              </a:ext>
            </a:extLst>
          </p:cNvPr>
          <p:cNvSpPr>
            <a:spLocks noGrp="1" noChangeArrowheads="1"/>
          </p:cNvSpPr>
          <p:nvPr>
            <p:ph type="body" idx="1"/>
          </p:nvPr>
        </p:nvSpPr>
        <p:spPr>
          <a:xfrm>
            <a:off x="563563" y="717550"/>
            <a:ext cx="8077200" cy="6096000"/>
          </a:xfrm>
        </p:spPr>
        <p:txBody>
          <a:bodyPr/>
          <a:lstStyle/>
          <a:p>
            <a:pPr>
              <a:lnSpc>
                <a:spcPct val="105000"/>
              </a:lnSpc>
              <a:buClr>
                <a:srgbClr val="800080"/>
              </a:buClr>
              <a:buSzPct val="50000"/>
            </a:pPr>
            <a:r>
              <a:rPr lang="zh-CN" altLang="en-US" sz="3000" b="1">
                <a:solidFill>
                  <a:schemeClr val="tx2"/>
                </a:solidFill>
                <a:latin typeface="Times New Roman" panose="02020603050405020304" pitchFamily="18" charset="0"/>
                <a:ea typeface="仿宋_GB2312" pitchFamily="49" charset="-122"/>
              </a:rPr>
              <a:t>邻接顶点</a:t>
            </a:r>
            <a:r>
              <a:rPr lang="zh-CN" altLang="en-US" sz="3000" b="1">
                <a:latin typeface="Times New Roman" panose="02020603050405020304" pitchFamily="18" charset="0"/>
                <a:ea typeface="仿宋_GB2312" pitchFamily="49" charset="-122"/>
              </a:rPr>
              <a:t>   如果</a:t>
            </a:r>
            <a:r>
              <a:rPr lang="zh-CN" altLang="en-US" sz="3000" b="1">
                <a:solidFill>
                  <a:srgbClr val="00808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(G) </a:t>
            </a:r>
            <a:r>
              <a:rPr lang="zh-CN" altLang="en-US" sz="3000" b="1">
                <a:latin typeface="Times New Roman" panose="02020603050405020304" pitchFamily="18" charset="0"/>
                <a:ea typeface="仿宋_GB2312" pitchFamily="49" charset="-122"/>
              </a:rPr>
              <a:t>中的一条边，则称 </a:t>
            </a:r>
            <a:r>
              <a:rPr lang="en-US" altLang="zh-CN" sz="3000" b="1" i="1">
                <a:latin typeface="Times New Roman" panose="02020603050405020304" pitchFamily="18" charset="0"/>
                <a:ea typeface="仿宋_GB2312" pitchFamily="49" charset="-122"/>
              </a:rPr>
              <a:t>u </a:t>
            </a:r>
            <a:r>
              <a:rPr lang="zh-CN" altLang="en-US" sz="3000" b="1">
                <a:latin typeface="Times New Roman" panose="02020603050405020304" pitchFamily="18" charset="0"/>
                <a:ea typeface="仿宋_GB2312" pitchFamily="49" charset="-122"/>
              </a:rPr>
              <a:t>与 </a:t>
            </a:r>
            <a:r>
              <a:rPr lang="en-US" altLang="zh-CN" sz="3000" b="1" i="1">
                <a:latin typeface="Times New Roman" panose="02020603050405020304" pitchFamily="18" charset="0"/>
                <a:ea typeface="仿宋_GB2312" pitchFamily="49" charset="-122"/>
              </a:rPr>
              <a:t>v </a:t>
            </a:r>
            <a:r>
              <a:rPr lang="zh-CN" altLang="en-US" sz="3000" b="1">
                <a:latin typeface="Times New Roman" panose="02020603050405020304" pitchFamily="18" charset="0"/>
                <a:ea typeface="仿宋_GB2312" pitchFamily="49" charset="-122"/>
              </a:rPr>
              <a:t>互为邻接顶点</a:t>
            </a:r>
            <a:r>
              <a:rPr lang="zh-CN" altLang="en-US" sz="3000">
                <a:latin typeface="Times New Roman" panose="02020603050405020304" pitchFamily="18" charset="0"/>
                <a:ea typeface="仿宋_GB2312" pitchFamily="49" charset="-122"/>
              </a:rPr>
              <a:t>。</a:t>
            </a:r>
          </a:p>
          <a:p>
            <a:pPr>
              <a:lnSpc>
                <a:spcPct val="105000"/>
              </a:lnSpc>
              <a:buClr>
                <a:srgbClr val="800080"/>
              </a:buClr>
              <a:buSzPct val="50000"/>
            </a:pPr>
            <a:r>
              <a:rPr lang="zh-CN" altLang="en-US" sz="3000" b="1">
                <a:solidFill>
                  <a:schemeClr val="tx2"/>
                </a:solidFill>
                <a:latin typeface="Times New Roman" panose="02020603050405020304" pitchFamily="18" charset="0"/>
                <a:ea typeface="仿宋_GB2312" pitchFamily="49" charset="-122"/>
              </a:rPr>
              <a:t>子图</a:t>
            </a:r>
            <a:r>
              <a:rPr lang="zh-CN" altLang="en-US" sz="3000" b="1">
                <a:latin typeface="Times New Roman" panose="02020603050405020304" pitchFamily="18" charset="0"/>
                <a:ea typeface="仿宋_GB2312" pitchFamily="49" charset="-122"/>
              </a:rPr>
              <a:t>  设有两个图</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V</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和</a:t>
            </a:r>
            <a:r>
              <a:rPr lang="en-US" altLang="zh-CN" sz="3000" b="1">
                <a:latin typeface="Times New Roman" panose="02020603050405020304" pitchFamily="18" charset="0"/>
                <a:ea typeface="仿宋_GB2312" pitchFamily="49" charset="-122"/>
              </a:rPr>
              <a:t>G</a:t>
            </a:r>
            <a:r>
              <a:rPr lang="en-US" altLang="zh-CN" sz="3000" b="1">
                <a:latin typeface="Times New Roman" panose="02020603050405020304" pitchFamily="18" charset="0"/>
                <a:ea typeface="仿宋_GB2312" pitchFamily="49" charset="-122"/>
                <a:cs typeface="Times New Roman" panose="02020603050405020304" pitchFamily="18" charset="0"/>
              </a:rPr>
              <a:t>'</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V</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。若</a:t>
            </a:r>
            <a:r>
              <a:rPr lang="en-US" altLang="zh-CN" sz="3000" b="1" i="1">
                <a:latin typeface="Times New Roman" panose="02020603050405020304" pitchFamily="18" charset="0"/>
                <a:ea typeface="仿宋_GB2312" pitchFamily="49" charset="-122"/>
              </a:rPr>
              <a:t>V </a:t>
            </a:r>
            <a:r>
              <a:rPr lang="en-US" altLang="zh-CN"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 V </a:t>
            </a:r>
            <a:r>
              <a:rPr lang="zh-CN" altLang="en-US" sz="3000" b="1">
                <a:latin typeface="Times New Roman" panose="02020603050405020304" pitchFamily="18" charset="0"/>
                <a:ea typeface="仿宋_GB2312" pitchFamily="49" charset="-122"/>
              </a:rPr>
              <a:t>且</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则称图</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是图</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的子图。</a:t>
            </a:r>
          </a:p>
          <a:p>
            <a:pPr>
              <a:lnSpc>
                <a:spcPct val="105000"/>
              </a:lnSpc>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buClr>
                <a:srgbClr val="800080"/>
              </a:buClr>
              <a:buSzPct val="50000"/>
            </a:pPr>
            <a:endParaRPr lang="zh-CN" altLang="en-US" sz="3000" b="1">
              <a:solidFill>
                <a:srgbClr val="008080"/>
              </a:solidFill>
              <a:latin typeface="Times New Roman" panose="02020603050405020304" pitchFamily="18" charset="0"/>
              <a:ea typeface="仿宋_GB2312" pitchFamily="49" charset="-122"/>
            </a:endParaRPr>
          </a:p>
          <a:p>
            <a:pPr>
              <a:lnSpc>
                <a:spcPct val="105000"/>
              </a:lnSpc>
              <a:buClr>
                <a:srgbClr val="800080"/>
              </a:buClr>
              <a:buSzPct val="50000"/>
            </a:pPr>
            <a:endParaRPr lang="zh-CN" altLang="en-US" sz="3000" b="1">
              <a:solidFill>
                <a:srgbClr val="008080"/>
              </a:solidFill>
              <a:latin typeface="Times New Roman" panose="02020603050405020304" pitchFamily="18" charset="0"/>
              <a:ea typeface="仿宋_GB2312" pitchFamily="49" charset="-122"/>
            </a:endParaRPr>
          </a:p>
          <a:p>
            <a:pPr>
              <a:lnSpc>
                <a:spcPct val="105000"/>
              </a:lnSpc>
              <a:buClr>
                <a:srgbClr val="800080"/>
              </a:buClr>
              <a:buSzPct val="50000"/>
            </a:pPr>
            <a:endParaRPr lang="zh-CN" altLang="en-US" sz="3000" b="1">
              <a:solidFill>
                <a:srgbClr val="008080"/>
              </a:solidFill>
              <a:latin typeface="Times New Roman" panose="02020603050405020304" pitchFamily="18" charset="0"/>
              <a:ea typeface="仿宋_GB2312" pitchFamily="49" charset="-122"/>
            </a:endParaRPr>
          </a:p>
          <a:p>
            <a:pPr>
              <a:lnSpc>
                <a:spcPct val="105000"/>
              </a:lnSpc>
              <a:buClr>
                <a:srgbClr val="800080"/>
              </a:buClr>
              <a:buSzPct val="50000"/>
            </a:pPr>
            <a:r>
              <a:rPr lang="zh-CN" altLang="en-US" sz="3000" b="1">
                <a:solidFill>
                  <a:schemeClr val="tx2"/>
                </a:solidFill>
                <a:latin typeface="Times New Roman" panose="02020603050405020304" pitchFamily="18" charset="0"/>
                <a:ea typeface="仿宋_GB2312" pitchFamily="49" charset="-122"/>
              </a:rPr>
              <a:t>权 </a:t>
            </a:r>
            <a:r>
              <a:rPr lang="zh-CN" altLang="en-US" sz="3000" b="1">
                <a:latin typeface="Times New Roman" panose="02020603050405020304" pitchFamily="18" charset="0"/>
                <a:ea typeface="仿宋_GB2312" pitchFamily="49" charset="-122"/>
              </a:rPr>
              <a:t> 某些图的边具有与它相关的数</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称之为权。这种带权图叫做网络。</a:t>
            </a:r>
          </a:p>
        </p:txBody>
      </p:sp>
      <p:sp>
        <p:nvSpPr>
          <p:cNvPr id="310290" name="AutoShape 18">
            <a:extLst>
              <a:ext uri="{FF2B5EF4-FFF2-40B4-BE49-F238E27FC236}">
                <a16:creationId xmlns:a16="http://schemas.microsoft.com/office/drawing/2014/main" id="{D74BEDD9-254F-4E38-BE2A-C1980F470EC6}"/>
              </a:ext>
            </a:extLst>
          </p:cNvPr>
          <p:cNvSpPr>
            <a:spLocks noChangeArrowheads="1"/>
          </p:cNvSpPr>
          <p:nvPr/>
        </p:nvSpPr>
        <p:spPr bwMode="auto">
          <a:xfrm>
            <a:off x="2622550" y="3968750"/>
            <a:ext cx="762000" cy="533400"/>
          </a:xfrm>
          <a:prstGeom prst="rightArrow">
            <a:avLst>
              <a:gd name="adj1" fmla="val 50000"/>
              <a:gd name="adj2" fmla="val 35714"/>
            </a:avLst>
          </a:prstGeom>
          <a:gradFill rotWithShape="0">
            <a:gsLst>
              <a:gs pos="0">
                <a:srgbClr val="FFFFCC"/>
              </a:gs>
              <a:gs pos="100000">
                <a:srgbClr val="FFFFCC">
                  <a:gamma/>
                  <a:shade val="46275"/>
                  <a:invGamma/>
                </a:srgbClr>
              </a:gs>
            </a:gsLst>
            <a:lin ang="5400000" scaled="1"/>
          </a:gra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91" name="Text Box 19">
            <a:extLst>
              <a:ext uri="{FF2B5EF4-FFF2-40B4-BE49-F238E27FC236}">
                <a16:creationId xmlns:a16="http://schemas.microsoft.com/office/drawing/2014/main" id="{746D4AD6-E66E-402A-B0DC-E93BC9926874}"/>
              </a:ext>
            </a:extLst>
          </p:cNvPr>
          <p:cNvSpPr txBox="1">
            <a:spLocks noChangeArrowheads="1"/>
          </p:cNvSpPr>
          <p:nvPr/>
        </p:nvSpPr>
        <p:spPr bwMode="auto">
          <a:xfrm>
            <a:off x="2498725" y="3429000"/>
            <a:ext cx="1101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a:t>子图</a:t>
            </a:r>
            <a:endParaRPr kumimoji="1" lang="zh-CN" altLang="en-US" sz="2400">
              <a:ea typeface="宋体" panose="02010600030101010101" pitchFamily="2" charset="-122"/>
            </a:endParaRPr>
          </a:p>
        </p:txBody>
      </p:sp>
      <p:grpSp>
        <p:nvGrpSpPr>
          <p:cNvPr id="310318" name="Group 46">
            <a:extLst>
              <a:ext uri="{FF2B5EF4-FFF2-40B4-BE49-F238E27FC236}">
                <a16:creationId xmlns:a16="http://schemas.microsoft.com/office/drawing/2014/main" id="{67DA0AD3-94B6-4F0A-B152-DBDA950B04EE}"/>
              </a:ext>
            </a:extLst>
          </p:cNvPr>
          <p:cNvGrpSpPr>
            <a:grpSpLocks/>
          </p:cNvGrpSpPr>
          <p:nvPr/>
        </p:nvGrpSpPr>
        <p:grpSpPr bwMode="auto">
          <a:xfrm>
            <a:off x="900113" y="2900363"/>
            <a:ext cx="6719887" cy="2043112"/>
            <a:chOff x="567" y="1827"/>
            <a:chExt cx="4233" cy="1287"/>
          </a:xfrm>
        </p:grpSpPr>
        <p:sp>
          <p:nvSpPr>
            <p:cNvPr id="310274" name="Line 2">
              <a:extLst>
                <a:ext uri="{FF2B5EF4-FFF2-40B4-BE49-F238E27FC236}">
                  <a16:creationId xmlns:a16="http://schemas.microsoft.com/office/drawing/2014/main" id="{43010DB0-14B6-4F83-8752-244F9AD045E7}"/>
                </a:ext>
              </a:extLst>
            </p:cNvPr>
            <p:cNvSpPr>
              <a:spLocks noChangeShapeType="1"/>
            </p:cNvSpPr>
            <p:nvPr/>
          </p:nvSpPr>
          <p:spPr bwMode="auto">
            <a:xfrm flipH="1">
              <a:off x="1073" y="2498"/>
              <a:ext cx="230" cy="38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75" name="Line 3">
              <a:extLst>
                <a:ext uri="{FF2B5EF4-FFF2-40B4-BE49-F238E27FC236}">
                  <a16:creationId xmlns:a16="http://schemas.microsoft.com/office/drawing/2014/main" id="{15A9193A-65CD-4FCC-B413-AB93DDA03D57}"/>
                </a:ext>
              </a:extLst>
            </p:cNvPr>
            <p:cNvSpPr>
              <a:spLocks noChangeShapeType="1"/>
            </p:cNvSpPr>
            <p:nvPr/>
          </p:nvSpPr>
          <p:spPr bwMode="auto">
            <a:xfrm flipH="1">
              <a:off x="751" y="2018"/>
              <a:ext cx="230" cy="38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78" name="Line 6">
              <a:extLst>
                <a:ext uri="{FF2B5EF4-FFF2-40B4-BE49-F238E27FC236}">
                  <a16:creationId xmlns:a16="http://schemas.microsoft.com/office/drawing/2014/main" id="{9AB3586D-7517-4651-87EB-E731E925298B}"/>
                </a:ext>
              </a:extLst>
            </p:cNvPr>
            <p:cNvSpPr>
              <a:spLocks noChangeShapeType="1"/>
            </p:cNvSpPr>
            <p:nvPr/>
          </p:nvSpPr>
          <p:spPr bwMode="auto">
            <a:xfrm>
              <a:off x="751" y="2517"/>
              <a:ext cx="230" cy="38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79" name="Line 7">
              <a:extLst>
                <a:ext uri="{FF2B5EF4-FFF2-40B4-BE49-F238E27FC236}">
                  <a16:creationId xmlns:a16="http://schemas.microsoft.com/office/drawing/2014/main" id="{15CD4CA5-F0C9-4E64-B038-CD711E25DBA5}"/>
                </a:ext>
              </a:extLst>
            </p:cNvPr>
            <p:cNvSpPr>
              <a:spLocks noChangeShapeType="1"/>
            </p:cNvSpPr>
            <p:nvPr/>
          </p:nvSpPr>
          <p:spPr bwMode="auto">
            <a:xfrm>
              <a:off x="1073" y="2037"/>
              <a:ext cx="230" cy="38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80" name="Line 8">
              <a:extLst>
                <a:ext uri="{FF2B5EF4-FFF2-40B4-BE49-F238E27FC236}">
                  <a16:creationId xmlns:a16="http://schemas.microsoft.com/office/drawing/2014/main" id="{5C9D3D07-5EDC-439F-AC82-EDA5EEA6ACC7}"/>
                </a:ext>
              </a:extLst>
            </p:cNvPr>
            <p:cNvSpPr>
              <a:spLocks noChangeShapeType="1"/>
            </p:cNvSpPr>
            <p:nvPr/>
          </p:nvSpPr>
          <p:spPr bwMode="auto">
            <a:xfrm>
              <a:off x="797" y="2469"/>
              <a:ext cx="506"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81" name="Line 9">
              <a:extLst>
                <a:ext uri="{FF2B5EF4-FFF2-40B4-BE49-F238E27FC236}">
                  <a16:creationId xmlns:a16="http://schemas.microsoft.com/office/drawing/2014/main" id="{FB7DA979-05AE-4956-9CBD-D73DA09C1C52}"/>
                </a:ext>
              </a:extLst>
            </p:cNvPr>
            <p:cNvSpPr>
              <a:spLocks noChangeShapeType="1"/>
            </p:cNvSpPr>
            <p:nvPr/>
          </p:nvSpPr>
          <p:spPr bwMode="auto">
            <a:xfrm>
              <a:off x="1027" y="2085"/>
              <a:ext cx="0" cy="845"/>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82" name="Oval 10">
              <a:extLst>
                <a:ext uri="{FF2B5EF4-FFF2-40B4-BE49-F238E27FC236}">
                  <a16:creationId xmlns:a16="http://schemas.microsoft.com/office/drawing/2014/main" id="{41AFE81C-A3F3-416C-B60D-100E7474BC7D}"/>
                </a:ext>
              </a:extLst>
            </p:cNvPr>
            <p:cNvSpPr>
              <a:spLocks noChangeArrowheads="1"/>
            </p:cNvSpPr>
            <p:nvPr/>
          </p:nvSpPr>
          <p:spPr bwMode="auto">
            <a:xfrm>
              <a:off x="567" y="232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0283" name="Oval 11">
              <a:extLst>
                <a:ext uri="{FF2B5EF4-FFF2-40B4-BE49-F238E27FC236}">
                  <a16:creationId xmlns:a16="http://schemas.microsoft.com/office/drawing/2014/main" id="{9ABE968A-E845-4C0C-88C9-39951E757CDE}"/>
                </a:ext>
              </a:extLst>
            </p:cNvPr>
            <p:cNvSpPr>
              <a:spLocks noChangeArrowheads="1"/>
            </p:cNvSpPr>
            <p:nvPr/>
          </p:nvSpPr>
          <p:spPr bwMode="auto">
            <a:xfrm>
              <a:off x="1211" y="232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0284" name="Oval 12">
              <a:extLst>
                <a:ext uri="{FF2B5EF4-FFF2-40B4-BE49-F238E27FC236}">
                  <a16:creationId xmlns:a16="http://schemas.microsoft.com/office/drawing/2014/main" id="{794284D5-0374-40E2-818F-614555908AD6}"/>
                </a:ext>
              </a:extLst>
            </p:cNvPr>
            <p:cNvSpPr>
              <a:spLocks noChangeArrowheads="1"/>
            </p:cNvSpPr>
            <p:nvPr/>
          </p:nvSpPr>
          <p:spPr bwMode="auto">
            <a:xfrm>
              <a:off x="889" y="184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0285" name="Oval 13">
              <a:extLst>
                <a:ext uri="{FF2B5EF4-FFF2-40B4-BE49-F238E27FC236}">
                  <a16:creationId xmlns:a16="http://schemas.microsoft.com/office/drawing/2014/main" id="{384E797A-967D-45BC-B3AA-A15302AA25C5}"/>
                </a:ext>
              </a:extLst>
            </p:cNvPr>
            <p:cNvSpPr>
              <a:spLocks noChangeArrowheads="1"/>
            </p:cNvSpPr>
            <p:nvPr/>
          </p:nvSpPr>
          <p:spPr bwMode="auto">
            <a:xfrm>
              <a:off x="889" y="280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0286" name="Text Box 14">
              <a:extLst>
                <a:ext uri="{FF2B5EF4-FFF2-40B4-BE49-F238E27FC236}">
                  <a16:creationId xmlns:a16="http://schemas.microsoft.com/office/drawing/2014/main" id="{5AD0AA0B-2A05-4423-AB28-214758E74BDD}"/>
                </a:ext>
              </a:extLst>
            </p:cNvPr>
            <p:cNvSpPr txBox="1">
              <a:spLocks noChangeArrowheads="1"/>
            </p:cNvSpPr>
            <p:nvPr/>
          </p:nvSpPr>
          <p:spPr bwMode="auto">
            <a:xfrm>
              <a:off x="930" y="182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0</a:t>
              </a:r>
              <a:endParaRPr kumimoji="1" lang="en-US" altLang="zh-CN" sz="2800">
                <a:ea typeface="宋体" panose="02010600030101010101" pitchFamily="2" charset="-122"/>
              </a:endParaRPr>
            </a:p>
          </p:txBody>
        </p:sp>
        <p:sp>
          <p:nvSpPr>
            <p:cNvPr id="310287" name="Text Box 15">
              <a:extLst>
                <a:ext uri="{FF2B5EF4-FFF2-40B4-BE49-F238E27FC236}">
                  <a16:creationId xmlns:a16="http://schemas.microsoft.com/office/drawing/2014/main" id="{1E753AC9-CCC7-48F1-AD96-200E8E90EE67}"/>
                </a:ext>
              </a:extLst>
            </p:cNvPr>
            <p:cNvSpPr txBox="1">
              <a:spLocks noChangeArrowheads="1"/>
            </p:cNvSpPr>
            <p:nvPr/>
          </p:nvSpPr>
          <p:spPr bwMode="auto">
            <a:xfrm>
              <a:off x="589" y="230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1</a:t>
              </a:r>
              <a:endParaRPr kumimoji="1" lang="en-US" altLang="zh-CN" sz="2800">
                <a:ea typeface="宋体" panose="02010600030101010101" pitchFamily="2" charset="-122"/>
              </a:endParaRPr>
            </a:p>
          </p:txBody>
        </p:sp>
        <p:sp>
          <p:nvSpPr>
            <p:cNvPr id="310288" name="Text Box 16">
              <a:extLst>
                <a:ext uri="{FF2B5EF4-FFF2-40B4-BE49-F238E27FC236}">
                  <a16:creationId xmlns:a16="http://schemas.microsoft.com/office/drawing/2014/main" id="{0CEB0062-AB62-443C-93AA-8C8F5BEE45DF}"/>
                </a:ext>
              </a:extLst>
            </p:cNvPr>
            <p:cNvSpPr txBox="1">
              <a:spLocks noChangeArrowheads="1"/>
            </p:cNvSpPr>
            <p:nvPr/>
          </p:nvSpPr>
          <p:spPr bwMode="auto">
            <a:xfrm>
              <a:off x="1233" y="230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2</a:t>
              </a:r>
              <a:endParaRPr kumimoji="1" lang="en-US" altLang="zh-CN" sz="2800">
                <a:ea typeface="宋体" panose="02010600030101010101" pitchFamily="2" charset="-122"/>
              </a:endParaRPr>
            </a:p>
          </p:txBody>
        </p:sp>
        <p:sp>
          <p:nvSpPr>
            <p:cNvPr id="310289" name="Text Box 17">
              <a:extLst>
                <a:ext uri="{FF2B5EF4-FFF2-40B4-BE49-F238E27FC236}">
                  <a16:creationId xmlns:a16="http://schemas.microsoft.com/office/drawing/2014/main" id="{31CF7C3C-5EF3-44F1-84BE-007A43C26563}"/>
                </a:ext>
              </a:extLst>
            </p:cNvPr>
            <p:cNvSpPr txBox="1">
              <a:spLocks noChangeArrowheads="1"/>
            </p:cNvSpPr>
            <p:nvPr/>
          </p:nvSpPr>
          <p:spPr bwMode="auto">
            <a:xfrm>
              <a:off x="911" y="278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3</a:t>
              </a:r>
              <a:endParaRPr kumimoji="1" lang="en-US" altLang="zh-CN" sz="2800">
                <a:ea typeface="宋体" panose="02010600030101010101" pitchFamily="2" charset="-122"/>
              </a:endParaRPr>
            </a:p>
          </p:txBody>
        </p:sp>
        <p:sp>
          <p:nvSpPr>
            <p:cNvPr id="310292" name="Line 20">
              <a:extLst>
                <a:ext uri="{FF2B5EF4-FFF2-40B4-BE49-F238E27FC236}">
                  <a16:creationId xmlns:a16="http://schemas.microsoft.com/office/drawing/2014/main" id="{EE1154BA-EFE5-47A8-AB0E-B6DB9F602E84}"/>
                </a:ext>
              </a:extLst>
            </p:cNvPr>
            <p:cNvSpPr>
              <a:spLocks noChangeShapeType="1"/>
            </p:cNvSpPr>
            <p:nvPr/>
          </p:nvSpPr>
          <p:spPr bwMode="auto">
            <a:xfrm flipH="1">
              <a:off x="2408" y="2018"/>
              <a:ext cx="230" cy="38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93" name="Line 21">
              <a:extLst>
                <a:ext uri="{FF2B5EF4-FFF2-40B4-BE49-F238E27FC236}">
                  <a16:creationId xmlns:a16="http://schemas.microsoft.com/office/drawing/2014/main" id="{30C9D3E0-6B05-4AD5-A97D-0125F4478F40}"/>
                </a:ext>
              </a:extLst>
            </p:cNvPr>
            <p:cNvSpPr>
              <a:spLocks noChangeShapeType="1"/>
            </p:cNvSpPr>
            <p:nvPr/>
          </p:nvSpPr>
          <p:spPr bwMode="auto">
            <a:xfrm>
              <a:off x="2408" y="2517"/>
              <a:ext cx="230" cy="38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94" name="Oval 22">
              <a:extLst>
                <a:ext uri="{FF2B5EF4-FFF2-40B4-BE49-F238E27FC236}">
                  <a16:creationId xmlns:a16="http://schemas.microsoft.com/office/drawing/2014/main" id="{71EBD33D-2B69-4034-84DA-C5FFD082AFA8}"/>
                </a:ext>
              </a:extLst>
            </p:cNvPr>
            <p:cNvSpPr>
              <a:spLocks noChangeArrowheads="1"/>
            </p:cNvSpPr>
            <p:nvPr/>
          </p:nvSpPr>
          <p:spPr bwMode="auto">
            <a:xfrm>
              <a:off x="2224" y="232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0295" name="Oval 23">
              <a:extLst>
                <a:ext uri="{FF2B5EF4-FFF2-40B4-BE49-F238E27FC236}">
                  <a16:creationId xmlns:a16="http://schemas.microsoft.com/office/drawing/2014/main" id="{755166C4-0F8C-4B62-A69B-AF49135DFE10}"/>
                </a:ext>
              </a:extLst>
            </p:cNvPr>
            <p:cNvSpPr>
              <a:spLocks noChangeArrowheads="1"/>
            </p:cNvSpPr>
            <p:nvPr/>
          </p:nvSpPr>
          <p:spPr bwMode="auto">
            <a:xfrm>
              <a:off x="2546" y="184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0296" name="Oval 24">
              <a:extLst>
                <a:ext uri="{FF2B5EF4-FFF2-40B4-BE49-F238E27FC236}">
                  <a16:creationId xmlns:a16="http://schemas.microsoft.com/office/drawing/2014/main" id="{5734E233-3610-4BAF-A69E-BB3EBFC1D426}"/>
                </a:ext>
              </a:extLst>
            </p:cNvPr>
            <p:cNvSpPr>
              <a:spLocks noChangeArrowheads="1"/>
            </p:cNvSpPr>
            <p:nvPr/>
          </p:nvSpPr>
          <p:spPr bwMode="auto">
            <a:xfrm>
              <a:off x="2546" y="280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0297" name="Text Box 25">
              <a:extLst>
                <a:ext uri="{FF2B5EF4-FFF2-40B4-BE49-F238E27FC236}">
                  <a16:creationId xmlns:a16="http://schemas.microsoft.com/office/drawing/2014/main" id="{B3F55363-A54D-4E11-9965-7D5EECC12ECE}"/>
                </a:ext>
              </a:extLst>
            </p:cNvPr>
            <p:cNvSpPr txBox="1">
              <a:spLocks noChangeArrowheads="1"/>
            </p:cNvSpPr>
            <p:nvPr/>
          </p:nvSpPr>
          <p:spPr bwMode="auto">
            <a:xfrm>
              <a:off x="2587" y="182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0</a:t>
              </a:r>
              <a:endParaRPr kumimoji="1" lang="en-US" altLang="zh-CN" sz="2800">
                <a:ea typeface="宋体" panose="02010600030101010101" pitchFamily="2" charset="-122"/>
              </a:endParaRPr>
            </a:p>
          </p:txBody>
        </p:sp>
        <p:sp>
          <p:nvSpPr>
            <p:cNvPr id="310298" name="Text Box 26">
              <a:extLst>
                <a:ext uri="{FF2B5EF4-FFF2-40B4-BE49-F238E27FC236}">
                  <a16:creationId xmlns:a16="http://schemas.microsoft.com/office/drawing/2014/main" id="{3268B0EA-763F-43FA-B2E7-AB0E41157879}"/>
                </a:ext>
              </a:extLst>
            </p:cNvPr>
            <p:cNvSpPr txBox="1">
              <a:spLocks noChangeArrowheads="1"/>
            </p:cNvSpPr>
            <p:nvPr/>
          </p:nvSpPr>
          <p:spPr bwMode="auto">
            <a:xfrm>
              <a:off x="2246" y="230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1</a:t>
              </a:r>
              <a:endParaRPr kumimoji="1" lang="en-US" altLang="zh-CN" sz="2800">
                <a:ea typeface="宋体" panose="02010600030101010101" pitchFamily="2" charset="-122"/>
              </a:endParaRPr>
            </a:p>
          </p:txBody>
        </p:sp>
        <p:sp>
          <p:nvSpPr>
            <p:cNvPr id="310299" name="Text Box 27">
              <a:extLst>
                <a:ext uri="{FF2B5EF4-FFF2-40B4-BE49-F238E27FC236}">
                  <a16:creationId xmlns:a16="http://schemas.microsoft.com/office/drawing/2014/main" id="{C90AD91E-3716-4119-9A7C-E53CB56DFF71}"/>
                </a:ext>
              </a:extLst>
            </p:cNvPr>
            <p:cNvSpPr txBox="1">
              <a:spLocks noChangeArrowheads="1"/>
            </p:cNvSpPr>
            <p:nvPr/>
          </p:nvSpPr>
          <p:spPr bwMode="auto">
            <a:xfrm>
              <a:off x="2568" y="278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3</a:t>
              </a:r>
              <a:endParaRPr kumimoji="1" lang="en-US" altLang="zh-CN" sz="2800">
                <a:ea typeface="宋体" panose="02010600030101010101" pitchFamily="2" charset="-122"/>
              </a:endParaRPr>
            </a:p>
          </p:txBody>
        </p:sp>
        <p:sp>
          <p:nvSpPr>
            <p:cNvPr id="310300" name="Line 28">
              <a:extLst>
                <a:ext uri="{FF2B5EF4-FFF2-40B4-BE49-F238E27FC236}">
                  <a16:creationId xmlns:a16="http://schemas.microsoft.com/office/drawing/2014/main" id="{AF9252FD-4D21-41FF-993B-01B0BE4FB516}"/>
                </a:ext>
              </a:extLst>
            </p:cNvPr>
            <p:cNvSpPr>
              <a:spLocks noChangeShapeType="1"/>
            </p:cNvSpPr>
            <p:nvPr/>
          </p:nvSpPr>
          <p:spPr bwMode="auto">
            <a:xfrm>
              <a:off x="3236" y="2517"/>
              <a:ext cx="230" cy="38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01" name="Line 29">
              <a:extLst>
                <a:ext uri="{FF2B5EF4-FFF2-40B4-BE49-F238E27FC236}">
                  <a16:creationId xmlns:a16="http://schemas.microsoft.com/office/drawing/2014/main" id="{4A5A742C-843B-41D0-832F-CB2AC95B6666}"/>
                </a:ext>
              </a:extLst>
            </p:cNvPr>
            <p:cNvSpPr>
              <a:spLocks noChangeShapeType="1"/>
            </p:cNvSpPr>
            <p:nvPr/>
          </p:nvSpPr>
          <p:spPr bwMode="auto">
            <a:xfrm>
              <a:off x="3558" y="2037"/>
              <a:ext cx="230" cy="38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02" name="Oval 30">
              <a:extLst>
                <a:ext uri="{FF2B5EF4-FFF2-40B4-BE49-F238E27FC236}">
                  <a16:creationId xmlns:a16="http://schemas.microsoft.com/office/drawing/2014/main" id="{9C9AA579-52CC-47FD-A4D9-3FC4B5F6AAB7}"/>
                </a:ext>
              </a:extLst>
            </p:cNvPr>
            <p:cNvSpPr>
              <a:spLocks noChangeArrowheads="1"/>
            </p:cNvSpPr>
            <p:nvPr/>
          </p:nvSpPr>
          <p:spPr bwMode="auto">
            <a:xfrm>
              <a:off x="3052" y="232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0303" name="Oval 31">
              <a:extLst>
                <a:ext uri="{FF2B5EF4-FFF2-40B4-BE49-F238E27FC236}">
                  <a16:creationId xmlns:a16="http://schemas.microsoft.com/office/drawing/2014/main" id="{7C66D5BC-96D1-488D-9FA8-AFC6C533931A}"/>
                </a:ext>
              </a:extLst>
            </p:cNvPr>
            <p:cNvSpPr>
              <a:spLocks noChangeArrowheads="1"/>
            </p:cNvSpPr>
            <p:nvPr/>
          </p:nvSpPr>
          <p:spPr bwMode="auto">
            <a:xfrm>
              <a:off x="3696" y="232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0304" name="Oval 32">
              <a:extLst>
                <a:ext uri="{FF2B5EF4-FFF2-40B4-BE49-F238E27FC236}">
                  <a16:creationId xmlns:a16="http://schemas.microsoft.com/office/drawing/2014/main" id="{E92A83B4-9B57-43BD-8F94-4CC19115FC5B}"/>
                </a:ext>
              </a:extLst>
            </p:cNvPr>
            <p:cNvSpPr>
              <a:spLocks noChangeArrowheads="1"/>
            </p:cNvSpPr>
            <p:nvPr/>
          </p:nvSpPr>
          <p:spPr bwMode="auto">
            <a:xfrm>
              <a:off x="3374" y="184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0305" name="Oval 33">
              <a:extLst>
                <a:ext uri="{FF2B5EF4-FFF2-40B4-BE49-F238E27FC236}">
                  <a16:creationId xmlns:a16="http://schemas.microsoft.com/office/drawing/2014/main" id="{1E7AC5C9-AA54-46A3-B5E1-C84CAC6B3CEC}"/>
                </a:ext>
              </a:extLst>
            </p:cNvPr>
            <p:cNvSpPr>
              <a:spLocks noChangeArrowheads="1"/>
            </p:cNvSpPr>
            <p:nvPr/>
          </p:nvSpPr>
          <p:spPr bwMode="auto">
            <a:xfrm>
              <a:off x="3374" y="280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0306" name="Text Box 34">
              <a:extLst>
                <a:ext uri="{FF2B5EF4-FFF2-40B4-BE49-F238E27FC236}">
                  <a16:creationId xmlns:a16="http://schemas.microsoft.com/office/drawing/2014/main" id="{2DC735CB-B562-4578-94DF-BC9D71FBBCC8}"/>
                </a:ext>
              </a:extLst>
            </p:cNvPr>
            <p:cNvSpPr txBox="1">
              <a:spLocks noChangeArrowheads="1"/>
            </p:cNvSpPr>
            <p:nvPr/>
          </p:nvSpPr>
          <p:spPr bwMode="auto">
            <a:xfrm>
              <a:off x="3402" y="182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0</a:t>
              </a:r>
              <a:endParaRPr kumimoji="1" lang="en-US" altLang="zh-CN" sz="2800">
                <a:ea typeface="宋体" panose="02010600030101010101" pitchFamily="2" charset="-122"/>
              </a:endParaRPr>
            </a:p>
          </p:txBody>
        </p:sp>
        <p:sp>
          <p:nvSpPr>
            <p:cNvPr id="310307" name="Text Box 35">
              <a:extLst>
                <a:ext uri="{FF2B5EF4-FFF2-40B4-BE49-F238E27FC236}">
                  <a16:creationId xmlns:a16="http://schemas.microsoft.com/office/drawing/2014/main" id="{74870C37-2EBF-4B64-B04B-510EE9BC21C0}"/>
                </a:ext>
              </a:extLst>
            </p:cNvPr>
            <p:cNvSpPr txBox="1">
              <a:spLocks noChangeArrowheads="1"/>
            </p:cNvSpPr>
            <p:nvPr/>
          </p:nvSpPr>
          <p:spPr bwMode="auto">
            <a:xfrm>
              <a:off x="3074" y="230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1</a:t>
              </a:r>
              <a:endParaRPr kumimoji="1" lang="en-US" altLang="zh-CN" sz="2800">
                <a:ea typeface="宋体" panose="02010600030101010101" pitchFamily="2" charset="-122"/>
              </a:endParaRPr>
            </a:p>
          </p:txBody>
        </p:sp>
        <p:sp>
          <p:nvSpPr>
            <p:cNvPr id="310308" name="Text Box 36">
              <a:extLst>
                <a:ext uri="{FF2B5EF4-FFF2-40B4-BE49-F238E27FC236}">
                  <a16:creationId xmlns:a16="http://schemas.microsoft.com/office/drawing/2014/main" id="{1B40F38C-E6BA-4245-A11E-F87732A2DCE0}"/>
                </a:ext>
              </a:extLst>
            </p:cNvPr>
            <p:cNvSpPr txBox="1">
              <a:spLocks noChangeArrowheads="1"/>
            </p:cNvSpPr>
            <p:nvPr/>
          </p:nvSpPr>
          <p:spPr bwMode="auto">
            <a:xfrm>
              <a:off x="3718" y="230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2</a:t>
              </a:r>
              <a:endParaRPr kumimoji="1" lang="en-US" altLang="zh-CN" sz="2800">
                <a:ea typeface="宋体" panose="02010600030101010101" pitchFamily="2" charset="-122"/>
              </a:endParaRPr>
            </a:p>
          </p:txBody>
        </p:sp>
        <p:sp>
          <p:nvSpPr>
            <p:cNvPr id="310309" name="Text Box 37">
              <a:extLst>
                <a:ext uri="{FF2B5EF4-FFF2-40B4-BE49-F238E27FC236}">
                  <a16:creationId xmlns:a16="http://schemas.microsoft.com/office/drawing/2014/main" id="{D6AFF327-ED5C-4D51-9096-4634BFBEFFC1}"/>
                </a:ext>
              </a:extLst>
            </p:cNvPr>
            <p:cNvSpPr txBox="1">
              <a:spLocks noChangeArrowheads="1"/>
            </p:cNvSpPr>
            <p:nvPr/>
          </p:nvSpPr>
          <p:spPr bwMode="auto">
            <a:xfrm>
              <a:off x="3396" y="278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3</a:t>
              </a:r>
              <a:endParaRPr kumimoji="1" lang="en-US" altLang="zh-CN" sz="2800">
                <a:ea typeface="宋体" panose="02010600030101010101" pitchFamily="2" charset="-122"/>
              </a:endParaRPr>
            </a:p>
          </p:txBody>
        </p:sp>
        <p:sp>
          <p:nvSpPr>
            <p:cNvPr id="310310" name="Line 38">
              <a:extLst>
                <a:ext uri="{FF2B5EF4-FFF2-40B4-BE49-F238E27FC236}">
                  <a16:creationId xmlns:a16="http://schemas.microsoft.com/office/drawing/2014/main" id="{22030CB3-14A8-435B-A226-E5A42478ABDC}"/>
                </a:ext>
              </a:extLst>
            </p:cNvPr>
            <p:cNvSpPr>
              <a:spLocks noChangeShapeType="1"/>
            </p:cNvSpPr>
            <p:nvPr/>
          </p:nvSpPr>
          <p:spPr bwMode="auto">
            <a:xfrm>
              <a:off x="4340" y="2085"/>
              <a:ext cx="0" cy="845"/>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11" name="Oval 39">
              <a:extLst>
                <a:ext uri="{FF2B5EF4-FFF2-40B4-BE49-F238E27FC236}">
                  <a16:creationId xmlns:a16="http://schemas.microsoft.com/office/drawing/2014/main" id="{FCF83842-398B-419A-846A-BB5BF8FD4A7E}"/>
                </a:ext>
              </a:extLst>
            </p:cNvPr>
            <p:cNvSpPr>
              <a:spLocks noChangeArrowheads="1"/>
            </p:cNvSpPr>
            <p:nvPr/>
          </p:nvSpPr>
          <p:spPr bwMode="auto">
            <a:xfrm>
              <a:off x="4524" y="232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0312" name="Oval 40">
              <a:extLst>
                <a:ext uri="{FF2B5EF4-FFF2-40B4-BE49-F238E27FC236}">
                  <a16:creationId xmlns:a16="http://schemas.microsoft.com/office/drawing/2014/main" id="{99124F55-B50F-4548-B72C-3513ADDF83F8}"/>
                </a:ext>
              </a:extLst>
            </p:cNvPr>
            <p:cNvSpPr>
              <a:spLocks noChangeArrowheads="1"/>
            </p:cNvSpPr>
            <p:nvPr/>
          </p:nvSpPr>
          <p:spPr bwMode="auto">
            <a:xfrm>
              <a:off x="4202" y="184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0313" name="Oval 41">
              <a:extLst>
                <a:ext uri="{FF2B5EF4-FFF2-40B4-BE49-F238E27FC236}">
                  <a16:creationId xmlns:a16="http://schemas.microsoft.com/office/drawing/2014/main" id="{79E00016-02D3-4E57-8137-9E2DAA07452E}"/>
                </a:ext>
              </a:extLst>
            </p:cNvPr>
            <p:cNvSpPr>
              <a:spLocks noChangeArrowheads="1"/>
            </p:cNvSpPr>
            <p:nvPr/>
          </p:nvSpPr>
          <p:spPr bwMode="auto">
            <a:xfrm>
              <a:off x="4202" y="2805"/>
              <a:ext cx="276"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0314" name="Text Box 42">
              <a:extLst>
                <a:ext uri="{FF2B5EF4-FFF2-40B4-BE49-F238E27FC236}">
                  <a16:creationId xmlns:a16="http://schemas.microsoft.com/office/drawing/2014/main" id="{05418E4A-AE6F-411C-B167-25F78F857C2C}"/>
                </a:ext>
              </a:extLst>
            </p:cNvPr>
            <p:cNvSpPr txBox="1">
              <a:spLocks noChangeArrowheads="1"/>
            </p:cNvSpPr>
            <p:nvPr/>
          </p:nvSpPr>
          <p:spPr bwMode="auto">
            <a:xfrm>
              <a:off x="4230" y="182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0</a:t>
              </a:r>
              <a:endParaRPr kumimoji="1" lang="en-US" altLang="zh-CN" sz="2800">
                <a:ea typeface="宋体" panose="02010600030101010101" pitchFamily="2" charset="-122"/>
              </a:endParaRPr>
            </a:p>
          </p:txBody>
        </p:sp>
        <p:sp>
          <p:nvSpPr>
            <p:cNvPr id="310315" name="Text Box 43">
              <a:extLst>
                <a:ext uri="{FF2B5EF4-FFF2-40B4-BE49-F238E27FC236}">
                  <a16:creationId xmlns:a16="http://schemas.microsoft.com/office/drawing/2014/main" id="{4D7D882D-0ABC-4157-A509-47D4C68B8CFA}"/>
                </a:ext>
              </a:extLst>
            </p:cNvPr>
            <p:cNvSpPr txBox="1">
              <a:spLocks noChangeArrowheads="1"/>
            </p:cNvSpPr>
            <p:nvPr/>
          </p:nvSpPr>
          <p:spPr bwMode="auto">
            <a:xfrm>
              <a:off x="4547" y="230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2</a:t>
              </a:r>
              <a:endParaRPr kumimoji="1" lang="en-US" altLang="zh-CN" sz="2800">
                <a:ea typeface="宋体" panose="02010600030101010101" pitchFamily="2" charset="-122"/>
              </a:endParaRPr>
            </a:p>
          </p:txBody>
        </p:sp>
        <p:sp>
          <p:nvSpPr>
            <p:cNvPr id="310316" name="Text Box 44">
              <a:extLst>
                <a:ext uri="{FF2B5EF4-FFF2-40B4-BE49-F238E27FC236}">
                  <a16:creationId xmlns:a16="http://schemas.microsoft.com/office/drawing/2014/main" id="{F89D51EA-5E84-4E19-A6F6-25CDE09B5069}"/>
                </a:ext>
              </a:extLst>
            </p:cNvPr>
            <p:cNvSpPr txBox="1">
              <a:spLocks noChangeArrowheads="1"/>
            </p:cNvSpPr>
            <p:nvPr/>
          </p:nvSpPr>
          <p:spPr bwMode="auto">
            <a:xfrm>
              <a:off x="4224" y="278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3</a:t>
              </a:r>
              <a:endParaRPr kumimoji="1" lang="en-US" altLang="zh-CN" sz="2800">
                <a:ea typeface="宋体" panose="02010600030101010101" pitchFamily="2" charset="-122"/>
              </a:endParaRPr>
            </a:p>
          </p:txBody>
        </p:sp>
      </p:gr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灯片编号占位符 4">
            <a:extLst>
              <a:ext uri="{FF2B5EF4-FFF2-40B4-BE49-F238E27FC236}">
                <a16:creationId xmlns:a16="http://schemas.microsoft.com/office/drawing/2014/main" id="{4BA7E584-3FDA-48A1-8655-BFAD37DBA042}"/>
              </a:ext>
            </a:extLst>
          </p:cNvPr>
          <p:cNvSpPr>
            <a:spLocks noGrp="1"/>
          </p:cNvSpPr>
          <p:nvPr>
            <p:ph type="sldNum" sz="quarter" idx="11"/>
          </p:nvPr>
        </p:nvSpPr>
        <p:spPr/>
        <p:txBody>
          <a:bodyPr/>
          <a:lstStyle/>
          <a:p>
            <a:r>
              <a:rPr lang="en-US" altLang="zh-CN"/>
              <a:t>146-</a:t>
            </a:r>
            <a:fld id="{720F67D9-38F8-4DCD-8E62-E03D49695E4E}" type="slidenum">
              <a:rPr lang="en-US" altLang="zh-CN"/>
              <a:pPr/>
              <a:t>50</a:t>
            </a:fld>
            <a:endParaRPr lang="en-US" altLang="zh-CN"/>
          </a:p>
        </p:txBody>
      </p:sp>
      <p:sp>
        <p:nvSpPr>
          <p:cNvPr id="354306" name="Rectangle 2">
            <a:extLst>
              <a:ext uri="{FF2B5EF4-FFF2-40B4-BE49-F238E27FC236}">
                <a16:creationId xmlns:a16="http://schemas.microsoft.com/office/drawing/2014/main" id="{A4D19E71-D2F3-41BD-A0C6-C7CD3D7E031C}"/>
              </a:ext>
            </a:extLst>
          </p:cNvPr>
          <p:cNvSpPr>
            <a:spLocks noGrp="1" noChangeArrowheads="1"/>
          </p:cNvSpPr>
          <p:nvPr>
            <p:ph type="title"/>
          </p:nvPr>
        </p:nvSpPr>
        <p:spPr>
          <a:xfrm>
            <a:off x="250825" y="412750"/>
            <a:ext cx="8686800" cy="1036638"/>
          </a:xfrm>
        </p:spPr>
        <p:txBody>
          <a:bodyPr/>
          <a:lstStyle/>
          <a:p>
            <a:pPr algn="just"/>
            <a:r>
              <a:rPr lang="zh-CN" altLang="en-US" sz="4000" b="1">
                <a:solidFill>
                  <a:schemeClr val="tx2"/>
                </a:solidFill>
                <a:latin typeface="华文新魏" panose="02010800040101010101" pitchFamily="2" charset="-122"/>
                <a:ea typeface="华文新魏" panose="02010800040101010101" pitchFamily="2" charset="-122"/>
              </a:rPr>
              <a:t>广度优先搜索</a:t>
            </a:r>
            <a:r>
              <a:rPr lang="en-US" altLang="zh-CN" sz="4000" b="1">
                <a:solidFill>
                  <a:schemeClr val="tx2"/>
                </a:solidFill>
                <a:latin typeface="华文新魏" panose="02010800040101010101" pitchFamily="2" charset="-122"/>
                <a:ea typeface="华文新魏" panose="02010800040101010101" pitchFamily="2" charset="-122"/>
              </a:rPr>
              <a:t>BFS</a:t>
            </a:r>
            <a:r>
              <a:rPr lang="en-US" altLang="zh-CN" sz="4000" b="1" i="1">
                <a:solidFill>
                  <a:schemeClr val="tx2"/>
                </a:solidFill>
                <a:latin typeface="华文新魏" panose="02010800040101010101" pitchFamily="2" charset="-122"/>
                <a:ea typeface="华文新魏" panose="02010800040101010101" pitchFamily="2" charset="-122"/>
              </a:rPr>
              <a:t> </a:t>
            </a:r>
            <a:r>
              <a:rPr lang="en-US" altLang="zh-CN" sz="4000" b="1">
                <a:solidFill>
                  <a:schemeClr val="tx2"/>
                </a:solidFill>
                <a:latin typeface="华文新魏" panose="02010800040101010101" pitchFamily="2" charset="-122"/>
                <a:ea typeface="华文新魏" panose="02010800040101010101" pitchFamily="2" charset="-122"/>
              </a:rPr>
              <a:t>(Breadth First Search)</a:t>
            </a:r>
            <a:endParaRPr lang="en-US" altLang="zh-CN" sz="4000">
              <a:solidFill>
                <a:schemeClr val="tx2"/>
              </a:solidFill>
              <a:latin typeface="华文新魏" panose="02010800040101010101" pitchFamily="2" charset="-122"/>
              <a:ea typeface="华文新魏" panose="02010800040101010101" pitchFamily="2" charset="-122"/>
            </a:endParaRPr>
          </a:p>
        </p:txBody>
      </p:sp>
      <p:sp>
        <p:nvSpPr>
          <p:cNvPr id="354307" name="Rectangle 3">
            <a:extLst>
              <a:ext uri="{FF2B5EF4-FFF2-40B4-BE49-F238E27FC236}">
                <a16:creationId xmlns:a16="http://schemas.microsoft.com/office/drawing/2014/main" id="{D18C962D-6337-4AA7-97C6-D9E5602E8043}"/>
              </a:ext>
            </a:extLst>
          </p:cNvPr>
          <p:cNvSpPr>
            <a:spLocks noGrp="1" noChangeArrowheads="1"/>
          </p:cNvSpPr>
          <p:nvPr>
            <p:ph type="body" idx="1"/>
          </p:nvPr>
        </p:nvSpPr>
        <p:spPr>
          <a:xfrm>
            <a:off x="457200" y="1262063"/>
            <a:ext cx="4953000" cy="762000"/>
          </a:xfrm>
        </p:spPr>
        <p:txBody>
          <a:bodyPr/>
          <a:lstStyle/>
          <a:p>
            <a:pPr>
              <a:buClr>
                <a:srgbClr val="800080"/>
              </a:buClr>
              <a:buSzPct val="50000"/>
            </a:pPr>
            <a:r>
              <a:rPr lang="zh-CN" altLang="en-US" sz="3000" b="1">
                <a:ea typeface="仿宋_GB2312" pitchFamily="49" charset="-122"/>
              </a:rPr>
              <a:t>广度优先搜索的示例</a:t>
            </a:r>
            <a:endParaRPr lang="zh-CN" altLang="en-US" sz="3000">
              <a:ea typeface="仿宋_GB2312" pitchFamily="49" charset="-122"/>
            </a:endParaRPr>
          </a:p>
        </p:txBody>
      </p:sp>
      <p:sp>
        <p:nvSpPr>
          <p:cNvPr id="354381" name="Text Box 77">
            <a:extLst>
              <a:ext uri="{FF2B5EF4-FFF2-40B4-BE49-F238E27FC236}">
                <a16:creationId xmlns:a16="http://schemas.microsoft.com/office/drawing/2014/main" id="{3AC15166-DEB5-4EE7-B106-4988F41020ED}"/>
              </a:ext>
            </a:extLst>
          </p:cNvPr>
          <p:cNvSpPr txBox="1">
            <a:spLocks noChangeArrowheads="1"/>
          </p:cNvSpPr>
          <p:nvPr/>
        </p:nvSpPr>
        <p:spPr bwMode="auto">
          <a:xfrm>
            <a:off x="700088" y="5768975"/>
            <a:ext cx="754221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000" b="1"/>
              <a:t>广度优先搜索过程                 广度优先生成树</a:t>
            </a:r>
            <a:endParaRPr kumimoji="1" lang="zh-CN" altLang="en-US" sz="3000">
              <a:ea typeface="宋体" panose="02010600030101010101" pitchFamily="2" charset="-122"/>
            </a:endParaRPr>
          </a:p>
        </p:txBody>
      </p:sp>
      <p:grpSp>
        <p:nvGrpSpPr>
          <p:cNvPr id="354391" name="Group 87">
            <a:extLst>
              <a:ext uri="{FF2B5EF4-FFF2-40B4-BE49-F238E27FC236}">
                <a16:creationId xmlns:a16="http://schemas.microsoft.com/office/drawing/2014/main" id="{D9091E48-5619-44A8-8BFB-FF253B7F67D3}"/>
              </a:ext>
            </a:extLst>
          </p:cNvPr>
          <p:cNvGrpSpPr>
            <a:grpSpLocks/>
          </p:cNvGrpSpPr>
          <p:nvPr/>
        </p:nvGrpSpPr>
        <p:grpSpPr bwMode="auto">
          <a:xfrm>
            <a:off x="374650" y="1916113"/>
            <a:ext cx="8235950" cy="3925887"/>
            <a:chOff x="236" y="1122"/>
            <a:chExt cx="5188" cy="2141"/>
          </a:xfrm>
        </p:grpSpPr>
        <p:sp>
          <p:nvSpPr>
            <p:cNvPr id="354308" name="Line 4">
              <a:extLst>
                <a:ext uri="{FF2B5EF4-FFF2-40B4-BE49-F238E27FC236}">
                  <a16:creationId xmlns:a16="http://schemas.microsoft.com/office/drawing/2014/main" id="{E282931A-A8C3-4727-BFA9-8B6E6351AF63}"/>
                </a:ext>
              </a:extLst>
            </p:cNvPr>
            <p:cNvSpPr>
              <a:spLocks noChangeShapeType="1"/>
            </p:cNvSpPr>
            <p:nvPr/>
          </p:nvSpPr>
          <p:spPr bwMode="auto">
            <a:xfrm>
              <a:off x="3604" y="1664"/>
              <a:ext cx="640" cy="482"/>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09" name="Line 5">
              <a:extLst>
                <a:ext uri="{FF2B5EF4-FFF2-40B4-BE49-F238E27FC236}">
                  <a16:creationId xmlns:a16="http://schemas.microsoft.com/office/drawing/2014/main" id="{13F5D28C-61D6-4AA4-B35A-BB0D04D99453}"/>
                </a:ext>
              </a:extLst>
            </p:cNvPr>
            <p:cNvSpPr>
              <a:spLocks noChangeShapeType="1"/>
            </p:cNvSpPr>
            <p:nvPr/>
          </p:nvSpPr>
          <p:spPr bwMode="auto">
            <a:xfrm flipV="1">
              <a:off x="720" y="2256"/>
              <a:ext cx="528" cy="48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10" name="Line 6">
              <a:extLst>
                <a:ext uri="{FF2B5EF4-FFF2-40B4-BE49-F238E27FC236}">
                  <a16:creationId xmlns:a16="http://schemas.microsoft.com/office/drawing/2014/main" id="{07F5D243-FFBE-4F9D-AD84-8367087D0DE3}"/>
                </a:ext>
              </a:extLst>
            </p:cNvPr>
            <p:cNvSpPr>
              <a:spLocks noChangeShapeType="1"/>
            </p:cNvSpPr>
            <p:nvPr/>
          </p:nvSpPr>
          <p:spPr bwMode="auto">
            <a:xfrm>
              <a:off x="720" y="1680"/>
              <a:ext cx="576" cy="432"/>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11" name="Line 7">
              <a:extLst>
                <a:ext uri="{FF2B5EF4-FFF2-40B4-BE49-F238E27FC236}">
                  <a16:creationId xmlns:a16="http://schemas.microsoft.com/office/drawing/2014/main" id="{52DB20C0-C346-4FE5-BB78-44E32945863C}"/>
                </a:ext>
              </a:extLst>
            </p:cNvPr>
            <p:cNvSpPr>
              <a:spLocks noChangeShapeType="1"/>
            </p:cNvSpPr>
            <p:nvPr/>
          </p:nvSpPr>
          <p:spPr bwMode="auto">
            <a:xfrm>
              <a:off x="1344" y="1680"/>
              <a:ext cx="0"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12" name="Line 8">
              <a:extLst>
                <a:ext uri="{FF2B5EF4-FFF2-40B4-BE49-F238E27FC236}">
                  <a16:creationId xmlns:a16="http://schemas.microsoft.com/office/drawing/2014/main" id="{615BEA45-B1ED-4E37-A42A-F290A7CADF2A}"/>
                </a:ext>
              </a:extLst>
            </p:cNvPr>
            <p:cNvSpPr>
              <a:spLocks noChangeShapeType="1"/>
            </p:cNvSpPr>
            <p:nvPr/>
          </p:nvSpPr>
          <p:spPr bwMode="auto">
            <a:xfrm>
              <a:off x="720" y="2832"/>
              <a:ext cx="1248" cy="0"/>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13" name="Line 9">
              <a:extLst>
                <a:ext uri="{FF2B5EF4-FFF2-40B4-BE49-F238E27FC236}">
                  <a16:creationId xmlns:a16="http://schemas.microsoft.com/office/drawing/2014/main" id="{7429813F-2E89-44BF-BF60-96CE79004A6B}"/>
                </a:ext>
              </a:extLst>
            </p:cNvPr>
            <p:cNvSpPr>
              <a:spLocks noChangeShapeType="1"/>
            </p:cNvSpPr>
            <p:nvPr/>
          </p:nvSpPr>
          <p:spPr bwMode="auto">
            <a:xfrm>
              <a:off x="624" y="1737"/>
              <a:ext cx="0" cy="1008"/>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14" name="Line 10">
              <a:extLst>
                <a:ext uri="{FF2B5EF4-FFF2-40B4-BE49-F238E27FC236}">
                  <a16:creationId xmlns:a16="http://schemas.microsoft.com/office/drawing/2014/main" id="{EAAEF63F-8675-4D7E-99C9-F9B958F13A70}"/>
                </a:ext>
              </a:extLst>
            </p:cNvPr>
            <p:cNvSpPr>
              <a:spLocks noChangeShapeType="1"/>
            </p:cNvSpPr>
            <p:nvPr/>
          </p:nvSpPr>
          <p:spPr bwMode="auto">
            <a:xfrm>
              <a:off x="720" y="1584"/>
              <a:ext cx="1248" cy="0"/>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15" name="Oval 11" descr="羊皮纸">
              <a:extLst>
                <a:ext uri="{FF2B5EF4-FFF2-40B4-BE49-F238E27FC236}">
                  <a16:creationId xmlns:a16="http://schemas.microsoft.com/office/drawing/2014/main" id="{EE91FD7A-45D2-47D2-B8A3-97294945F2F3}"/>
                </a:ext>
              </a:extLst>
            </p:cNvPr>
            <p:cNvSpPr>
              <a:spLocks noChangeArrowheads="1"/>
            </p:cNvSpPr>
            <p:nvPr/>
          </p:nvSpPr>
          <p:spPr bwMode="auto">
            <a:xfrm>
              <a:off x="480" y="1449"/>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4316" name="Oval 12" descr="羊皮纸">
              <a:extLst>
                <a:ext uri="{FF2B5EF4-FFF2-40B4-BE49-F238E27FC236}">
                  <a16:creationId xmlns:a16="http://schemas.microsoft.com/office/drawing/2014/main" id="{84B70CAB-1958-4442-AE34-B7A240983AF2}"/>
                </a:ext>
              </a:extLst>
            </p:cNvPr>
            <p:cNvSpPr>
              <a:spLocks noChangeArrowheads="1"/>
            </p:cNvSpPr>
            <p:nvPr/>
          </p:nvSpPr>
          <p:spPr bwMode="auto">
            <a:xfrm>
              <a:off x="1968" y="1449"/>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4317" name="Oval 13" descr="羊皮纸">
              <a:extLst>
                <a:ext uri="{FF2B5EF4-FFF2-40B4-BE49-F238E27FC236}">
                  <a16:creationId xmlns:a16="http://schemas.microsoft.com/office/drawing/2014/main" id="{781451DF-E586-4E5E-B21C-9DE2173AAAF3}"/>
                </a:ext>
              </a:extLst>
            </p:cNvPr>
            <p:cNvSpPr>
              <a:spLocks noChangeArrowheads="1"/>
            </p:cNvSpPr>
            <p:nvPr/>
          </p:nvSpPr>
          <p:spPr bwMode="auto">
            <a:xfrm>
              <a:off x="480" y="2033"/>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4318" name="Oval 14" descr="羊皮纸">
              <a:extLst>
                <a:ext uri="{FF2B5EF4-FFF2-40B4-BE49-F238E27FC236}">
                  <a16:creationId xmlns:a16="http://schemas.microsoft.com/office/drawing/2014/main" id="{5EF8AD5D-7723-4F11-8EF0-E7479B87EAB9}"/>
                </a:ext>
              </a:extLst>
            </p:cNvPr>
            <p:cNvSpPr>
              <a:spLocks noChangeArrowheads="1"/>
            </p:cNvSpPr>
            <p:nvPr/>
          </p:nvSpPr>
          <p:spPr bwMode="auto">
            <a:xfrm>
              <a:off x="480" y="2697"/>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4319" name="Oval 15" descr="羊皮纸">
              <a:extLst>
                <a:ext uri="{FF2B5EF4-FFF2-40B4-BE49-F238E27FC236}">
                  <a16:creationId xmlns:a16="http://schemas.microsoft.com/office/drawing/2014/main" id="{D06ECDB4-0749-48DD-8FD9-4D2861FE177D}"/>
                </a:ext>
              </a:extLst>
            </p:cNvPr>
            <p:cNvSpPr>
              <a:spLocks noChangeArrowheads="1"/>
            </p:cNvSpPr>
            <p:nvPr/>
          </p:nvSpPr>
          <p:spPr bwMode="auto">
            <a:xfrm>
              <a:off x="1200" y="2016"/>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4320" name="Text Box 16">
              <a:extLst>
                <a:ext uri="{FF2B5EF4-FFF2-40B4-BE49-F238E27FC236}">
                  <a16:creationId xmlns:a16="http://schemas.microsoft.com/office/drawing/2014/main" id="{D3FFC57B-77C8-47B4-9B00-E1EB619BD81C}"/>
                </a:ext>
              </a:extLst>
            </p:cNvPr>
            <p:cNvSpPr txBox="1">
              <a:spLocks noChangeArrowheads="1"/>
            </p:cNvSpPr>
            <p:nvPr/>
          </p:nvSpPr>
          <p:spPr bwMode="auto">
            <a:xfrm>
              <a:off x="490" y="1427"/>
              <a:ext cx="266"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A</a:t>
              </a:r>
              <a:endParaRPr kumimoji="1" lang="en-US" altLang="zh-CN" sz="2600">
                <a:ea typeface="宋体" panose="02010600030101010101" pitchFamily="2" charset="-122"/>
              </a:endParaRPr>
            </a:p>
          </p:txBody>
        </p:sp>
        <p:sp>
          <p:nvSpPr>
            <p:cNvPr id="354321" name="Text Box 17">
              <a:extLst>
                <a:ext uri="{FF2B5EF4-FFF2-40B4-BE49-F238E27FC236}">
                  <a16:creationId xmlns:a16="http://schemas.microsoft.com/office/drawing/2014/main" id="{6EEB0917-A612-424C-9C6C-E354C992AEF8}"/>
                </a:ext>
              </a:extLst>
            </p:cNvPr>
            <p:cNvSpPr txBox="1">
              <a:spLocks noChangeArrowheads="1"/>
            </p:cNvSpPr>
            <p:nvPr/>
          </p:nvSpPr>
          <p:spPr bwMode="auto">
            <a:xfrm>
              <a:off x="1210" y="2010"/>
              <a:ext cx="26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C</a:t>
              </a:r>
              <a:endParaRPr kumimoji="1" lang="en-US" altLang="zh-CN" sz="2600">
                <a:ea typeface="宋体" panose="02010600030101010101" pitchFamily="2" charset="-122"/>
              </a:endParaRPr>
            </a:p>
          </p:txBody>
        </p:sp>
        <p:sp>
          <p:nvSpPr>
            <p:cNvPr id="354322" name="Text Box 18">
              <a:extLst>
                <a:ext uri="{FF2B5EF4-FFF2-40B4-BE49-F238E27FC236}">
                  <a16:creationId xmlns:a16="http://schemas.microsoft.com/office/drawing/2014/main" id="{B758410F-6DF7-45F1-9699-DDC2452AB581}"/>
                </a:ext>
              </a:extLst>
            </p:cNvPr>
            <p:cNvSpPr txBox="1">
              <a:spLocks noChangeArrowheads="1"/>
            </p:cNvSpPr>
            <p:nvPr/>
          </p:nvSpPr>
          <p:spPr bwMode="auto">
            <a:xfrm>
              <a:off x="490" y="2010"/>
              <a:ext cx="26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D</a:t>
              </a:r>
              <a:endParaRPr kumimoji="1" lang="en-US" altLang="zh-CN" sz="2600">
                <a:ea typeface="宋体" panose="02010600030101010101" pitchFamily="2" charset="-122"/>
              </a:endParaRPr>
            </a:p>
          </p:txBody>
        </p:sp>
        <p:sp>
          <p:nvSpPr>
            <p:cNvPr id="354323" name="Text Box 19">
              <a:extLst>
                <a:ext uri="{FF2B5EF4-FFF2-40B4-BE49-F238E27FC236}">
                  <a16:creationId xmlns:a16="http://schemas.microsoft.com/office/drawing/2014/main" id="{B76B6BE0-E8D6-4FFB-B242-32AD3EEC664F}"/>
                </a:ext>
              </a:extLst>
            </p:cNvPr>
            <p:cNvSpPr txBox="1">
              <a:spLocks noChangeArrowheads="1"/>
            </p:cNvSpPr>
            <p:nvPr/>
          </p:nvSpPr>
          <p:spPr bwMode="auto">
            <a:xfrm>
              <a:off x="1991" y="1444"/>
              <a:ext cx="25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E</a:t>
              </a:r>
              <a:endParaRPr kumimoji="1" lang="en-US" altLang="zh-CN" sz="2600">
                <a:ea typeface="宋体" panose="02010600030101010101" pitchFamily="2" charset="-122"/>
              </a:endParaRPr>
            </a:p>
          </p:txBody>
        </p:sp>
        <p:sp>
          <p:nvSpPr>
            <p:cNvPr id="354324" name="Oval 20" descr="羊皮纸">
              <a:extLst>
                <a:ext uri="{FF2B5EF4-FFF2-40B4-BE49-F238E27FC236}">
                  <a16:creationId xmlns:a16="http://schemas.microsoft.com/office/drawing/2014/main" id="{24D1D5A4-A27B-40C6-88DF-39F368DDE602}"/>
                </a:ext>
              </a:extLst>
            </p:cNvPr>
            <p:cNvSpPr>
              <a:spLocks noChangeArrowheads="1"/>
            </p:cNvSpPr>
            <p:nvPr/>
          </p:nvSpPr>
          <p:spPr bwMode="auto">
            <a:xfrm>
              <a:off x="1200" y="1440"/>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4325" name="Line 21">
              <a:extLst>
                <a:ext uri="{FF2B5EF4-FFF2-40B4-BE49-F238E27FC236}">
                  <a16:creationId xmlns:a16="http://schemas.microsoft.com/office/drawing/2014/main" id="{D8E9E152-5B8D-4424-B451-5EEEBE3F1BFD}"/>
                </a:ext>
              </a:extLst>
            </p:cNvPr>
            <p:cNvSpPr>
              <a:spLocks noChangeShapeType="1"/>
            </p:cNvSpPr>
            <p:nvPr/>
          </p:nvSpPr>
          <p:spPr bwMode="auto">
            <a:xfrm>
              <a:off x="2109" y="1752"/>
              <a:ext cx="3" cy="312"/>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26" name="Oval 22" descr="羊皮纸">
              <a:extLst>
                <a:ext uri="{FF2B5EF4-FFF2-40B4-BE49-F238E27FC236}">
                  <a16:creationId xmlns:a16="http://schemas.microsoft.com/office/drawing/2014/main" id="{CAC411F9-C816-4C1F-8C46-8D907E507619}"/>
                </a:ext>
              </a:extLst>
            </p:cNvPr>
            <p:cNvSpPr>
              <a:spLocks noChangeArrowheads="1"/>
            </p:cNvSpPr>
            <p:nvPr/>
          </p:nvSpPr>
          <p:spPr bwMode="auto">
            <a:xfrm>
              <a:off x="1968" y="2024"/>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4327" name="Oval 23" descr="羊皮纸">
              <a:extLst>
                <a:ext uri="{FF2B5EF4-FFF2-40B4-BE49-F238E27FC236}">
                  <a16:creationId xmlns:a16="http://schemas.microsoft.com/office/drawing/2014/main" id="{E6767F99-7C5C-4EAB-BB22-B7DF48EE93B2}"/>
                </a:ext>
              </a:extLst>
            </p:cNvPr>
            <p:cNvSpPr>
              <a:spLocks noChangeArrowheads="1"/>
            </p:cNvSpPr>
            <p:nvPr/>
          </p:nvSpPr>
          <p:spPr bwMode="auto">
            <a:xfrm>
              <a:off x="1968" y="2688"/>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4328" name="Text Box 24">
              <a:extLst>
                <a:ext uri="{FF2B5EF4-FFF2-40B4-BE49-F238E27FC236}">
                  <a16:creationId xmlns:a16="http://schemas.microsoft.com/office/drawing/2014/main" id="{E5ADBBC9-9DC5-49ED-8133-42FB0C5E100C}"/>
                </a:ext>
              </a:extLst>
            </p:cNvPr>
            <p:cNvSpPr txBox="1">
              <a:spLocks noChangeArrowheads="1"/>
            </p:cNvSpPr>
            <p:nvPr/>
          </p:nvSpPr>
          <p:spPr bwMode="auto">
            <a:xfrm>
              <a:off x="1978" y="2001"/>
              <a:ext cx="278"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G</a:t>
              </a:r>
              <a:endParaRPr kumimoji="1" lang="en-US" altLang="zh-CN" sz="2600">
                <a:ea typeface="宋体" panose="02010600030101010101" pitchFamily="2" charset="-122"/>
              </a:endParaRPr>
            </a:p>
          </p:txBody>
        </p:sp>
        <p:sp>
          <p:nvSpPr>
            <p:cNvPr id="354329" name="Text Box 25">
              <a:extLst>
                <a:ext uri="{FF2B5EF4-FFF2-40B4-BE49-F238E27FC236}">
                  <a16:creationId xmlns:a16="http://schemas.microsoft.com/office/drawing/2014/main" id="{9CCED0AD-637E-4D17-886C-9D384D16638D}"/>
                </a:ext>
              </a:extLst>
            </p:cNvPr>
            <p:cNvSpPr txBox="1">
              <a:spLocks noChangeArrowheads="1"/>
            </p:cNvSpPr>
            <p:nvPr/>
          </p:nvSpPr>
          <p:spPr bwMode="auto">
            <a:xfrm>
              <a:off x="1210" y="1435"/>
              <a:ext cx="26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B</a:t>
              </a:r>
              <a:endParaRPr kumimoji="1" lang="en-US" altLang="zh-CN" sz="2600">
                <a:ea typeface="宋体" panose="02010600030101010101" pitchFamily="2" charset="-122"/>
              </a:endParaRPr>
            </a:p>
          </p:txBody>
        </p:sp>
        <p:sp>
          <p:nvSpPr>
            <p:cNvPr id="354330" name="Text Box 26">
              <a:extLst>
                <a:ext uri="{FF2B5EF4-FFF2-40B4-BE49-F238E27FC236}">
                  <a16:creationId xmlns:a16="http://schemas.microsoft.com/office/drawing/2014/main" id="{8C658950-94DF-460F-82DE-58F3E6242744}"/>
                </a:ext>
              </a:extLst>
            </p:cNvPr>
            <p:cNvSpPr txBox="1">
              <a:spLocks noChangeArrowheads="1"/>
            </p:cNvSpPr>
            <p:nvPr/>
          </p:nvSpPr>
          <p:spPr bwMode="auto">
            <a:xfrm>
              <a:off x="515" y="2691"/>
              <a:ext cx="243"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F</a:t>
              </a:r>
              <a:endParaRPr kumimoji="1" lang="en-US" altLang="zh-CN" sz="2600">
                <a:ea typeface="宋体" panose="02010600030101010101" pitchFamily="2" charset="-122"/>
              </a:endParaRPr>
            </a:p>
          </p:txBody>
        </p:sp>
        <p:sp>
          <p:nvSpPr>
            <p:cNvPr id="354331" name="Text Box 27">
              <a:extLst>
                <a:ext uri="{FF2B5EF4-FFF2-40B4-BE49-F238E27FC236}">
                  <a16:creationId xmlns:a16="http://schemas.microsoft.com/office/drawing/2014/main" id="{5CA3CB5C-7329-477E-BAE8-F8540A9FAD14}"/>
                </a:ext>
              </a:extLst>
            </p:cNvPr>
            <p:cNvSpPr txBox="1">
              <a:spLocks noChangeArrowheads="1"/>
            </p:cNvSpPr>
            <p:nvPr/>
          </p:nvSpPr>
          <p:spPr bwMode="auto">
            <a:xfrm>
              <a:off x="2030" y="2682"/>
              <a:ext cx="17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I</a:t>
              </a:r>
              <a:endParaRPr kumimoji="1" lang="en-US" altLang="zh-CN" sz="2600">
                <a:ea typeface="宋体" panose="02010600030101010101" pitchFamily="2" charset="-122"/>
              </a:endParaRPr>
            </a:p>
          </p:txBody>
        </p:sp>
        <p:sp>
          <p:nvSpPr>
            <p:cNvPr id="354332" name="Oval 28" descr="羊皮纸">
              <a:extLst>
                <a:ext uri="{FF2B5EF4-FFF2-40B4-BE49-F238E27FC236}">
                  <a16:creationId xmlns:a16="http://schemas.microsoft.com/office/drawing/2014/main" id="{DB666A5F-63F0-4F12-8A8B-09898CC2E127}"/>
                </a:ext>
              </a:extLst>
            </p:cNvPr>
            <p:cNvSpPr>
              <a:spLocks noChangeArrowheads="1"/>
            </p:cNvSpPr>
            <p:nvPr/>
          </p:nvSpPr>
          <p:spPr bwMode="auto">
            <a:xfrm>
              <a:off x="1200" y="2688"/>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4333" name="Text Box 29">
              <a:extLst>
                <a:ext uri="{FF2B5EF4-FFF2-40B4-BE49-F238E27FC236}">
                  <a16:creationId xmlns:a16="http://schemas.microsoft.com/office/drawing/2014/main" id="{92E07671-574B-45DB-BB30-632E13DF33BA}"/>
                </a:ext>
              </a:extLst>
            </p:cNvPr>
            <p:cNvSpPr txBox="1">
              <a:spLocks noChangeArrowheads="1"/>
            </p:cNvSpPr>
            <p:nvPr/>
          </p:nvSpPr>
          <p:spPr bwMode="auto">
            <a:xfrm>
              <a:off x="1210" y="2682"/>
              <a:ext cx="26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H</a:t>
              </a:r>
              <a:endParaRPr kumimoji="1" lang="en-US" altLang="zh-CN" sz="2600">
                <a:ea typeface="宋体" panose="02010600030101010101" pitchFamily="2" charset="-122"/>
              </a:endParaRPr>
            </a:p>
          </p:txBody>
        </p:sp>
        <p:sp>
          <p:nvSpPr>
            <p:cNvPr id="354334" name="Line 30">
              <a:extLst>
                <a:ext uri="{FF2B5EF4-FFF2-40B4-BE49-F238E27FC236}">
                  <a16:creationId xmlns:a16="http://schemas.microsoft.com/office/drawing/2014/main" id="{8BE3B40F-F9A2-48E6-9398-1048D13E8B39}"/>
                </a:ext>
              </a:extLst>
            </p:cNvPr>
            <p:cNvSpPr>
              <a:spLocks noChangeShapeType="1"/>
            </p:cNvSpPr>
            <p:nvPr/>
          </p:nvSpPr>
          <p:spPr bwMode="auto">
            <a:xfrm flipV="1">
              <a:off x="3636" y="2264"/>
              <a:ext cx="528" cy="48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35" name="Line 31">
              <a:extLst>
                <a:ext uri="{FF2B5EF4-FFF2-40B4-BE49-F238E27FC236}">
                  <a16:creationId xmlns:a16="http://schemas.microsoft.com/office/drawing/2014/main" id="{43FAAF1F-0AE8-4985-BAAA-D51640258578}"/>
                </a:ext>
              </a:extLst>
            </p:cNvPr>
            <p:cNvSpPr>
              <a:spLocks noChangeShapeType="1"/>
            </p:cNvSpPr>
            <p:nvPr/>
          </p:nvSpPr>
          <p:spPr bwMode="auto">
            <a:xfrm>
              <a:off x="3636" y="2840"/>
              <a:ext cx="1248" cy="0"/>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36" name="Line 32">
              <a:extLst>
                <a:ext uri="{FF2B5EF4-FFF2-40B4-BE49-F238E27FC236}">
                  <a16:creationId xmlns:a16="http://schemas.microsoft.com/office/drawing/2014/main" id="{A75B342E-6117-405F-93B3-DA91F09C020C}"/>
                </a:ext>
              </a:extLst>
            </p:cNvPr>
            <p:cNvSpPr>
              <a:spLocks noChangeShapeType="1"/>
            </p:cNvSpPr>
            <p:nvPr/>
          </p:nvSpPr>
          <p:spPr bwMode="auto">
            <a:xfrm flipH="1">
              <a:off x="3552" y="1584"/>
              <a:ext cx="0" cy="672"/>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37" name="Line 33">
              <a:extLst>
                <a:ext uri="{FF2B5EF4-FFF2-40B4-BE49-F238E27FC236}">
                  <a16:creationId xmlns:a16="http://schemas.microsoft.com/office/drawing/2014/main" id="{17EDA999-8613-4EF0-99B6-67FA8C4B31F8}"/>
                </a:ext>
              </a:extLst>
            </p:cNvPr>
            <p:cNvSpPr>
              <a:spLocks noChangeShapeType="1"/>
            </p:cNvSpPr>
            <p:nvPr/>
          </p:nvSpPr>
          <p:spPr bwMode="auto">
            <a:xfrm>
              <a:off x="3636" y="1592"/>
              <a:ext cx="1248" cy="0"/>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38" name="Oval 34" descr="羊皮纸">
              <a:extLst>
                <a:ext uri="{FF2B5EF4-FFF2-40B4-BE49-F238E27FC236}">
                  <a16:creationId xmlns:a16="http://schemas.microsoft.com/office/drawing/2014/main" id="{25A25D18-ED44-4F46-9F58-FDC23F6B2EFA}"/>
                </a:ext>
              </a:extLst>
            </p:cNvPr>
            <p:cNvSpPr>
              <a:spLocks noChangeArrowheads="1"/>
            </p:cNvSpPr>
            <p:nvPr/>
          </p:nvSpPr>
          <p:spPr bwMode="auto">
            <a:xfrm>
              <a:off x="3396" y="1457"/>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4339" name="Oval 35" descr="羊皮纸">
              <a:extLst>
                <a:ext uri="{FF2B5EF4-FFF2-40B4-BE49-F238E27FC236}">
                  <a16:creationId xmlns:a16="http://schemas.microsoft.com/office/drawing/2014/main" id="{8C0F202C-5A7A-4BA7-AE81-FAFCAD97FD25}"/>
                </a:ext>
              </a:extLst>
            </p:cNvPr>
            <p:cNvSpPr>
              <a:spLocks noChangeArrowheads="1"/>
            </p:cNvSpPr>
            <p:nvPr/>
          </p:nvSpPr>
          <p:spPr bwMode="auto">
            <a:xfrm>
              <a:off x="4884" y="1457"/>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4340" name="Oval 36" descr="羊皮纸">
              <a:extLst>
                <a:ext uri="{FF2B5EF4-FFF2-40B4-BE49-F238E27FC236}">
                  <a16:creationId xmlns:a16="http://schemas.microsoft.com/office/drawing/2014/main" id="{08C19CBF-AA38-45EE-9664-99DF58B66787}"/>
                </a:ext>
              </a:extLst>
            </p:cNvPr>
            <p:cNvSpPr>
              <a:spLocks noChangeArrowheads="1"/>
            </p:cNvSpPr>
            <p:nvPr/>
          </p:nvSpPr>
          <p:spPr bwMode="auto">
            <a:xfrm>
              <a:off x="3396" y="2041"/>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4341" name="Oval 37" descr="羊皮纸">
              <a:extLst>
                <a:ext uri="{FF2B5EF4-FFF2-40B4-BE49-F238E27FC236}">
                  <a16:creationId xmlns:a16="http://schemas.microsoft.com/office/drawing/2014/main" id="{CD94A398-E724-4737-BDE2-1368B76ECD36}"/>
                </a:ext>
              </a:extLst>
            </p:cNvPr>
            <p:cNvSpPr>
              <a:spLocks noChangeArrowheads="1"/>
            </p:cNvSpPr>
            <p:nvPr/>
          </p:nvSpPr>
          <p:spPr bwMode="auto">
            <a:xfrm>
              <a:off x="3396" y="2705"/>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4342" name="Oval 38" descr="羊皮纸">
              <a:extLst>
                <a:ext uri="{FF2B5EF4-FFF2-40B4-BE49-F238E27FC236}">
                  <a16:creationId xmlns:a16="http://schemas.microsoft.com/office/drawing/2014/main" id="{B22B9B27-5081-4DC0-8908-F384BFE0A366}"/>
                </a:ext>
              </a:extLst>
            </p:cNvPr>
            <p:cNvSpPr>
              <a:spLocks noChangeArrowheads="1"/>
            </p:cNvSpPr>
            <p:nvPr/>
          </p:nvSpPr>
          <p:spPr bwMode="auto">
            <a:xfrm>
              <a:off x="4116" y="2024"/>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4343" name="Text Box 39">
              <a:extLst>
                <a:ext uri="{FF2B5EF4-FFF2-40B4-BE49-F238E27FC236}">
                  <a16:creationId xmlns:a16="http://schemas.microsoft.com/office/drawing/2014/main" id="{8AB7127C-402E-4C42-A524-9D1C30925D2A}"/>
                </a:ext>
              </a:extLst>
            </p:cNvPr>
            <p:cNvSpPr txBox="1">
              <a:spLocks noChangeArrowheads="1"/>
            </p:cNvSpPr>
            <p:nvPr/>
          </p:nvSpPr>
          <p:spPr bwMode="auto">
            <a:xfrm>
              <a:off x="3406" y="1455"/>
              <a:ext cx="26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A</a:t>
              </a:r>
              <a:endParaRPr kumimoji="1" lang="en-US" altLang="zh-CN" sz="2600">
                <a:ea typeface="宋体" panose="02010600030101010101" pitchFamily="2" charset="-122"/>
              </a:endParaRPr>
            </a:p>
          </p:txBody>
        </p:sp>
        <p:sp>
          <p:nvSpPr>
            <p:cNvPr id="354344" name="Text Box 40">
              <a:extLst>
                <a:ext uri="{FF2B5EF4-FFF2-40B4-BE49-F238E27FC236}">
                  <a16:creationId xmlns:a16="http://schemas.microsoft.com/office/drawing/2014/main" id="{C7B37D9A-AA40-4048-AAD8-4D7CC67AFFF7}"/>
                </a:ext>
              </a:extLst>
            </p:cNvPr>
            <p:cNvSpPr txBox="1">
              <a:spLocks noChangeArrowheads="1"/>
            </p:cNvSpPr>
            <p:nvPr/>
          </p:nvSpPr>
          <p:spPr bwMode="auto">
            <a:xfrm>
              <a:off x="4126" y="2039"/>
              <a:ext cx="266"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C</a:t>
              </a:r>
              <a:endParaRPr kumimoji="1" lang="en-US" altLang="zh-CN" sz="2600">
                <a:ea typeface="宋体" panose="02010600030101010101" pitchFamily="2" charset="-122"/>
              </a:endParaRPr>
            </a:p>
          </p:txBody>
        </p:sp>
        <p:sp>
          <p:nvSpPr>
            <p:cNvPr id="354345" name="Text Box 41">
              <a:extLst>
                <a:ext uri="{FF2B5EF4-FFF2-40B4-BE49-F238E27FC236}">
                  <a16:creationId xmlns:a16="http://schemas.microsoft.com/office/drawing/2014/main" id="{A84BB10B-861F-48ED-9283-3FE101D62105}"/>
                </a:ext>
              </a:extLst>
            </p:cNvPr>
            <p:cNvSpPr txBox="1">
              <a:spLocks noChangeArrowheads="1"/>
            </p:cNvSpPr>
            <p:nvPr/>
          </p:nvSpPr>
          <p:spPr bwMode="auto">
            <a:xfrm>
              <a:off x="3406" y="2039"/>
              <a:ext cx="266"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D</a:t>
              </a:r>
              <a:endParaRPr kumimoji="1" lang="en-US" altLang="zh-CN" sz="2600">
                <a:ea typeface="宋体" panose="02010600030101010101" pitchFamily="2" charset="-122"/>
              </a:endParaRPr>
            </a:p>
          </p:txBody>
        </p:sp>
        <p:sp>
          <p:nvSpPr>
            <p:cNvPr id="354346" name="Text Box 42">
              <a:extLst>
                <a:ext uri="{FF2B5EF4-FFF2-40B4-BE49-F238E27FC236}">
                  <a16:creationId xmlns:a16="http://schemas.microsoft.com/office/drawing/2014/main" id="{4E29F763-266C-4292-AA20-0861EC36A7A0}"/>
                </a:ext>
              </a:extLst>
            </p:cNvPr>
            <p:cNvSpPr txBox="1">
              <a:spLocks noChangeArrowheads="1"/>
            </p:cNvSpPr>
            <p:nvPr/>
          </p:nvSpPr>
          <p:spPr bwMode="auto">
            <a:xfrm>
              <a:off x="4907" y="1472"/>
              <a:ext cx="255"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E</a:t>
              </a:r>
              <a:endParaRPr kumimoji="1" lang="en-US" altLang="zh-CN" sz="2600">
                <a:ea typeface="宋体" panose="02010600030101010101" pitchFamily="2" charset="-122"/>
              </a:endParaRPr>
            </a:p>
          </p:txBody>
        </p:sp>
        <p:sp>
          <p:nvSpPr>
            <p:cNvPr id="354347" name="Oval 43" descr="羊皮纸">
              <a:extLst>
                <a:ext uri="{FF2B5EF4-FFF2-40B4-BE49-F238E27FC236}">
                  <a16:creationId xmlns:a16="http://schemas.microsoft.com/office/drawing/2014/main" id="{EB203D6F-F0AF-400D-A4C9-BE3E305739DD}"/>
                </a:ext>
              </a:extLst>
            </p:cNvPr>
            <p:cNvSpPr>
              <a:spLocks noChangeArrowheads="1"/>
            </p:cNvSpPr>
            <p:nvPr/>
          </p:nvSpPr>
          <p:spPr bwMode="auto">
            <a:xfrm>
              <a:off x="4116" y="1448"/>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4348" name="Line 44">
              <a:extLst>
                <a:ext uri="{FF2B5EF4-FFF2-40B4-BE49-F238E27FC236}">
                  <a16:creationId xmlns:a16="http://schemas.microsoft.com/office/drawing/2014/main" id="{A3C936B4-3EBF-4A5D-B814-4F21003B6F32}"/>
                </a:ext>
              </a:extLst>
            </p:cNvPr>
            <p:cNvSpPr>
              <a:spLocks noChangeShapeType="1"/>
            </p:cNvSpPr>
            <p:nvPr/>
          </p:nvSpPr>
          <p:spPr bwMode="auto">
            <a:xfrm>
              <a:off x="5028" y="1736"/>
              <a:ext cx="0" cy="336"/>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49" name="Oval 45" descr="羊皮纸">
              <a:extLst>
                <a:ext uri="{FF2B5EF4-FFF2-40B4-BE49-F238E27FC236}">
                  <a16:creationId xmlns:a16="http://schemas.microsoft.com/office/drawing/2014/main" id="{B33626F1-B2BF-47D7-A5D3-9D65889ED8B7}"/>
                </a:ext>
              </a:extLst>
            </p:cNvPr>
            <p:cNvSpPr>
              <a:spLocks noChangeArrowheads="1"/>
            </p:cNvSpPr>
            <p:nvPr/>
          </p:nvSpPr>
          <p:spPr bwMode="auto">
            <a:xfrm>
              <a:off x="4884" y="2032"/>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4350" name="Text Box 46">
              <a:extLst>
                <a:ext uri="{FF2B5EF4-FFF2-40B4-BE49-F238E27FC236}">
                  <a16:creationId xmlns:a16="http://schemas.microsoft.com/office/drawing/2014/main" id="{0BAD84C2-C9F1-4492-9BA4-583D3EA20D0F}"/>
                </a:ext>
              </a:extLst>
            </p:cNvPr>
            <p:cNvSpPr txBox="1">
              <a:spLocks noChangeArrowheads="1"/>
            </p:cNvSpPr>
            <p:nvPr/>
          </p:nvSpPr>
          <p:spPr bwMode="auto">
            <a:xfrm>
              <a:off x="4894" y="2030"/>
              <a:ext cx="278"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G</a:t>
              </a:r>
              <a:endParaRPr kumimoji="1" lang="en-US" altLang="zh-CN" sz="2600">
                <a:ea typeface="宋体" panose="02010600030101010101" pitchFamily="2" charset="-122"/>
              </a:endParaRPr>
            </a:p>
          </p:txBody>
        </p:sp>
        <p:sp>
          <p:nvSpPr>
            <p:cNvPr id="354351" name="Text Box 47">
              <a:extLst>
                <a:ext uri="{FF2B5EF4-FFF2-40B4-BE49-F238E27FC236}">
                  <a16:creationId xmlns:a16="http://schemas.microsoft.com/office/drawing/2014/main" id="{B16D2F3B-CBD1-424C-8C05-A6315AC49FF2}"/>
                </a:ext>
              </a:extLst>
            </p:cNvPr>
            <p:cNvSpPr txBox="1">
              <a:spLocks noChangeArrowheads="1"/>
            </p:cNvSpPr>
            <p:nvPr/>
          </p:nvSpPr>
          <p:spPr bwMode="auto">
            <a:xfrm>
              <a:off x="4126" y="1463"/>
              <a:ext cx="26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B</a:t>
              </a:r>
              <a:endParaRPr kumimoji="1" lang="en-US" altLang="zh-CN" sz="2600">
                <a:ea typeface="宋体" panose="02010600030101010101" pitchFamily="2" charset="-122"/>
              </a:endParaRPr>
            </a:p>
          </p:txBody>
        </p:sp>
        <p:sp>
          <p:nvSpPr>
            <p:cNvPr id="354352" name="Text Box 48">
              <a:extLst>
                <a:ext uri="{FF2B5EF4-FFF2-40B4-BE49-F238E27FC236}">
                  <a16:creationId xmlns:a16="http://schemas.microsoft.com/office/drawing/2014/main" id="{F62BEC88-848F-49E3-B17D-59E76F1DA1A7}"/>
                </a:ext>
              </a:extLst>
            </p:cNvPr>
            <p:cNvSpPr txBox="1">
              <a:spLocks noChangeArrowheads="1"/>
            </p:cNvSpPr>
            <p:nvPr/>
          </p:nvSpPr>
          <p:spPr bwMode="auto">
            <a:xfrm>
              <a:off x="3431" y="2720"/>
              <a:ext cx="24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F</a:t>
              </a:r>
              <a:endParaRPr kumimoji="1" lang="en-US" altLang="zh-CN" sz="2600">
                <a:ea typeface="宋体" panose="02010600030101010101" pitchFamily="2" charset="-122"/>
              </a:endParaRPr>
            </a:p>
          </p:txBody>
        </p:sp>
        <p:sp>
          <p:nvSpPr>
            <p:cNvPr id="354353" name="Oval 49" descr="羊皮纸">
              <a:extLst>
                <a:ext uri="{FF2B5EF4-FFF2-40B4-BE49-F238E27FC236}">
                  <a16:creationId xmlns:a16="http://schemas.microsoft.com/office/drawing/2014/main" id="{5B17AE73-3FBE-4DFF-AF03-C5607B6BD5D8}"/>
                </a:ext>
              </a:extLst>
            </p:cNvPr>
            <p:cNvSpPr>
              <a:spLocks noChangeArrowheads="1"/>
            </p:cNvSpPr>
            <p:nvPr/>
          </p:nvSpPr>
          <p:spPr bwMode="auto">
            <a:xfrm>
              <a:off x="4116" y="2696"/>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4354" name="Text Box 50">
              <a:extLst>
                <a:ext uri="{FF2B5EF4-FFF2-40B4-BE49-F238E27FC236}">
                  <a16:creationId xmlns:a16="http://schemas.microsoft.com/office/drawing/2014/main" id="{7D49F902-C382-46E2-8C9D-BFF1E73B9E08}"/>
                </a:ext>
              </a:extLst>
            </p:cNvPr>
            <p:cNvSpPr txBox="1">
              <a:spLocks noChangeArrowheads="1"/>
            </p:cNvSpPr>
            <p:nvPr/>
          </p:nvSpPr>
          <p:spPr bwMode="auto">
            <a:xfrm>
              <a:off x="4126" y="2711"/>
              <a:ext cx="266"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H</a:t>
              </a:r>
              <a:endParaRPr kumimoji="1" lang="en-US" altLang="zh-CN" sz="2600">
                <a:ea typeface="宋体" panose="02010600030101010101" pitchFamily="2" charset="-122"/>
              </a:endParaRPr>
            </a:p>
          </p:txBody>
        </p:sp>
        <p:sp>
          <p:nvSpPr>
            <p:cNvPr id="354355" name="Text Box 51">
              <a:extLst>
                <a:ext uri="{FF2B5EF4-FFF2-40B4-BE49-F238E27FC236}">
                  <a16:creationId xmlns:a16="http://schemas.microsoft.com/office/drawing/2014/main" id="{7509F4D0-F60A-4692-81B8-0AFDC3714ACE}"/>
                </a:ext>
              </a:extLst>
            </p:cNvPr>
            <p:cNvSpPr txBox="1">
              <a:spLocks noChangeArrowheads="1"/>
            </p:cNvSpPr>
            <p:nvPr/>
          </p:nvSpPr>
          <p:spPr bwMode="auto">
            <a:xfrm>
              <a:off x="492" y="1122"/>
              <a:ext cx="24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1</a:t>
              </a:r>
              <a:endParaRPr kumimoji="1" lang="en-US" altLang="zh-CN" sz="2800" b="1">
                <a:solidFill>
                  <a:srgbClr val="009900"/>
                </a:solidFill>
                <a:ea typeface="宋体" panose="02010600030101010101" pitchFamily="2" charset="-122"/>
              </a:endParaRPr>
            </a:p>
          </p:txBody>
        </p:sp>
        <p:sp>
          <p:nvSpPr>
            <p:cNvPr id="354356" name="Text Box 52">
              <a:extLst>
                <a:ext uri="{FF2B5EF4-FFF2-40B4-BE49-F238E27FC236}">
                  <a16:creationId xmlns:a16="http://schemas.microsoft.com/office/drawing/2014/main" id="{331DD0C2-1EBF-4D06-B63C-0F9E31B182EA}"/>
                </a:ext>
              </a:extLst>
            </p:cNvPr>
            <p:cNvSpPr txBox="1">
              <a:spLocks noChangeArrowheads="1"/>
            </p:cNvSpPr>
            <p:nvPr/>
          </p:nvSpPr>
          <p:spPr bwMode="auto">
            <a:xfrm>
              <a:off x="1244" y="1122"/>
              <a:ext cx="24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2</a:t>
              </a:r>
              <a:endParaRPr kumimoji="1" lang="en-US" altLang="zh-CN" sz="2800" b="1">
                <a:solidFill>
                  <a:srgbClr val="009900"/>
                </a:solidFill>
                <a:ea typeface="宋体" panose="02010600030101010101" pitchFamily="2" charset="-122"/>
              </a:endParaRPr>
            </a:p>
          </p:txBody>
        </p:sp>
        <p:sp>
          <p:nvSpPr>
            <p:cNvPr id="354357" name="Text Box 53">
              <a:extLst>
                <a:ext uri="{FF2B5EF4-FFF2-40B4-BE49-F238E27FC236}">
                  <a16:creationId xmlns:a16="http://schemas.microsoft.com/office/drawing/2014/main" id="{30256E6F-8281-4051-B2CB-4F9FD922DBDF}"/>
                </a:ext>
              </a:extLst>
            </p:cNvPr>
            <p:cNvSpPr txBox="1">
              <a:spLocks noChangeArrowheads="1"/>
            </p:cNvSpPr>
            <p:nvPr/>
          </p:nvSpPr>
          <p:spPr bwMode="auto">
            <a:xfrm>
              <a:off x="1484" y="1968"/>
              <a:ext cx="24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3</a:t>
              </a:r>
              <a:endParaRPr kumimoji="1" lang="en-US" altLang="zh-CN" sz="2800" b="1">
                <a:solidFill>
                  <a:srgbClr val="009900"/>
                </a:solidFill>
                <a:ea typeface="宋体" panose="02010600030101010101" pitchFamily="2" charset="-122"/>
              </a:endParaRPr>
            </a:p>
          </p:txBody>
        </p:sp>
        <p:sp>
          <p:nvSpPr>
            <p:cNvPr id="354358" name="Text Box 54">
              <a:extLst>
                <a:ext uri="{FF2B5EF4-FFF2-40B4-BE49-F238E27FC236}">
                  <a16:creationId xmlns:a16="http://schemas.microsoft.com/office/drawing/2014/main" id="{9CF0A002-4D5D-4DC9-8B15-51BB437A1AD3}"/>
                </a:ext>
              </a:extLst>
            </p:cNvPr>
            <p:cNvSpPr txBox="1">
              <a:spLocks noChangeArrowheads="1"/>
            </p:cNvSpPr>
            <p:nvPr/>
          </p:nvSpPr>
          <p:spPr bwMode="auto">
            <a:xfrm>
              <a:off x="240" y="1968"/>
              <a:ext cx="24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4</a:t>
              </a:r>
              <a:endParaRPr kumimoji="1" lang="en-US" altLang="zh-CN" sz="2800" b="1">
                <a:solidFill>
                  <a:srgbClr val="009900"/>
                </a:solidFill>
                <a:ea typeface="宋体" panose="02010600030101010101" pitchFamily="2" charset="-122"/>
              </a:endParaRPr>
            </a:p>
          </p:txBody>
        </p:sp>
        <p:sp>
          <p:nvSpPr>
            <p:cNvPr id="354359" name="Line 55">
              <a:extLst>
                <a:ext uri="{FF2B5EF4-FFF2-40B4-BE49-F238E27FC236}">
                  <a16:creationId xmlns:a16="http://schemas.microsoft.com/office/drawing/2014/main" id="{0F513848-18E1-42CE-ADE0-5C7816C1E31A}"/>
                </a:ext>
              </a:extLst>
            </p:cNvPr>
            <p:cNvSpPr>
              <a:spLocks noChangeShapeType="1"/>
            </p:cNvSpPr>
            <p:nvPr/>
          </p:nvSpPr>
          <p:spPr bwMode="auto">
            <a:xfrm>
              <a:off x="768" y="1440"/>
              <a:ext cx="432"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60" name="Line 56">
              <a:extLst>
                <a:ext uri="{FF2B5EF4-FFF2-40B4-BE49-F238E27FC236}">
                  <a16:creationId xmlns:a16="http://schemas.microsoft.com/office/drawing/2014/main" id="{4210D66A-3EDB-4197-B74E-DE8858B66D3E}"/>
                </a:ext>
              </a:extLst>
            </p:cNvPr>
            <p:cNvSpPr>
              <a:spLocks noChangeShapeType="1"/>
            </p:cNvSpPr>
            <p:nvPr/>
          </p:nvSpPr>
          <p:spPr bwMode="auto">
            <a:xfrm>
              <a:off x="1536" y="1440"/>
              <a:ext cx="432"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61" name="Text Box 57">
              <a:extLst>
                <a:ext uri="{FF2B5EF4-FFF2-40B4-BE49-F238E27FC236}">
                  <a16:creationId xmlns:a16="http://schemas.microsoft.com/office/drawing/2014/main" id="{4861E4FA-64A2-4A58-B0E7-0B40FECE52AD}"/>
                </a:ext>
              </a:extLst>
            </p:cNvPr>
            <p:cNvSpPr txBox="1">
              <a:spLocks noChangeArrowheads="1"/>
            </p:cNvSpPr>
            <p:nvPr/>
          </p:nvSpPr>
          <p:spPr bwMode="auto">
            <a:xfrm>
              <a:off x="2012" y="1123"/>
              <a:ext cx="24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5</a:t>
              </a:r>
              <a:endParaRPr kumimoji="1" lang="en-US" altLang="zh-CN" sz="2800" b="1">
                <a:solidFill>
                  <a:srgbClr val="009900"/>
                </a:solidFill>
                <a:ea typeface="宋体" panose="02010600030101010101" pitchFamily="2" charset="-122"/>
              </a:endParaRPr>
            </a:p>
          </p:txBody>
        </p:sp>
        <p:sp>
          <p:nvSpPr>
            <p:cNvPr id="354362" name="Line 58">
              <a:extLst>
                <a:ext uri="{FF2B5EF4-FFF2-40B4-BE49-F238E27FC236}">
                  <a16:creationId xmlns:a16="http://schemas.microsoft.com/office/drawing/2014/main" id="{B42D4E69-3E18-4D53-A4FF-FD997EA75A47}"/>
                </a:ext>
              </a:extLst>
            </p:cNvPr>
            <p:cNvSpPr>
              <a:spLocks noChangeShapeType="1"/>
            </p:cNvSpPr>
            <p:nvPr/>
          </p:nvSpPr>
          <p:spPr bwMode="auto">
            <a:xfrm flipH="1">
              <a:off x="864" y="2352"/>
              <a:ext cx="432" cy="384"/>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63" name="Line 59">
              <a:extLst>
                <a:ext uri="{FF2B5EF4-FFF2-40B4-BE49-F238E27FC236}">
                  <a16:creationId xmlns:a16="http://schemas.microsoft.com/office/drawing/2014/main" id="{98F914F9-963A-41D8-A145-EF1F55E2ADC5}"/>
                </a:ext>
              </a:extLst>
            </p:cNvPr>
            <p:cNvSpPr>
              <a:spLocks noChangeShapeType="1"/>
            </p:cNvSpPr>
            <p:nvPr/>
          </p:nvSpPr>
          <p:spPr bwMode="auto">
            <a:xfrm>
              <a:off x="816" y="2976"/>
              <a:ext cx="384"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64" name="Line 60">
              <a:extLst>
                <a:ext uri="{FF2B5EF4-FFF2-40B4-BE49-F238E27FC236}">
                  <a16:creationId xmlns:a16="http://schemas.microsoft.com/office/drawing/2014/main" id="{01DE631F-8198-4F4D-AA09-7B559E4236FC}"/>
                </a:ext>
              </a:extLst>
            </p:cNvPr>
            <p:cNvSpPr>
              <a:spLocks noChangeShapeType="1"/>
            </p:cNvSpPr>
            <p:nvPr/>
          </p:nvSpPr>
          <p:spPr bwMode="auto">
            <a:xfrm>
              <a:off x="1536" y="2976"/>
              <a:ext cx="384"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65" name="Line 61">
              <a:extLst>
                <a:ext uri="{FF2B5EF4-FFF2-40B4-BE49-F238E27FC236}">
                  <a16:creationId xmlns:a16="http://schemas.microsoft.com/office/drawing/2014/main" id="{478A3AC2-4316-4E58-8673-DDBF2C91B1E2}"/>
                </a:ext>
              </a:extLst>
            </p:cNvPr>
            <p:cNvSpPr>
              <a:spLocks noChangeShapeType="1"/>
            </p:cNvSpPr>
            <p:nvPr/>
          </p:nvSpPr>
          <p:spPr bwMode="auto">
            <a:xfrm>
              <a:off x="816" y="3120"/>
              <a:ext cx="384" cy="0"/>
            </a:xfrm>
            <a:prstGeom prst="line">
              <a:avLst/>
            </a:prstGeom>
            <a:noFill/>
            <a:ln w="28575">
              <a:solidFill>
                <a:srgbClr val="009900"/>
              </a:solidFill>
              <a:prstDash val="sysDot"/>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66" name="Line 62">
              <a:extLst>
                <a:ext uri="{FF2B5EF4-FFF2-40B4-BE49-F238E27FC236}">
                  <a16:creationId xmlns:a16="http://schemas.microsoft.com/office/drawing/2014/main" id="{1ED0DF9F-3C2C-4519-B39A-C4A7E4431426}"/>
                </a:ext>
              </a:extLst>
            </p:cNvPr>
            <p:cNvSpPr>
              <a:spLocks noChangeShapeType="1"/>
            </p:cNvSpPr>
            <p:nvPr/>
          </p:nvSpPr>
          <p:spPr bwMode="auto">
            <a:xfrm>
              <a:off x="1536" y="3120"/>
              <a:ext cx="384" cy="0"/>
            </a:xfrm>
            <a:prstGeom prst="line">
              <a:avLst/>
            </a:prstGeom>
            <a:noFill/>
            <a:ln w="28575">
              <a:solidFill>
                <a:srgbClr val="009900"/>
              </a:solidFill>
              <a:prstDash val="sysDot"/>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67" name="Line 63">
              <a:extLst>
                <a:ext uri="{FF2B5EF4-FFF2-40B4-BE49-F238E27FC236}">
                  <a16:creationId xmlns:a16="http://schemas.microsoft.com/office/drawing/2014/main" id="{ABB7784B-0DD9-4341-82D4-DC00FEF8F48C}"/>
                </a:ext>
              </a:extLst>
            </p:cNvPr>
            <p:cNvSpPr>
              <a:spLocks noChangeShapeType="1"/>
            </p:cNvSpPr>
            <p:nvPr/>
          </p:nvSpPr>
          <p:spPr bwMode="auto">
            <a:xfrm flipV="1">
              <a:off x="816" y="2208"/>
              <a:ext cx="336" cy="288"/>
            </a:xfrm>
            <a:prstGeom prst="line">
              <a:avLst/>
            </a:prstGeom>
            <a:noFill/>
            <a:ln w="28575">
              <a:solidFill>
                <a:srgbClr val="009900"/>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68" name="Text Box 64">
              <a:extLst>
                <a:ext uri="{FF2B5EF4-FFF2-40B4-BE49-F238E27FC236}">
                  <a16:creationId xmlns:a16="http://schemas.microsoft.com/office/drawing/2014/main" id="{BC27451C-B9BF-4C22-8ED4-7E670B2518FA}"/>
                </a:ext>
              </a:extLst>
            </p:cNvPr>
            <p:cNvSpPr txBox="1">
              <a:spLocks noChangeArrowheads="1"/>
            </p:cNvSpPr>
            <p:nvPr/>
          </p:nvSpPr>
          <p:spPr bwMode="auto">
            <a:xfrm>
              <a:off x="236" y="2640"/>
              <a:ext cx="24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6</a:t>
              </a:r>
              <a:endParaRPr kumimoji="1" lang="en-US" altLang="zh-CN" sz="2800" b="1">
                <a:solidFill>
                  <a:srgbClr val="009900"/>
                </a:solidFill>
                <a:ea typeface="宋体" panose="02010600030101010101" pitchFamily="2" charset="-122"/>
              </a:endParaRPr>
            </a:p>
          </p:txBody>
        </p:sp>
        <p:sp>
          <p:nvSpPr>
            <p:cNvPr id="354369" name="Text Box 65">
              <a:extLst>
                <a:ext uri="{FF2B5EF4-FFF2-40B4-BE49-F238E27FC236}">
                  <a16:creationId xmlns:a16="http://schemas.microsoft.com/office/drawing/2014/main" id="{2425C360-21EF-43D2-9E6F-4E90C8CE09EE}"/>
                </a:ext>
              </a:extLst>
            </p:cNvPr>
            <p:cNvSpPr txBox="1">
              <a:spLocks noChangeArrowheads="1"/>
            </p:cNvSpPr>
            <p:nvPr/>
          </p:nvSpPr>
          <p:spPr bwMode="auto">
            <a:xfrm>
              <a:off x="2256" y="1968"/>
              <a:ext cx="24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7</a:t>
              </a:r>
              <a:endParaRPr kumimoji="1" lang="en-US" altLang="zh-CN" sz="2800" b="1">
                <a:solidFill>
                  <a:srgbClr val="009900"/>
                </a:solidFill>
                <a:ea typeface="宋体" panose="02010600030101010101" pitchFamily="2" charset="-122"/>
              </a:endParaRPr>
            </a:p>
          </p:txBody>
        </p:sp>
        <p:sp>
          <p:nvSpPr>
            <p:cNvPr id="354370" name="Text Box 66">
              <a:extLst>
                <a:ext uri="{FF2B5EF4-FFF2-40B4-BE49-F238E27FC236}">
                  <a16:creationId xmlns:a16="http://schemas.microsoft.com/office/drawing/2014/main" id="{B0CB344C-9FF0-471B-9373-07499D295B83}"/>
                </a:ext>
              </a:extLst>
            </p:cNvPr>
            <p:cNvSpPr txBox="1">
              <a:spLocks noChangeArrowheads="1"/>
            </p:cNvSpPr>
            <p:nvPr/>
          </p:nvSpPr>
          <p:spPr bwMode="auto">
            <a:xfrm>
              <a:off x="1196" y="2947"/>
              <a:ext cx="24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8</a:t>
              </a:r>
              <a:endParaRPr kumimoji="1" lang="en-US" altLang="zh-CN" sz="2800" b="1">
                <a:solidFill>
                  <a:srgbClr val="009900"/>
                </a:solidFill>
                <a:ea typeface="宋体" panose="02010600030101010101" pitchFamily="2" charset="-122"/>
              </a:endParaRPr>
            </a:p>
          </p:txBody>
        </p:sp>
        <p:sp>
          <p:nvSpPr>
            <p:cNvPr id="354371" name="Text Box 67">
              <a:extLst>
                <a:ext uri="{FF2B5EF4-FFF2-40B4-BE49-F238E27FC236}">
                  <a16:creationId xmlns:a16="http://schemas.microsoft.com/office/drawing/2014/main" id="{4764CD26-732E-4F04-A8ED-3908C74BAF9B}"/>
                </a:ext>
              </a:extLst>
            </p:cNvPr>
            <p:cNvSpPr txBox="1">
              <a:spLocks noChangeArrowheads="1"/>
            </p:cNvSpPr>
            <p:nvPr/>
          </p:nvSpPr>
          <p:spPr bwMode="auto">
            <a:xfrm>
              <a:off x="1968" y="2947"/>
              <a:ext cx="24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200" b="1">
                  <a:solidFill>
                    <a:srgbClr val="009900"/>
                  </a:solidFill>
                  <a:ea typeface="宋体" panose="02010600030101010101" pitchFamily="2" charset="-122"/>
                </a:rPr>
                <a:t>9</a:t>
              </a:r>
              <a:endParaRPr kumimoji="1" lang="en-US" altLang="zh-CN" sz="2800" b="1">
                <a:solidFill>
                  <a:srgbClr val="009900"/>
                </a:solidFill>
                <a:ea typeface="宋体" panose="02010600030101010101" pitchFamily="2" charset="-122"/>
              </a:endParaRPr>
            </a:p>
          </p:txBody>
        </p:sp>
        <p:sp>
          <p:nvSpPr>
            <p:cNvPr id="354372" name="Text Box 68">
              <a:extLst>
                <a:ext uri="{FF2B5EF4-FFF2-40B4-BE49-F238E27FC236}">
                  <a16:creationId xmlns:a16="http://schemas.microsoft.com/office/drawing/2014/main" id="{54DB1640-097B-4DD4-B4D2-8D35CA5E68A5}"/>
                </a:ext>
              </a:extLst>
            </p:cNvPr>
            <p:cNvSpPr txBox="1">
              <a:spLocks noChangeArrowheads="1"/>
            </p:cNvSpPr>
            <p:nvPr/>
          </p:nvSpPr>
          <p:spPr bwMode="auto">
            <a:xfrm>
              <a:off x="3424" y="1122"/>
              <a:ext cx="24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1</a:t>
              </a:r>
              <a:endParaRPr kumimoji="1" lang="en-US" altLang="zh-CN" sz="2800" b="1">
                <a:solidFill>
                  <a:srgbClr val="009900"/>
                </a:solidFill>
                <a:ea typeface="宋体" panose="02010600030101010101" pitchFamily="2" charset="-122"/>
              </a:endParaRPr>
            </a:p>
          </p:txBody>
        </p:sp>
        <p:sp>
          <p:nvSpPr>
            <p:cNvPr id="354373" name="Text Box 69">
              <a:extLst>
                <a:ext uri="{FF2B5EF4-FFF2-40B4-BE49-F238E27FC236}">
                  <a16:creationId xmlns:a16="http://schemas.microsoft.com/office/drawing/2014/main" id="{A58DDEF8-EA64-4B38-A69E-60314184EC45}"/>
                </a:ext>
              </a:extLst>
            </p:cNvPr>
            <p:cNvSpPr txBox="1">
              <a:spLocks noChangeArrowheads="1"/>
            </p:cNvSpPr>
            <p:nvPr/>
          </p:nvSpPr>
          <p:spPr bwMode="auto">
            <a:xfrm>
              <a:off x="4176" y="1122"/>
              <a:ext cx="24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2</a:t>
              </a:r>
              <a:endParaRPr kumimoji="1" lang="en-US" altLang="zh-CN" sz="2800" b="1">
                <a:solidFill>
                  <a:srgbClr val="009900"/>
                </a:solidFill>
                <a:ea typeface="宋体" panose="02010600030101010101" pitchFamily="2" charset="-122"/>
              </a:endParaRPr>
            </a:p>
          </p:txBody>
        </p:sp>
        <p:sp>
          <p:nvSpPr>
            <p:cNvPr id="354374" name="Text Box 70">
              <a:extLst>
                <a:ext uri="{FF2B5EF4-FFF2-40B4-BE49-F238E27FC236}">
                  <a16:creationId xmlns:a16="http://schemas.microsoft.com/office/drawing/2014/main" id="{3F6E580A-051A-4E16-85F5-B1EB327097B4}"/>
                </a:ext>
              </a:extLst>
            </p:cNvPr>
            <p:cNvSpPr txBox="1">
              <a:spLocks noChangeArrowheads="1"/>
            </p:cNvSpPr>
            <p:nvPr/>
          </p:nvSpPr>
          <p:spPr bwMode="auto">
            <a:xfrm>
              <a:off x="4412" y="1987"/>
              <a:ext cx="24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3</a:t>
              </a:r>
              <a:endParaRPr kumimoji="1" lang="en-US" altLang="zh-CN" sz="2800" b="1">
                <a:solidFill>
                  <a:srgbClr val="009900"/>
                </a:solidFill>
                <a:ea typeface="宋体" panose="02010600030101010101" pitchFamily="2" charset="-122"/>
              </a:endParaRPr>
            </a:p>
          </p:txBody>
        </p:sp>
        <p:sp>
          <p:nvSpPr>
            <p:cNvPr id="354375" name="Text Box 71">
              <a:extLst>
                <a:ext uri="{FF2B5EF4-FFF2-40B4-BE49-F238E27FC236}">
                  <a16:creationId xmlns:a16="http://schemas.microsoft.com/office/drawing/2014/main" id="{A39A7FC7-E5B0-4764-923D-FB24F55FA442}"/>
                </a:ext>
              </a:extLst>
            </p:cNvPr>
            <p:cNvSpPr txBox="1">
              <a:spLocks noChangeArrowheads="1"/>
            </p:cNvSpPr>
            <p:nvPr/>
          </p:nvSpPr>
          <p:spPr bwMode="auto">
            <a:xfrm>
              <a:off x="3168" y="1987"/>
              <a:ext cx="24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4</a:t>
              </a:r>
              <a:endParaRPr kumimoji="1" lang="en-US" altLang="zh-CN" sz="2800" b="1">
                <a:solidFill>
                  <a:srgbClr val="009900"/>
                </a:solidFill>
                <a:ea typeface="宋体" panose="02010600030101010101" pitchFamily="2" charset="-122"/>
              </a:endParaRPr>
            </a:p>
          </p:txBody>
        </p:sp>
        <p:sp>
          <p:nvSpPr>
            <p:cNvPr id="354376" name="Text Box 72">
              <a:extLst>
                <a:ext uri="{FF2B5EF4-FFF2-40B4-BE49-F238E27FC236}">
                  <a16:creationId xmlns:a16="http://schemas.microsoft.com/office/drawing/2014/main" id="{0104B8C1-4E35-4EDE-B41B-2B385FCBC8FA}"/>
                </a:ext>
              </a:extLst>
            </p:cNvPr>
            <p:cNvSpPr txBox="1">
              <a:spLocks noChangeArrowheads="1"/>
            </p:cNvSpPr>
            <p:nvPr/>
          </p:nvSpPr>
          <p:spPr bwMode="auto">
            <a:xfrm>
              <a:off x="4892" y="1123"/>
              <a:ext cx="24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5</a:t>
              </a:r>
              <a:endParaRPr kumimoji="1" lang="en-US" altLang="zh-CN" sz="2800" b="1">
                <a:solidFill>
                  <a:srgbClr val="009900"/>
                </a:solidFill>
                <a:ea typeface="宋体" panose="02010600030101010101" pitchFamily="2" charset="-122"/>
              </a:endParaRPr>
            </a:p>
          </p:txBody>
        </p:sp>
        <p:sp>
          <p:nvSpPr>
            <p:cNvPr id="354377" name="Text Box 73">
              <a:extLst>
                <a:ext uri="{FF2B5EF4-FFF2-40B4-BE49-F238E27FC236}">
                  <a16:creationId xmlns:a16="http://schemas.microsoft.com/office/drawing/2014/main" id="{51C90112-2312-4CA1-87E0-EC3FF478B096}"/>
                </a:ext>
              </a:extLst>
            </p:cNvPr>
            <p:cNvSpPr txBox="1">
              <a:spLocks noChangeArrowheads="1"/>
            </p:cNvSpPr>
            <p:nvPr/>
          </p:nvSpPr>
          <p:spPr bwMode="auto">
            <a:xfrm>
              <a:off x="3168" y="2640"/>
              <a:ext cx="24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6</a:t>
              </a:r>
              <a:endParaRPr kumimoji="1" lang="en-US" altLang="zh-CN" sz="2800" b="1">
                <a:solidFill>
                  <a:srgbClr val="009900"/>
                </a:solidFill>
                <a:ea typeface="宋体" panose="02010600030101010101" pitchFamily="2" charset="-122"/>
              </a:endParaRPr>
            </a:p>
          </p:txBody>
        </p:sp>
        <p:sp>
          <p:nvSpPr>
            <p:cNvPr id="354378" name="Text Box 74">
              <a:extLst>
                <a:ext uri="{FF2B5EF4-FFF2-40B4-BE49-F238E27FC236}">
                  <a16:creationId xmlns:a16="http://schemas.microsoft.com/office/drawing/2014/main" id="{3EC03281-C224-4DB8-A50B-DF05ADB4462F}"/>
                </a:ext>
              </a:extLst>
            </p:cNvPr>
            <p:cNvSpPr txBox="1">
              <a:spLocks noChangeArrowheads="1"/>
            </p:cNvSpPr>
            <p:nvPr/>
          </p:nvSpPr>
          <p:spPr bwMode="auto">
            <a:xfrm>
              <a:off x="5180" y="2016"/>
              <a:ext cx="24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7</a:t>
              </a:r>
              <a:endParaRPr kumimoji="1" lang="en-US" altLang="zh-CN" sz="2800" b="1">
                <a:solidFill>
                  <a:srgbClr val="009900"/>
                </a:solidFill>
                <a:ea typeface="宋体" panose="02010600030101010101" pitchFamily="2" charset="-122"/>
              </a:endParaRPr>
            </a:p>
          </p:txBody>
        </p:sp>
        <p:sp>
          <p:nvSpPr>
            <p:cNvPr id="354379" name="Text Box 75">
              <a:extLst>
                <a:ext uri="{FF2B5EF4-FFF2-40B4-BE49-F238E27FC236}">
                  <a16:creationId xmlns:a16="http://schemas.microsoft.com/office/drawing/2014/main" id="{18F2F393-2151-4F05-A039-9951C3D944CC}"/>
                </a:ext>
              </a:extLst>
            </p:cNvPr>
            <p:cNvSpPr txBox="1">
              <a:spLocks noChangeArrowheads="1"/>
            </p:cNvSpPr>
            <p:nvPr/>
          </p:nvSpPr>
          <p:spPr bwMode="auto">
            <a:xfrm>
              <a:off x="4128" y="2947"/>
              <a:ext cx="24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8</a:t>
              </a:r>
              <a:endParaRPr kumimoji="1" lang="en-US" altLang="zh-CN" sz="2800" b="1">
                <a:solidFill>
                  <a:srgbClr val="009900"/>
                </a:solidFill>
                <a:ea typeface="宋体" panose="02010600030101010101" pitchFamily="2" charset="-122"/>
              </a:endParaRPr>
            </a:p>
          </p:txBody>
        </p:sp>
        <p:sp>
          <p:nvSpPr>
            <p:cNvPr id="354380" name="Text Box 76">
              <a:extLst>
                <a:ext uri="{FF2B5EF4-FFF2-40B4-BE49-F238E27FC236}">
                  <a16:creationId xmlns:a16="http://schemas.microsoft.com/office/drawing/2014/main" id="{B146F077-37B6-403C-A27B-F6935F1FF094}"/>
                </a:ext>
              </a:extLst>
            </p:cNvPr>
            <p:cNvSpPr txBox="1">
              <a:spLocks noChangeArrowheads="1"/>
            </p:cNvSpPr>
            <p:nvPr/>
          </p:nvSpPr>
          <p:spPr bwMode="auto">
            <a:xfrm>
              <a:off x="4900" y="2947"/>
              <a:ext cx="24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9900"/>
                  </a:solidFill>
                  <a:ea typeface="宋体" panose="02010600030101010101" pitchFamily="2" charset="-122"/>
                </a:rPr>
                <a:t>9</a:t>
              </a:r>
              <a:endParaRPr kumimoji="1" lang="en-US" altLang="zh-CN" sz="2800" b="1">
                <a:solidFill>
                  <a:srgbClr val="009900"/>
                </a:solidFill>
                <a:ea typeface="宋体" panose="02010600030101010101" pitchFamily="2" charset="-122"/>
              </a:endParaRPr>
            </a:p>
          </p:txBody>
        </p:sp>
        <p:sp>
          <p:nvSpPr>
            <p:cNvPr id="354382" name="Line 78">
              <a:extLst>
                <a:ext uri="{FF2B5EF4-FFF2-40B4-BE49-F238E27FC236}">
                  <a16:creationId xmlns:a16="http://schemas.microsoft.com/office/drawing/2014/main" id="{403E8F4C-8BA7-47D4-84C4-7801219F1F56}"/>
                </a:ext>
              </a:extLst>
            </p:cNvPr>
            <p:cNvSpPr>
              <a:spLocks noChangeShapeType="1"/>
            </p:cNvSpPr>
            <p:nvPr/>
          </p:nvSpPr>
          <p:spPr bwMode="auto">
            <a:xfrm>
              <a:off x="864" y="1680"/>
              <a:ext cx="384" cy="288"/>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83" name="Line 79">
              <a:extLst>
                <a:ext uri="{FF2B5EF4-FFF2-40B4-BE49-F238E27FC236}">
                  <a16:creationId xmlns:a16="http://schemas.microsoft.com/office/drawing/2014/main" id="{B989953F-24E7-4C35-A8CE-73B29BD68BA6}"/>
                </a:ext>
              </a:extLst>
            </p:cNvPr>
            <p:cNvSpPr>
              <a:spLocks noChangeShapeType="1"/>
            </p:cNvSpPr>
            <p:nvPr/>
          </p:nvSpPr>
          <p:spPr bwMode="auto">
            <a:xfrm>
              <a:off x="720" y="1776"/>
              <a:ext cx="0" cy="288"/>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84" name="Freeform 80">
              <a:extLst>
                <a:ext uri="{FF2B5EF4-FFF2-40B4-BE49-F238E27FC236}">
                  <a16:creationId xmlns:a16="http://schemas.microsoft.com/office/drawing/2014/main" id="{0249035A-1219-43E5-A77C-80E5B27BE13F}"/>
                </a:ext>
              </a:extLst>
            </p:cNvPr>
            <p:cNvSpPr>
              <a:spLocks/>
            </p:cNvSpPr>
            <p:nvPr/>
          </p:nvSpPr>
          <p:spPr bwMode="auto">
            <a:xfrm>
              <a:off x="432" y="1248"/>
              <a:ext cx="632" cy="680"/>
            </a:xfrm>
            <a:custGeom>
              <a:avLst/>
              <a:gdLst>
                <a:gd name="T0" fmla="*/ 624 w 632"/>
                <a:gd name="T1" fmla="*/ 0 h 680"/>
                <a:gd name="T2" fmla="*/ 624 w 632"/>
                <a:gd name="T3" fmla="*/ 192 h 680"/>
                <a:gd name="T4" fmla="*/ 576 w 632"/>
                <a:gd name="T5" fmla="*/ 384 h 680"/>
                <a:gd name="T6" fmla="*/ 528 w 632"/>
                <a:gd name="T7" fmla="*/ 480 h 680"/>
                <a:gd name="T8" fmla="*/ 384 w 632"/>
                <a:gd name="T9" fmla="*/ 624 h 680"/>
                <a:gd name="T10" fmla="*/ 192 w 632"/>
                <a:gd name="T11" fmla="*/ 672 h 680"/>
                <a:gd name="T12" fmla="*/ 96 w 632"/>
                <a:gd name="T13" fmla="*/ 672 h 680"/>
                <a:gd name="T14" fmla="*/ 0 w 632"/>
                <a:gd name="T15" fmla="*/ 672 h 6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2" h="680">
                  <a:moveTo>
                    <a:pt x="624" y="0"/>
                  </a:moveTo>
                  <a:cubicBezTo>
                    <a:pt x="628" y="64"/>
                    <a:pt x="632" y="128"/>
                    <a:pt x="624" y="192"/>
                  </a:cubicBezTo>
                  <a:cubicBezTo>
                    <a:pt x="616" y="256"/>
                    <a:pt x="592" y="336"/>
                    <a:pt x="576" y="384"/>
                  </a:cubicBezTo>
                  <a:cubicBezTo>
                    <a:pt x="560" y="432"/>
                    <a:pt x="560" y="440"/>
                    <a:pt x="528" y="480"/>
                  </a:cubicBezTo>
                  <a:cubicBezTo>
                    <a:pt x="496" y="520"/>
                    <a:pt x="440" y="592"/>
                    <a:pt x="384" y="624"/>
                  </a:cubicBezTo>
                  <a:cubicBezTo>
                    <a:pt x="328" y="656"/>
                    <a:pt x="240" y="664"/>
                    <a:pt x="192" y="672"/>
                  </a:cubicBezTo>
                  <a:cubicBezTo>
                    <a:pt x="144" y="680"/>
                    <a:pt x="128" y="672"/>
                    <a:pt x="96" y="672"/>
                  </a:cubicBezTo>
                  <a:cubicBezTo>
                    <a:pt x="64" y="672"/>
                    <a:pt x="24" y="672"/>
                    <a:pt x="0" y="672"/>
                  </a:cubicBezTo>
                </a:path>
              </a:pathLst>
            </a:custGeom>
            <a:noFill/>
            <a:ln w="28575" cap="flat" cmpd="sng">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85" name="Freeform 81">
              <a:extLst>
                <a:ext uri="{FF2B5EF4-FFF2-40B4-BE49-F238E27FC236}">
                  <a16:creationId xmlns:a16="http://schemas.microsoft.com/office/drawing/2014/main" id="{67502024-388C-4D90-9A4F-7E6E8FA4FCA2}"/>
                </a:ext>
              </a:extLst>
            </p:cNvPr>
            <p:cNvSpPr>
              <a:spLocks/>
            </p:cNvSpPr>
            <p:nvPr/>
          </p:nvSpPr>
          <p:spPr bwMode="auto">
            <a:xfrm>
              <a:off x="336" y="1248"/>
              <a:ext cx="1456" cy="1248"/>
            </a:xfrm>
            <a:custGeom>
              <a:avLst/>
              <a:gdLst>
                <a:gd name="T0" fmla="*/ 1344 w 1456"/>
                <a:gd name="T1" fmla="*/ 0 h 1248"/>
                <a:gd name="T2" fmla="*/ 1392 w 1456"/>
                <a:gd name="T3" fmla="*/ 96 h 1248"/>
                <a:gd name="T4" fmla="*/ 1440 w 1456"/>
                <a:gd name="T5" fmla="*/ 240 h 1248"/>
                <a:gd name="T6" fmla="*/ 1440 w 1456"/>
                <a:gd name="T7" fmla="*/ 336 h 1248"/>
                <a:gd name="T8" fmla="*/ 1440 w 1456"/>
                <a:gd name="T9" fmla="*/ 864 h 1248"/>
                <a:gd name="T10" fmla="*/ 1344 w 1456"/>
                <a:gd name="T11" fmla="*/ 1056 h 1248"/>
                <a:gd name="T12" fmla="*/ 1248 w 1456"/>
                <a:gd name="T13" fmla="*/ 1104 h 1248"/>
                <a:gd name="T14" fmla="*/ 1104 w 1456"/>
                <a:gd name="T15" fmla="*/ 1152 h 1248"/>
                <a:gd name="T16" fmla="*/ 960 w 1456"/>
                <a:gd name="T17" fmla="*/ 1152 h 1248"/>
                <a:gd name="T18" fmla="*/ 768 w 1456"/>
                <a:gd name="T19" fmla="*/ 1152 h 1248"/>
                <a:gd name="T20" fmla="*/ 576 w 1456"/>
                <a:gd name="T21" fmla="*/ 1152 h 1248"/>
                <a:gd name="T22" fmla="*/ 432 w 1456"/>
                <a:gd name="T23" fmla="*/ 1152 h 1248"/>
                <a:gd name="T24" fmla="*/ 240 w 1456"/>
                <a:gd name="T25" fmla="*/ 1152 h 1248"/>
                <a:gd name="T26" fmla="*/ 96 w 1456"/>
                <a:gd name="T27" fmla="*/ 1200 h 1248"/>
                <a:gd name="T28" fmla="*/ 0 w 1456"/>
                <a:gd name="T29" fmla="*/ 1248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56" h="1248">
                  <a:moveTo>
                    <a:pt x="1344" y="0"/>
                  </a:moveTo>
                  <a:cubicBezTo>
                    <a:pt x="1360" y="28"/>
                    <a:pt x="1376" y="56"/>
                    <a:pt x="1392" y="96"/>
                  </a:cubicBezTo>
                  <a:cubicBezTo>
                    <a:pt x="1408" y="136"/>
                    <a:pt x="1432" y="200"/>
                    <a:pt x="1440" y="240"/>
                  </a:cubicBezTo>
                  <a:cubicBezTo>
                    <a:pt x="1448" y="280"/>
                    <a:pt x="1440" y="232"/>
                    <a:pt x="1440" y="336"/>
                  </a:cubicBezTo>
                  <a:cubicBezTo>
                    <a:pt x="1440" y="440"/>
                    <a:pt x="1456" y="744"/>
                    <a:pt x="1440" y="864"/>
                  </a:cubicBezTo>
                  <a:cubicBezTo>
                    <a:pt x="1424" y="984"/>
                    <a:pt x="1376" y="1016"/>
                    <a:pt x="1344" y="1056"/>
                  </a:cubicBezTo>
                  <a:cubicBezTo>
                    <a:pt x="1312" y="1096"/>
                    <a:pt x="1288" y="1088"/>
                    <a:pt x="1248" y="1104"/>
                  </a:cubicBezTo>
                  <a:cubicBezTo>
                    <a:pt x="1208" y="1120"/>
                    <a:pt x="1152" y="1144"/>
                    <a:pt x="1104" y="1152"/>
                  </a:cubicBezTo>
                  <a:cubicBezTo>
                    <a:pt x="1056" y="1160"/>
                    <a:pt x="1016" y="1152"/>
                    <a:pt x="960" y="1152"/>
                  </a:cubicBezTo>
                  <a:cubicBezTo>
                    <a:pt x="904" y="1152"/>
                    <a:pt x="832" y="1152"/>
                    <a:pt x="768" y="1152"/>
                  </a:cubicBezTo>
                  <a:cubicBezTo>
                    <a:pt x="704" y="1152"/>
                    <a:pt x="632" y="1152"/>
                    <a:pt x="576" y="1152"/>
                  </a:cubicBezTo>
                  <a:cubicBezTo>
                    <a:pt x="520" y="1152"/>
                    <a:pt x="488" y="1152"/>
                    <a:pt x="432" y="1152"/>
                  </a:cubicBezTo>
                  <a:cubicBezTo>
                    <a:pt x="376" y="1152"/>
                    <a:pt x="296" y="1144"/>
                    <a:pt x="240" y="1152"/>
                  </a:cubicBezTo>
                  <a:cubicBezTo>
                    <a:pt x="184" y="1160"/>
                    <a:pt x="136" y="1184"/>
                    <a:pt x="96" y="1200"/>
                  </a:cubicBezTo>
                  <a:cubicBezTo>
                    <a:pt x="56" y="1216"/>
                    <a:pt x="16" y="1240"/>
                    <a:pt x="0" y="1248"/>
                  </a:cubicBezTo>
                </a:path>
              </a:pathLst>
            </a:custGeom>
            <a:noFill/>
            <a:ln w="28575" cap="flat" cmpd="sng">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86" name="Freeform 82">
              <a:extLst>
                <a:ext uri="{FF2B5EF4-FFF2-40B4-BE49-F238E27FC236}">
                  <a16:creationId xmlns:a16="http://schemas.microsoft.com/office/drawing/2014/main" id="{BC362DA4-9B38-4D88-B394-0345AEC10941}"/>
                </a:ext>
              </a:extLst>
            </p:cNvPr>
            <p:cNvSpPr>
              <a:spLocks/>
            </p:cNvSpPr>
            <p:nvPr/>
          </p:nvSpPr>
          <p:spPr bwMode="auto">
            <a:xfrm>
              <a:off x="432" y="1864"/>
              <a:ext cx="2112" cy="1312"/>
            </a:xfrm>
            <a:custGeom>
              <a:avLst/>
              <a:gdLst>
                <a:gd name="T0" fmla="*/ 2112 w 2112"/>
                <a:gd name="T1" fmla="*/ 8 h 1312"/>
                <a:gd name="T2" fmla="*/ 1776 w 2112"/>
                <a:gd name="T3" fmla="*/ 8 h 1312"/>
                <a:gd name="T4" fmla="*/ 1632 w 2112"/>
                <a:gd name="T5" fmla="*/ 56 h 1312"/>
                <a:gd name="T6" fmla="*/ 1536 w 2112"/>
                <a:gd name="T7" fmla="*/ 152 h 1312"/>
                <a:gd name="T8" fmla="*/ 1488 w 2112"/>
                <a:gd name="T9" fmla="*/ 248 h 1312"/>
                <a:gd name="T10" fmla="*/ 1440 w 2112"/>
                <a:gd name="T11" fmla="*/ 392 h 1312"/>
                <a:gd name="T12" fmla="*/ 1392 w 2112"/>
                <a:gd name="T13" fmla="*/ 488 h 1312"/>
                <a:gd name="T14" fmla="*/ 1344 w 2112"/>
                <a:gd name="T15" fmla="*/ 536 h 1312"/>
                <a:gd name="T16" fmla="*/ 1296 w 2112"/>
                <a:gd name="T17" fmla="*/ 584 h 1312"/>
                <a:gd name="T18" fmla="*/ 1152 w 2112"/>
                <a:gd name="T19" fmla="*/ 632 h 1312"/>
                <a:gd name="T20" fmla="*/ 960 w 2112"/>
                <a:gd name="T21" fmla="*/ 680 h 1312"/>
                <a:gd name="T22" fmla="*/ 816 w 2112"/>
                <a:gd name="T23" fmla="*/ 680 h 1312"/>
                <a:gd name="T24" fmla="*/ 720 w 2112"/>
                <a:gd name="T25" fmla="*/ 728 h 1312"/>
                <a:gd name="T26" fmla="*/ 672 w 2112"/>
                <a:gd name="T27" fmla="*/ 824 h 1312"/>
                <a:gd name="T28" fmla="*/ 624 w 2112"/>
                <a:gd name="T29" fmla="*/ 920 h 1312"/>
                <a:gd name="T30" fmla="*/ 624 w 2112"/>
                <a:gd name="T31" fmla="*/ 1016 h 1312"/>
                <a:gd name="T32" fmla="*/ 576 w 2112"/>
                <a:gd name="T33" fmla="*/ 1160 h 1312"/>
                <a:gd name="T34" fmla="*/ 480 w 2112"/>
                <a:gd name="T35" fmla="*/ 1256 h 1312"/>
                <a:gd name="T36" fmla="*/ 336 w 2112"/>
                <a:gd name="T37" fmla="*/ 1304 h 1312"/>
                <a:gd name="T38" fmla="*/ 192 w 2112"/>
                <a:gd name="T39" fmla="*/ 1304 h 1312"/>
                <a:gd name="T40" fmla="*/ 0 w 2112"/>
                <a:gd name="T41"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2" h="1312">
                  <a:moveTo>
                    <a:pt x="2112" y="8"/>
                  </a:moveTo>
                  <a:cubicBezTo>
                    <a:pt x="1984" y="4"/>
                    <a:pt x="1856" y="0"/>
                    <a:pt x="1776" y="8"/>
                  </a:cubicBezTo>
                  <a:cubicBezTo>
                    <a:pt x="1696" y="16"/>
                    <a:pt x="1672" y="32"/>
                    <a:pt x="1632" y="56"/>
                  </a:cubicBezTo>
                  <a:cubicBezTo>
                    <a:pt x="1592" y="80"/>
                    <a:pt x="1560" y="120"/>
                    <a:pt x="1536" y="152"/>
                  </a:cubicBezTo>
                  <a:cubicBezTo>
                    <a:pt x="1512" y="184"/>
                    <a:pt x="1504" y="208"/>
                    <a:pt x="1488" y="248"/>
                  </a:cubicBezTo>
                  <a:cubicBezTo>
                    <a:pt x="1472" y="288"/>
                    <a:pt x="1456" y="352"/>
                    <a:pt x="1440" y="392"/>
                  </a:cubicBezTo>
                  <a:cubicBezTo>
                    <a:pt x="1424" y="432"/>
                    <a:pt x="1408" y="464"/>
                    <a:pt x="1392" y="488"/>
                  </a:cubicBezTo>
                  <a:cubicBezTo>
                    <a:pt x="1376" y="512"/>
                    <a:pt x="1360" y="520"/>
                    <a:pt x="1344" y="536"/>
                  </a:cubicBezTo>
                  <a:cubicBezTo>
                    <a:pt x="1328" y="552"/>
                    <a:pt x="1328" y="568"/>
                    <a:pt x="1296" y="584"/>
                  </a:cubicBezTo>
                  <a:cubicBezTo>
                    <a:pt x="1264" y="600"/>
                    <a:pt x="1208" y="616"/>
                    <a:pt x="1152" y="632"/>
                  </a:cubicBezTo>
                  <a:cubicBezTo>
                    <a:pt x="1096" y="648"/>
                    <a:pt x="1016" y="672"/>
                    <a:pt x="960" y="680"/>
                  </a:cubicBezTo>
                  <a:cubicBezTo>
                    <a:pt x="904" y="688"/>
                    <a:pt x="856" y="672"/>
                    <a:pt x="816" y="680"/>
                  </a:cubicBezTo>
                  <a:cubicBezTo>
                    <a:pt x="776" y="688"/>
                    <a:pt x="744" y="704"/>
                    <a:pt x="720" y="728"/>
                  </a:cubicBezTo>
                  <a:cubicBezTo>
                    <a:pt x="696" y="752"/>
                    <a:pt x="688" y="792"/>
                    <a:pt x="672" y="824"/>
                  </a:cubicBezTo>
                  <a:cubicBezTo>
                    <a:pt x="656" y="856"/>
                    <a:pt x="632" y="888"/>
                    <a:pt x="624" y="920"/>
                  </a:cubicBezTo>
                  <a:cubicBezTo>
                    <a:pt x="616" y="952"/>
                    <a:pt x="632" y="976"/>
                    <a:pt x="624" y="1016"/>
                  </a:cubicBezTo>
                  <a:cubicBezTo>
                    <a:pt x="616" y="1056"/>
                    <a:pt x="600" y="1120"/>
                    <a:pt x="576" y="1160"/>
                  </a:cubicBezTo>
                  <a:cubicBezTo>
                    <a:pt x="552" y="1200"/>
                    <a:pt x="520" y="1232"/>
                    <a:pt x="480" y="1256"/>
                  </a:cubicBezTo>
                  <a:cubicBezTo>
                    <a:pt x="440" y="1280"/>
                    <a:pt x="384" y="1296"/>
                    <a:pt x="336" y="1304"/>
                  </a:cubicBezTo>
                  <a:cubicBezTo>
                    <a:pt x="288" y="1312"/>
                    <a:pt x="248" y="1304"/>
                    <a:pt x="192" y="1304"/>
                  </a:cubicBezTo>
                  <a:cubicBezTo>
                    <a:pt x="136" y="1304"/>
                    <a:pt x="32" y="1304"/>
                    <a:pt x="0" y="1304"/>
                  </a:cubicBezTo>
                </a:path>
              </a:pathLst>
            </a:custGeom>
            <a:noFill/>
            <a:ln w="28575" cap="flat" cmpd="sng">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87" name="Freeform 83">
              <a:extLst>
                <a:ext uri="{FF2B5EF4-FFF2-40B4-BE49-F238E27FC236}">
                  <a16:creationId xmlns:a16="http://schemas.microsoft.com/office/drawing/2014/main" id="{0931382A-B4BE-4ADF-ADBA-E628F5246856}"/>
                </a:ext>
              </a:extLst>
            </p:cNvPr>
            <p:cNvSpPr>
              <a:spLocks/>
            </p:cNvSpPr>
            <p:nvPr/>
          </p:nvSpPr>
          <p:spPr bwMode="auto">
            <a:xfrm>
              <a:off x="1536" y="2488"/>
              <a:ext cx="960" cy="680"/>
            </a:xfrm>
            <a:custGeom>
              <a:avLst/>
              <a:gdLst>
                <a:gd name="T0" fmla="*/ 960 w 960"/>
                <a:gd name="T1" fmla="*/ 8 h 680"/>
                <a:gd name="T2" fmla="*/ 720 w 960"/>
                <a:gd name="T3" fmla="*/ 8 h 680"/>
                <a:gd name="T4" fmla="*/ 576 w 960"/>
                <a:gd name="T5" fmla="*/ 8 h 680"/>
                <a:gd name="T6" fmla="*/ 432 w 960"/>
                <a:gd name="T7" fmla="*/ 56 h 680"/>
                <a:gd name="T8" fmla="*/ 336 w 960"/>
                <a:gd name="T9" fmla="*/ 152 h 680"/>
                <a:gd name="T10" fmla="*/ 288 w 960"/>
                <a:gd name="T11" fmla="*/ 248 h 680"/>
                <a:gd name="T12" fmla="*/ 240 w 960"/>
                <a:gd name="T13" fmla="*/ 392 h 680"/>
                <a:gd name="T14" fmla="*/ 192 w 960"/>
                <a:gd name="T15" fmla="*/ 488 h 680"/>
                <a:gd name="T16" fmla="*/ 96 w 960"/>
                <a:gd name="T17" fmla="*/ 632 h 680"/>
                <a:gd name="T18" fmla="*/ 0 w 960"/>
                <a:gd name="T19" fmla="*/ 68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0" h="680">
                  <a:moveTo>
                    <a:pt x="960" y="8"/>
                  </a:moveTo>
                  <a:cubicBezTo>
                    <a:pt x="872" y="8"/>
                    <a:pt x="784" y="8"/>
                    <a:pt x="720" y="8"/>
                  </a:cubicBezTo>
                  <a:cubicBezTo>
                    <a:pt x="656" y="8"/>
                    <a:pt x="624" y="0"/>
                    <a:pt x="576" y="8"/>
                  </a:cubicBezTo>
                  <a:cubicBezTo>
                    <a:pt x="528" y="16"/>
                    <a:pt x="472" y="32"/>
                    <a:pt x="432" y="56"/>
                  </a:cubicBezTo>
                  <a:cubicBezTo>
                    <a:pt x="392" y="80"/>
                    <a:pt x="360" y="120"/>
                    <a:pt x="336" y="152"/>
                  </a:cubicBezTo>
                  <a:cubicBezTo>
                    <a:pt x="312" y="184"/>
                    <a:pt x="304" y="208"/>
                    <a:pt x="288" y="248"/>
                  </a:cubicBezTo>
                  <a:cubicBezTo>
                    <a:pt x="272" y="288"/>
                    <a:pt x="256" y="352"/>
                    <a:pt x="240" y="392"/>
                  </a:cubicBezTo>
                  <a:cubicBezTo>
                    <a:pt x="224" y="432"/>
                    <a:pt x="216" y="448"/>
                    <a:pt x="192" y="488"/>
                  </a:cubicBezTo>
                  <a:cubicBezTo>
                    <a:pt x="168" y="528"/>
                    <a:pt x="128" y="600"/>
                    <a:pt x="96" y="632"/>
                  </a:cubicBezTo>
                  <a:cubicBezTo>
                    <a:pt x="64" y="664"/>
                    <a:pt x="16" y="672"/>
                    <a:pt x="0" y="680"/>
                  </a:cubicBezTo>
                </a:path>
              </a:pathLst>
            </a:custGeom>
            <a:noFill/>
            <a:ln w="28575" cap="flat" cmpd="sng">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88" name="Line 84">
              <a:extLst>
                <a:ext uri="{FF2B5EF4-FFF2-40B4-BE49-F238E27FC236}">
                  <a16:creationId xmlns:a16="http://schemas.microsoft.com/office/drawing/2014/main" id="{90C78FCC-4F8F-4016-B4E2-AC10943A24AD}"/>
                </a:ext>
              </a:extLst>
            </p:cNvPr>
            <p:cNvSpPr>
              <a:spLocks noChangeShapeType="1"/>
            </p:cNvSpPr>
            <p:nvPr/>
          </p:nvSpPr>
          <p:spPr bwMode="auto">
            <a:xfrm>
              <a:off x="2256" y="1728"/>
              <a:ext cx="0" cy="336"/>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89" name="Oval 85" descr="羊皮纸">
              <a:extLst>
                <a:ext uri="{FF2B5EF4-FFF2-40B4-BE49-F238E27FC236}">
                  <a16:creationId xmlns:a16="http://schemas.microsoft.com/office/drawing/2014/main" id="{7959CCCE-81E0-4257-B50A-1A9DEE65DA7E}"/>
                </a:ext>
              </a:extLst>
            </p:cNvPr>
            <p:cNvSpPr>
              <a:spLocks noChangeArrowheads="1"/>
            </p:cNvSpPr>
            <p:nvPr/>
          </p:nvSpPr>
          <p:spPr bwMode="auto">
            <a:xfrm>
              <a:off x="4896" y="2688"/>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54390" name="Text Box 86">
              <a:extLst>
                <a:ext uri="{FF2B5EF4-FFF2-40B4-BE49-F238E27FC236}">
                  <a16:creationId xmlns:a16="http://schemas.microsoft.com/office/drawing/2014/main" id="{9746EFE3-C016-4402-A34C-97BF97C1A831}"/>
                </a:ext>
              </a:extLst>
            </p:cNvPr>
            <p:cNvSpPr txBox="1">
              <a:spLocks noChangeArrowheads="1"/>
            </p:cNvSpPr>
            <p:nvPr/>
          </p:nvSpPr>
          <p:spPr bwMode="auto">
            <a:xfrm>
              <a:off x="4946" y="2712"/>
              <a:ext cx="174"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I</a:t>
              </a:r>
              <a:endParaRPr kumimoji="1" lang="en-US" altLang="zh-CN" sz="2600">
                <a:ea typeface="宋体" panose="02010600030101010101" pitchFamily="2" charset="-122"/>
              </a:endParaRPr>
            </a:p>
          </p:txBody>
        </p:sp>
      </p:gr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7EFB77B-5C4C-4512-B2D1-E0D69B922918}"/>
              </a:ext>
            </a:extLst>
          </p:cNvPr>
          <p:cNvSpPr>
            <a:spLocks noGrp="1"/>
          </p:cNvSpPr>
          <p:nvPr>
            <p:ph type="sldNum" sz="quarter" idx="11"/>
          </p:nvPr>
        </p:nvSpPr>
        <p:spPr/>
        <p:txBody>
          <a:bodyPr/>
          <a:lstStyle/>
          <a:p>
            <a:r>
              <a:rPr lang="en-US" altLang="zh-CN"/>
              <a:t>146-</a:t>
            </a:r>
            <a:fld id="{C9C49FC6-CA3E-406B-ACD6-6471A6F30854}" type="slidenum">
              <a:rPr lang="en-US" altLang="zh-CN"/>
              <a:pPr/>
              <a:t>51</a:t>
            </a:fld>
            <a:endParaRPr lang="en-US" altLang="zh-CN"/>
          </a:p>
        </p:txBody>
      </p:sp>
      <p:sp>
        <p:nvSpPr>
          <p:cNvPr id="355330" name="Rectangle 2">
            <a:extLst>
              <a:ext uri="{FF2B5EF4-FFF2-40B4-BE49-F238E27FC236}">
                <a16:creationId xmlns:a16="http://schemas.microsoft.com/office/drawing/2014/main" id="{24B705F2-A4D4-4A54-96B5-3F4B96A5F357}"/>
              </a:ext>
            </a:extLst>
          </p:cNvPr>
          <p:cNvSpPr>
            <a:spLocks noGrp="1" noChangeArrowheads="1"/>
          </p:cNvSpPr>
          <p:nvPr>
            <p:ph type="body" idx="1"/>
          </p:nvPr>
        </p:nvSpPr>
        <p:spPr>
          <a:xfrm>
            <a:off x="514350" y="661988"/>
            <a:ext cx="8089900" cy="5791200"/>
          </a:xfrm>
        </p:spPr>
        <p:txBody>
          <a:bodyPr/>
          <a:lstStyle/>
          <a:p>
            <a:pPr>
              <a:lnSpc>
                <a:spcPct val="105000"/>
              </a:lnSpc>
              <a:buClr>
                <a:srgbClr val="800080"/>
              </a:buClr>
              <a:buSzPct val="50000"/>
            </a:pPr>
            <a:r>
              <a:rPr lang="en-US" altLang="zh-CN" sz="3000" b="1">
                <a:latin typeface="Times New Roman" panose="02020603050405020304" pitchFamily="18" charset="0"/>
                <a:ea typeface="仿宋_GB2312" pitchFamily="49" charset="-122"/>
              </a:rPr>
              <a:t>BFS</a:t>
            </a:r>
            <a:r>
              <a:rPr lang="zh-CN" altLang="en-US" sz="3000" b="1">
                <a:latin typeface="Times New Roman" panose="02020603050405020304" pitchFamily="18" charset="0"/>
                <a:ea typeface="仿宋_GB2312" pitchFamily="49" charset="-122"/>
              </a:rPr>
              <a:t>在访问了起始顶点 </a:t>
            </a:r>
            <a:r>
              <a:rPr lang="en-US" altLang="zh-CN" sz="3000" b="1" i="1">
                <a:latin typeface="Times New Roman" panose="02020603050405020304" pitchFamily="18" charset="0"/>
                <a:ea typeface="仿宋_GB2312" pitchFamily="49" charset="-122"/>
              </a:rPr>
              <a:t>v </a:t>
            </a:r>
            <a:r>
              <a:rPr lang="zh-CN" altLang="en-US" sz="3000" b="1">
                <a:latin typeface="Times New Roman" panose="02020603050405020304" pitchFamily="18" charset="0"/>
                <a:ea typeface="仿宋_GB2312" pitchFamily="49" charset="-122"/>
              </a:rPr>
              <a:t>之后</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由 </a:t>
            </a:r>
            <a:r>
              <a:rPr lang="en-US" altLang="zh-CN" sz="3000" b="1" i="1">
                <a:latin typeface="Times New Roman" panose="02020603050405020304" pitchFamily="18" charset="0"/>
                <a:ea typeface="仿宋_GB2312" pitchFamily="49" charset="-122"/>
              </a:rPr>
              <a:t>v </a:t>
            </a:r>
            <a:r>
              <a:rPr lang="zh-CN" altLang="en-US" sz="3000" b="1">
                <a:latin typeface="Times New Roman" panose="02020603050405020304" pitchFamily="18" charset="0"/>
                <a:ea typeface="仿宋_GB2312" pitchFamily="49" charset="-122"/>
              </a:rPr>
              <a:t>出发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依次访问 </a:t>
            </a:r>
            <a:r>
              <a:rPr lang="en-US" altLang="zh-CN" sz="3000" b="1" i="1">
                <a:latin typeface="Times New Roman" panose="02020603050405020304" pitchFamily="18" charset="0"/>
                <a:ea typeface="仿宋_GB2312" pitchFamily="49" charset="-122"/>
              </a:rPr>
              <a:t>v </a:t>
            </a:r>
            <a:r>
              <a:rPr lang="zh-CN" altLang="en-US" sz="3000" b="1">
                <a:latin typeface="Times New Roman" panose="02020603050405020304" pitchFamily="18" charset="0"/>
                <a:ea typeface="仿宋_GB2312" pitchFamily="49" charset="-122"/>
              </a:rPr>
              <a:t>的各个未被访问过的邻接顶点 </a:t>
            </a:r>
            <a:r>
              <a:rPr lang="en-US" altLang="zh-CN" sz="3000" b="1" i="1">
                <a:latin typeface="Times New Roman" panose="02020603050405020304" pitchFamily="18" charset="0"/>
                <a:ea typeface="仿宋_GB2312" pitchFamily="49" charset="-122"/>
              </a:rPr>
              <a:t>w</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w</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w</a:t>
            </a:r>
            <a:r>
              <a:rPr lang="en-US" altLang="zh-CN" sz="3000" b="1" i="1" baseline="-25000">
                <a:latin typeface="Times New Roman" panose="02020603050405020304" pitchFamily="18" charset="0"/>
                <a:ea typeface="仿宋_GB2312" pitchFamily="49" charset="-122"/>
              </a:rPr>
              <a:t>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然后再顺序访问 </a:t>
            </a:r>
            <a:r>
              <a:rPr lang="en-US" altLang="zh-CN" sz="3000" b="1" i="1">
                <a:latin typeface="Times New Roman" panose="02020603050405020304" pitchFamily="18" charset="0"/>
                <a:ea typeface="仿宋_GB2312" pitchFamily="49" charset="-122"/>
              </a:rPr>
              <a:t>w</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w</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w</a:t>
            </a:r>
            <a:r>
              <a:rPr lang="en-US" altLang="zh-CN" sz="3000" b="1" i="1" baseline="-25000">
                <a:latin typeface="Times New Roman" panose="02020603050405020304" pitchFamily="18" charset="0"/>
                <a:ea typeface="仿宋_GB2312" pitchFamily="49" charset="-122"/>
              </a:rPr>
              <a:t>t </a:t>
            </a:r>
            <a:r>
              <a:rPr lang="zh-CN" altLang="en-US" sz="3000" b="1">
                <a:latin typeface="Times New Roman" panose="02020603050405020304" pitchFamily="18" charset="0"/>
                <a:ea typeface="仿宋_GB2312" pitchFamily="49" charset="-122"/>
              </a:rPr>
              <a:t>的所有还未被访问过的邻接顶点。再从这些访问过的顶点出发，再访问它们的所有还未被访问过的邻接顶点，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如此做下去，直到图中所有顶点都被访问到为止。</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广度优先搜索是一种分层的搜索过程</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每向前走一步可能访问一批顶点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不像深度优先搜索那样有往回退的情况。因此</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广度优先搜索不是一个递归的过程。</a:t>
            </a:r>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929F7AF-E0C1-41AD-8A1C-E5E6A6136D33}"/>
              </a:ext>
            </a:extLst>
          </p:cNvPr>
          <p:cNvSpPr>
            <a:spLocks noGrp="1"/>
          </p:cNvSpPr>
          <p:nvPr>
            <p:ph type="sldNum" sz="quarter" idx="11"/>
          </p:nvPr>
        </p:nvSpPr>
        <p:spPr/>
        <p:txBody>
          <a:bodyPr/>
          <a:lstStyle/>
          <a:p>
            <a:r>
              <a:rPr lang="en-US" altLang="zh-CN"/>
              <a:t>146-</a:t>
            </a:r>
            <a:fld id="{C8B6DC79-6EB4-46A0-ADD0-451791E6F2B7}" type="slidenum">
              <a:rPr lang="en-US" altLang="zh-CN"/>
              <a:pPr/>
              <a:t>52</a:t>
            </a:fld>
            <a:endParaRPr lang="en-US" altLang="zh-CN"/>
          </a:p>
        </p:txBody>
      </p:sp>
      <p:sp>
        <p:nvSpPr>
          <p:cNvPr id="356354" name="Rectangle 2">
            <a:extLst>
              <a:ext uri="{FF2B5EF4-FFF2-40B4-BE49-F238E27FC236}">
                <a16:creationId xmlns:a16="http://schemas.microsoft.com/office/drawing/2014/main" id="{F7D103C9-C6C2-4DBD-A97A-7CC237F7993B}"/>
              </a:ext>
            </a:extLst>
          </p:cNvPr>
          <p:cNvSpPr>
            <a:spLocks noGrp="1" noChangeArrowheads="1"/>
          </p:cNvSpPr>
          <p:nvPr>
            <p:ph type="body" idx="1"/>
          </p:nvPr>
        </p:nvSpPr>
        <p:spPr>
          <a:xfrm>
            <a:off x="482600" y="708025"/>
            <a:ext cx="8229600" cy="5924550"/>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为了实现逐层访问</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算法中使用了一个队列</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以记忆正在访问的这一层和上一层的顶点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以便于向下一层访问。</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为避免重复访问</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需要一个辅助数组 </a:t>
            </a:r>
            <a:r>
              <a:rPr lang="en-US" altLang="zh-CN" sz="3000" b="1">
                <a:latin typeface="Times New Roman" panose="02020603050405020304" pitchFamily="18" charset="0"/>
                <a:ea typeface="仿宋_GB2312" pitchFamily="49" charset="-122"/>
              </a:rPr>
              <a:t>visited  [ ]</a:t>
            </a:r>
            <a:r>
              <a:rPr lang="zh-CN" altLang="en-US" sz="3000" b="1">
                <a:latin typeface="Times New Roman" panose="02020603050405020304" pitchFamily="18" charset="0"/>
                <a:ea typeface="仿宋_GB2312" pitchFamily="49" charset="-122"/>
              </a:rPr>
              <a:t>，给被访问过的顶点加标记。</a:t>
            </a:r>
          </a:p>
          <a:p>
            <a:pPr>
              <a:lnSpc>
                <a:spcPct val="105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BFS (Graph</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&gt;&amp;</a:t>
            </a:r>
            <a:r>
              <a:rPr lang="en-US" altLang="zh-CN" sz="2800">
                <a:latin typeface="Times New Roman" panose="02020603050405020304" pitchFamily="18" charset="0"/>
                <a:ea typeface="隶书" panose="02010509060101010101" pitchFamily="49" charset="-122"/>
              </a:rPr>
              <a:t> G</a:t>
            </a:r>
            <a:r>
              <a:rPr lang="en-US" altLang="zh-CN" sz="2800" b="1">
                <a:latin typeface="Times New Roman" panose="02020603050405020304" pitchFamily="18" charset="0"/>
                <a:ea typeface="隶书" panose="02010509060101010101" pitchFamily="49" charset="-122"/>
              </a:rPr>
              <a:t>, 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w</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 = G.NumberOfVertices()</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图中顶点个数</a:t>
            </a:r>
            <a:endParaRPr lang="zh-CN" altLang="en-US" sz="2800" b="1">
              <a:latin typeface="Times New Roman" panose="02020603050405020304" pitchFamily="18" charset="0"/>
              <a:ea typeface="隶书" panose="02010509060101010101" pitchFamily="49" charset="-122"/>
            </a:endParaRPr>
          </a:p>
        </p:txBody>
      </p:sp>
      <p:sp>
        <p:nvSpPr>
          <p:cNvPr id="356356" name="Rectangle 4">
            <a:extLst>
              <a:ext uri="{FF2B5EF4-FFF2-40B4-BE49-F238E27FC236}">
                <a16:creationId xmlns:a16="http://schemas.microsoft.com/office/drawing/2014/main" id="{124131F3-79C3-4F6A-86F8-459701781AFB}"/>
              </a:ext>
            </a:extLst>
          </p:cNvPr>
          <p:cNvSpPr>
            <a:spLocks noGrp="1" noChangeArrowheads="1"/>
          </p:cNvSpPr>
          <p:nvPr>
            <p:ph type="title"/>
          </p:nvPr>
        </p:nvSpPr>
        <p:spPr>
          <a:xfrm>
            <a:off x="431800" y="3302000"/>
            <a:ext cx="8229600" cy="1027113"/>
          </a:xfrm>
        </p:spPr>
        <p:txBody>
          <a:bodyPr/>
          <a:lstStyle/>
          <a:p>
            <a:pPr algn="ctr"/>
            <a:r>
              <a:rPr kumimoji="1" lang="zh-CN" altLang="en-US" sz="4000" b="1">
                <a:solidFill>
                  <a:schemeClr val="tx2"/>
                </a:solidFill>
                <a:ea typeface="华文新魏" panose="02010800040101010101" pitchFamily="2" charset="-122"/>
              </a:rPr>
              <a:t>图的广度优先搜索算法</a:t>
            </a:r>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920F1716-4EAD-4F26-A4BB-55A5F45E912B}"/>
              </a:ext>
            </a:extLst>
          </p:cNvPr>
          <p:cNvSpPr>
            <a:spLocks noGrp="1"/>
          </p:cNvSpPr>
          <p:nvPr>
            <p:ph type="sldNum" sz="quarter" idx="11"/>
          </p:nvPr>
        </p:nvSpPr>
        <p:spPr/>
        <p:txBody>
          <a:bodyPr/>
          <a:lstStyle/>
          <a:p>
            <a:r>
              <a:rPr lang="en-US" altLang="zh-CN"/>
              <a:t>146-</a:t>
            </a:r>
            <a:fld id="{8657CE59-01CD-4D19-B620-FED0021BF500}" type="slidenum">
              <a:rPr lang="en-US" altLang="zh-CN"/>
              <a:pPr/>
              <a:t>53</a:t>
            </a:fld>
            <a:endParaRPr lang="en-US" altLang="zh-CN"/>
          </a:p>
        </p:txBody>
      </p:sp>
      <p:sp>
        <p:nvSpPr>
          <p:cNvPr id="357378" name="Text Box 2">
            <a:extLst>
              <a:ext uri="{FF2B5EF4-FFF2-40B4-BE49-F238E27FC236}">
                <a16:creationId xmlns:a16="http://schemas.microsoft.com/office/drawing/2014/main" id="{E85B5487-0ACD-47B0-A346-D5330E9BDF15}"/>
              </a:ext>
            </a:extLst>
          </p:cNvPr>
          <p:cNvSpPr txBox="1">
            <a:spLocks noChangeArrowheads="1"/>
          </p:cNvSpPr>
          <p:nvPr/>
        </p:nvSpPr>
        <p:spPr bwMode="auto">
          <a:xfrm>
            <a:off x="577850" y="608013"/>
            <a:ext cx="8261350" cy="567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5000"/>
              </a:lnSpc>
              <a:spcBef>
                <a:spcPct val="5000"/>
              </a:spcBef>
            </a:pPr>
            <a:r>
              <a:rPr kumimoji="1" lang="en-US" altLang="zh-CN" sz="2800">
                <a:ea typeface="隶书" panose="02010509060101010101" pitchFamily="49" charset="-122"/>
              </a:rPr>
              <a:t>    </a:t>
            </a:r>
            <a:r>
              <a:rPr kumimoji="1" lang="en-US" altLang="zh-CN" sz="2800" b="1">
                <a:ea typeface="隶书" panose="02010509060101010101" pitchFamily="49" charset="-122"/>
              </a:rPr>
              <a:t>bool *</a:t>
            </a:r>
            <a:r>
              <a:rPr kumimoji="1" lang="en-US" altLang="zh-CN" sz="2800">
                <a:ea typeface="隶书" panose="02010509060101010101" pitchFamily="49" charset="-122"/>
              </a:rPr>
              <a:t>visited =</a:t>
            </a:r>
            <a:r>
              <a:rPr kumimoji="1" lang="en-US" altLang="zh-CN" sz="2800" b="1">
                <a:ea typeface="隶书" panose="02010509060101010101" pitchFamily="49" charset="-122"/>
              </a:rPr>
              <a:t> new bool</a:t>
            </a:r>
            <a:r>
              <a:rPr kumimoji="1" lang="en-US" altLang="zh-CN" sz="2800">
                <a:ea typeface="隶书" panose="02010509060101010101" pitchFamily="49" charset="-122"/>
              </a:rPr>
              <a:t>[n]</a:t>
            </a:r>
            <a:r>
              <a:rPr kumimoji="1" lang="en-US" altLang="zh-CN" sz="2800" b="1">
                <a:ea typeface="隶书" panose="02010509060101010101" pitchFamily="49" charset="-122"/>
              </a:rPr>
              <a:t>;	</a:t>
            </a:r>
          </a:p>
          <a:p>
            <a:pPr algn="l">
              <a:lnSpc>
                <a:spcPct val="105000"/>
              </a:lnSpc>
              <a:spcBef>
                <a:spcPct val="5000"/>
              </a:spcBef>
            </a:pPr>
            <a:r>
              <a:rPr kumimoji="1" lang="en-US" altLang="zh-CN" sz="2800">
                <a:ea typeface="隶书" panose="02010509060101010101" pitchFamily="49" charset="-122"/>
              </a:rPr>
              <a:t>    </a:t>
            </a:r>
            <a:r>
              <a:rPr kumimoji="1" lang="en-US" altLang="zh-CN" sz="2800" b="1">
                <a:ea typeface="隶书" panose="02010509060101010101" pitchFamily="49" charset="-122"/>
              </a:rPr>
              <a:t>for </a:t>
            </a:r>
            <a:r>
              <a:rPr kumimoji="1" lang="en-US" altLang="zh-CN" sz="2800">
                <a:ea typeface="隶书" panose="02010509060101010101" pitchFamily="49" charset="-122"/>
              </a:rPr>
              <a:t>(i</a:t>
            </a:r>
            <a:r>
              <a:rPr kumimoji="1" lang="en-US" altLang="zh-CN" sz="2800" b="1">
                <a:ea typeface="隶书" panose="02010509060101010101" pitchFamily="49" charset="-122"/>
              </a:rPr>
              <a:t> =</a:t>
            </a:r>
            <a:r>
              <a:rPr kumimoji="1" lang="en-US" altLang="zh-CN" sz="2800">
                <a:ea typeface="隶书" panose="02010509060101010101" pitchFamily="49" charset="-122"/>
              </a:rPr>
              <a:t> 0</a:t>
            </a:r>
            <a:r>
              <a:rPr kumimoji="1" lang="en-US" altLang="zh-CN" sz="2800" b="1">
                <a:ea typeface="隶书" panose="02010509060101010101" pitchFamily="49" charset="-122"/>
              </a:rPr>
              <a:t>; </a:t>
            </a:r>
            <a:r>
              <a:rPr kumimoji="1" lang="en-US" altLang="zh-CN" sz="2800">
                <a:ea typeface="隶书" panose="02010509060101010101" pitchFamily="49" charset="-122"/>
              </a:rPr>
              <a:t>i</a:t>
            </a:r>
            <a:r>
              <a:rPr kumimoji="1" lang="en-US" altLang="zh-CN" sz="2800" b="1">
                <a:ea typeface="隶书" panose="02010509060101010101" pitchFamily="49" charset="-122"/>
              </a:rPr>
              <a:t> &lt; </a:t>
            </a:r>
            <a:r>
              <a:rPr kumimoji="1" lang="en-US" altLang="zh-CN" sz="2800">
                <a:ea typeface="隶书" panose="02010509060101010101" pitchFamily="49" charset="-122"/>
              </a:rPr>
              <a:t>n</a:t>
            </a:r>
            <a:r>
              <a:rPr kumimoji="1" lang="en-US" altLang="zh-CN" sz="2800" b="1">
                <a:ea typeface="隶书" panose="02010509060101010101" pitchFamily="49" charset="-122"/>
              </a:rPr>
              <a:t>; </a:t>
            </a:r>
            <a:r>
              <a:rPr kumimoji="1" lang="en-US" altLang="zh-CN" sz="2800">
                <a:ea typeface="隶书" panose="02010509060101010101" pitchFamily="49" charset="-122"/>
              </a:rPr>
              <a:t>i++) visited[i]</a:t>
            </a:r>
            <a:r>
              <a:rPr kumimoji="1" lang="en-US" altLang="zh-CN" sz="2800" b="1">
                <a:ea typeface="隶书" panose="02010509060101010101" pitchFamily="49" charset="-122"/>
              </a:rPr>
              <a:t> = </a:t>
            </a:r>
            <a:r>
              <a:rPr kumimoji="1" lang="en-US" altLang="zh-CN" sz="2800">
                <a:ea typeface="隶书" panose="02010509060101010101" pitchFamily="49" charset="-122"/>
              </a:rPr>
              <a:t>false</a:t>
            </a:r>
            <a:r>
              <a:rPr kumimoji="1" lang="en-US" altLang="zh-CN" sz="2800" b="1">
                <a:ea typeface="隶书" panose="02010509060101010101" pitchFamily="49" charset="-122"/>
              </a:rPr>
              <a:t>;</a:t>
            </a:r>
            <a:endParaRPr kumimoji="1" lang="en-US" altLang="zh-CN" sz="2800">
              <a:solidFill>
                <a:schemeClr val="tx2"/>
              </a:solidFill>
              <a:ea typeface="隶书" panose="02010509060101010101" pitchFamily="49" charset="-122"/>
            </a:endParaRPr>
          </a:p>
          <a:p>
            <a:pPr algn="l">
              <a:lnSpc>
                <a:spcPct val="105000"/>
              </a:lnSpc>
              <a:spcBef>
                <a:spcPct val="5000"/>
              </a:spcBef>
            </a:pPr>
            <a:r>
              <a:rPr kumimoji="1" lang="en-US" altLang="zh-CN" sz="2800" b="1">
                <a:ea typeface="隶书" panose="02010509060101010101" pitchFamily="49" charset="-122"/>
              </a:rPr>
              <a:t>    int </a:t>
            </a:r>
            <a:r>
              <a:rPr kumimoji="1" lang="en-US" altLang="zh-CN" sz="2800">
                <a:ea typeface="隶书" panose="02010509060101010101" pitchFamily="49" charset="-122"/>
              </a:rPr>
              <a:t>loc = G.getVertexPos (v)</a:t>
            </a:r>
            <a:r>
              <a:rPr kumimoji="1" lang="en-US" altLang="zh-CN" sz="2800" b="1">
                <a:ea typeface="隶书" panose="02010509060101010101" pitchFamily="49" charset="-122"/>
              </a:rPr>
              <a:t>;		</a:t>
            </a:r>
            <a:r>
              <a:rPr kumimoji="1" lang="en-US" altLang="zh-CN" sz="2800" b="1">
                <a:solidFill>
                  <a:schemeClr val="tx2"/>
                </a:solidFill>
                <a:ea typeface="隶书" panose="02010509060101010101" pitchFamily="49" charset="-122"/>
              </a:rPr>
              <a:t>//</a:t>
            </a:r>
            <a:r>
              <a:rPr kumimoji="1" lang="zh-CN" altLang="en-US" sz="2800">
                <a:solidFill>
                  <a:schemeClr val="tx2"/>
                </a:solidFill>
                <a:ea typeface="隶书" panose="02010509060101010101" pitchFamily="49" charset="-122"/>
              </a:rPr>
              <a:t>取顶点号</a:t>
            </a:r>
          </a:p>
          <a:p>
            <a:pPr algn="l">
              <a:lnSpc>
                <a:spcPct val="105000"/>
              </a:lnSpc>
              <a:spcBef>
                <a:spcPct val="5000"/>
              </a:spcBef>
            </a:pPr>
            <a:r>
              <a:rPr kumimoji="1" lang="zh-CN" altLang="en-US" sz="2800" b="1">
                <a:ea typeface="隶书" panose="02010509060101010101" pitchFamily="49" charset="-122"/>
              </a:rPr>
              <a:t>    </a:t>
            </a:r>
            <a:r>
              <a:rPr kumimoji="1" lang="en-US" altLang="zh-CN" sz="2800" b="1">
                <a:ea typeface="隶书" panose="02010509060101010101" pitchFamily="49" charset="-122"/>
              </a:rPr>
              <a:t>cout &lt;&lt; </a:t>
            </a:r>
            <a:r>
              <a:rPr kumimoji="1" lang="en-US" altLang="zh-CN" sz="2800">
                <a:ea typeface="隶书" panose="02010509060101010101" pitchFamily="49" charset="-122"/>
              </a:rPr>
              <a:t>G.getValue (loc)</a:t>
            </a:r>
            <a:r>
              <a:rPr kumimoji="1" lang="en-US" altLang="zh-CN" sz="2800" b="1">
                <a:ea typeface="隶书" panose="02010509060101010101" pitchFamily="49" charset="-122"/>
              </a:rPr>
              <a:t> &lt;&lt; ' '; 	</a:t>
            </a:r>
            <a:r>
              <a:rPr kumimoji="1" lang="en-US" altLang="zh-CN" sz="2800" b="1">
                <a:solidFill>
                  <a:schemeClr val="tx2"/>
                </a:solidFill>
                <a:ea typeface="隶书" panose="02010509060101010101" pitchFamily="49" charset="-122"/>
              </a:rPr>
              <a:t>//</a:t>
            </a:r>
            <a:r>
              <a:rPr kumimoji="1" lang="zh-CN" altLang="en-US" sz="2800">
                <a:solidFill>
                  <a:schemeClr val="tx2"/>
                </a:solidFill>
                <a:ea typeface="隶书" panose="02010509060101010101" pitchFamily="49" charset="-122"/>
              </a:rPr>
              <a:t>访问顶点</a:t>
            </a:r>
            <a:r>
              <a:rPr kumimoji="1" lang="en-US" altLang="zh-CN" sz="2800" b="1">
                <a:solidFill>
                  <a:schemeClr val="tx2"/>
                </a:solidFill>
                <a:ea typeface="隶书" panose="02010509060101010101" pitchFamily="49" charset="-122"/>
              </a:rPr>
              <a:t>v</a:t>
            </a:r>
          </a:p>
          <a:p>
            <a:pPr algn="l">
              <a:lnSpc>
                <a:spcPct val="105000"/>
              </a:lnSpc>
              <a:spcBef>
                <a:spcPct val="5000"/>
              </a:spcBef>
            </a:pPr>
            <a:r>
              <a:rPr kumimoji="1" lang="en-US" altLang="zh-CN" sz="2800" b="1">
                <a:ea typeface="隶书" panose="02010509060101010101" pitchFamily="49" charset="-122"/>
              </a:rPr>
              <a:t>    </a:t>
            </a:r>
            <a:r>
              <a:rPr kumimoji="1" lang="en-US" altLang="zh-CN" sz="2800">
                <a:ea typeface="隶书" panose="02010509060101010101" pitchFamily="49" charset="-122"/>
              </a:rPr>
              <a:t>visited[loc] = true</a:t>
            </a:r>
            <a:r>
              <a:rPr kumimoji="1" lang="en-US" altLang="zh-CN" sz="2800" b="1">
                <a:ea typeface="隶书" panose="02010509060101010101" pitchFamily="49" charset="-122"/>
              </a:rPr>
              <a:t>; 	                     </a:t>
            </a:r>
            <a:r>
              <a:rPr kumimoji="1" lang="en-US" altLang="zh-CN" sz="2800" b="1">
                <a:solidFill>
                  <a:schemeClr val="tx2"/>
                </a:solidFill>
                <a:ea typeface="隶书" panose="02010509060101010101" pitchFamily="49" charset="-122"/>
              </a:rPr>
              <a:t>//</a:t>
            </a:r>
            <a:r>
              <a:rPr kumimoji="1" lang="zh-CN" altLang="en-US" sz="2800">
                <a:solidFill>
                  <a:schemeClr val="tx2"/>
                </a:solidFill>
                <a:latin typeface="隶书" panose="02010509060101010101" pitchFamily="49" charset="-122"/>
                <a:ea typeface="隶书" panose="02010509060101010101" pitchFamily="49" charset="-122"/>
              </a:rPr>
              <a:t>做已访问标记  </a:t>
            </a:r>
            <a:r>
              <a:rPr kumimoji="1" lang="zh-CN" altLang="en-US" sz="2800" b="1">
                <a:ea typeface="隶书" panose="02010509060101010101" pitchFamily="49" charset="-122"/>
              </a:rPr>
              <a:t>     </a:t>
            </a:r>
          </a:p>
          <a:p>
            <a:pPr algn="l">
              <a:lnSpc>
                <a:spcPct val="105000"/>
              </a:lnSpc>
              <a:spcBef>
                <a:spcPct val="5000"/>
              </a:spcBef>
            </a:pPr>
            <a:r>
              <a:rPr kumimoji="1" lang="zh-CN" altLang="en-US" sz="2800" b="1">
                <a:ea typeface="隶书" panose="02010509060101010101" pitchFamily="49" charset="-122"/>
              </a:rPr>
              <a:t>    </a:t>
            </a:r>
            <a:r>
              <a:rPr kumimoji="1" lang="en-US" altLang="zh-CN" sz="2800" b="1">
                <a:ea typeface="隶书" panose="02010509060101010101" pitchFamily="49" charset="-122"/>
              </a:rPr>
              <a:t>Queue&lt;int&gt; </a:t>
            </a:r>
            <a:r>
              <a:rPr kumimoji="1" lang="en-US" altLang="zh-CN" sz="2800">
                <a:ea typeface="隶书" panose="02010509060101010101" pitchFamily="49" charset="-122"/>
              </a:rPr>
              <a:t>Q</a:t>
            </a:r>
            <a:r>
              <a:rPr kumimoji="1" lang="en-US" altLang="zh-CN" sz="2800" b="1">
                <a:ea typeface="隶书" panose="02010509060101010101" pitchFamily="49" charset="-122"/>
              </a:rPr>
              <a:t>;  </a:t>
            </a:r>
            <a:r>
              <a:rPr kumimoji="1" lang="en-US" altLang="zh-CN" sz="2800">
                <a:ea typeface="隶书" panose="02010509060101010101" pitchFamily="49" charset="-122"/>
              </a:rPr>
              <a:t>Q.EnQueue (loc)</a:t>
            </a:r>
            <a:r>
              <a:rPr kumimoji="1" lang="en-US" altLang="zh-CN" sz="2800" b="1">
                <a:ea typeface="隶书" panose="02010509060101010101" pitchFamily="49" charset="-122"/>
              </a:rPr>
              <a:t>; 					</a:t>
            </a:r>
            <a:r>
              <a:rPr kumimoji="1" lang="en-US" altLang="zh-CN" sz="2800" b="1">
                <a:solidFill>
                  <a:schemeClr val="tx2"/>
                </a:solidFill>
                <a:ea typeface="隶书" panose="02010509060101010101" pitchFamily="49" charset="-122"/>
              </a:rPr>
              <a:t>//</a:t>
            </a:r>
            <a:r>
              <a:rPr kumimoji="1" lang="zh-CN" altLang="en-US" sz="2800">
                <a:solidFill>
                  <a:schemeClr val="tx2"/>
                </a:solidFill>
                <a:ea typeface="隶书" panose="02010509060101010101" pitchFamily="49" charset="-122"/>
              </a:rPr>
              <a:t>顶点进队列</a:t>
            </a:r>
            <a:r>
              <a:rPr kumimoji="1" lang="en-US" altLang="zh-CN" sz="2800">
                <a:solidFill>
                  <a:schemeClr val="tx2"/>
                </a:solidFill>
                <a:ea typeface="隶书" panose="02010509060101010101" pitchFamily="49" charset="-122"/>
              </a:rPr>
              <a:t>, </a:t>
            </a:r>
            <a:r>
              <a:rPr kumimoji="1" lang="zh-CN" altLang="en-US" sz="2800">
                <a:solidFill>
                  <a:schemeClr val="tx2"/>
                </a:solidFill>
                <a:ea typeface="隶书" panose="02010509060101010101" pitchFamily="49" charset="-122"/>
              </a:rPr>
              <a:t>实现分层访问</a:t>
            </a:r>
          </a:p>
          <a:p>
            <a:pPr algn="l">
              <a:lnSpc>
                <a:spcPct val="105000"/>
              </a:lnSpc>
              <a:spcBef>
                <a:spcPct val="5000"/>
              </a:spcBef>
            </a:pPr>
            <a:r>
              <a:rPr kumimoji="1" lang="zh-CN" altLang="en-US" sz="2800" b="1">
                <a:ea typeface="隶书" panose="02010509060101010101" pitchFamily="49" charset="-122"/>
              </a:rPr>
              <a:t>    </a:t>
            </a:r>
            <a:r>
              <a:rPr kumimoji="1" lang="en-US" altLang="zh-CN" sz="2800" b="1">
                <a:ea typeface="隶书" panose="02010509060101010101" pitchFamily="49" charset="-122"/>
              </a:rPr>
              <a:t>while </a:t>
            </a:r>
            <a:r>
              <a:rPr kumimoji="1" lang="en-US" altLang="zh-CN" sz="2800">
                <a:ea typeface="隶书" panose="02010509060101010101" pitchFamily="49" charset="-122"/>
              </a:rPr>
              <a:t>(</a:t>
            </a:r>
            <a:r>
              <a:rPr kumimoji="1" lang="en-US" altLang="zh-CN" sz="2800" b="1">
                <a:ea typeface="隶书" panose="02010509060101010101" pitchFamily="49" charset="-122"/>
              </a:rPr>
              <a:t>!</a:t>
            </a:r>
            <a:r>
              <a:rPr kumimoji="1" lang="en-US" altLang="zh-CN" sz="2800">
                <a:ea typeface="隶书" panose="02010509060101010101" pitchFamily="49" charset="-122"/>
              </a:rPr>
              <a:t>Q.IsEmpty() )</a:t>
            </a:r>
            <a:r>
              <a:rPr kumimoji="1" lang="en-US" altLang="zh-CN" sz="2800" b="1">
                <a:ea typeface="隶书" panose="02010509060101010101" pitchFamily="49" charset="-122"/>
              </a:rPr>
              <a:t> {	</a:t>
            </a:r>
            <a:r>
              <a:rPr kumimoji="1" lang="en-US" altLang="zh-CN" sz="2800" b="1">
                <a:solidFill>
                  <a:schemeClr val="tx2"/>
                </a:solidFill>
                <a:ea typeface="隶书" panose="02010509060101010101" pitchFamily="49" charset="-122"/>
              </a:rPr>
              <a:t>//</a:t>
            </a:r>
            <a:r>
              <a:rPr kumimoji="1" lang="zh-CN" altLang="en-US" sz="2800">
                <a:solidFill>
                  <a:schemeClr val="tx2"/>
                </a:solidFill>
                <a:ea typeface="隶书" panose="02010509060101010101" pitchFamily="49" charset="-122"/>
              </a:rPr>
              <a:t>循环</a:t>
            </a:r>
            <a:r>
              <a:rPr kumimoji="1" lang="en-US" altLang="zh-CN" sz="2800">
                <a:solidFill>
                  <a:schemeClr val="tx2"/>
                </a:solidFill>
                <a:ea typeface="隶书" panose="02010509060101010101" pitchFamily="49" charset="-122"/>
              </a:rPr>
              <a:t>, </a:t>
            </a:r>
            <a:r>
              <a:rPr kumimoji="1" lang="zh-CN" altLang="en-US" sz="2800">
                <a:solidFill>
                  <a:schemeClr val="tx2"/>
                </a:solidFill>
                <a:ea typeface="隶书" panose="02010509060101010101" pitchFamily="49" charset="-122"/>
              </a:rPr>
              <a:t>访问所有结点</a:t>
            </a:r>
          </a:p>
          <a:p>
            <a:pPr algn="l">
              <a:lnSpc>
                <a:spcPct val="105000"/>
              </a:lnSpc>
              <a:spcBef>
                <a:spcPct val="5000"/>
              </a:spcBef>
            </a:pPr>
            <a:r>
              <a:rPr kumimoji="1" lang="zh-CN" altLang="en-US" sz="2800" b="1">
                <a:ea typeface="隶书" panose="02010509060101010101" pitchFamily="49" charset="-122"/>
              </a:rPr>
              <a:t>        </a:t>
            </a:r>
            <a:r>
              <a:rPr kumimoji="1" lang="en-US" altLang="zh-CN" sz="2800">
                <a:ea typeface="隶书" panose="02010509060101010101" pitchFamily="49" charset="-122"/>
              </a:rPr>
              <a:t>Q.DeQueue (loc)</a:t>
            </a:r>
            <a:r>
              <a:rPr kumimoji="1" lang="en-US" altLang="zh-CN" sz="2800" b="1">
                <a:ea typeface="隶书" panose="02010509060101010101" pitchFamily="49" charset="-122"/>
              </a:rPr>
              <a:t>;</a:t>
            </a:r>
          </a:p>
          <a:p>
            <a:pPr algn="l">
              <a:lnSpc>
                <a:spcPct val="105000"/>
              </a:lnSpc>
              <a:spcBef>
                <a:spcPct val="5000"/>
              </a:spcBef>
            </a:pPr>
            <a:r>
              <a:rPr kumimoji="1" lang="en-US" altLang="zh-CN" sz="2800" b="1">
                <a:ea typeface="隶书" panose="02010509060101010101" pitchFamily="49" charset="-122"/>
              </a:rPr>
              <a:t>        </a:t>
            </a:r>
            <a:r>
              <a:rPr kumimoji="1" lang="en-US" altLang="zh-CN" sz="2800">
                <a:ea typeface="隶书" panose="02010509060101010101" pitchFamily="49" charset="-122"/>
              </a:rPr>
              <a:t>w = G.getFirstNeighbor (loc)</a:t>
            </a:r>
            <a:r>
              <a:rPr kumimoji="1" lang="en-US" altLang="zh-CN" sz="2800" b="1">
                <a:ea typeface="隶书" panose="02010509060101010101" pitchFamily="49" charset="-122"/>
              </a:rPr>
              <a:t>;  </a:t>
            </a:r>
            <a:r>
              <a:rPr kumimoji="1" lang="en-US" altLang="zh-CN" sz="2800" b="1">
                <a:solidFill>
                  <a:schemeClr val="tx2"/>
                </a:solidFill>
                <a:ea typeface="隶书" panose="02010509060101010101" pitchFamily="49" charset="-122"/>
              </a:rPr>
              <a:t>//</a:t>
            </a:r>
            <a:r>
              <a:rPr kumimoji="1" lang="zh-CN" altLang="en-US" sz="2800">
                <a:solidFill>
                  <a:schemeClr val="tx2"/>
                </a:solidFill>
                <a:ea typeface="隶书" panose="02010509060101010101" pitchFamily="49" charset="-122"/>
              </a:rPr>
              <a:t>第一个邻接顶点</a:t>
            </a:r>
          </a:p>
          <a:p>
            <a:pPr algn="l">
              <a:lnSpc>
                <a:spcPct val="105000"/>
              </a:lnSpc>
              <a:spcBef>
                <a:spcPct val="5000"/>
              </a:spcBef>
            </a:pPr>
            <a:r>
              <a:rPr kumimoji="1" lang="zh-CN" altLang="en-US" sz="2800" b="1">
                <a:ea typeface="隶书" panose="02010509060101010101" pitchFamily="49" charset="-122"/>
              </a:rPr>
              <a:t>        </a:t>
            </a:r>
            <a:r>
              <a:rPr kumimoji="1" lang="en-US" altLang="zh-CN" sz="2800" b="1">
                <a:ea typeface="隶书" panose="02010509060101010101" pitchFamily="49" charset="-122"/>
              </a:rPr>
              <a:t>while </a:t>
            </a:r>
            <a:r>
              <a:rPr kumimoji="1" lang="en-US" altLang="zh-CN" sz="2800">
                <a:ea typeface="隶书" panose="02010509060101010101" pitchFamily="49" charset="-122"/>
              </a:rPr>
              <a:t>(w</a:t>
            </a:r>
            <a:r>
              <a:rPr kumimoji="1" lang="en-US" altLang="zh-CN" sz="2800" b="1">
                <a:ea typeface="隶书" panose="02010509060101010101" pitchFamily="49" charset="-122"/>
              </a:rPr>
              <a:t> != </a:t>
            </a:r>
            <a:r>
              <a:rPr kumimoji="1" lang="en-US" altLang="zh-CN" sz="2800">
                <a:latin typeface="Courier New" panose="02070309020205020404" pitchFamily="49" charset="0"/>
                <a:ea typeface="隶书" panose="02010509060101010101" pitchFamily="49" charset="-122"/>
              </a:rPr>
              <a:t>-</a:t>
            </a:r>
            <a:r>
              <a:rPr kumimoji="1" lang="en-US" altLang="zh-CN" sz="2800">
                <a:ea typeface="隶书" panose="02010509060101010101" pitchFamily="49" charset="-122"/>
              </a:rPr>
              <a:t>1)</a:t>
            </a:r>
            <a:r>
              <a:rPr kumimoji="1" lang="en-US" altLang="zh-CN" sz="2800" b="1">
                <a:ea typeface="隶书" panose="02010509060101010101" pitchFamily="49" charset="-122"/>
              </a:rPr>
              <a:t> {		</a:t>
            </a:r>
            <a:r>
              <a:rPr kumimoji="1" lang="en-US" altLang="zh-CN" sz="2800" b="1">
                <a:solidFill>
                  <a:schemeClr val="tx2"/>
                </a:solidFill>
                <a:ea typeface="隶书" panose="02010509060101010101" pitchFamily="49" charset="-122"/>
              </a:rPr>
              <a:t>//</a:t>
            </a:r>
            <a:r>
              <a:rPr kumimoji="1" lang="zh-CN" altLang="en-US" sz="2800">
                <a:solidFill>
                  <a:schemeClr val="tx2"/>
                </a:solidFill>
                <a:ea typeface="隶书" panose="02010509060101010101" pitchFamily="49" charset="-122"/>
              </a:rPr>
              <a:t>若邻接顶点</a:t>
            </a:r>
            <a:r>
              <a:rPr kumimoji="1" lang="en-US" altLang="zh-CN" sz="2800" b="1">
                <a:solidFill>
                  <a:schemeClr val="tx2"/>
                </a:solidFill>
                <a:ea typeface="隶书" panose="02010509060101010101" pitchFamily="49" charset="-122"/>
              </a:rPr>
              <a:t>w</a:t>
            </a:r>
            <a:r>
              <a:rPr kumimoji="1" lang="zh-CN" altLang="en-US" sz="2800">
                <a:solidFill>
                  <a:schemeClr val="tx2"/>
                </a:solidFill>
                <a:ea typeface="隶书" panose="02010509060101010101" pitchFamily="49" charset="-122"/>
              </a:rPr>
              <a:t>存在</a:t>
            </a:r>
          </a:p>
          <a:p>
            <a:pPr algn="l">
              <a:lnSpc>
                <a:spcPct val="105000"/>
              </a:lnSpc>
              <a:spcBef>
                <a:spcPct val="5000"/>
              </a:spcBef>
            </a:pPr>
            <a:r>
              <a:rPr kumimoji="1" lang="zh-CN" altLang="en-US" sz="2800" b="1">
                <a:ea typeface="隶书" panose="02010509060101010101" pitchFamily="49" charset="-122"/>
              </a:rPr>
              <a:t>            </a:t>
            </a:r>
            <a:r>
              <a:rPr kumimoji="1" lang="en-US" altLang="zh-CN" sz="2800" b="1">
                <a:ea typeface="隶书" panose="02010509060101010101" pitchFamily="49" charset="-122"/>
              </a:rPr>
              <a:t>if </a:t>
            </a:r>
            <a:r>
              <a:rPr kumimoji="1" lang="en-US" altLang="zh-CN" sz="2800">
                <a:ea typeface="隶书" panose="02010509060101010101" pitchFamily="49" charset="-122"/>
              </a:rPr>
              <a:t>(</a:t>
            </a:r>
            <a:r>
              <a:rPr kumimoji="1" lang="en-US" altLang="zh-CN" sz="2800" b="1">
                <a:ea typeface="隶书" panose="02010509060101010101" pitchFamily="49" charset="-122"/>
              </a:rPr>
              <a:t>!</a:t>
            </a:r>
            <a:r>
              <a:rPr kumimoji="1" lang="en-US" altLang="zh-CN" sz="2800">
                <a:ea typeface="隶书" panose="02010509060101010101" pitchFamily="49" charset="-122"/>
              </a:rPr>
              <a:t>visited[w]) </a:t>
            </a:r>
            <a:r>
              <a:rPr kumimoji="1" lang="en-US" altLang="zh-CN" sz="2800" b="1">
                <a:ea typeface="隶书" panose="02010509060101010101" pitchFamily="49" charset="-122"/>
              </a:rPr>
              <a:t>{		</a:t>
            </a:r>
            <a:r>
              <a:rPr kumimoji="1" lang="en-US" altLang="zh-CN" sz="2800" b="1">
                <a:solidFill>
                  <a:schemeClr val="tx2"/>
                </a:solidFill>
                <a:ea typeface="隶书" panose="02010509060101010101" pitchFamily="49" charset="-122"/>
              </a:rPr>
              <a:t>//</a:t>
            </a:r>
            <a:r>
              <a:rPr kumimoji="1" lang="zh-CN" altLang="en-US" sz="2800">
                <a:solidFill>
                  <a:schemeClr val="tx2"/>
                </a:solidFill>
                <a:ea typeface="隶书" panose="02010509060101010101" pitchFamily="49" charset="-122"/>
              </a:rPr>
              <a:t>若未访问过</a:t>
            </a:r>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322C7315-3CC3-4224-A9AA-727B384FC178}"/>
              </a:ext>
            </a:extLst>
          </p:cNvPr>
          <p:cNvSpPr>
            <a:spLocks noGrp="1"/>
          </p:cNvSpPr>
          <p:nvPr>
            <p:ph type="sldNum" sz="quarter" idx="11"/>
          </p:nvPr>
        </p:nvSpPr>
        <p:spPr/>
        <p:txBody>
          <a:bodyPr/>
          <a:lstStyle/>
          <a:p>
            <a:r>
              <a:rPr lang="en-US" altLang="zh-CN"/>
              <a:t>146-</a:t>
            </a:r>
            <a:fld id="{8EC8DC2A-5F62-4676-8662-82AE8D170545}" type="slidenum">
              <a:rPr lang="en-US" altLang="zh-CN"/>
              <a:pPr/>
              <a:t>54</a:t>
            </a:fld>
            <a:endParaRPr lang="en-US" altLang="zh-CN"/>
          </a:p>
        </p:txBody>
      </p:sp>
      <p:sp>
        <p:nvSpPr>
          <p:cNvPr id="491522" name="Text Box 2">
            <a:extLst>
              <a:ext uri="{FF2B5EF4-FFF2-40B4-BE49-F238E27FC236}">
                <a16:creationId xmlns:a16="http://schemas.microsoft.com/office/drawing/2014/main" id="{B5B7ED67-B9B9-41A3-BC2A-00A253753B59}"/>
              </a:ext>
            </a:extLst>
          </p:cNvPr>
          <p:cNvSpPr txBox="1">
            <a:spLocks noChangeArrowheads="1"/>
          </p:cNvSpPr>
          <p:nvPr/>
        </p:nvSpPr>
        <p:spPr bwMode="auto">
          <a:xfrm>
            <a:off x="577850" y="711200"/>
            <a:ext cx="8261350" cy="473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5000"/>
              </a:lnSpc>
              <a:spcBef>
                <a:spcPct val="5000"/>
              </a:spcBef>
            </a:pPr>
            <a:r>
              <a:rPr kumimoji="1" lang="en-US" altLang="zh-CN" sz="2800" b="1">
                <a:ea typeface="隶书" panose="02010509060101010101" pitchFamily="49" charset="-122"/>
              </a:rPr>
              <a:t>                cout &lt;&lt; </a:t>
            </a:r>
            <a:r>
              <a:rPr kumimoji="1" lang="en-US" altLang="zh-CN" sz="2800">
                <a:ea typeface="隶书" panose="02010509060101010101" pitchFamily="49" charset="-122"/>
              </a:rPr>
              <a:t>G.getValue (w)</a:t>
            </a:r>
            <a:r>
              <a:rPr kumimoji="1" lang="en-US" altLang="zh-CN" sz="2800" b="1">
                <a:ea typeface="隶书" panose="02010509060101010101" pitchFamily="49" charset="-122"/>
              </a:rPr>
              <a:t> &lt;&lt; ' ';	</a:t>
            </a:r>
            <a:r>
              <a:rPr kumimoji="1" lang="en-US" altLang="zh-CN" sz="2800" b="1">
                <a:solidFill>
                  <a:schemeClr val="tx2"/>
                </a:solidFill>
                <a:ea typeface="隶书" panose="02010509060101010101" pitchFamily="49" charset="-122"/>
              </a:rPr>
              <a:t>//</a:t>
            </a:r>
            <a:r>
              <a:rPr kumimoji="1" lang="zh-CN" altLang="en-US" sz="2800">
                <a:solidFill>
                  <a:schemeClr val="tx2"/>
                </a:solidFill>
                <a:ea typeface="隶书" panose="02010509060101010101" pitchFamily="49" charset="-122"/>
              </a:rPr>
              <a:t>访问</a:t>
            </a:r>
          </a:p>
          <a:p>
            <a:pPr algn="l">
              <a:lnSpc>
                <a:spcPct val="105000"/>
              </a:lnSpc>
              <a:spcBef>
                <a:spcPct val="5000"/>
              </a:spcBef>
            </a:pPr>
            <a:r>
              <a:rPr kumimoji="1" lang="zh-CN" altLang="en-US" sz="2800" b="1">
                <a:ea typeface="隶书" panose="02010509060101010101" pitchFamily="49" charset="-122"/>
              </a:rPr>
              <a:t>                </a:t>
            </a:r>
            <a:r>
              <a:rPr kumimoji="1" lang="en-US" altLang="zh-CN" sz="2800">
                <a:ea typeface="隶书" panose="02010509060101010101" pitchFamily="49" charset="-122"/>
              </a:rPr>
              <a:t>visited[w] = true</a:t>
            </a:r>
            <a:r>
              <a:rPr kumimoji="1" lang="en-US" altLang="zh-CN" sz="2800" b="1">
                <a:ea typeface="隶书" panose="02010509060101010101" pitchFamily="49" charset="-122"/>
              </a:rPr>
              <a:t>; 		</a:t>
            </a:r>
          </a:p>
          <a:p>
            <a:pPr algn="l">
              <a:lnSpc>
                <a:spcPct val="105000"/>
              </a:lnSpc>
              <a:spcBef>
                <a:spcPct val="5000"/>
              </a:spcBef>
            </a:pPr>
            <a:r>
              <a:rPr kumimoji="1" lang="en-US" altLang="zh-CN" sz="2800" b="1">
                <a:ea typeface="隶书" panose="02010509060101010101" pitchFamily="49" charset="-122"/>
              </a:rPr>
              <a:t>                </a:t>
            </a:r>
            <a:r>
              <a:rPr kumimoji="1" lang="en-US" altLang="zh-CN" sz="2800">
                <a:ea typeface="隶书" panose="02010509060101010101" pitchFamily="49" charset="-122"/>
              </a:rPr>
              <a:t>Q.EnQueue (w)</a:t>
            </a:r>
            <a:r>
              <a:rPr kumimoji="1" lang="en-US" altLang="zh-CN" sz="2800" b="1">
                <a:ea typeface="隶书" panose="02010509060101010101" pitchFamily="49" charset="-122"/>
              </a:rPr>
              <a:t>; 		</a:t>
            </a:r>
            <a:r>
              <a:rPr kumimoji="1" lang="en-US" altLang="zh-CN" sz="2800" b="1">
                <a:solidFill>
                  <a:schemeClr val="tx2"/>
                </a:solidFill>
                <a:ea typeface="隶书" panose="02010509060101010101" pitchFamily="49" charset="-122"/>
              </a:rPr>
              <a:t>//</a:t>
            </a:r>
            <a:r>
              <a:rPr kumimoji="1" lang="zh-CN" altLang="en-US" sz="2800">
                <a:solidFill>
                  <a:schemeClr val="tx2"/>
                </a:solidFill>
                <a:ea typeface="隶书" panose="02010509060101010101" pitchFamily="49" charset="-122"/>
              </a:rPr>
              <a:t>顶点</a:t>
            </a:r>
            <a:r>
              <a:rPr kumimoji="1" lang="en-US" altLang="zh-CN" sz="2800" b="1">
                <a:solidFill>
                  <a:schemeClr val="tx2"/>
                </a:solidFill>
                <a:ea typeface="隶书" panose="02010509060101010101" pitchFamily="49" charset="-122"/>
              </a:rPr>
              <a:t>w</a:t>
            </a:r>
            <a:r>
              <a:rPr kumimoji="1" lang="zh-CN" altLang="en-US" sz="2800">
                <a:solidFill>
                  <a:schemeClr val="tx2"/>
                </a:solidFill>
                <a:ea typeface="隶书" panose="02010509060101010101" pitchFamily="49" charset="-122"/>
              </a:rPr>
              <a:t>进队列</a:t>
            </a:r>
          </a:p>
          <a:p>
            <a:pPr algn="l">
              <a:lnSpc>
                <a:spcPct val="105000"/>
              </a:lnSpc>
              <a:spcBef>
                <a:spcPct val="5000"/>
              </a:spcBef>
            </a:pPr>
            <a:r>
              <a:rPr kumimoji="1" lang="zh-CN" altLang="en-US" sz="2800" b="1">
                <a:ea typeface="隶书" panose="02010509060101010101" pitchFamily="49" charset="-122"/>
              </a:rPr>
              <a:t>            </a:t>
            </a:r>
            <a:r>
              <a:rPr kumimoji="1" lang="en-US" altLang="zh-CN" sz="2800" b="1">
                <a:ea typeface="隶书" panose="02010509060101010101" pitchFamily="49" charset="-122"/>
              </a:rPr>
              <a:t>}</a:t>
            </a:r>
          </a:p>
          <a:p>
            <a:pPr algn="l">
              <a:lnSpc>
                <a:spcPct val="105000"/>
              </a:lnSpc>
              <a:spcBef>
                <a:spcPct val="5000"/>
              </a:spcBef>
            </a:pPr>
            <a:r>
              <a:rPr kumimoji="1" lang="en-US" altLang="zh-CN" sz="2800" b="1">
                <a:ea typeface="隶书" panose="02010509060101010101" pitchFamily="49" charset="-122"/>
              </a:rPr>
              <a:t>            </a:t>
            </a:r>
            <a:r>
              <a:rPr kumimoji="1" lang="en-US" altLang="zh-CN" sz="2800">
                <a:ea typeface="隶书" panose="02010509060101010101" pitchFamily="49" charset="-122"/>
              </a:rPr>
              <a:t>w = G.getNextNeighbor (loc</a:t>
            </a:r>
            <a:r>
              <a:rPr kumimoji="1" lang="en-US" altLang="zh-CN" sz="2800" b="1">
                <a:ea typeface="隶书" panose="02010509060101010101" pitchFamily="49" charset="-122"/>
              </a:rPr>
              <a:t>, </a:t>
            </a:r>
            <a:r>
              <a:rPr kumimoji="1" lang="en-US" altLang="zh-CN" sz="2800">
                <a:ea typeface="隶书" panose="02010509060101010101" pitchFamily="49" charset="-122"/>
              </a:rPr>
              <a:t>w)</a:t>
            </a:r>
            <a:r>
              <a:rPr kumimoji="1" lang="en-US" altLang="zh-CN" sz="2800" b="1">
                <a:ea typeface="隶书" panose="02010509060101010101" pitchFamily="49" charset="-122"/>
              </a:rPr>
              <a:t>; 			             </a:t>
            </a:r>
            <a:r>
              <a:rPr kumimoji="1" lang="en-US" altLang="zh-CN" sz="2800" b="1">
                <a:solidFill>
                  <a:schemeClr val="tx2"/>
                </a:solidFill>
                <a:ea typeface="隶书" panose="02010509060101010101" pitchFamily="49" charset="-122"/>
              </a:rPr>
              <a:t>//</a:t>
            </a:r>
            <a:r>
              <a:rPr kumimoji="1" lang="zh-CN" altLang="en-US" sz="2800">
                <a:solidFill>
                  <a:schemeClr val="tx2"/>
                </a:solidFill>
                <a:ea typeface="隶书" panose="02010509060101010101" pitchFamily="49" charset="-122"/>
              </a:rPr>
              <a:t>找顶点</a:t>
            </a:r>
            <a:r>
              <a:rPr kumimoji="1" lang="en-US" altLang="zh-CN" sz="2800" b="1">
                <a:solidFill>
                  <a:schemeClr val="tx2"/>
                </a:solidFill>
                <a:ea typeface="隶书" panose="02010509060101010101" pitchFamily="49" charset="-122"/>
              </a:rPr>
              <a:t>loc</a:t>
            </a:r>
            <a:r>
              <a:rPr kumimoji="1" lang="zh-CN" altLang="en-US" sz="2800">
                <a:solidFill>
                  <a:schemeClr val="tx2"/>
                </a:solidFill>
                <a:ea typeface="隶书" panose="02010509060101010101" pitchFamily="49" charset="-122"/>
              </a:rPr>
              <a:t>的下一个邻接顶点</a:t>
            </a:r>
          </a:p>
          <a:p>
            <a:pPr algn="l">
              <a:lnSpc>
                <a:spcPct val="105000"/>
              </a:lnSpc>
              <a:spcBef>
                <a:spcPct val="5000"/>
              </a:spcBef>
            </a:pPr>
            <a:r>
              <a:rPr kumimoji="1" lang="zh-CN" altLang="en-US" sz="2800" b="1">
                <a:ea typeface="隶书" panose="02010509060101010101" pitchFamily="49" charset="-122"/>
              </a:rPr>
              <a:t>        </a:t>
            </a:r>
            <a:r>
              <a:rPr kumimoji="1" lang="en-US" altLang="zh-CN" sz="2800" b="1">
                <a:ea typeface="隶书" panose="02010509060101010101" pitchFamily="49" charset="-122"/>
              </a:rPr>
              <a:t>}</a:t>
            </a:r>
          </a:p>
          <a:p>
            <a:pPr algn="l">
              <a:lnSpc>
                <a:spcPct val="105000"/>
              </a:lnSpc>
              <a:spcBef>
                <a:spcPct val="5000"/>
              </a:spcBef>
            </a:pPr>
            <a:r>
              <a:rPr kumimoji="1" lang="en-US" altLang="zh-CN" sz="2800" b="1">
                <a:ea typeface="隶书" panose="02010509060101010101" pitchFamily="49" charset="-122"/>
              </a:rPr>
              <a:t>    }		   </a:t>
            </a:r>
            <a:r>
              <a:rPr kumimoji="1" lang="en-US" altLang="zh-CN" sz="2800" b="1">
                <a:solidFill>
                  <a:schemeClr val="tx2"/>
                </a:solidFill>
                <a:ea typeface="隶书" panose="02010509060101010101" pitchFamily="49" charset="-122"/>
              </a:rPr>
              <a:t>//</a:t>
            </a:r>
            <a:r>
              <a:rPr kumimoji="1" lang="zh-CN" altLang="en-US" sz="2800">
                <a:solidFill>
                  <a:schemeClr val="tx2"/>
                </a:solidFill>
                <a:ea typeface="隶书" panose="02010509060101010101" pitchFamily="49" charset="-122"/>
              </a:rPr>
              <a:t>外层循环，判队列空否</a:t>
            </a:r>
          </a:p>
          <a:p>
            <a:pPr algn="l">
              <a:lnSpc>
                <a:spcPct val="105000"/>
              </a:lnSpc>
              <a:spcBef>
                <a:spcPct val="5000"/>
              </a:spcBef>
            </a:pPr>
            <a:r>
              <a:rPr kumimoji="1" lang="zh-CN" altLang="en-US" sz="2800" b="1">
                <a:ea typeface="隶书" panose="02010509060101010101" pitchFamily="49" charset="-122"/>
              </a:rPr>
              <a:t>    </a:t>
            </a:r>
            <a:r>
              <a:rPr kumimoji="1" lang="en-US" altLang="zh-CN" sz="2800" b="1">
                <a:ea typeface="隶书" panose="02010509060101010101" pitchFamily="49" charset="-122"/>
              </a:rPr>
              <a:t>delete </a:t>
            </a:r>
            <a:r>
              <a:rPr kumimoji="1" lang="en-US" altLang="zh-CN" sz="2800">
                <a:ea typeface="隶书" panose="02010509060101010101" pitchFamily="49" charset="-122"/>
              </a:rPr>
              <a:t>[] visited</a:t>
            </a:r>
            <a:r>
              <a:rPr kumimoji="1" lang="en-US" altLang="zh-CN" sz="2800" b="1">
                <a:ea typeface="隶书" panose="02010509060101010101" pitchFamily="49" charset="-122"/>
              </a:rPr>
              <a:t>;</a:t>
            </a:r>
          </a:p>
          <a:p>
            <a:pPr algn="l">
              <a:lnSpc>
                <a:spcPct val="105000"/>
              </a:lnSpc>
              <a:spcBef>
                <a:spcPct val="5000"/>
              </a:spcBef>
            </a:pPr>
            <a:r>
              <a:rPr kumimoji="1" lang="en-US" altLang="zh-CN" sz="2800" b="1">
                <a:ea typeface="隶书" panose="02010509060101010101" pitchFamily="49" charset="-122"/>
              </a:rPr>
              <a:t>};</a:t>
            </a:r>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5A9C7FEC-7AF5-439E-BDB4-740EAE58C685}"/>
              </a:ext>
            </a:extLst>
          </p:cNvPr>
          <p:cNvSpPr>
            <a:spLocks noGrp="1"/>
          </p:cNvSpPr>
          <p:nvPr>
            <p:ph type="sldNum" sz="quarter" idx="11"/>
          </p:nvPr>
        </p:nvSpPr>
        <p:spPr/>
        <p:txBody>
          <a:bodyPr/>
          <a:lstStyle/>
          <a:p>
            <a:r>
              <a:rPr lang="en-US" altLang="zh-CN"/>
              <a:t>146-</a:t>
            </a:r>
            <a:fld id="{D38ECDF9-E8A6-451D-9A0E-C2BF3AF132B6}" type="slidenum">
              <a:rPr lang="en-US" altLang="zh-CN"/>
              <a:pPr/>
              <a:t>55</a:t>
            </a:fld>
            <a:endParaRPr lang="en-US" altLang="zh-CN"/>
          </a:p>
        </p:txBody>
      </p:sp>
      <p:sp>
        <p:nvSpPr>
          <p:cNvPr id="358406" name="Rectangle 6">
            <a:extLst>
              <a:ext uri="{FF2B5EF4-FFF2-40B4-BE49-F238E27FC236}">
                <a16:creationId xmlns:a16="http://schemas.microsoft.com/office/drawing/2014/main" id="{75FFBA37-4A32-48AF-AC74-4D3545B8809A}"/>
              </a:ext>
            </a:extLst>
          </p:cNvPr>
          <p:cNvSpPr>
            <a:spLocks noGrp="1" noChangeArrowheads="1"/>
          </p:cNvSpPr>
          <p:nvPr>
            <p:ph type="title"/>
          </p:nvPr>
        </p:nvSpPr>
        <p:spPr>
          <a:xfrm>
            <a:off x="457200" y="457200"/>
            <a:ext cx="8229600" cy="992188"/>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连通分量 </a:t>
            </a:r>
            <a:r>
              <a:rPr lang="en-US" altLang="zh-CN" sz="4000" b="1">
                <a:solidFill>
                  <a:schemeClr val="tx2"/>
                </a:solidFill>
                <a:latin typeface="华文新魏" panose="02010800040101010101" pitchFamily="2" charset="-122"/>
                <a:ea typeface="华文新魏" panose="02010800040101010101" pitchFamily="2" charset="-122"/>
              </a:rPr>
              <a:t>(Connected component)</a:t>
            </a:r>
          </a:p>
        </p:txBody>
      </p:sp>
      <p:sp>
        <p:nvSpPr>
          <p:cNvPr id="358407" name="Rectangle 7">
            <a:extLst>
              <a:ext uri="{FF2B5EF4-FFF2-40B4-BE49-F238E27FC236}">
                <a16:creationId xmlns:a16="http://schemas.microsoft.com/office/drawing/2014/main" id="{1C466374-07C0-44E2-9B8F-55923A913F00}"/>
              </a:ext>
            </a:extLst>
          </p:cNvPr>
          <p:cNvSpPr>
            <a:spLocks noGrp="1" noChangeArrowheads="1"/>
          </p:cNvSpPr>
          <p:nvPr>
            <p:ph type="body" idx="1"/>
          </p:nvPr>
        </p:nvSpPr>
        <p:spPr>
          <a:xfrm>
            <a:off x="539750" y="1341438"/>
            <a:ext cx="8101013" cy="5327650"/>
          </a:xfrm>
        </p:spPr>
        <p:txBody>
          <a:bodyPr/>
          <a:lstStyle/>
          <a:p>
            <a:pPr>
              <a:lnSpc>
                <a:spcPct val="105000"/>
              </a:lnSpc>
              <a:buClr>
                <a:srgbClr val="800080"/>
              </a:buClr>
              <a:buSzPct val="50000"/>
            </a:pPr>
            <a:r>
              <a:rPr lang="zh-CN" altLang="en-US" sz="3000" b="1">
                <a:ea typeface="仿宋_GB2312" pitchFamily="49" charset="-122"/>
              </a:rPr>
              <a:t>当无向图为非连通图时，从图中某一顶点出发，利用深度优先搜索算法或广度优先搜索算法不可能遍历到图中的所有顶点，只能访问到该顶点所在最大连通子图</a:t>
            </a:r>
            <a:r>
              <a:rPr lang="zh-CN" altLang="en-US" sz="3000" b="1">
                <a:latin typeface="Times New Roman" panose="02020603050405020304" pitchFamily="18" charset="0"/>
                <a:ea typeface="仿宋_GB2312" pitchFamily="49" charset="-122"/>
              </a:rPr>
              <a:t>（连通分量）的</a:t>
            </a:r>
            <a:r>
              <a:rPr lang="zh-CN" altLang="en-US" sz="3000" b="1">
                <a:ea typeface="仿宋_GB2312" pitchFamily="49" charset="-122"/>
              </a:rPr>
              <a:t>所有顶点。</a:t>
            </a:r>
          </a:p>
          <a:p>
            <a:pPr>
              <a:lnSpc>
                <a:spcPct val="105000"/>
              </a:lnSpc>
              <a:buClr>
                <a:srgbClr val="800080"/>
              </a:buClr>
              <a:buSzPct val="50000"/>
            </a:pPr>
            <a:r>
              <a:rPr lang="zh-CN" altLang="en-US" sz="3000" b="1">
                <a:ea typeface="仿宋_GB2312" pitchFamily="49" charset="-122"/>
              </a:rPr>
              <a:t>若从无向图每一连通分量中的一个顶点出发进行遍历</a:t>
            </a:r>
            <a:r>
              <a:rPr lang="en-US" altLang="zh-CN" sz="3000" b="1">
                <a:ea typeface="仿宋_GB2312" pitchFamily="49" charset="-122"/>
              </a:rPr>
              <a:t>,   </a:t>
            </a:r>
            <a:r>
              <a:rPr lang="zh-CN" altLang="en-US" sz="3000" b="1">
                <a:ea typeface="仿宋_GB2312" pitchFamily="49" charset="-122"/>
              </a:rPr>
              <a:t>可求得无向图的所有连通分量。</a:t>
            </a:r>
          </a:p>
          <a:p>
            <a:pPr>
              <a:lnSpc>
                <a:spcPct val="105000"/>
              </a:lnSpc>
              <a:buClr>
                <a:srgbClr val="800080"/>
              </a:buClr>
              <a:buSzPct val="50000"/>
            </a:pPr>
            <a:r>
              <a:rPr lang="zh-CN" altLang="en-US" sz="3000" b="1">
                <a:ea typeface="仿宋_GB2312" pitchFamily="49" charset="-122"/>
              </a:rPr>
              <a:t>例如，对于非连通的无向图，所有连通分量的生成树组成了非连通图的生成森林。</a:t>
            </a:r>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灯片编号占位符 4">
            <a:extLst>
              <a:ext uri="{FF2B5EF4-FFF2-40B4-BE49-F238E27FC236}">
                <a16:creationId xmlns:a16="http://schemas.microsoft.com/office/drawing/2014/main" id="{437D99E0-FBE3-42E9-B7EF-37A28BE15413}"/>
              </a:ext>
            </a:extLst>
          </p:cNvPr>
          <p:cNvSpPr>
            <a:spLocks noGrp="1"/>
          </p:cNvSpPr>
          <p:nvPr>
            <p:ph type="sldNum" sz="quarter" idx="11"/>
          </p:nvPr>
        </p:nvSpPr>
        <p:spPr/>
        <p:txBody>
          <a:bodyPr/>
          <a:lstStyle/>
          <a:p>
            <a:r>
              <a:rPr lang="en-US" altLang="zh-CN"/>
              <a:t>146-</a:t>
            </a:r>
            <a:fld id="{CD412F2E-EBDC-49FD-A875-0B1260B1A791}" type="slidenum">
              <a:rPr lang="en-US" altLang="zh-CN"/>
              <a:pPr/>
              <a:t>56</a:t>
            </a:fld>
            <a:endParaRPr lang="en-US" altLang="zh-CN"/>
          </a:p>
        </p:txBody>
      </p:sp>
      <p:grpSp>
        <p:nvGrpSpPr>
          <p:cNvPr id="360557" name="Group 109">
            <a:extLst>
              <a:ext uri="{FF2B5EF4-FFF2-40B4-BE49-F238E27FC236}">
                <a16:creationId xmlns:a16="http://schemas.microsoft.com/office/drawing/2014/main" id="{C2432268-D690-4327-B3FA-21070BFF11D2}"/>
              </a:ext>
            </a:extLst>
          </p:cNvPr>
          <p:cNvGrpSpPr>
            <a:grpSpLocks/>
          </p:cNvGrpSpPr>
          <p:nvPr/>
        </p:nvGrpSpPr>
        <p:grpSpPr bwMode="auto">
          <a:xfrm>
            <a:off x="228600" y="692150"/>
            <a:ext cx="8823325" cy="5546725"/>
            <a:chOff x="144" y="436"/>
            <a:chExt cx="5558" cy="3494"/>
          </a:xfrm>
        </p:grpSpPr>
        <p:sp>
          <p:nvSpPr>
            <p:cNvPr id="360461" name="Line 13">
              <a:extLst>
                <a:ext uri="{FF2B5EF4-FFF2-40B4-BE49-F238E27FC236}">
                  <a16:creationId xmlns:a16="http://schemas.microsoft.com/office/drawing/2014/main" id="{25E15E38-4F8D-4F9E-84E9-B7C9E6C42BC4}"/>
                </a:ext>
              </a:extLst>
            </p:cNvPr>
            <p:cNvSpPr>
              <a:spLocks noChangeShapeType="1"/>
            </p:cNvSpPr>
            <p:nvPr/>
          </p:nvSpPr>
          <p:spPr bwMode="auto">
            <a:xfrm flipH="1">
              <a:off x="1837" y="1207"/>
              <a:ext cx="24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66" name="Rectangle 18">
              <a:extLst>
                <a:ext uri="{FF2B5EF4-FFF2-40B4-BE49-F238E27FC236}">
                  <a16:creationId xmlns:a16="http://schemas.microsoft.com/office/drawing/2014/main" id="{522A4679-0D82-41EF-93BE-8363CAE8BDD9}"/>
                </a:ext>
              </a:extLst>
            </p:cNvPr>
            <p:cNvSpPr>
              <a:spLocks noChangeArrowheads="1"/>
            </p:cNvSpPr>
            <p:nvPr/>
          </p:nvSpPr>
          <p:spPr bwMode="auto">
            <a:xfrm>
              <a:off x="144" y="768"/>
              <a:ext cx="5558" cy="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360553" name="Group 105">
              <a:extLst>
                <a:ext uri="{FF2B5EF4-FFF2-40B4-BE49-F238E27FC236}">
                  <a16:creationId xmlns:a16="http://schemas.microsoft.com/office/drawing/2014/main" id="{543ABD1E-556C-4BBF-AB81-345DC692FCE3}"/>
                </a:ext>
              </a:extLst>
            </p:cNvPr>
            <p:cNvGrpSpPr>
              <a:grpSpLocks/>
            </p:cNvGrpSpPr>
            <p:nvPr/>
          </p:nvGrpSpPr>
          <p:grpSpPr bwMode="auto">
            <a:xfrm>
              <a:off x="528" y="436"/>
              <a:ext cx="1728" cy="1306"/>
              <a:chOff x="528" y="297"/>
              <a:chExt cx="1728" cy="1306"/>
            </a:xfrm>
          </p:grpSpPr>
          <p:sp>
            <p:nvSpPr>
              <p:cNvPr id="360458" name="Line 10">
                <a:extLst>
                  <a:ext uri="{FF2B5EF4-FFF2-40B4-BE49-F238E27FC236}">
                    <a16:creationId xmlns:a16="http://schemas.microsoft.com/office/drawing/2014/main" id="{A0F67828-80DA-4A61-B735-29703B91E819}"/>
                  </a:ext>
                </a:extLst>
              </p:cNvPr>
              <p:cNvSpPr>
                <a:spLocks noChangeShapeType="1"/>
              </p:cNvSpPr>
              <p:nvPr/>
            </p:nvSpPr>
            <p:spPr bwMode="auto">
              <a:xfrm flipH="1">
                <a:off x="1104" y="960"/>
                <a:ext cx="960"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59" name="Line 11">
                <a:extLst>
                  <a:ext uri="{FF2B5EF4-FFF2-40B4-BE49-F238E27FC236}">
                    <a16:creationId xmlns:a16="http://schemas.microsoft.com/office/drawing/2014/main" id="{149ECF34-7EA0-4F14-B063-7BE0C3CC2C40}"/>
                  </a:ext>
                </a:extLst>
              </p:cNvPr>
              <p:cNvSpPr>
                <a:spLocks noChangeShapeType="1"/>
              </p:cNvSpPr>
              <p:nvPr/>
            </p:nvSpPr>
            <p:spPr bwMode="auto">
              <a:xfrm>
                <a:off x="1104" y="1440"/>
                <a:ext cx="6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60" name="Line 12">
                <a:extLst>
                  <a:ext uri="{FF2B5EF4-FFF2-40B4-BE49-F238E27FC236}">
                    <a16:creationId xmlns:a16="http://schemas.microsoft.com/office/drawing/2014/main" id="{3EB223BA-425E-43C1-94F6-56C2267B0AFA}"/>
                  </a:ext>
                </a:extLst>
              </p:cNvPr>
              <p:cNvSpPr>
                <a:spLocks noChangeShapeType="1"/>
              </p:cNvSpPr>
              <p:nvPr/>
            </p:nvSpPr>
            <p:spPr bwMode="auto">
              <a:xfrm>
                <a:off x="720" y="1008"/>
                <a:ext cx="24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62" name="Line 14">
                <a:extLst>
                  <a:ext uri="{FF2B5EF4-FFF2-40B4-BE49-F238E27FC236}">
                    <a16:creationId xmlns:a16="http://schemas.microsoft.com/office/drawing/2014/main" id="{02E9B5B8-9B61-4E02-B982-EA6627A9C62E}"/>
                  </a:ext>
                </a:extLst>
              </p:cNvPr>
              <p:cNvSpPr>
                <a:spLocks noChangeShapeType="1"/>
              </p:cNvSpPr>
              <p:nvPr/>
            </p:nvSpPr>
            <p:spPr bwMode="auto">
              <a:xfrm>
                <a:off x="1488" y="528"/>
                <a:ext cx="576"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63" name="Line 15">
                <a:extLst>
                  <a:ext uri="{FF2B5EF4-FFF2-40B4-BE49-F238E27FC236}">
                    <a16:creationId xmlns:a16="http://schemas.microsoft.com/office/drawing/2014/main" id="{6CE81E1F-CE4B-4732-90A2-5531C6F97850}"/>
                  </a:ext>
                </a:extLst>
              </p:cNvPr>
              <p:cNvSpPr>
                <a:spLocks noChangeShapeType="1"/>
              </p:cNvSpPr>
              <p:nvPr/>
            </p:nvSpPr>
            <p:spPr bwMode="auto">
              <a:xfrm>
                <a:off x="1440" y="576"/>
                <a:ext cx="144"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64" name="Line 16">
                <a:extLst>
                  <a:ext uri="{FF2B5EF4-FFF2-40B4-BE49-F238E27FC236}">
                    <a16:creationId xmlns:a16="http://schemas.microsoft.com/office/drawing/2014/main" id="{4CD2D374-FD55-4971-9F7E-7324763FFCE4}"/>
                  </a:ext>
                </a:extLst>
              </p:cNvPr>
              <p:cNvSpPr>
                <a:spLocks noChangeShapeType="1"/>
              </p:cNvSpPr>
              <p:nvPr/>
            </p:nvSpPr>
            <p:spPr bwMode="auto">
              <a:xfrm flipH="1">
                <a:off x="1200" y="576"/>
                <a:ext cx="144"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65" name="Line 17">
                <a:extLst>
                  <a:ext uri="{FF2B5EF4-FFF2-40B4-BE49-F238E27FC236}">
                    <a16:creationId xmlns:a16="http://schemas.microsoft.com/office/drawing/2014/main" id="{2A1ADD02-28C0-4A0C-90CF-0FD8524CE3BA}"/>
                  </a:ext>
                </a:extLst>
              </p:cNvPr>
              <p:cNvSpPr>
                <a:spLocks noChangeShapeType="1"/>
              </p:cNvSpPr>
              <p:nvPr/>
            </p:nvSpPr>
            <p:spPr bwMode="auto">
              <a:xfrm flipH="1">
                <a:off x="768" y="528"/>
                <a:ext cx="528"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67" name="Oval 19" descr="羊皮纸">
                <a:extLst>
                  <a:ext uri="{FF2B5EF4-FFF2-40B4-BE49-F238E27FC236}">
                    <a16:creationId xmlns:a16="http://schemas.microsoft.com/office/drawing/2014/main" id="{81601B7C-14AA-4011-8004-52F1339A3870}"/>
                  </a:ext>
                </a:extLst>
              </p:cNvPr>
              <p:cNvSpPr>
                <a:spLocks noChangeArrowheads="1"/>
              </p:cNvSpPr>
              <p:nvPr/>
            </p:nvSpPr>
            <p:spPr bwMode="auto">
              <a:xfrm>
                <a:off x="1248" y="305"/>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60468" name="Oval 20" descr="羊皮纸">
                <a:extLst>
                  <a:ext uri="{FF2B5EF4-FFF2-40B4-BE49-F238E27FC236}">
                    <a16:creationId xmlns:a16="http://schemas.microsoft.com/office/drawing/2014/main" id="{A156F50B-EFF0-4F07-97D9-C002C14D7D23}"/>
                  </a:ext>
                </a:extLst>
              </p:cNvPr>
              <p:cNvSpPr>
                <a:spLocks noChangeArrowheads="1"/>
              </p:cNvSpPr>
              <p:nvPr/>
            </p:nvSpPr>
            <p:spPr bwMode="auto">
              <a:xfrm>
                <a:off x="1968" y="786"/>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60469" name="Oval 21" descr="羊皮纸">
                <a:extLst>
                  <a:ext uri="{FF2B5EF4-FFF2-40B4-BE49-F238E27FC236}">
                    <a16:creationId xmlns:a16="http://schemas.microsoft.com/office/drawing/2014/main" id="{149593E3-9061-4D3D-9494-F92F0E673138}"/>
                  </a:ext>
                </a:extLst>
              </p:cNvPr>
              <p:cNvSpPr>
                <a:spLocks noChangeArrowheads="1"/>
              </p:cNvSpPr>
              <p:nvPr/>
            </p:nvSpPr>
            <p:spPr bwMode="auto">
              <a:xfrm>
                <a:off x="1488" y="794"/>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60470" name="Oval 22" descr="羊皮纸">
                <a:extLst>
                  <a:ext uri="{FF2B5EF4-FFF2-40B4-BE49-F238E27FC236}">
                    <a16:creationId xmlns:a16="http://schemas.microsoft.com/office/drawing/2014/main" id="{D2C2505C-42D2-4462-A170-6BCB3DE3B99C}"/>
                  </a:ext>
                </a:extLst>
              </p:cNvPr>
              <p:cNvSpPr>
                <a:spLocks noChangeArrowheads="1"/>
              </p:cNvSpPr>
              <p:nvPr/>
            </p:nvSpPr>
            <p:spPr bwMode="auto">
              <a:xfrm>
                <a:off x="864" y="1305"/>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60471" name="Oval 23" descr="羊皮纸">
                <a:extLst>
                  <a:ext uri="{FF2B5EF4-FFF2-40B4-BE49-F238E27FC236}">
                    <a16:creationId xmlns:a16="http://schemas.microsoft.com/office/drawing/2014/main" id="{31FC2B70-7D26-417F-A7CA-BE02DC172473}"/>
                  </a:ext>
                </a:extLst>
              </p:cNvPr>
              <p:cNvSpPr>
                <a:spLocks noChangeArrowheads="1"/>
              </p:cNvSpPr>
              <p:nvPr/>
            </p:nvSpPr>
            <p:spPr bwMode="auto">
              <a:xfrm>
                <a:off x="1008" y="777"/>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60472" name="Text Box 24">
                <a:extLst>
                  <a:ext uri="{FF2B5EF4-FFF2-40B4-BE49-F238E27FC236}">
                    <a16:creationId xmlns:a16="http://schemas.microsoft.com/office/drawing/2014/main" id="{D0BD4D7E-EBF8-4502-AC8F-5F9DDBF5E3D9}"/>
                  </a:ext>
                </a:extLst>
              </p:cNvPr>
              <p:cNvSpPr txBox="1">
                <a:spLocks noChangeArrowheads="1"/>
              </p:cNvSpPr>
              <p:nvPr/>
            </p:nvSpPr>
            <p:spPr bwMode="auto">
              <a:xfrm>
                <a:off x="1263" y="297"/>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A</a:t>
                </a:r>
                <a:endParaRPr kumimoji="1" lang="en-US" altLang="zh-CN" sz="2600">
                  <a:ea typeface="宋体" panose="02010600030101010101" pitchFamily="2" charset="-122"/>
                </a:endParaRPr>
              </a:p>
            </p:txBody>
          </p:sp>
          <p:sp>
            <p:nvSpPr>
              <p:cNvPr id="360473" name="Text Box 25">
                <a:extLst>
                  <a:ext uri="{FF2B5EF4-FFF2-40B4-BE49-F238E27FC236}">
                    <a16:creationId xmlns:a16="http://schemas.microsoft.com/office/drawing/2014/main" id="{298A8671-681A-46BF-9E7E-BD637F38B6FD}"/>
                  </a:ext>
                </a:extLst>
              </p:cNvPr>
              <p:cNvSpPr txBox="1">
                <a:spLocks noChangeArrowheads="1"/>
              </p:cNvSpPr>
              <p:nvPr/>
            </p:nvSpPr>
            <p:spPr bwMode="auto">
              <a:xfrm>
                <a:off x="1020" y="767"/>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C</a:t>
                </a:r>
                <a:endParaRPr kumimoji="1" lang="en-US" altLang="zh-CN" sz="2600">
                  <a:ea typeface="宋体" panose="02010600030101010101" pitchFamily="2" charset="-122"/>
                </a:endParaRPr>
              </a:p>
            </p:txBody>
          </p:sp>
          <p:sp>
            <p:nvSpPr>
              <p:cNvPr id="360474" name="Text Box 26">
                <a:extLst>
                  <a:ext uri="{FF2B5EF4-FFF2-40B4-BE49-F238E27FC236}">
                    <a16:creationId xmlns:a16="http://schemas.microsoft.com/office/drawing/2014/main" id="{FD7D35D6-0506-4622-8805-FEDC1A9C5C0E}"/>
                  </a:ext>
                </a:extLst>
              </p:cNvPr>
              <p:cNvSpPr txBox="1">
                <a:spLocks noChangeArrowheads="1"/>
              </p:cNvSpPr>
              <p:nvPr/>
            </p:nvSpPr>
            <p:spPr bwMode="auto">
              <a:xfrm>
                <a:off x="1503" y="786"/>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D</a:t>
                </a:r>
                <a:endParaRPr kumimoji="1" lang="en-US" altLang="zh-CN" sz="2600">
                  <a:ea typeface="宋体" panose="02010600030101010101" pitchFamily="2" charset="-122"/>
                </a:endParaRPr>
              </a:p>
            </p:txBody>
          </p:sp>
          <p:sp>
            <p:nvSpPr>
              <p:cNvPr id="360475" name="Text Box 27">
                <a:extLst>
                  <a:ext uri="{FF2B5EF4-FFF2-40B4-BE49-F238E27FC236}">
                    <a16:creationId xmlns:a16="http://schemas.microsoft.com/office/drawing/2014/main" id="{C52F4822-CE27-4F19-82F5-BD38C0818CFE}"/>
                  </a:ext>
                </a:extLst>
              </p:cNvPr>
              <p:cNvSpPr txBox="1">
                <a:spLocks noChangeArrowheads="1"/>
              </p:cNvSpPr>
              <p:nvPr/>
            </p:nvSpPr>
            <p:spPr bwMode="auto">
              <a:xfrm>
                <a:off x="1991" y="777"/>
                <a:ext cx="25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E</a:t>
                </a:r>
                <a:endParaRPr kumimoji="1" lang="en-US" altLang="zh-CN" sz="2600">
                  <a:ea typeface="宋体" panose="02010600030101010101" pitchFamily="2" charset="-122"/>
                </a:endParaRPr>
              </a:p>
            </p:txBody>
          </p:sp>
          <p:sp>
            <p:nvSpPr>
              <p:cNvPr id="360476" name="Oval 28" descr="羊皮纸">
                <a:extLst>
                  <a:ext uri="{FF2B5EF4-FFF2-40B4-BE49-F238E27FC236}">
                    <a16:creationId xmlns:a16="http://schemas.microsoft.com/office/drawing/2014/main" id="{00FBBFDC-3D76-44B4-8E69-C766E067BD86}"/>
                  </a:ext>
                </a:extLst>
              </p:cNvPr>
              <p:cNvSpPr>
                <a:spLocks noChangeArrowheads="1"/>
              </p:cNvSpPr>
              <p:nvPr/>
            </p:nvSpPr>
            <p:spPr bwMode="auto">
              <a:xfrm>
                <a:off x="528" y="777"/>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60480" name="Text Box 32">
                <a:extLst>
                  <a:ext uri="{FF2B5EF4-FFF2-40B4-BE49-F238E27FC236}">
                    <a16:creationId xmlns:a16="http://schemas.microsoft.com/office/drawing/2014/main" id="{173CC6A3-FE78-4767-8A07-14816351DFC1}"/>
                  </a:ext>
                </a:extLst>
              </p:cNvPr>
              <p:cNvSpPr txBox="1">
                <a:spLocks noChangeArrowheads="1"/>
              </p:cNvSpPr>
              <p:nvPr/>
            </p:nvSpPr>
            <p:spPr bwMode="auto">
              <a:xfrm>
                <a:off x="544" y="767"/>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B</a:t>
                </a:r>
                <a:endParaRPr kumimoji="1" lang="en-US" altLang="zh-CN" sz="2600">
                  <a:ea typeface="宋体" panose="02010600030101010101" pitchFamily="2" charset="-122"/>
                </a:endParaRPr>
              </a:p>
            </p:txBody>
          </p:sp>
          <p:sp>
            <p:nvSpPr>
              <p:cNvPr id="360481" name="Text Box 33">
                <a:extLst>
                  <a:ext uri="{FF2B5EF4-FFF2-40B4-BE49-F238E27FC236}">
                    <a16:creationId xmlns:a16="http://schemas.microsoft.com/office/drawing/2014/main" id="{640746E6-667A-458B-AEC0-C8A2F5286B4C}"/>
                  </a:ext>
                </a:extLst>
              </p:cNvPr>
              <p:cNvSpPr txBox="1">
                <a:spLocks noChangeArrowheads="1"/>
              </p:cNvSpPr>
              <p:nvPr/>
            </p:nvSpPr>
            <p:spPr bwMode="auto">
              <a:xfrm>
                <a:off x="882" y="1295"/>
                <a:ext cx="2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F</a:t>
                </a:r>
                <a:endParaRPr kumimoji="1" lang="en-US" altLang="zh-CN" sz="2600">
                  <a:ea typeface="宋体" panose="02010600030101010101" pitchFamily="2" charset="-122"/>
                </a:endParaRPr>
              </a:p>
            </p:txBody>
          </p:sp>
          <p:sp>
            <p:nvSpPr>
              <p:cNvPr id="360483" name="Oval 35" descr="羊皮纸">
                <a:extLst>
                  <a:ext uri="{FF2B5EF4-FFF2-40B4-BE49-F238E27FC236}">
                    <a16:creationId xmlns:a16="http://schemas.microsoft.com/office/drawing/2014/main" id="{A44DC3A9-EB5F-4DC6-BA1D-D3AFEA155ADC}"/>
                  </a:ext>
                </a:extLst>
              </p:cNvPr>
              <p:cNvSpPr>
                <a:spLocks noChangeArrowheads="1"/>
              </p:cNvSpPr>
              <p:nvPr/>
            </p:nvSpPr>
            <p:spPr bwMode="auto">
              <a:xfrm>
                <a:off x="1620" y="1305"/>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60484" name="Text Box 36">
                <a:extLst>
                  <a:ext uri="{FF2B5EF4-FFF2-40B4-BE49-F238E27FC236}">
                    <a16:creationId xmlns:a16="http://schemas.microsoft.com/office/drawing/2014/main" id="{638C1A07-2314-41D9-AD85-D65482FBB3D2}"/>
                  </a:ext>
                </a:extLst>
              </p:cNvPr>
              <p:cNvSpPr txBox="1">
                <a:spLocks noChangeArrowheads="1"/>
              </p:cNvSpPr>
              <p:nvPr/>
            </p:nvSpPr>
            <p:spPr bwMode="auto">
              <a:xfrm>
                <a:off x="1613" y="1295"/>
                <a:ext cx="27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G</a:t>
                </a:r>
                <a:endParaRPr kumimoji="1" lang="en-US" altLang="zh-CN" sz="2600">
                  <a:ea typeface="宋体" panose="02010600030101010101" pitchFamily="2" charset="-122"/>
                </a:endParaRPr>
              </a:p>
            </p:txBody>
          </p:sp>
        </p:grpSp>
        <p:grpSp>
          <p:nvGrpSpPr>
            <p:cNvPr id="360555" name="Group 107">
              <a:extLst>
                <a:ext uri="{FF2B5EF4-FFF2-40B4-BE49-F238E27FC236}">
                  <a16:creationId xmlns:a16="http://schemas.microsoft.com/office/drawing/2014/main" id="{4CF994EF-8654-48C7-9AAD-A53DA231A907}"/>
                </a:ext>
              </a:extLst>
            </p:cNvPr>
            <p:cNvGrpSpPr>
              <a:grpSpLocks/>
            </p:cNvGrpSpPr>
            <p:nvPr/>
          </p:nvGrpSpPr>
          <p:grpSpPr bwMode="auto">
            <a:xfrm>
              <a:off x="2784" y="439"/>
              <a:ext cx="2400" cy="1325"/>
              <a:chOff x="2784" y="300"/>
              <a:chExt cx="2400" cy="1325"/>
            </a:xfrm>
          </p:grpSpPr>
          <p:sp>
            <p:nvSpPr>
              <p:cNvPr id="360450" name="Line 2">
                <a:extLst>
                  <a:ext uri="{FF2B5EF4-FFF2-40B4-BE49-F238E27FC236}">
                    <a16:creationId xmlns:a16="http://schemas.microsoft.com/office/drawing/2014/main" id="{85D7D6D8-9471-4B08-A48A-28F47F861162}"/>
                  </a:ext>
                </a:extLst>
              </p:cNvPr>
              <p:cNvSpPr>
                <a:spLocks noChangeShapeType="1"/>
              </p:cNvSpPr>
              <p:nvPr/>
            </p:nvSpPr>
            <p:spPr bwMode="auto">
              <a:xfrm>
                <a:off x="4080" y="1056"/>
                <a:ext cx="24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51" name="Line 3">
                <a:extLst>
                  <a:ext uri="{FF2B5EF4-FFF2-40B4-BE49-F238E27FC236}">
                    <a16:creationId xmlns:a16="http://schemas.microsoft.com/office/drawing/2014/main" id="{3EE709E4-F2C7-4B6E-9A92-3AEB4DDB654D}"/>
                  </a:ext>
                </a:extLst>
              </p:cNvPr>
              <p:cNvSpPr>
                <a:spLocks noChangeShapeType="1"/>
              </p:cNvSpPr>
              <p:nvPr/>
            </p:nvSpPr>
            <p:spPr bwMode="auto">
              <a:xfrm flipH="1">
                <a:off x="4320" y="1056"/>
                <a:ext cx="192"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52" name="Line 4">
                <a:extLst>
                  <a:ext uri="{FF2B5EF4-FFF2-40B4-BE49-F238E27FC236}">
                    <a16:creationId xmlns:a16="http://schemas.microsoft.com/office/drawing/2014/main" id="{0732D86A-76FF-49B5-8A72-0B168C3BC6C8}"/>
                  </a:ext>
                </a:extLst>
              </p:cNvPr>
              <p:cNvSpPr>
                <a:spLocks noChangeShapeType="1"/>
              </p:cNvSpPr>
              <p:nvPr/>
            </p:nvSpPr>
            <p:spPr bwMode="auto">
              <a:xfrm>
                <a:off x="4608" y="528"/>
                <a:ext cx="432"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53" name="Line 5">
                <a:extLst>
                  <a:ext uri="{FF2B5EF4-FFF2-40B4-BE49-F238E27FC236}">
                    <a16:creationId xmlns:a16="http://schemas.microsoft.com/office/drawing/2014/main" id="{66B67B35-320B-47B1-9A47-AD7B29870D37}"/>
                  </a:ext>
                </a:extLst>
              </p:cNvPr>
              <p:cNvSpPr>
                <a:spLocks noChangeShapeType="1"/>
              </p:cNvSpPr>
              <p:nvPr/>
            </p:nvSpPr>
            <p:spPr bwMode="auto">
              <a:xfrm flipH="1">
                <a:off x="4128" y="528"/>
                <a:ext cx="384"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54" name="Line 6">
                <a:extLst>
                  <a:ext uri="{FF2B5EF4-FFF2-40B4-BE49-F238E27FC236}">
                    <a16:creationId xmlns:a16="http://schemas.microsoft.com/office/drawing/2014/main" id="{96C6D52D-EEC7-43CA-9CD8-EA5A3A11B5AE}"/>
                  </a:ext>
                </a:extLst>
              </p:cNvPr>
              <p:cNvSpPr>
                <a:spLocks noChangeShapeType="1"/>
              </p:cNvSpPr>
              <p:nvPr/>
            </p:nvSpPr>
            <p:spPr bwMode="auto">
              <a:xfrm>
                <a:off x="4560" y="576"/>
                <a:ext cx="0" cy="288"/>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78" name="Oval 30" descr="羊皮纸">
                <a:extLst>
                  <a:ext uri="{FF2B5EF4-FFF2-40B4-BE49-F238E27FC236}">
                    <a16:creationId xmlns:a16="http://schemas.microsoft.com/office/drawing/2014/main" id="{1CAF5592-5339-4986-AA5B-4F44315F45FB}"/>
                  </a:ext>
                </a:extLst>
              </p:cNvPr>
              <p:cNvSpPr>
                <a:spLocks noChangeArrowheads="1"/>
              </p:cNvSpPr>
              <p:nvPr/>
            </p:nvSpPr>
            <p:spPr bwMode="auto">
              <a:xfrm>
                <a:off x="4176" y="1305"/>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60482" name="Text Box 34">
                <a:extLst>
                  <a:ext uri="{FF2B5EF4-FFF2-40B4-BE49-F238E27FC236}">
                    <a16:creationId xmlns:a16="http://schemas.microsoft.com/office/drawing/2014/main" id="{21052770-780D-4B9C-96F1-3593A95D1445}"/>
                  </a:ext>
                </a:extLst>
              </p:cNvPr>
              <p:cNvSpPr txBox="1">
                <a:spLocks noChangeArrowheads="1"/>
              </p:cNvSpPr>
              <p:nvPr/>
            </p:nvSpPr>
            <p:spPr bwMode="auto">
              <a:xfrm>
                <a:off x="4176" y="1308"/>
                <a:ext cx="27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O</a:t>
                </a:r>
                <a:endParaRPr kumimoji="1" lang="en-US" altLang="zh-CN" sz="2600">
                  <a:ea typeface="宋体" panose="02010600030101010101" pitchFamily="2" charset="-122"/>
                </a:endParaRPr>
              </a:p>
            </p:txBody>
          </p:sp>
          <p:grpSp>
            <p:nvGrpSpPr>
              <p:cNvPr id="360554" name="Group 106">
                <a:extLst>
                  <a:ext uri="{FF2B5EF4-FFF2-40B4-BE49-F238E27FC236}">
                    <a16:creationId xmlns:a16="http://schemas.microsoft.com/office/drawing/2014/main" id="{0A7E617C-FA6F-4CA9-B2BD-F02698F37316}"/>
                  </a:ext>
                </a:extLst>
              </p:cNvPr>
              <p:cNvGrpSpPr>
                <a:grpSpLocks/>
              </p:cNvGrpSpPr>
              <p:nvPr/>
            </p:nvGrpSpPr>
            <p:grpSpPr bwMode="auto">
              <a:xfrm>
                <a:off x="2784" y="300"/>
                <a:ext cx="720" cy="1325"/>
                <a:chOff x="2784" y="300"/>
                <a:chExt cx="720" cy="1325"/>
              </a:xfrm>
            </p:grpSpPr>
            <p:sp>
              <p:nvSpPr>
                <p:cNvPr id="360455" name="Line 7">
                  <a:extLst>
                    <a:ext uri="{FF2B5EF4-FFF2-40B4-BE49-F238E27FC236}">
                      <a16:creationId xmlns:a16="http://schemas.microsoft.com/office/drawing/2014/main" id="{B9EDAE07-9992-4C10-B2A2-7BD8675ADBA4}"/>
                    </a:ext>
                  </a:extLst>
                </p:cNvPr>
                <p:cNvSpPr>
                  <a:spLocks noChangeShapeType="1"/>
                </p:cNvSpPr>
                <p:nvPr/>
              </p:nvSpPr>
              <p:spPr bwMode="auto">
                <a:xfrm>
                  <a:off x="2976" y="1008"/>
                  <a:ext cx="288"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56" name="Line 8">
                  <a:extLst>
                    <a:ext uri="{FF2B5EF4-FFF2-40B4-BE49-F238E27FC236}">
                      <a16:creationId xmlns:a16="http://schemas.microsoft.com/office/drawing/2014/main" id="{0EB2DAE0-D8D6-46BC-9560-3D738357640C}"/>
                    </a:ext>
                  </a:extLst>
                </p:cNvPr>
                <p:cNvSpPr>
                  <a:spLocks noChangeShapeType="1"/>
                </p:cNvSpPr>
                <p:nvPr/>
              </p:nvSpPr>
              <p:spPr bwMode="auto">
                <a:xfrm>
                  <a:off x="3360" y="576"/>
                  <a:ext cx="0" cy="81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57" name="Line 9">
                  <a:extLst>
                    <a:ext uri="{FF2B5EF4-FFF2-40B4-BE49-F238E27FC236}">
                      <a16:creationId xmlns:a16="http://schemas.microsoft.com/office/drawing/2014/main" id="{6AAB6EB9-960B-4C8B-B73D-4E1C4E207D32}"/>
                    </a:ext>
                  </a:extLst>
                </p:cNvPr>
                <p:cNvSpPr>
                  <a:spLocks noChangeShapeType="1"/>
                </p:cNvSpPr>
                <p:nvPr/>
              </p:nvSpPr>
              <p:spPr bwMode="auto">
                <a:xfrm flipH="1">
                  <a:off x="2976" y="528"/>
                  <a:ext cx="288"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77" name="Oval 29" descr="羊皮纸">
                  <a:extLst>
                    <a:ext uri="{FF2B5EF4-FFF2-40B4-BE49-F238E27FC236}">
                      <a16:creationId xmlns:a16="http://schemas.microsoft.com/office/drawing/2014/main" id="{5695AD73-E777-4D3B-9136-119F07887631}"/>
                    </a:ext>
                  </a:extLst>
                </p:cNvPr>
                <p:cNvSpPr>
                  <a:spLocks noChangeArrowheads="1"/>
                </p:cNvSpPr>
                <p:nvPr/>
              </p:nvSpPr>
              <p:spPr bwMode="auto">
                <a:xfrm>
                  <a:off x="2784" y="794"/>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60479" name="Text Box 31">
                  <a:extLst>
                    <a:ext uri="{FF2B5EF4-FFF2-40B4-BE49-F238E27FC236}">
                      <a16:creationId xmlns:a16="http://schemas.microsoft.com/office/drawing/2014/main" id="{80DC719C-4113-4891-B0B0-6E8C06077AD6}"/>
                    </a:ext>
                  </a:extLst>
                </p:cNvPr>
                <p:cNvSpPr txBox="1">
                  <a:spLocks noChangeArrowheads="1"/>
                </p:cNvSpPr>
                <p:nvPr/>
              </p:nvSpPr>
              <p:spPr bwMode="auto">
                <a:xfrm>
                  <a:off x="2846" y="789"/>
                  <a:ext cx="17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I</a:t>
                  </a:r>
                  <a:endParaRPr kumimoji="1" lang="en-US" altLang="zh-CN" sz="2600">
                    <a:ea typeface="宋体" panose="02010600030101010101" pitchFamily="2" charset="-122"/>
                  </a:endParaRPr>
                </a:p>
              </p:txBody>
            </p:sp>
            <p:sp>
              <p:nvSpPr>
                <p:cNvPr id="360485" name="Oval 37" descr="羊皮纸">
                  <a:extLst>
                    <a:ext uri="{FF2B5EF4-FFF2-40B4-BE49-F238E27FC236}">
                      <a16:creationId xmlns:a16="http://schemas.microsoft.com/office/drawing/2014/main" id="{FDD5FA99-E390-458B-BA5A-3547164CB028}"/>
                    </a:ext>
                  </a:extLst>
                </p:cNvPr>
                <p:cNvSpPr>
                  <a:spLocks noChangeArrowheads="1"/>
                </p:cNvSpPr>
                <p:nvPr/>
              </p:nvSpPr>
              <p:spPr bwMode="auto">
                <a:xfrm>
                  <a:off x="3216" y="305"/>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60486" name="Text Box 38">
                  <a:extLst>
                    <a:ext uri="{FF2B5EF4-FFF2-40B4-BE49-F238E27FC236}">
                      <a16:creationId xmlns:a16="http://schemas.microsoft.com/office/drawing/2014/main" id="{70623D74-931C-43D7-8B78-B4884122BEFF}"/>
                    </a:ext>
                  </a:extLst>
                </p:cNvPr>
                <p:cNvSpPr txBox="1">
                  <a:spLocks noChangeArrowheads="1"/>
                </p:cNvSpPr>
                <p:nvPr/>
              </p:nvSpPr>
              <p:spPr bwMode="auto">
                <a:xfrm>
                  <a:off x="3226" y="300"/>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H</a:t>
                  </a:r>
                  <a:endParaRPr kumimoji="1" lang="en-US" altLang="zh-CN" sz="2600">
                    <a:ea typeface="宋体" panose="02010600030101010101" pitchFamily="2" charset="-122"/>
                  </a:endParaRPr>
                </a:p>
              </p:txBody>
            </p:sp>
            <p:sp>
              <p:nvSpPr>
                <p:cNvPr id="360487" name="Oval 39" descr="羊皮纸">
                  <a:extLst>
                    <a:ext uri="{FF2B5EF4-FFF2-40B4-BE49-F238E27FC236}">
                      <a16:creationId xmlns:a16="http://schemas.microsoft.com/office/drawing/2014/main" id="{729C370D-3FA2-47F9-B76E-BFDB39824B9B}"/>
                    </a:ext>
                  </a:extLst>
                </p:cNvPr>
                <p:cNvSpPr>
                  <a:spLocks noChangeArrowheads="1"/>
                </p:cNvSpPr>
                <p:nvPr/>
              </p:nvSpPr>
              <p:spPr bwMode="auto">
                <a:xfrm>
                  <a:off x="3204" y="1322"/>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60488" name="Text Box 40">
                  <a:extLst>
                    <a:ext uri="{FF2B5EF4-FFF2-40B4-BE49-F238E27FC236}">
                      <a16:creationId xmlns:a16="http://schemas.microsoft.com/office/drawing/2014/main" id="{3C99115A-2A65-44BC-A651-D36DA299E579}"/>
                    </a:ext>
                  </a:extLst>
                </p:cNvPr>
                <p:cNvSpPr txBox="1">
                  <a:spLocks noChangeArrowheads="1"/>
                </p:cNvSpPr>
                <p:nvPr/>
              </p:nvSpPr>
              <p:spPr bwMode="auto">
                <a:xfrm>
                  <a:off x="3214" y="1317"/>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J</a:t>
                  </a:r>
                  <a:endParaRPr kumimoji="1" lang="en-US" altLang="zh-CN" sz="2600">
                    <a:ea typeface="宋体" panose="02010600030101010101" pitchFamily="2" charset="-122"/>
                  </a:endParaRPr>
                </a:p>
              </p:txBody>
            </p:sp>
          </p:grpSp>
          <p:sp>
            <p:nvSpPr>
              <p:cNvPr id="360489" name="Oval 41" descr="羊皮纸">
                <a:extLst>
                  <a:ext uri="{FF2B5EF4-FFF2-40B4-BE49-F238E27FC236}">
                    <a16:creationId xmlns:a16="http://schemas.microsoft.com/office/drawing/2014/main" id="{819F33E7-A037-4429-89D7-C89F40A1FBD2}"/>
                  </a:ext>
                </a:extLst>
              </p:cNvPr>
              <p:cNvSpPr>
                <a:spLocks noChangeArrowheads="1"/>
              </p:cNvSpPr>
              <p:nvPr/>
            </p:nvSpPr>
            <p:spPr bwMode="auto">
              <a:xfrm>
                <a:off x="4896" y="785"/>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60490" name="Text Box 42">
                <a:extLst>
                  <a:ext uri="{FF2B5EF4-FFF2-40B4-BE49-F238E27FC236}">
                    <a16:creationId xmlns:a16="http://schemas.microsoft.com/office/drawing/2014/main" id="{665E416B-8BC0-4FCF-B8A0-EDF0067BDA9C}"/>
                  </a:ext>
                </a:extLst>
              </p:cNvPr>
              <p:cNvSpPr txBox="1">
                <a:spLocks noChangeArrowheads="1"/>
              </p:cNvSpPr>
              <p:nvPr/>
            </p:nvSpPr>
            <p:spPr bwMode="auto">
              <a:xfrm>
                <a:off x="4906" y="780"/>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N</a:t>
                </a:r>
                <a:endParaRPr kumimoji="1" lang="en-US" altLang="zh-CN" sz="2600">
                  <a:ea typeface="宋体" panose="02010600030101010101" pitchFamily="2" charset="-122"/>
                </a:endParaRPr>
              </a:p>
            </p:txBody>
          </p:sp>
          <p:sp>
            <p:nvSpPr>
              <p:cNvPr id="360491" name="Oval 43" descr="羊皮纸">
                <a:extLst>
                  <a:ext uri="{FF2B5EF4-FFF2-40B4-BE49-F238E27FC236}">
                    <a16:creationId xmlns:a16="http://schemas.microsoft.com/office/drawing/2014/main" id="{E88BB745-DFDE-483E-853D-224098986E69}"/>
                  </a:ext>
                </a:extLst>
              </p:cNvPr>
              <p:cNvSpPr>
                <a:spLocks noChangeArrowheads="1"/>
              </p:cNvSpPr>
              <p:nvPr/>
            </p:nvSpPr>
            <p:spPr bwMode="auto">
              <a:xfrm>
                <a:off x="4416" y="785"/>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60492" name="Text Box 44">
                <a:extLst>
                  <a:ext uri="{FF2B5EF4-FFF2-40B4-BE49-F238E27FC236}">
                    <a16:creationId xmlns:a16="http://schemas.microsoft.com/office/drawing/2014/main" id="{1A7EAA83-909F-4126-8C5F-70067B2AB6B9}"/>
                  </a:ext>
                </a:extLst>
              </p:cNvPr>
              <p:cNvSpPr txBox="1">
                <a:spLocks noChangeArrowheads="1"/>
              </p:cNvSpPr>
              <p:nvPr/>
            </p:nvSpPr>
            <p:spPr bwMode="auto">
              <a:xfrm>
                <a:off x="4416" y="780"/>
                <a:ext cx="28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M</a:t>
                </a:r>
                <a:endParaRPr kumimoji="1" lang="en-US" altLang="zh-CN" sz="2600">
                  <a:ea typeface="宋体" panose="02010600030101010101" pitchFamily="2" charset="-122"/>
                </a:endParaRPr>
              </a:p>
            </p:txBody>
          </p:sp>
          <p:sp>
            <p:nvSpPr>
              <p:cNvPr id="360493" name="Oval 45" descr="羊皮纸">
                <a:extLst>
                  <a:ext uri="{FF2B5EF4-FFF2-40B4-BE49-F238E27FC236}">
                    <a16:creationId xmlns:a16="http://schemas.microsoft.com/office/drawing/2014/main" id="{0FCD61F8-5F6D-4C3C-8840-5C5DFBBD5789}"/>
                  </a:ext>
                </a:extLst>
              </p:cNvPr>
              <p:cNvSpPr>
                <a:spLocks noChangeArrowheads="1"/>
              </p:cNvSpPr>
              <p:nvPr/>
            </p:nvSpPr>
            <p:spPr bwMode="auto">
              <a:xfrm>
                <a:off x="3924" y="785"/>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60494" name="Text Box 46">
                <a:extLst>
                  <a:ext uri="{FF2B5EF4-FFF2-40B4-BE49-F238E27FC236}">
                    <a16:creationId xmlns:a16="http://schemas.microsoft.com/office/drawing/2014/main" id="{C8768E77-484D-4FBA-BBA0-C05834B42798}"/>
                  </a:ext>
                </a:extLst>
              </p:cNvPr>
              <p:cNvSpPr txBox="1">
                <a:spLocks noChangeArrowheads="1"/>
              </p:cNvSpPr>
              <p:nvPr/>
            </p:nvSpPr>
            <p:spPr bwMode="auto">
              <a:xfrm>
                <a:off x="3934" y="780"/>
                <a:ext cx="2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L</a:t>
                </a:r>
                <a:endParaRPr kumimoji="1" lang="en-US" altLang="zh-CN" sz="2600">
                  <a:ea typeface="宋体" panose="02010600030101010101" pitchFamily="2" charset="-122"/>
                </a:endParaRPr>
              </a:p>
            </p:txBody>
          </p:sp>
          <p:sp>
            <p:nvSpPr>
              <p:cNvPr id="360495" name="Oval 47" descr="羊皮纸">
                <a:extLst>
                  <a:ext uri="{FF2B5EF4-FFF2-40B4-BE49-F238E27FC236}">
                    <a16:creationId xmlns:a16="http://schemas.microsoft.com/office/drawing/2014/main" id="{13C6D933-A682-45E4-BC81-C8CC8C6B6332}"/>
                  </a:ext>
                </a:extLst>
              </p:cNvPr>
              <p:cNvSpPr>
                <a:spLocks noChangeArrowheads="1"/>
              </p:cNvSpPr>
              <p:nvPr/>
            </p:nvSpPr>
            <p:spPr bwMode="auto">
              <a:xfrm>
                <a:off x="4404" y="305"/>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60496" name="Text Box 48">
                <a:extLst>
                  <a:ext uri="{FF2B5EF4-FFF2-40B4-BE49-F238E27FC236}">
                    <a16:creationId xmlns:a16="http://schemas.microsoft.com/office/drawing/2014/main" id="{14ADECD2-656B-40FB-AAC7-DF1D3E6632F3}"/>
                  </a:ext>
                </a:extLst>
              </p:cNvPr>
              <p:cNvSpPr txBox="1">
                <a:spLocks noChangeArrowheads="1"/>
              </p:cNvSpPr>
              <p:nvPr/>
            </p:nvSpPr>
            <p:spPr bwMode="auto">
              <a:xfrm>
                <a:off x="4414" y="300"/>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K</a:t>
                </a:r>
                <a:endParaRPr kumimoji="1" lang="en-US" altLang="zh-CN" sz="2600">
                  <a:ea typeface="宋体" panose="02010600030101010101" pitchFamily="2" charset="-122"/>
                </a:endParaRPr>
              </a:p>
            </p:txBody>
          </p:sp>
        </p:grpSp>
        <p:sp>
          <p:nvSpPr>
            <p:cNvPr id="360497" name="Text Box 49">
              <a:extLst>
                <a:ext uri="{FF2B5EF4-FFF2-40B4-BE49-F238E27FC236}">
                  <a16:creationId xmlns:a16="http://schemas.microsoft.com/office/drawing/2014/main" id="{8FFB235E-7DF6-438F-B791-306F932A9D7C}"/>
                </a:ext>
              </a:extLst>
            </p:cNvPr>
            <p:cNvSpPr txBox="1">
              <a:spLocks noChangeArrowheads="1"/>
            </p:cNvSpPr>
            <p:nvPr/>
          </p:nvSpPr>
          <p:spPr bwMode="auto">
            <a:xfrm>
              <a:off x="2135" y="1727"/>
              <a:ext cx="16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200">
                  <a:solidFill>
                    <a:schemeClr val="tx2"/>
                  </a:solidFill>
                  <a:ea typeface="隶书" panose="02010509060101010101" pitchFamily="49" charset="-122"/>
                </a:rPr>
                <a:t>非连通无向图</a:t>
              </a:r>
              <a:endParaRPr kumimoji="1" lang="zh-CN" altLang="en-US" sz="3200">
                <a:ea typeface="宋体" panose="02010600030101010101" pitchFamily="2" charset="-122"/>
              </a:endParaRPr>
            </a:p>
          </p:txBody>
        </p:sp>
        <p:sp>
          <p:nvSpPr>
            <p:cNvPr id="360498" name="Line 50">
              <a:extLst>
                <a:ext uri="{FF2B5EF4-FFF2-40B4-BE49-F238E27FC236}">
                  <a16:creationId xmlns:a16="http://schemas.microsoft.com/office/drawing/2014/main" id="{315CF5FF-5BCE-4300-A945-A2E35BDD5473}"/>
                </a:ext>
              </a:extLst>
            </p:cNvPr>
            <p:cNvSpPr>
              <a:spLocks noChangeShapeType="1"/>
            </p:cNvSpPr>
            <p:nvPr/>
          </p:nvSpPr>
          <p:spPr bwMode="auto">
            <a:xfrm>
              <a:off x="4080" y="2976"/>
              <a:ext cx="24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99" name="Line 51">
              <a:extLst>
                <a:ext uri="{FF2B5EF4-FFF2-40B4-BE49-F238E27FC236}">
                  <a16:creationId xmlns:a16="http://schemas.microsoft.com/office/drawing/2014/main" id="{29A9558E-B20A-4489-91D2-C9E8D96EFAEB}"/>
                </a:ext>
              </a:extLst>
            </p:cNvPr>
            <p:cNvSpPr>
              <a:spLocks noChangeShapeType="1"/>
            </p:cNvSpPr>
            <p:nvPr/>
          </p:nvSpPr>
          <p:spPr bwMode="auto">
            <a:xfrm flipH="1">
              <a:off x="4320" y="2976"/>
              <a:ext cx="192"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00" name="Line 52">
              <a:extLst>
                <a:ext uri="{FF2B5EF4-FFF2-40B4-BE49-F238E27FC236}">
                  <a16:creationId xmlns:a16="http://schemas.microsoft.com/office/drawing/2014/main" id="{264EF35E-F33E-49D2-966C-44C8076FE600}"/>
                </a:ext>
              </a:extLst>
            </p:cNvPr>
            <p:cNvSpPr>
              <a:spLocks noChangeShapeType="1"/>
            </p:cNvSpPr>
            <p:nvPr/>
          </p:nvSpPr>
          <p:spPr bwMode="auto">
            <a:xfrm>
              <a:off x="4608" y="2448"/>
              <a:ext cx="432"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01" name="Line 53">
              <a:extLst>
                <a:ext uri="{FF2B5EF4-FFF2-40B4-BE49-F238E27FC236}">
                  <a16:creationId xmlns:a16="http://schemas.microsoft.com/office/drawing/2014/main" id="{F7B1A178-1D13-4BED-9C77-9B9BC9FBDBB2}"/>
                </a:ext>
              </a:extLst>
            </p:cNvPr>
            <p:cNvSpPr>
              <a:spLocks noChangeShapeType="1"/>
            </p:cNvSpPr>
            <p:nvPr/>
          </p:nvSpPr>
          <p:spPr bwMode="auto">
            <a:xfrm>
              <a:off x="4560" y="24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02" name="Line 54">
              <a:extLst>
                <a:ext uri="{FF2B5EF4-FFF2-40B4-BE49-F238E27FC236}">
                  <a16:creationId xmlns:a16="http://schemas.microsoft.com/office/drawing/2014/main" id="{145A7BB1-2DC3-406A-8375-A7FFB2FD44D3}"/>
                </a:ext>
              </a:extLst>
            </p:cNvPr>
            <p:cNvSpPr>
              <a:spLocks noChangeShapeType="1"/>
            </p:cNvSpPr>
            <p:nvPr/>
          </p:nvSpPr>
          <p:spPr bwMode="auto">
            <a:xfrm>
              <a:off x="2976" y="2928"/>
              <a:ext cx="288"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03" name="Line 55">
              <a:extLst>
                <a:ext uri="{FF2B5EF4-FFF2-40B4-BE49-F238E27FC236}">
                  <a16:creationId xmlns:a16="http://schemas.microsoft.com/office/drawing/2014/main" id="{DE4ED618-93CD-4872-ADCC-57E13ED060C7}"/>
                </a:ext>
              </a:extLst>
            </p:cNvPr>
            <p:cNvSpPr>
              <a:spLocks noChangeShapeType="1"/>
            </p:cNvSpPr>
            <p:nvPr/>
          </p:nvSpPr>
          <p:spPr bwMode="auto">
            <a:xfrm>
              <a:off x="3360" y="2496"/>
              <a:ext cx="0" cy="8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04" name="Line 56">
              <a:extLst>
                <a:ext uri="{FF2B5EF4-FFF2-40B4-BE49-F238E27FC236}">
                  <a16:creationId xmlns:a16="http://schemas.microsoft.com/office/drawing/2014/main" id="{53B8A125-92BC-4D92-A200-28C88B03DBEB}"/>
                </a:ext>
              </a:extLst>
            </p:cNvPr>
            <p:cNvSpPr>
              <a:spLocks noChangeShapeType="1"/>
            </p:cNvSpPr>
            <p:nvPr/>
          </p:nvSpPr>
          <p:spPr bwMode="auto">
            <a:xfrm>
              <a:off x="1104" y="336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05" name="Line 57">
              <a:extLst>
                <a:ext uri="{FF2B5EF4-FFF2-40B4-BE49-F238E27FC236}">
                  <a16:creationId xmlns:a16="http://schemas.microsoft.com/office/drawing/2014/main" id="{8A8681A4-6A29-4B78-BF08-87B9F6B58055}"/>
                </a:ext>
              </a:extLst>
            </p:cNvPr>
            <p:cNvSpPr>
              <a:spLocks noChangeShapeType="1"/>
            </p:cNvSpPr>
            <p:nvPr/>
          </p:nvSpPr>
          <p:spPr bwMode="auto">
            <a:xfrm>
              <a:off x="720" y="2928"/>
              <a:ext cx="24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06" name="Line 58">
              <a:extLst>
                <a:ext uri="{FF2B5EF4-FFF2-40B4-BE49-F238E27FC236}">
                  <a16:creationId xmlns:a16="http://schemas.microsoft.com/office/drawing/2014/main" id="{9E099ACF-8BCA-44A8-9059-33AD2DAE84C6}"/>
                </a:ext>
              </a:extLst>
            </p:cNvPr>
            <p:cNvSpPr>
              <a:spLocks noChangeShapeType="1"/>
            </p:cNvSpPr>
            <p:nvPr/>
          </p:nvSpPr>
          <p:spPr bwMode="auto">
            <a:xfrm flipH="1">
              <a:off x="1824" y="2976"/>
              <a:ext cx="240" cy="288"/>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07" name="Line 59">
              <a:extLst>
                <a:ext uri="{FF2B5EF4-FFF2-40B4-BE49-F238E27FC236}">
                  <a16:creationId xmlns:a16="http://schemas.microsoft.com/office/drawing/2014/main" id="{1E0097F9-C6E2-40D5-9611-480598CC95CA}"/>
                </a:ext>
              </a:extLst>
            </p:cNvPr>
            <p:cNvSpPr>
              <a:spLocks noChangeShapeType="1"/>
            </p:cNvSpPr>
            <p:nvPr/>
          </p:nvSpPr>
          <p:spPr bwMode="auto">
            <a:xfrm>
              <a:off x="1488" y="2448"/>
              <a:ext cx="576"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08" name="Line 60">
              <a:extLst>
                <a:ext uri="{FF2B5EF4-FFF2-40B4-BE49-F238E27FC236}">
                  <a16:creationId xmlns:a16="http://schemas.microsoft.com/office/drawing/2014/main" id="{89A71ECD-F18F-4A5A-A484-51E3C1C6DA97}"/>
                </a:ext>
              </a:extLst>
            </p:cNvPr>
            <p:cNvSpPr>
              <a:spLocks noChangeShapeType="1"/>
            </p:cNvSpPr>
            <p:nvPr/>
          </p:nvSpPr>
          <p:spPr bwMode="auto">
            <a:xfrm>
              <a:off x="1440" y="2496"/>
              <a:ext cx="144" cy="24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09" name="Line 61">
              <a:extLst>
                <a:ext uri="{FF2B5EF4-FFF2-40B4-BE49-F238E27FC236}">
                  <a16:creationId xmlns:a16="http://schemas.microsoft.com/office/drawing/2014/main" id="{21C38738-E0CF-4D8D-8910-04594D32E175}"/>
                </a:ext>
              </a:extLst>
            </p:cNvPr>
            <p:cNvSpPr>
              <a:spLocks noChangeShapeType="1"/>
            </p:cNvSpPr>
            <p:nvPr/>
          </p:nvSpPr>
          <p:spPr bwMode="auto">
            <a:xfrm flipH="1">
              <a:off x="1200" y="2496"/>
              <a:ext cx="144" cy="24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10" name="Oval 62" descr="羊皮纸">
              <a:extLst>
                <a:ext uri="{FF2B5EF4-FFF2-40B4-BE49-F238E27FC236}">
                  <a16:creationId xmlns:a16="http://schemas.microsoft.com/office/drawing/2014/main" id="{DAA9B238-8175-46CB-8C6F-4F21BBC632A6}"/>
                </a:ext>
              </a:extLst>
            </p:cNvPr>
            <p:cNvSpPr>
              <a:spLocks noChangeArrowheads="1"/>
            </p:cNvSpPr>
            <p:nvPr/>
          </p:nvSpPr>
          <p:spPr bwMode="auto">
            <a:xfrm>
              <a:off x="1248" y="2225"/>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60511" name="Text Box 63">
              <a:extLst>
                <a:ext uri="{FF2B5EF4-FFF2-40B4-BE49-F238E27FC236}">
                  <a16:creationId xmlns:a16="http://schemas.microsoft.com/office/drawing/2014/main" id="{CE9F5877-E572-410F-BA7E-C4A2B8F0A4C0}"/>
                </a:ext>
              </a:extLst>
            </p:cNvPr>
            <p:cNvSpPr txBox="1">
              <a:spLocks noChangeArrowheads="1"/>
            </p:cNvSpPr>
            <p:nvPr/>
          </p:nvSpPr>
          <p:spPr bwMode="auto">
            <a:xfrm>
              <a:off x="1258" y="2205"/>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A</a:t>
              </a:r>
              <a:endParaRPr kumimoji="1" lang="en-US" altLang="zh-CN" sz="2600">
                <a:ea typeface="宋体" panose="02010600030101010101" pitchFamily="2" charset="-122"/>
              </a:endParaRPr>
            </a:p>
          </p:txBody>
        </p:sp>
        <p:sp>
          <p:nvSpPr>
            <p:cNvPr id="360512" name="Oval 64" descr="羊皮纸">
              <a:extLst>
                <a:ext uri="{FF2B5EF4-FFF2-40B4-BE49-F238E27FC236}">
                  <a16:creationId xmlns:a16="http://schemas.microsoft.com/office/drawing/2014/main" id="{9A54201A-F85C-4CCF-B921-C132610C0A75}"/>
                </a:ext>
              </a:extLst>
            </p:cNvPr>
            <p:cNvSpPr>
              <a:spLocks noChangeArrowheads="1"/>
            </p:cNvSpPr>
            <p:nvPr/>
          </p:nvSpPr>
          <p:spPr bwMode="auto">
            <a:xfrm>
              <a:off x="3216" y="2225"/>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360513" name="Text Box 65">
              <a:extLst>
                <a:ext uri="{FF2B5EF4-FFF2-40B4-BE49-F238E27FC236}">
                  <a16:creationId xmlns:a16="http://schemas.microsoft.com/office/drawing/2014/main" id="{0B3D89A0-35ED-4E15-83B7-0319A372023D}"/>
                </a:ext>
              </a:extLst>
            </p:cNvPr>
            <p:cNvSpPr txBox="1">
              <a:spLocks noChangeArrowheads="1"/>
            </p:cNvSpPr>
            <p:nvPr/>
          </p:nvSpPr>
          <p:spPr bwMode="auto">
            <a:xfrm>
              <a:off x="3226" y="2205"/>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H</a:t>
              </a:r>
              <a:endParaRPr kumimoji="1" lang="en-US" altLang="zh-CN" sz="2600">
                <a:ea typeface="宋体" panose="02010600030101010101" pitchFamily="2" charset="-122"/>
              </a:endParaRPr>
            </a:p>
          </p:txBody>
        </p:sp>
        <p:sp>
          <p:nvSpPr>
            <p:cNvPr id="360514" name="Oval 66" descr="羊皮纸">
              <a:extLst>
                <a:ext uri="{FF2B5EF4-FFF2-40B4-BE49-F238E27FC236}">
                  <a16:creationId xmlns:a16="http://schemas.microsoft.com/office/drawing/2014/main" id="{B78E0453-2A22-42F3-983D-37A00DF37AF3}"/>
                </a:ext>
              </a:extLst>
            </p:cNvPr>
            <p:cNvSpPr>
              <a:spLocks noChangeArrowheads="1"/>
            </p:cNvSpPr>
            <p:nvPr/>
          </p:nvSpPr>
          <p:spPr bwMode="auto">
            <a:xfrm>
              <a:off x="4404" y="2225"/>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360515" name="Text Box 67">
              <a:extLst>
                <a:ext uri="{FF2B5EF4-FFF2-40B4-BE49-F238E27FC236}">
                  <a16:creationId xmlns:a16="http://schemas.microsoft.com/office/drawing/2014/main" id="{CD1C3149-2F25-4740-90D5-D97AB3E551A6}"/>
                </a:ext>
              </a:extLst>
            </p:cNvPr>
            <p:cNvSpPr txBox="1">
              <a:spLocks noChangeArrowheads="1"/>
            </p:cNvSpPr>
            <p:nvPr/>
          </p:nvSpPr>
          <p:spPr bwMode="auto">
            <a:xfrm>
              <a:off x="4414" y="2205"/>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K</a:t>
              </a:r>
              <a:endParaRPr kumimoji="1" lang="en-US" altLang="zh-CN" sz="2600">
                <a:ea typeface="宋体" panose="02010600030101010101" pitchFamily="2" charset="-122"/>
              </a:endParaRPr>
            </a:p>
          </p:txBody>
        </p:sp>
        <p:sp>
          <p:nvSpPr>
            <p:cNvPr id="360516" name="Oval 68" descr="羊皮纸">
              <a:extLst>
                <a:ext uri="{FF2B5EF4-FFF2-40B4-BE49-F238E27FC236}">
                  <a16:creationId xmlns:a16="http://schemas.microsoft.com/office/drawing/2014/main" id="{4326BBE0-31BF-4243-9703-1FC6D1FBC4B6}"/>
                </a:ext>
              </a:extLst>
            </p:cNvPr>
            <p:cNvSpPr>
              <a:spLocks noChangeArrowheads="1"/>
            </p:cNvSpPr>
            <p:nvPr/>
          </p:nvSpPr>
          <p:spPr bwMode="auto">
            <a:xfrm>
              <a:off x="1968" y="2706"/>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60517" name="Oval 69" descr="羊皮纸">
              <a:extLst>
                <a:ext uri="{FF2B5EF4-FFF2-40B4-BE49-F238E27FC236}">
                  <a16:creationId xmlns:a16="http://schemas.microsoft.com/office/drawing/2014/main" id="{6DDEFA41-0195-4661-8529-2925E3C6C4A8}"/>
                </a:ext>
              </a:extLst>
            </p:cNvPr>
            <p:cNvSpPr>
              <a:spLocks noChangeArrowheads="1"/>
            </p:cNvSpPr>
            <p:nvPr/>
          </p:nvSpPr>
          <p:spPr bwMode="auto">
            <a:xfrm>
              <a:off x="1488" y="2714"/>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60518" name="Oval 70" descr="羊皮纸">
              <a:extLst>
                <a:ext uri="{FF2B5EF4-FFF2-40B4-BE49-F238E27FC236}">
                  <a16:creationId xmlns:a16="http://schemas.microsoft.com/office/drawing/2014/main" id="{0EE3D4E9-3210-46D2-8932-8442EF212336}"/>
                </a:ext>
              </a:extLst>
            </p:cNvPr>
            <p:cNvSpPr>
              <a:spLocks noChangeArrowheads="1"/>
            </p:cNvSpPr>
            <p:nvPr/>
          </p:nvSpPr>
          <p:spPr bwMode="auto">
            <a:xfrm>
              <a:off x="864" y="3225"/>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60519" name="Oval 71" descr="羊皮纸">
              <a:extLst>
                <a:ext uri="{FF2B5EF4-FFF2-40B4-BE49-F238E27FC236}">
                  <a16:creationId xmlns:a16="http://schemas.microsoft.com/office/drawing/2014/main" id="{1A515B30-916A-4D20-B7A0-1B8D887774BF}"/>
                </a:ext>
              </a:extLst>
            </p:cNvPr>
            <p:cNvSpPr>
              <a:spLocks noChangeArrowheads="1"/>
            </p:cNvSpPr>
            <p:nvPr/>
          </p:nvSpPr>
          <p:spPr bwMode="auto">
            <a:xfrm>
              <a:off x="1008" y="2697"/>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60520" name="Text Box 72">
              <a:extLst>
                <a:ext uri="{FF2B5EF4-FFF2-40B4-BE49-F238E27FC236}">
                  <a16:creationId xmlns:a16="http://schemas.microsoft.com/office/drawing/2014/main" id="{591B759B-34F7-4F3C-9F49-AC72C75BD004}"/>
                </a:ext>
              </a:extLst>
            </p:cNvPr>
            <p:cNvSpPr txBox="1">
              <a:spLocks noChangeArrowheads="1"/>
            </p:cNvSpPr>
            <p:nvPr/>
          </p:nvSpPr>
          <p:spPr bwMode="auto">
            <a:xfrm>
              <a:off x="1018" y="2694"/>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C</a:t>
              </a:r>
              <a:endParaRPr kumimoji="1" lang="en-US" altLang="zh-CN" sz="2600">
                <a:ea typeface="宋体" panose="02010600030101010101" pitchFamily="2" charset="-122"/>
              </a:endParaRPr>
            </a:p>
          </p:txBody>
        </p:sp>
        <p:sp>
          <p:nvSpPr>
            <p:cNvPr id="360521" name="Text Box 73">
              <a:extLst>
                <a:ext uri="{FF2B5EF4-FFF2-40B4-BE49-F238E27FC236}">
                  <a16:creationId xmlns:a16="http://schemas.microsoft.com/office/drawing/2014/main" id="{E84B1C5B-8AE7-40AA-B016-9A6CCF29AB73}"/>
                </a:ext>
              </a:extLst>
            </p:cNvPr>
            <p:cNvSpPr txBox="1">
              <a:spLocks noChangeArrowheads="1"/>
            </p:cNvSpPr>
            <p:nvPr/>
          </p:nvSpPr>
          <p:spPr bwMode="auto">
            <a:xfrm>
              <a:off x="1498" y="2714"/>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D</a:t>
              </a:r>
              <a:endParaRPr kumimoji="1" lang="en-US" altLang="zh-CN" sz="2600">
                <a:ea typeface="宋体" panose="02010600030101010101" pitchFamily="2" charset="-122"/>
              </a:endParaRPr>
            </a:p>
          </p:txBody>
        </p:sp>
        <p:sp>
          <p:nvSpPr>
            <p:cNvPr id="360522" name="Text Box 74">
              <a:extLst>
                <a:ext uri="{FF2B5EF4-FFF2-40B4-BE49-F238E27FC236}">
                  <a16:creationId xmlns:a16="http://schemas.microsoft.com/office/drawing/2014/main" id="{6DF75020-3AED-4498-BE71-7F225ACFD104}"/>
                </a:ext>
              </a:extLst>
            </p:cNvPr>
            <p:cNvSpPr txBox="1">
              <a:spLocks noChangeArrowheads="1"/>
            </p:cNvSpPr>
            <p:nvPr/>
          </p:nvSpPr>
          <p:spPr bwMode="auto">
            <a:xfrm>
              <a:off x="1991" y="2703"/>
              <a:ext cx="25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E</a:t>
              </a:r>
              <a:endParaRPr kumimoji="1" lang="en-US" altLang="zh-CN" sz="2600">
                <a:ea typeface="宋体" panose="02010600030101010101" pitchFamily="2" charset="-122"/>
              </a:endParaRPr>
            </a:p>
          </p:txBody>
        </p:sp>
        <p:sp>
          <p:nvSpPr>
            <p:cNvPr id="360523" name="Oval 75" descr="羊皮纸">
              <a:extLst>
                <a:ext uri="{FF2B5EF4-FFF2-40B4-BE49-F238E27FC236}">
                  <a16:creationId xmlns:a16="http://schemas.microsoft.com/office/drawing/2014/main" id="{65B05E65-772F-4C38-86EF-0B62F7E97B39}"/>
                </a:ext>
              </a:extLst>
            </p:cNvPr>
            <p:cNvSpPr>
              <a:spLocks noChangeArrowheads="1"/>
            </p:cNvSpPr>
            <p:nvPr/>
          </p:nvSpPr>
          <p:spPr bwMode="auto">
            <a:xfrm>
              <a:off x="528" y="2697"/>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60524" name="Oval 76" descr="羊皮纸">
              <a:extLst>
                <a:ext uri="{FF2B5EF4-FFF2-40B4-BE49-F238E27FC236}">
                  <a16:creationId xmlns:a16="http://schemas.microsoft.com/office/drawing/2014/main" id="{CDCC3788-4513-4FC3-BFDD-CD5759A9074A}"/>
                </a:ext>
              </a:extLst>
            </p:cNvPr>
            <p:cNvSpPr>
              <a:spLocks noChangeArrowheads="1"/>
            </p:cNvSpPr>
            <p:nvPr/>
          </p:nvSpPr>
          <p:spPr bwMode="auto">
            <a:xfrm>
              <a:off x="2784" y="271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360525" name="Oval 77" descr="羊皮纸">
              <a:extLst>
                <a:ext uri="{FF2B5EF4-FFF2-40B4-BE49-F238E27FC236}">
                  <a16:creationId xmlns:a16="http://schemas.microsoft.com/office/drawing/2014/main" id="{76DEFC4B-8B64-4344-B028-37CBE46EB796}"/>
                </a:ext>
              </a:extLst>
            </p:cNvPr>
            <p:cNvSpPr>
              <a:spLocks noChangeArrowheads="1"/>
            </p:cNvSpPr>
            <p:nvPr/>
          </p:nvSpPr>
          <p:spPr bwMode="auto">
            <a:xfrm>
              <a:off x="4176" y="3225"/>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360526" name="Text Box 78">
              <a:extLst>
                <a:ext uri="{FF2B5EF4-FFF2-40B4-BE49-F238E27FC236}">
                  <a16:creationId xmlns:a16="http://schemas.microsoft.com/office/drawing/2014/main" id="{F5A15A54-2569-480E-9344-4078FF84E75C}"/>
                </a:ext>
              </a:extLst>
            </p:cNvPr>
            <p:cNvSpPr txBox="1">
              <a:spLocks noChangeArrowheads="1"/>
            </p:cNvSpPr>
            <p:nvPr/>
          </p:nvSpPr>
          <p:spPr bwMode="auto">
            <a:xfrm>
              <a:off x="2846" y="2694"/>
              <a:ext cx="17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I</a:t>
              </a:r>
              <a:endParaRPr kumimoji="1" lang="en-US" altLang="zh-CN" sz="2600">
                <a:ea typeface="宋体" panose="02010600030101010101" pitchFamily="2" charset="-122"/>
              </a:endParaRPr>
            </a:p>
          </p:txBody>
        </p:sp>
        <p:sp>
          <p:nvSpPr>
            <p:cNvPr id="360527" name="Text Box 79">
              <a:extLst>
                <a:ext uri="{FF2B5EF4-FFF2-40B4-BE49-F238E27FC236}">
                  <a16:creationId xmlns:a16="http://schemas.microsoft.com/office/drawing/2014/main" id="{59F25BFC-EB9B-4054-83A5-F61FCEF13979}"/>
                </a:ext>
              </a:extLst>
            </p:cNvPr>
            <p:cNvSpPr txBox="1">
              <a:spLocks noChangeArrowheads="1"/>
            </p:cNvSpPr>
            <p:nvPr/>
          </p:nvSpPr>
          <p:spPr bwMode="auto">
            <a:xfrm>
              <a:off x="538" y="2694"/>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B</a:t>
              </a:r>
              <a:endParaRPr kumimoji="1" lang="en-US" altLang="zh-CN" sz="2600">
                <a:ea typeface="宋体" panose="02010600030101010101" pitchFamily="2" charset="-122"/>
              </a:endParaRPr>
            </a:p>
          </p:txBody>
        </p:sp>
        <p:sp>
          <p:nvSpPr>
            <p:cNvPr id="360528" name="Text Box 80">
              <a:extLst>
                <a:ext uri="{FF2B5EF4-FFF2-40B4-BE49-F238E27FC236}">
                  <a16:creationId xmlns:a16="http://schemas.microsoft.com/office/drawing/2014/main" id="{AD300242-5875-4CED-A916-7FCDE1301D2E}"/>
                </a:ext>
              </a:extLst>
            </p:cNvPr>
            <p:cNvSpPr txBox="1">
              <a:spLocks noChangeArrowheads="1"/>
            </p:cNvSpPr>
            <p:nvPr/>
          </p:nvSpPr>
          <p:spPr bwMode="auto">
            <a:xfrm>
              <a:off x="884" y="3222"/>
              <a:ext cx="2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F</a:t>
              </a:r>
              <a:endParaRPr kumimoji="1" lang="en-US" altLang="zh-CN" sz="2600">
                <a:ea typeface="宋体" panose="02010600030101010101" pitchFamily="2" charset="-122"/>
              </a:endParaRPr>
            </a:p>
          </p:txBody>
        </p:sp>
        <p:sp>
          <p:nvSpPr>
            <p:cNvPr id="360529" name="Text Box 81">
              <a:extLst>
                <a:ext uri="{FF2B5EF4-FFF2-40B4-BE49-F238E27FC236}">
                  <a16:creationId xmlns:a16="http://schemas.microsoft.com/office/drawing/2014/main" id="{7DF4AF9F-360B-4FDE-BFC4-262220B13FF2}"/>
                </a:ext>
              </a:extLst>
            </p:cNvPr>
            <p:cNvSpPr txBox="1">
              <a:spLocks noChangeArrowheads="1"/>
            </p:cNvSpPr>
            <p:nvPr/>
          </p:nvSpPr>
          <p:spPr bwMode="auto">
            <a:xfrm>
              <a:off x="4176" y="3213"/>
              <a:ext cx="27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O</a:t>
              </a:r>
              <a:endParaRPr kumimoji="1" lang="en-US" altLang="zh-CN" sz="2600">
                <a:ea typeface="宋体" panose="02010600030101010101" pitchFamily="2" charset="-122"/>
              </a:endParaRPr>
            </a:p>
          </p:txBody>
        </p:sp>
        <p:sp>
          <p:nvSpPr>
            <p:cNvPr id="360530" name="Oval 82" descr="羊皮纸">
              <a:extLst>
                <a:ext uri="{FF2B5EF4-FFF2-40B4-BE49-F238E27FC236}">
                  <a16:creationId xmlns:a16="http://schemas.microsoft.com/office/drawing/2014/main" id="{778F832F-F249-429C-8DB0-D49516077719}"/>
                </a:ext>
              </a:extLst>
            </p:cNvPr>
            <p:cNvSpPr>
              <a:spLocks noChangeArrowheads="1"/>
            </p:cNvSpPr>
            <p:nvPr/>
          </p:nvSpPr>
          <p:spPr bwMode="auto">
            <a:xfrm>
              <a:off x="1620" y="3225"/>
              <a:ext cx="288" cy="28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360531" name="Text Box 83">
              <a:extLst>
                <a:ext uri="{FF2B5EF4-FFF2-40B4-BE49-F238E27FC236}">
                  <a16:creationId xmlns:a16="http://schemas.microsoft.com/office/drawing/2014/main" id="{ED961BC5-1E55-4E6F-BC42-546F540ACE85}"/>
                </a:ext>
              </a:extLst>
            </p:cNvPr>
            <p:cNvSpPr txBox="1">
              <a:spLocks noChangeArrowheads="1"/>
            </p:cNvSpPr>
            <p:nvPr/>
          </p:nvSpPr>
          <p:spPr bwMode="auto">
            <a:xfrm>
              <a:off x="1630" y="3222"/>
              <a:ext cx="27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G</a:t>
              </a:r>
              <a:endParaRPr kumimoji="1" lang="en-US" altLang="zh-CN" sz="2600">
                <a:ea typeface="宋体" panose="02010600030101010101" pitchFamily="2" charset="-122"/>
              </a:endParaRPr>
            </a:p>
          </p:txBody>
        </p:sp>
        <p:sp>
          <p:nvSpPr>
            <p:cNvPr id="360532" name="Oval 84" descr="羊皮纸">
              <a:extLst>
                <a:ext uri="{FF2B5EF4-FFF2-40B4-BE49-F238E27FC236}">
                  <a16:creationId xmlns:a16="http://schemas.microsoft.com/office/drawing/2014/main" id="{A4F97F2B-E867-4BEA-B790-FEFD605CD1E8}"/>
                </a:ext>
              </a:extLst>
            </p:cNvPr>
            <p:cNvSpPr>
              <a:spLocks noChangeArrowheads="1"/>
            </p:cNvSpPr>
            <p:nvPr/>
          </p:nvSpPr>
          <p:spPr bwMode="auto">
            <a:xfrm>
              <a:off x="3204" y="3242"/>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360533" name="Text Box 85">
              <a:extLst>
                <a:ext uri="{FF2B5EF4-FFF2-40B4-BE49-F238E27FC236}">
                  <a16:creationId xmlns:a16="http://schemas.microsoft.com/office/drawing/2014/main" id="{4C2A23A9-C7C3-4036-AE25-56F00CCEEB22}"/>
                </a:ext>
              </a:extLst>
            </p:cNvPr>
            <p:cNvSpPr txBox="1">
              <a:spLocks noChangeArrowheads="1"/>
            </p:cNvSpPr>
            <p:nvPr/>
          </p:nvSpPr>
          <p:spPr bwMode="auto">
            <a:xfrm>
              <a:off x="3214" y="3222"/>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J</a:t>
              </a:r>
              <a:endParaRPr kumimoji="1" lang="en-US" altLang="zh-CN" sz="2600">
                <a:ea typeface="宋体" panose="02010600030101010101" pitchFamily="2" charset="-122"/>
              </a:endParaRPr>
            </a:p>
          </p:txBody>
        </p:sp>
        <p:sp>
          <p:nvSpPr>
            <p:cNvPr id="360534" name="Oval 86" descr="羊皮纸">
              <a:extLst>
                <a:ext uri="{FF2B5EF4-FFF2-40B4-BE49-F238E27FC236}">
                  <a16:creationId xmlns:a16="http://schemas.microsoft.com/office/drawing/2014/main" id="{D5F4433D-A3DA-405A-9B3A-C646ED10C33E}"/>
                </a:ext>
              </a:extLst>
            </p:cNvPr>
            <p:cNvSpPr>
              <a:spLocks noChangeArrowheads="1"/>
            </p:cNvSpPr>
            <p:nvPr/>
          </p:nvSpPr>
          <p:spPr bwMode="auto">
            <a:xfrm>
              <a:off x="4896" y="2705"/>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360535" name="Text Box 87">
              <a:extLst>
                <a:ext uri="{FF2B5EF4-FFF2-40B4-BE49-F238E27FC236}">
                  <a16:creationId xmlns:a16="http://schemas.microsoft.com/office/drawing/2014/main" id="{2C80FD2C-3BAF-461A-936F-A51D3B367D3A}"/>
                </a:ext>
              </a:extLst>
            </p:cNvPr>
            <p:cNvSpPr txBox="1">
              <a:spLocks noChangeArrowheads="1"/>
            </p:cNvSpPr>
            <p:nvPr/>
          </p:nvSpPr>
          <p:spPr bwMode="auto">
            <a:xfrm>
              <a:off x="4906" y="2685"/>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N</a:t>
              </a:r>
              <a:endParaRPr kumimoji="1" lang="en-US" altLang="zh-CN" sz="2600">
                <a:ea typeface="宋体" panose="02010600030101010101" pitchFamily="2" charset="-122"/>
              </a:endParaRPr>
            </a:p>
          </p:txBody>
        </p:sp>
        <p:sp>
          <p:nvSpPr>
            <p:cNvPr id="360536" name="Oval 88" descr="羊皮纸">
              <a:extLst>
                <a:ext uri="{FF2B5EF4-FFF2-40B4-BE49-F238E27FC236}">
                  <a16:creationId xmlns:a16="http://schemas.microsoft.com/office/drawing/2014/main" id="{C2E764FF-BAD3-4749-B386-FEA827CBAB64}"/>
                </a:ext>
              </a:extLst>
            </p:cNvPr>
            <p:cNvSpPr>
              <a:spLocks noChangeArrowheads="1"/>
            </p:cNvSpPr>
            <p:nvPr/>
          </p:nvSpPr>
          <p:spPr bwMode="auto">
            <a:xfrm>
              <a:off x="4416" y="268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360537" name="Text Box 89">
              <a:extLst>
                <a:ext uri="{FF2B5EF4-FFF2-40B4-BE49-F238E27FC236}">
                  <a16:creationId xmlns:a16="http://schemas.microsoft.com/office/drawing/2014/main" id="{B12E26C4-6401-4786-A0A4-098D93DF5E26}"/>
                </a:ext>
              </a:extLst>
            </p:cNvPr>
            <p:cNvSpPr txBox="1">
              <a:spLocks noChangeArrowheads="1"/>
            </p:cNvSpPr>
            <p:nvPr/>
          </p:nvSpPr>
          <p:spPr bwMode="auto">
            <a:xfrm>
              <a:off x="4416" y="2685"/>
              <a:ext cx="28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M</a:t>
              </a:r>
              <a:endParaRPr kumimoji="1" lang="en-US" altLang="zh-CN" sz="2600">
                <a:ea typeface="宋体" panose="02010600030101010101" pitchFamily="2" charset="-122"/>
              </a:endParaRPr>
            </a:p>
          </p:txBody>
        </p:sp>
        <p:sp>
          <p:nvSpPr>
            <p:cNvPr id="360538" name="Oval 90" descr="羊皮纸">
              <a:extLst>
                <a:ext uri="{FF2B5EF4-FFF2-40B4-BE49-F238E27FC236}">
                  <a16:creationId xmlns:a16="http://schemas.microsoft.com/office/drawing/2014/main" id="{7FB64BCC-9A8B-41E7-A0BE-1FE860E3B89B}"/>
                </a:ext>
              </a:extLst>
            </p:cNvPr>
            <p:cNvSpPr>
              <a:spLocks noChangeArrowheads="1"/>
            </p:cNvSpPr>
            <p:nvPr/>
          </p:nvSpPr>
          <p:spPr bwMode="auto">
            <a:xfrm>
              <a:off x="3924" y="2705"/>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360539" name="Text Box 91">
              <a:extLst>
                <a:ext uri="{FF2B5EF4-FFF2-40B4-BE49-F238E27FC236}">
                  <a16:creationId xmlns:a16="http://schemas.microsoft.com/office/drawing/2014/main" id="{5FF2B812-EED4-4936-AEA7-D7BB3961C5BF}"/>
                </a:ext>
              </a:extLst>
            </p:cNvPr>
            <p:cNvSpPr txBox="1">
              <a:spLocks noChangeArrowheads="1"/>
            </p:cNvSpPr>
            <p:nvPr/>
          </p:nvSpPr>
          <p:spPr bwMode="auto">
            <a:xfrm>
              <a:off x="3934" y="2685"/>
              <a:ext cx="2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L</a:t>
              </a:r>
              <a:endParaRPr kumimoji="1" lang="en-US" altLang="zh-CN" sz="2600">
                <a:ea typeface="宋体" panose="02010600030101010101" pitchFamily="2" charset="-122"/>
              </a:endParaRPr>
            </a:p>
          </p:txBody>
        </p:sp>
        <p:sp>
          <p:nvSpPr>
            <p:cNvPr id="360540" name="Line 92">
              <a:extLst>
                <a:ext uri="{FF2B5EF4-FFF2-40B4-BE49-F238E27FC236}">
                  <a16:creationId xmlns:a16="http://schemas.microsoft.com/office/drawing/2014/main" id="{135F7275-7438-4D2C-A63D-2B3CAE97A944}"/>
                </a:ext>
              </a:extLst>
            </p:cNvPr>
            <p:cNvSpPr>
              <a:spLocks noChangeShapeType="1"/>
            </p:cNvSpPr>
            <p:nvPr/>
          </p:nvSpPr>
          <p:spPr bwMode="auto">
            <a:xfrm>
              <a:off x="1632" y="2400"/>
              <a:ext cx="432" cy="24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41" name="Line 93">
              <a:extLst>
                <a:ext uri="{FF2B5EF4-FFF2-40B4-BE49-F238E27FC236}">
                  <a16:creationId xmlns:a16="http://schemas.microsoft.com/office/drawing/2014/main" id="{B0783BEB-3F1B-4952-AF0F-189DF64715B6}"/>
                </a:ext>
              </a:extLst>
            </p:cNvPr>
            <p:cNvSpPr>
              <a:spLocks noChangeShapeType="1"/>
            </p:cNvSpPr>
            <p:nvPr/>
          </p:nvSpPr>
          <p:spPr bwMode="auto">
            <a:xfrm flipH="1">
              <a:off x="1968" y="3072"/>
              <a:ext cx="192" cy="24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42" name="Line 94">
              <a:extLst>
                <a:ext uri="{FF2B5EF4-FFF2-40B4-BE49-F238E27FC236}">
                  <a16:creationId xmlns:a16="http://schemas.microsoft.com/office/drawing/2014/main" id="{8E98D477-8B08-4E1B-AEA7-4D686C51D144}"/>
                </a:ext>
              </a:extLst>
            </p:cNvPr>
            <p:cNvSpPr>
              <a:spLocks noChangeShapeType="1"/>
            </p:cNvSpPr>
            <p:nvPr/>
          </p:nvSpPr>
          <p:spPr bwMode="auto">
            <a:xfrm flipH="1">
              <a:off x="1200" y="3456"/>
              <a:ext cx="384"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43" name="Line 95">
              <a:extLst>
                <a:ext uri="{FF2B5EF4-FFF2-40B4-BE49-F238E27FC236}">
                  <a16:creationId xmlns:a16="http://schemas.microsoft.com/office/drawing/2014/main" id="{7DBF7436-E97B-4A66-A592-162F850DF2CC}"/>
                </a:ext>
              </a:extLst>
            </p:cNvPr>
            <p:cNvSpPr>
              <a:spLocks noChangeShapeType="1"/>
            </p:cNvSpPr>
            <p:nvPr/>
          </p:nvSpPr>
          <p:spPr bwMode="auto">
            <a:xfrm flipH="1" flipV="1">
              <a:off x="624" y="3024"/>
              <a:ext cx="192"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44" name="Line 96">
              <a:extLst>
                <a:ext uri="{FF2B5EF4-FFF2-40B4-BE49-F238E27FC236}">
                  <a16:creationId xmlns:a16="http://schemas.microsoft.com/office/drawing/2014/main" id="{A08ABACC-E96A-4E3B-9ACB-4B0C489EA1E0}"/>
                </a:ext>
              </a:extLst>
            </p:cNvPr>
            <p:cNvSpPr>
              <a:spLocks noChangeShapeType="1"/>
            </p:cNvSpPr>
            <p:nvPr/>
          </p:nvSpPr>
          <p:spPr bwMode="auto">
            <a:xfrm>
              <a:off x="1392" y="2544"/>
              <a:ext cx="144" cy="24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45" name="Line 97">
              <a:extLst>
                <a:ext uri="{FF2B5EF4-FFF2-40B4-BE49-F238E27FC236}">
                  <a16:creationId xmlns:a16="http://schemas.microsoft.com/office/drawing/2014/main" id="{761EFDA5-B1AB-482F-B152-174B707E34E2}"/>
                </a:ext>
              </a:extLst>
            </p:cNvPr>
            <p:cNvSpPr>
              <a:spLocks noChangeShapeType="1"/>
            </p:cNvSpPr>
            <p:nvPr/>
          </p:nvSpPr>
          <p:spPr bwMode="auto">
            <a:xfrm flipH="1">
              <a:off x="1104" y="2496"/>
              <a:ext cx="144" cy="192"/>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46" name="Line 98">
              <a:extLst>
                <a:ext uri="{FF2B5EF4-FFF2-40B4-BE49-F238E27FC236}">
                  <a16:creationId xmlns:a16="http://schemas.microsoft.com/office/drawing/2014/main" id="{DB38DCBA-5687-43E8-8750-290E840FEFF5}"/>
                </a:ext>
              </a:extLst>
            </p:cNvPr>
            <p:cNvSpPr>
              <a:spLocks noChangeShapeType="1"/>
            </p:cNvSpPr>
            <p:nvPr/>
          </p:nvSpPr>
          <p:spPr bwMode="auto">
            <a:xfrm>
              <a:off x="3456" y="2544"/>
              <a:ext cx="0" cy="672"/>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47" name="Line 99">
              <a:extLst>
                <a:ext uri="{FF2B5EF4-FFF2-40B4-BE49-F238E27FC236}">
                  <a16:creationId xmlns:a16="http://schemas.microsoft.com/office/drawing/2014/main" id="{241343C1-AB95-419F-A6D4-62202AD19EFA}"/>
                </a:ext>
              </a:extLst>
            </p:cNvPr>
            <p:cNvSpPr>
              <a:spLocks noChangeShapeType="1"/>
            </p:cNvSpPr>
            <p:nvPr/>
          </p:nvSpPr>
          <p:spPr bwMode="auto">
            <a:xfrm flipH="1" flipV="1">
              <a:off x="2976" y="3072"/>
              <a:ext cx="192"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48" name="Line 100">
              <a:extLst>
                <a:ext uri="{FF2B5EF4-FFF2-40B4-BE49-F238E27FC236}">
                  <a16:creationId xmlns:a16="http://schemas.microsoft.com/office/drawing/2014/main" id="{D2FEA37C-950A-4EAC-A63E-097E6FAA7089}"/>
                </a:ext>
              </a:extLst>
            </p:cNvPr>
            <p:cNvSpPr>
              <a:spLocks noChangeShapeType="1"/>
            </p:cNvSpPr>
            <p:nvPr/>
          </p:nvSpPr>
          <p:spPr bwMode="auto">
            <a:xfrm>
              <a:off x="4752" y="2400"/>
              <a:ext cx="288" cy="24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49" name="Line 101">
              <a:extLst>
                <a:ext uri="{FF2B5EF4-FFF2-40B4-BE49-F238E27FC236}">
                  <a16:creationId xmlns:a16="http://schemas.microsoft.com/office/drawing/2014/main" id="{9C491C64-B5E3-4273-A7B6-78596B2508A4}"/>
                </a:ext>
              </a:extLst>
            </p:cNvPr>
            <p:cNvSpPr>
              <a:spLocks noChangeShapeType="1"/>
            </p:cNvSpPr>
            <p:nvPr/>
          </p:nvSpPr>
          <p:spPr bwMode="auto">
            <a:xfrm>
              <a:off x="4656" y="2544"/>
              <a:ext cx="0" cy="144"/>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50" name="Line 102">
              <a:extLst>
                <a:ext uri="{FF2B5EF4-FFF2-40B4-BE49-F238E27FC236}">
                  <a16:creationId xmlns:a16="http://schemas.microsoft.com/office/drawing/2014/main" id="{8671F58F-BB3A-4657-8C91-9C77CD07CA49}"/>
                </a:ext>
              </a:extLst>
            </p:cNvPr>
            <p:cNvSpPr>
              <a:spLocks noChangeShapeType="1"/>
            </p:cNvSpPr>
            <p:nvPr/>
          </p:nvSpPr>
          <p:spPr bwMode="auto">
            <a:xfrm flipH="1">
              <a:off x="4464" y="3024"/>
              <a:ext cx="144" cy="24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51" name="Line 103">
              <a:extLst>
                <a:ext uri="{FF2B5EF4-FFF2-40B4-BE49-F238E27FC236}">
                  <a16:creationId xmlns:a16="http://schemas.microsoft.com/office/drawing/2014/main" id="{81349DE2-A5C4-4EFA-B662-0375AAD99667}"/>
                </a:ext>
              </a:extLst>
            </p:cNvPr>
            <p:cNvSpPr>
              <a:spLocks noChangeShapeType="1"/>
            </p:cNvSpPr>
            <p:nvPr/>
          </p:nvSpPr>
          <p:spPr bwMode="auto">
            <a:xfrm flipH="1" flipV="1">
              <a:off x="3984" y="3024"/>
              <a:ext cx="192" cy="24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52" name="Text Box 104">
              <a:extLst>
                <a:ext uri="{FF2B5EF4-FFF2-40B4-BE49-F238E27FC236}">
                  <a16:creationId xmlns:a16="http://schemas.microsoft.com/office/drawing/2014/main" id="{40DA022B-CC0F-45A4-8E91-F94285FE8485}"/>
                </a:ext>
              </a:extLst>
            </p:cNvPr>
            <p:cNvSpPr txBox="1">
              <a:spLocks noChangeArrowheads="1"/>
            </p:cNvSpPr>
            <p:nvPr/>
          </p:nvSpPr>
          <p:spPr bwMode="auto">
            <a:xfrm>
              <a:off x="1685" y="3565"/>
              <a:ext cx="24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200">
                  <a:solidFill>
                    <a:schemeClr val="tx2"/>
                  </a:solidFill>
                  <a:ea typeface="隶书" panose="02010509060101010101" pitchFamily="49" charset="-122"/>
                </a:rPr>
                <a:t>非连通图的连通分量</a:t>
              </a:r>
            </a:p>
          </p:txBody>
        </p:sp>
      </p:gr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FAEC271-6FAD-4ABC-B1B4-B8921B3A02E6}"/>
              </a:ext>
            </a:extLst>
          </p:cNvPr>
          <p:cNvSpPr>
            <a:spLocks noGrp="1"/>
          </p:cNvSpPr>
          <p:nvPr>
            <p:ph type="sldNum" sz="quarter" idx="11"/>
          </p:nvPr>
        </p:nvSpPr>
        <p:spPr/>
        <p:txBody>
          <a:bodyPr/>
          <a:lstStyle/>
          <a:p>
            <a:r>
              <a:rPr lang="en-US" altLang="zh-CN"/>
              <a:t>146-</a:t>
            </a:r>
            <a:fld id="{BCECF158-9CEE-488C-8708-2CFF8F3DB1AB}" type="slidenum">
              <a:rPr lang="en-US" altLang="zh-CN"/>
              <a:pPr/>
              <a:t>57</a:t>
            </a:fld>
            <a:endParaRPr lang="en-US" altLang="zh-CN"/>
          </a:p>
        </p:txBody>
      </p:sp>
      <p:sp>
        <p:nvSpPr>
          <p:cNvPr id="361475" name="Rectangle 3">
            <a:extLst>
              <a:ext uri="{FF2B5EF4-FFF2-40B4-BE49-F238E27FC236}">
                <a16:creationId xmlns:a16="http://schemas.microsoft.com/office/drawing/2014/main" id="{406B4C42-5BBB-4BD3-B702-6652513D5747}"/>
              </a:ext>
            </a:extLst>
          </p:cNvPr>
          <p:cNvSpPr>
            <a:spLocks noGrp="1" noChangeArrowheads="1"/>
          </p:cNvSpPr>
          <p:nvPr>
            <p:ph type="title"/>
          </p:nvPr>
        </p:nvSpPr>
        <p:spPr>
          <a:xfrm>
            <a:off x="431800" y="441325"/>
            <a:ext cx="8229600" cy="900113"/>
          </a:xfrm>
        </p:spPr>
        <p:txBody>
          <a:bodyPr/>
          <a:lstStyle/>
          <a:p>
            <a:pPr algn="ctr"/>
            <a:r>
              <a:rPr kumimoji="1" lang="zh-CN" altLang="en-US" sz="4000" b="1">
                <a:solidFill>
                  <a:schemeClr val="tx2"/>
                </a:solidFill>
                <a:ea typeface="华文新魏" panose="02010800040101010101" pitchFamily="2" charset="-122"/>
              </a:rPr>
              <a:t>确定连通分量的算法</a:t>
            </a:r>
          </a:p>
        </p:txBody>
      </p:sp>
      <p:sp>
        <p:nvSpPr>
          <p:cNvPr id="361476" name="Rectangle 4">
            <a:extLst>
              <a:ext uri="{FF2B5EF4-FFF2-40B4-BE49-F238E27FC236}">
                <a16:creationId xmlns:a16="http://schemas.microsoft.com/office/drawing/2014/main" id="{FE1ABBE6-7B7E-4CD2-81F3-DD189B3C7AE0}"/>
              </a:ext>
            </a:extLst>
          </p:cNvPr>
          <p:cNvSpPr>
            <a:spLocks noGrp="1" noChangeArrowheads="1"/>
          </p:cNvSpPr>
          <p:nvPr>
            <p:ph type="body" idx="1"/>
          </p:nvPr>
        </p:nvSpPr>
        <p:spPr>
          <a:xfrm>
            <a:off x="503238" y="1268413"/>
            <a:ext cx="8229600" cy="5148262"/>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Components (Graph</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G)</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通过</a:t>
            </a:r>
            <a:r>
              <a:rPr lang="en-US" altLang="zh-CN" sz="2800" b="1">
                <a:solidFill>
                  <a:schemeClr val="tx2"/>
                </a:solidFill>
                <a:latin typeface="Times New Roman" panose="02020603050405020304" pitchFamily="18" charset="0"/>
                <a:ea typeface="隶书" panose="02010509060101010101" pitchFamily="49" charset="-122"/>
              </a:rPr>
              <a:t>DFS</a:t>
            </a:r>
            <a:r>
              <a:rPr lang="zh-CN" altLang="en-US"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找出无向图的所有连通分量</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 = G.NumberOfVertices()</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图中顶点个数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visited </a:t>
            </a:r>
            <a:r>
              <a:rPr lang="en-US" altLang="zh-CN" sz="2800" b="1">
                <a:latin typeface="Times New Roman" panose="02020603050405020304" pitchFamily="18" charset="0"/>
                <a:ea typeface="隶书" panose="02010509060101010101" pitchFamily="49" charset="-122"/>
              </a:rPr>
              <a:t>= new bool</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访问标记数组</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visited[i] = false</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&lt;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扫描所有顶点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visited[i])</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若没有访问过</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DFS (G</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visited)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访问</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OutputNewComponent()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输出连通分量</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 name="灯片编号占位符 4">
            <a:extLst>
              <a:ext uri="{FF2B5EF4-FFF2-40B4-BE49-F238E27FC236}">
                <a16:creationId xmlns:a16="http://schemas.microsoft.com/office/drawing/2014/main" id="{C5617433-6E73-4FAB-9245-A20BA891EF4C}"/>
              </a:ext>
            </a:extLst>
          </p:cNvPr>
          <p:cNvSpPr>
            <a:spLocks noGrp="1"/>
          </p:cNvSpPr>
          <p:nvPr>
            <p:ph type="sldNum" sz="quarter" idx="11"/>
          </p:nvPr>
        </p:nvSpPr>
        <p:spPr/>
        <p:txBody>
          <a:bodyPr/>
          <a:lstStyle/>
          <a:p>
            <a:r>
              <a:rPr lang="en-US" altLang="zh-CN"/>
              <a:t>146-</a:t>
            </a:r>
            <a:fld id="{A82D52B9-CBF9-4278-9964-41C7CD976540}" type="slidenum">
              <a:rPr lang="en-US" altLang="zh-CN"/>
              <a:pPr/>
              <a:t>58</a:t>
            </a:fld>
            <a:endParaRPr lang="en-US" altLang="zh-CN"/>
          </a:p>
        </p:txBody>
      </p:sp>
      <p:sp>
        <p:nvSpPr>
          <p:cNvPr id="362540" name="Rectangle 44">
            <a:extLst>
              <a:ext uri="{FF2B5EF4-FFF2-40B4-BE49-F238E27FC236}">
                <a16:creationId xmlns:a16="http://schemas.microsoft.com/office/drawing/2014/main" id="{50F7995F-3095-44D9-A0F2-DDEB9431672D}"/>
              </a:ext>
            </a:extLst>
          </p:cNvPr>
          <p:cNvSpPr>
            <a:spLocks noGrp="1" noChangeArrowheads="1"/>
          </p:cNvSpPr>
          <p:nvPr>
            <p:ph type="body" idx="1"/>
          </p:nvPr>
        </p:nvSpPr>
        <p:spPr>
          <a:xfrm>
            <a:off x="457200" y="658813"/>
            <a:ext cx="8229600" cy="2157412"/>
          </a:xfrm>
        </p:spPr>
        <p:txBody>
          <a:bodyPr/>
          <a:lstStyle/>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仿宋_GB2312" pitchFamily="49" charset="-122"/>
              </a:rPr>
              <a:t>    delete </a:t>
            </a:r>
            <a:r>
              <a:rPr kumimoji="1" lang="en-US" altLang="zh-CN" sz="2800">
                <a:latin typeface="Times New Roman" panose="02020603050405020304" pitchFamily="18" charset="0"/>
                <a:ea typeface="仿宋_GB2312" pitchFamily="49" charset="-122"/>
              </a:rPr>
              <a:t>[ ] visited</a:t>
            </a:r>
            <a:r>
              <a:rPr kumimoji="1" lang="en-US" altLang="zh-CN" sz="2800" b="1">
                <a:latin typeface="Times New Roman" panose="02020603050405020304" pitchFamily="18" charset="0"/>
                <a:ea typeface="仿宋_GB2312" pitchFamily="49" charset="-122"/>
              </a:rPr>
              <a:t>;                        </a:t>
            </a:r>
            <a:endParaRPr kumimoji="1" lang="en-US" altLang="zh-CN" sz="2800">
              <a:latin typeface="Times New Roman" panose="02020603050405020304" pitchFamily="18" charset="0"/>
              <a:ea typeface="仿宋_GB2312" pitchFamily="49" charset="-122"/>
            </a:endParaRP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仿宋_GB2312" pitchFamily="49" charset="-122"/>
              </a:rPr>
              <a:t>}</a:t>
            </a:r>
          </a:p>
          <a:p>
            <a:pPr>
              <a:lnSpc>
                <a:spcPct val="110000"/>
              </a:lnSpc>
              <a:buClr>
                <a:srgbClr val="800080"/>
              </a:buClr>
              <a:buSzPct val="50000"/>
            </a:pPr>
            <a:r>
              <a:rPr lang="zh-CN" altLang="en-US" sz="3000" b="1">
                <a:latin typeface="Times New Roman" panose="02020603050405020304" pitchFamily="18" charset="0"/>
                <a:ea typeface="仿宋_GB2312" pitchFamily="49" charset="-122"/>
              </a:rPr>
              <a:t>例：以深度优先搜索方法从顶点       出发遍历图</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建立深度优先生成森林。</a:t>
            </a:r>
          </a:p>
        </p:txBody>
      </p:sp>
      <p:sp>
        <p:nvSpPr>
          <p:cNvPr id="362521" name="Oval 25" descr="羊皮纸">
            <a:extLst>
              <a:ext uri="{FF2B5EF4-FFF2-40B4-BE49-F238E27FC236}">
                <a16:creationId xmlns:a16="http://schemas.microsoft.com/office/drawing/2014/main" id="{77E0DAE1-A6A4-4504-A190-E12A54D13CED}"/>
              </a:ext>
            </a:extLst>
          </p:cNvPr>
          <p:cNvSpPr>
            <a:spLocks noChangeArrowheads="1"/>
          </p:cNvSpPr>
          <p:nvPr/>
        </p:nvSpPr>
        <p:spPr bwMode="auto">
          <a:xfrm>
            <a:off x="6335713" y="1736725"/>
            <a:ext cx="457200" cy="457200"/>
          </a:xfrm>
          <a:prstGeom prst="ellipse">
            <a:avLst/>
          </a:prstGeom>
          <a:blipFill dpi="0" rotWithShape="0">
            <a:blip r:embed="rId2"/>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2800" b="1">
                <a:latin typeface="Arial" panose="020B0604020202020204" pitchFamily="34" charset="0"/>
                <a:ea typeface="宋体" panose="02010600030101010101" pitchFamily="2" charset="-122"/>
              </a:rPr>
              <a:t>A</a:t>
            </a:r>
            <a:endParaRPr kumimoji="1" lang="en-US" altLang="zh-CN" sz="2400">
              <a:ea typeface="宋体" panose="02010600030101010101" pitchFamily="2" charset="-122"/>
            </a:endParaRPr>
          </a:p>
        </p:txBody>
      </p:sp>
      <p:sp>
        <p:nvSpPr>
          <p:cNvPr id="362529" name="Text Box 33">
            <a:extLst>
              <a:ext uri="{FF2B5EF4-FFF2-40B4-BE49-F238E27FC236}">
                <a16:creationId xmlns:a16="http://schemas.microsoft.com/office/drawing/2014/main" id="{C41457B6-9B92-4415-BA11-2D50ECAAB821}"/>
              </a:ext>
            </a:extLst>
          </p:cNvPr>
          <p:cNvSpPr txBox="1">
            <a:spLocks noChangeArrowheads="1"/>
          </p:cNvSpPr>
          <p:nvPr/>
        </p:nvSpPr>
        <p:spPr bwMode="auto">
          <a:xfrm>
            <a:off x="990600" y="5657850"/>
            <a:ext cx="14081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200" b="1">
                <a:solidFill>
                  <a:srgbClr val="800080"/>
                </a:solidFill>
                <a:effectLst>
                  <a:outerShdw blurRad="38100" dist="38100" dir="2700000" algn="tl">
                    <a:srgbClr val="C0C0C0"/>
                  </a:outerShdw>
                </a:effectLst>
              </a:rPr>
              <a:t>有向图</a:t>
            </a:r>
            <a:endParaRPr kumimoji="1" lang="zh-CN" altLang="en-US" sz="2400"/>
          </a:p>
        </p:txBody>
      </p:sp>
      <p:sp>
        <p:nvSpPr>
          <p:cNvPr id="362530" name="Text Box 34" descr="白色大理石">
            <a:extLst>
              <a:ext uri="{FF2B5EF4-FFF2-40B4-BE49-F238E27FC236}">
                <a16:creationId xmlns:a16="http://schemas.microsoft.com/office/drawing/2014/main" id="{D4639DBA-3A99-481F-8181-FAAE7D9BAF20}"/>
              </a:ext>
            </a:extLst>
          </p:cNvPr>
          <p:cNvSpPr txBox="1">
            <a:spLocks noChangeArrowheads="1"/>
          </p:cNvSpPr>
          <p:nvPr/>
        </p:nvSpPr>
        <p:spPr bwMode="auto">
          <a:xfrm>
            <a:off x="2533650" y="5657850"/>
            <a:ext cx="3448050" cy="579438"/>
          </a:xfrm>
          <a:prstGeom prst="rect">
            <a:avLst/>
          </a:prstGeom>
          <a:blipFill dpi="0" rotWithShape="0">
            <a:blip r:embed="rId3"/>
            <a:srcRect/>
            <a:tile tx="0" ty="0" sx="100000" sy="100000" flip="none" algn="tl"/>
          </a:blipFill>
          <a:ln>
            <a:noFill/>
          </a:ln>
          <a:effectLst>
            <a:outerShdw dist="35921" dir="2700000" algn="ctr" rotWithShape="0">
              <a:schemeClr val="bg2"/>
            </a:outerShdw>
          </a:effectLst>
          <a:extLst>
            <a:ext uri="{91240B29-F687-4F45-9708-019B960494DF}">
              <a14:hiddenLine xmlns:a14="http://schemas.microsoft.com/office/drawing/2010/main" w="28575">
                <a:solidFill>
                  <a:schemeClr val="tx2"/>
                </a:solidFill>
                <a:miter lim="800000"/>
                <a:headEnd/>
                <a:tailEnd/>
              </a14:hiddenLine>
            </a:ext>
          </a:extLst>
        </p:spPr>
        <p:txBody>
          <a:bodyPr wrap="none">
            <a:spAutoFit/>
          </a:bodyPr>
          <a:lstStyle/>
          <a:p>
            <a:pPr algn="l"/>
            <a:r>
              <a:rPr kumimoji="1" lang="zh-CN" altLang="en-US" sz="3200" b="1">
                <a:solidFill>
                  <a:srgbClr val="800080"/>
                </a:solidFill>
                <a:effectLst>
                  <a:outerShdw blurRad="38100" dist="38100" dir="2700000" algn="tl">
                    <a:srgbClr val="C0C0C0"/>
                  </a:outerShdw>
                </a:effectLst>
                <a:ea typeface="隶书" panose="02010509060101010101" pitchFamily="49" charset="-122"/>
              </a:rPr>
              <a:t>深度优先生成森林</a:t>
            </a:r>
            <a:endParaRPr kumimoji="1" lang="zh-CN" altLang="en-US" sz="3200">
              <a:ea typeface="宋体" panose="02010600030101010101" pitchFamily="2" charset="-122"/>
            </a:endParaRPr>
          </a:p>
        </p:txBody>
      </p:sp>
      <p:grpSp>
        <p:nvGrpSpPr>
          <p:cNvPr id="362541" name="Group 45">
            <a:extLst>
              <a:ext uri="{FF2B5EF4-FFF2-40B4-BE49-F238E27FC236}">
                <a16:creationId xmlns:a16="http://schemas.microsoft.com/office/drawing/2014/main" id="{765A97BD-D158-4FED-8DD3-C9E0F915718B}"/>
              </a:ext>
            </a:extLst>
          </p:cNvPr>
          <p:cNvGrpSpPr>
            <a:grpSpLocks/>
          </p:cNvGrpSpPr>
          <p:nvPr/>
        </p:nvGrpSpPr>
        <p:grpSpPr bwMode="auto">
          <a:xfrm>
            <a:off x="990600" y="2997200"/>
            <a:ext cx="7467600" cy="3379788"/>
            <a:chOff x="624" y="1824"/>
            <a:chExt cx="4704" cy="2016"/>
          </a:xfrm>
        </p:grpSpPr>
        <p:sp>
          <p:nvSpPr>
            <p:cNvPr id="362498" name="Line 2" descr="白色大理石">
              <a:extLst>
                <a:ext uri="{FF2B5EF4-FFF2-40B4-BE49-F238E27FC236}">
                  <a16:creationId xmlns:a16="http://schemas.microsoft.com/office/drawing/2014/main" id="{AB89BAAE-54C1-4EFE-97FA-2124CFEE3C3D}"/>
                </a:ext>
              </a:extLst>
            </p:cNvPr>
            <p:cNvSpPr>
              <a:spLocks noChangeShapeType="1"/>
            </p:cNvSpPr>
            <p:nvPr/>
          </p:nvSpPr>
          <p:spPr bwMode="auto">
            <a:xfrm>
              <a:off x="768" y="2112"/>
              <a:ext cx="0" cy="816"/>
            </a:xfrm>
            <a:prstGeom prst="line">
              <a:avLst/>
            </a:prstGeom>
            <a:noFill/>
            <a:ln w="28575">
              <a:solidFill>
                <a:schemeClr val="tx2"/>
              </a:solidFill>
              <a:round/>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499" name="Line 3" descr="白色大理石">
              <a:extLst>
                <a:ext uri="{FF2B5EF4-FFF2-40B4-BE49-F238E27FC236}">
                  <a16:creationId xmlns:a16="http://schemas.microsoft.com/office/drawing/2014/main" id="{9515F7CD-B1FE-4375-BDDC-9083E2954672}"/>
                </a:ext>
              </a:extLst>
            </p:cNvPr>
            <p:cNvSpPr>
              <a:spLocks noChangeShapeType="1"/>
            </p:cNvSpPr>
            <p:nvPr/>
          </p:nvSpPr>
          <p:spPr bwMode="auto">
            <a:xfrm>
              <a:off x="1584" y="2112"/>
              <a:ext cx="0" cy="816"/>
            </a:xfrm>
            <a:prstGeom prst="line">
              <a:avLst/>
            </a:prstGeom>
            <a:noFill/>
            <a:ln w="28575">
              <a:solidFill>
                <a:schemeClr val="tx2"/>
              </a:solidFill>
              <a:round/>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00" name="Line 4">
              <a:extLst>
                <a:ext uri="{FF2B5EF4-FFF2-40B4-BE49-F238E27FC236}">
                  <a16:creationId xmlns:a16="http://schemas.microsoft.com/office/drawing/2014/main" id="{0D5A97C2-6C35-4E83-9DA5-4281B81C790A}"/>
                </a:ext>
              </a:extLst>
            </p:cNvPr>
            <p:cNvSpPr>
              <a:spLocks noChangeShapeType="1"/>
            </p:cNvSpPr>
            <p:nvPr/>
          </p:nvSpPr>
          <p:spPr bwMode="auto">
            <a:xfrm>
              <a:off x="2352" y="2112"/>
              <a:ext cx="0" cy="81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01" name="Line 5" descr="白色大理石">
              <a:extLst>
                <a:ext uri="{FF2B5EF4-FFF2-40B4-BE49-F238E27FC236}">
                  <a16:creationId xmlns:a16="http://schemas.microsoft.com/office/drawing/2014/main" id="{DE78E184-C2DB-4AC8-85A5-3F3817F46DBC}"/>
                </a:ext>
              </a:extLst>
            </p:cNvPr>
            <p:cNvSpPr>
              <a:spLocks noChangeShapeType="1"/>
            </p:cNvSpPr>
            <p:nvPr/>
          </p:nvSpPr>
          <p:spPr bwMode="auto">
            <a:xfrm>
              <a:off x="2448" y="2112"/>
              <a:ext cx="288" cy="336"/>
            </a:xfrm>
            <a:prstGeom prst="line">
              <a:avLst/>
            </a:prstGeom>
            <a:noFill/>
            <a:ln w="28575">
              <a:solidFill>
                <a:schemeClr val="tx2"/>
              </a:solidFill>
              <a:round/>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02" name="Line 6" descr="白色大理石">
              <a:extLst>
                <a:ext uri="{FF2B5EF4-FFF2-40B4-BE49-F238E27FC236}">
                  <a16:creationId xmlns:a16="http://schemas.microsoft.com/office/drawing/2014/main" id="{318590FC-AF20-43F4-B469-21385FEB96A2}"/>
                </a:ext>
              </a:extLst>
            </p:cNvPr>
            <p:cNvSpPr>
              <a:spLocks noChangeShapeType="1"/>
            </p:cNvSpPr>
            <p:nvPr/>
          </p:nvSpPr>
          <p:spPr bwMode="auto">
            <a:xfrm>
              <a:off x="4704" y="2064"/>
              <a:ext cx="384" cy="384"/>
            </a:xfrm>
            <a:prstGeom prst="line">
              <a:avLst/>
            </a:prstGeom>
            <a:no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03" name="Line 7" descr="白色大理石">
              <a:extLst>
                <a:ext uri="{FF2B5EF4-FFF2-40B4-BE49-F238E27FC236}">
                  <a16:creationId xmlns:a16="http://schemas.microsoft.com/office/drawing/2014/main" id="{99F518B0-4659-420B-A771-CE5012FBC361}"/>
                </a:ext>
              </a:extLst>
            </p:cNvPr>
            <p:cNvSpPr>
              <a:spLocks noChangeShapeType="1"/>
            </p:cNvSpPr>
            <p:nvPr/>
          </p:nvSpPr>
          <p:spPr bwMode="auto">
            <a:xfrm flipH="1">
              <a:off x="4512" y="3168"/>
              <a:ext cx="240" cy="384"/>
            </a:xfrm>
            <a:prstGeom prst="line">
              <a:avLst/>
            </a:prstGeom>
            <a:no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04" name="Line 8" descr="白色大理石">
              <a:extLst>
                <a:ext uri="{FF2B5EF4-FFF2-40B4-BE49-F238E27FC236}">
                  <a16:creationId xmlns:a16="http://schemas.microsoft.com/office/drawing/2014/main" id="{13829CE2-2394-433D-A5EE-D74A9CF03503}"/>
                </a:ext>
              </a:extLst>
            </p:cNvPr>
            <p:cNvSpPr>
              <a:spLocks noChangeShapeType="1"/>
            </p:cNvSpPr>
            <p:nvPr/>
          </p:nvSpPr>
          <p:spPr bwMode="auto">
            <a:xfrm flipH="1">
              <a:off x="4848" y="2640"/>
              <a:ext cx="240" cy="384"/>
            </a:xfrm>
            <a:prstGeom prst="line">
              <a:avLst/>
            </a:prstGeom>
            <a:no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05" name="Line 9" descr="白色大理石">
              <a:extLst>
                <a:ext uri="{FF2B5EF4-FFF2-40B4-BE49-F238E27FC236}">
                  <a16:creationId xmlns:a16="http://schemas.microsoft.com/office/drawing/2014/main" id="{050161E1-AB33-4307-9D82-0B5E2F8C2AA1}"/>
                </a:ext>
              </a:extLst>
            </p:cNvPr>
            <p:cNvSpPr>
              <a:spLocks noChangeShapeType="1"/>
            </p:cNvSpPr>
            <p:nvPr/>
          </p:nvSpPr>
          <p:spPr bwMode="auto">
            <a:xfrm>
              <a:off x="4176" y="2640"/>
              <a:ext cx="144" cy="336"/>
            </a:xfrm>
            <a:prstGeom prst="line">
              <a:avLst/>
            </a:prstGeom>
            <a:no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06" name="Line 10" descr="白色大理石">
              <a:extLst>
                <a:ext uri="{FF2B5EF4-FFF2-40B4-BE49-F238E27FC236}">
                  <a16:creationId xmlns:a16="http://schemas.microsoft.com/office/drawing/2014/main" id="{2EE4E620-34B1-400D-9918-0773FD880B68}"/>
                </a:ext>
              </a:extLst>
            </p:cNvPr>
            <p:cNvSpPr>
              <a:spLocks noChangeShapeType="1"/>
            </p:cNvSpPr>
            <p:nvPr/>
          </p:nvSpPr>
          <p:spPr bwMode="auto">
            <a:xfrm flipH="1">
              <a:off x="3792" y="2592"/>
              <a:ext cx="288" cy="384"/>
            </a:xfrm>
            <a:prstGeom prst="line">
              <a:avLst/>
            </a:prstGeom>
            <a:no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07" name="Line 11" descr="白色大理石">
              <a:extLst>
                <a:ext uri="{FF2B5EF4-FFF2-40B4-BE49-F238E27FC236}">
                  <a16:creationId xmlns:a16="http://schemas.microsoft.com/office/drawing/2014/main" id="{BFB069C9-38DB-4173-B24F-2F3E9D6E870B}"/>
                </a:ext>
              </a:extLst>
            </p:cNvPr>
            <p:cNvSpPr>
              <a:spLocks noChangeShapeType="1"/>
            </p:cNvSpPr>
            <p:nvPr/>
          </p:nvSpPr>
          <p:spPr bwMode="auto">
            <a:xfrm flipH="1">
              <a:off x="4224" y="2112"/>
              <a:ext cx="288" cy="288"/>
            </a:xfrm>
            <a:prstGeom prst="line">
              <a:avLst/>
            </a:prstGeom>
            <a:no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09" name="Oval 13" descr="羊皮纸">
              <a:extLst>
                <a:ext uri="{FF2B5EF4-FFF2-40B4-BE49-F238E27FC236}">
                  <a16:creationId xmlns:a16="http://schemas.microsoft.com/office/drawing/2014/main" id="{DFE55EF3-B3F6-4A53-96B1-9F892F17D561}"/>
                </a:ext>
              </a:extLst>
            </p:cNvPr>
            <p:cNvSpPr>
              <a:spLocks noChangeArrowheads="1"/>
            </p:cNvSpPr>
            <p:nvPr/>
          </p:nvSpPr>
          <p:spPr bwMode="auto">
            <a:xfrm>
              <a:off x="624" y="1920"/>
              <a:ext cx="336" cy="336"/>
            </a:xfrm>
            <a:prstGeom prst="ellipse">
              <a:avLst/>
            </a:prstGeom>
            <a:blipFill dpi="0" rotWithShape="0">
              <a:blip r:embed="rId2"/>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2800" b="1">
                  <a:latin typeface="Arial" panose="020B0604020202020204" pitchFamily="34" charset="0"/>
                  <a:ea typeface="宋体" panose="02010600030101010101" pitchFamily="2" charset="-122"/>
                </a:rPr>
                <a:t>A</a:t>
              </a:r>
              <a:endParaRPr kumimoji="1" lang="en-US" altLang="zh-CN" sz="2400">
                <a:ea typeface="宋体" panose="02010600030101010101" pitchFamily="2" charset="-122"/>
              </a:endParaRPr>
            </a:p>
          </p:txBody>
        </p:sp>
        <p:sp>
          <p:nvSpPr>
            <p:cNvPr id="362510" name="Oval 14" descr="羊皮纸">
              <a:extLst>
                <a:ext uri="{FF2B5EF4-FFF2-40B4-BE49-F238E27FC236}">
                  <a16:creationId xmlns:a16="http://schemas.microsoft.com/office/drawing/2014/main" id="{DF5AD910-8701-4874-82B7-1FE5F56C7B21}"/>
                </a:ext>
              </a:extLst>
            </p:cNvPr>
            <p:cNvSpPr>
              <a:spLocks noChangeArrowheads="1"/>
            </p:cNvSpPr>
            <p:nvPr/>
          </p:nvSpPr>
          <p:spPr bwMode="auto">
            <a:xfrm>
              <a:off x="1440" y="1920"/>
              <a:ext cx="336" cy="336"/>
            </a:xfrm>
            <a:prstGeom prst="ellipse">
              <a:avLst/>
            </a:prstGeom>
            <a:blipFill dpi="0" rotWithShape="0">
              <a:blip r:embed="rId2"/>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2800" b="1">
                  <a:latin typeface="Arial" panose="020B0604020202020204" pitchFamily="34" charset="0"/>
                  <a:ea typeface="宋体" panose="02010600030101010101" pitchFamily="2" charset="-122"/>
                </a:rPr>
                <a:t>B</a:t>
              </a:r>
              <a:endParaRPr kumimoji="1" lang="en-US" altLang="zh-CN" sz="2400">
                <a:ea typeface="宋体" panose="02010600030101010101" pitchFamily="2" charset="-122"/>
              </a:endParaRPr>
            </a:p>
          </p:txBody>
        </p:sp>
        <p:sp>
          <p:nvSpPr>
            <p:cNvPr id="362511" name="Oval 15" descr="羊皮纸">
              <a:extLst>
                <a:ext uri="{FF2B5EF4-FFF2-40B4-BE49-F238E27FC236}">
                  <a16:creationId xmlns:a16="http://schemas.microsoft.com/office/drawing/2014/main" id="{FB769CE5-D608-4757-B122-6C1CC9DD699A}"/>
                </a:ext>
              </a:extLst>
            </p:cNvPr>
            <p:cNvSpPr>
              <a:spLocks noChangeArrowheads="1"/>
            </p:cNvSpPr>
            <p:nvPr/>
          </p:nvSpPr>
          <p:spPr bwMode="auto">
            <a:xfrm>
              <a:off x="2208" y="1920"/>
              <a:ext cx="336" cy="336"/>
            </a:xfrm>
            <a:prstGeom prst="ellipse">
              <a:avLst/>
            </a:prstGeom>
            <a:blipFill dpi="0" rotWithShape="0">
              <a:blip r:embed="rId2"/>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2800" b="1">
                  <a:latin typeface="Arial" panose="020B0604020202020204" pitchFamily="34" charset="0"/>
                  <a:ea typeface="宋体" panose="02010600030101010101" pitchFamily="2" charset="-122"/>
                </a:rPr>
                <a:t>C</a:t>
              </a:r>
              <a:endParaRPr kumimoji="1" lang="en-US" altLang="zh-CN" sz="2400">
                <a:ea typeface="宋体" panose="02010600030101010101" pitchFamily="2" charset="-122"/>
              </a:endParaRPr>
            </a:p>
          </p:txBody>
        </p:sp>
        <p:sp>
          <p:nvSpPr>
            <p:cNvPr id="362512" name="Oval 16" descr="羊皮纸">
              <a:extLst>
                <a:ext uri="{FF2B5EF4-FFF2-40B4-BE49-F238E27FC236}">
                  <a16:creationId xmlns:a16="http://schemas.microsoft.com/office/drawing/2014/main" id="{95AC69D4-08B5-4BF9-B5EF-AF3F6150DAAB}"/>
                </a:ext>
              </a:extLst>
            </p:cNvPr>
            <p:cNvSpPr>
              <a:spLocks noChangeArrowheads="1"/>
            </p:cNvSpPr>
            <p:nvPr/>
          </p:nvSpPr>
          <p:spPr bwMode="auto">
            <a:xfrm>
              <a:off x="624" y="2928"/>
              <a:ext cx="336" cy="336"/>
            </a:xfrm>
            <a:prstGeom prst="ellipse">
              <a:avLst/>
            </a:prstGeom>
            <a:blipFill dpi="0" rotWithShape="0">
              <a:blip r:embed="rId2"/>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2800" b="1">
                  <a:latin typeface="Arial" panose="020B0604020202020204" pitchFamily="34" charset="0"/>
                  <a:ea typeface="宋体" panose="02010600030101010101" pitchFamily="2" charset="-122"/>
                </a:rPr>
                <a:t>D</a:t>
              </a:r>
              <a:endParaRPr kumimoji="1" lang="en-US" altLang="zh-CN" sz="2400">
                <a:ea typeface="宋体" panose="02010600030101010101" pitchFamily="2" charset="-122"/>
              </a:endParaRPr>
            </a:p>
          </p:txBody>
        </p:sp>
        <p:sp>
          <p:nvSpPr>
            <p:cNvPr id="362513" name="Oval 17" descr="羊皮纸">
              <a:extLst>
                <a:ext uri="{FF2B5EF4-FFF2-40B4-BE49-F238E27FC236}">
                  <a16:creationId xmlns:a16="http://schemas.microsoft.com/office/drawing/2014/main" id="{1B351D73-E310-44DE-A050-DA366DB6E895}"/>
                </a:ext>
              </a:extLst>
            </p:cNvPr>
            <p:cNvSpPr>
              <a:spLocks noChangeArrowheads="1"/>
            </p:cNvSpPr>
            <p:nvPr/>
          </p:nvSpPr>
          <p:spPr bwMode="auto">
            <a:xfrm>
              <a:off x="1440" y="2928"/>
              <a:ext cx="336" cy="336"/>
            </a:xfrm>
            <a:prstGeom prst="ellipse">
              <a:avLst/>
            </a:prstGeom>
            <a:blipFill dpi="0" rotWithShape="0">
              <a:blip r:embed="rId2"/>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2800" b="1">
                  <a:latin typeface="Arial" panose="020B0604020202020204" pitchFamily="34" charset="0"/>
                  <a:ea typeface="宋体" panose="02010600030101010101" pitchFamily="2" charset="-122"/>
                </a:rPr>
                <a:t>E</a:t>
              </a:r>
              <a:endParaRPr kumimoji="1" lang="en-US" altLang="zh-CN" sz="2400">
                <a:ea typeface="宋体" panose="02010600030101010101" pitchFamily="2" charset="-122"/>
              </a:endParaRPr>
            </a:p>
          </p:txBody>
        </p:sp>
        <p:sp>
          <p:nvSpPr>
            <p:cNvPr id="362514" name="Oval 18" descr="羊皮纸">
              <a:extLst>
                <a:ext uri="{FF2B5EF4-FFF2-40B4-BE49-F238E27FC236}">
                  <a16:creationId xmlns:a16="http://schemas.microsoft.com/office/drawing/2014/main" id="{92DE3D97-B8BF-40B0-BB2B-47A5004485C7}"/>
                </a:ext>
              </a:extLst>
            </p:cNvPr>
            <p:cNvSpPr>
              <a:spLocks noChangeArrowheads="1"/>
            </p:cNvSpPr>
            <p:nvPr/>
          </p:nvSpPr>
          <p:spPr bwMode="auto">
            <a:xfrm>
              <a:off x="2208" y="2928"/>
              <a:ext cx="336" cy="336"/>
            </a:xfrm>
            <a:prstGeom prst="ellipse">
              <a:avLst/>
            </a:prstGeom>
            <a:blipFill dpi="0" rotWithShape="0">
              <a:blip r:embed="rId2"/>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2800" b="1">
                  <a:latin typeface="Arial" panose="020B0604020202020204" pitchFamily="34" charset="0"/>
                  <a:ea typeface="宋体" panose="02010600030101010101" pitchFamily="2" charset="-122"/>
                </a:rPr>
                <a:t>F</a:t>
              </a:r>
              <a:endParaRPr kumimoji="1" lang="en-US" altLang="zh-CN" sz="2400">
                <a:ea typeface="宋体" panose="02010600030101010101" pitchFamily="2" charset="-122"/>
              </a:endParaRPr>
            </a:p>
          </p:txBody>
        </p:sp>
        <p:sp>
          <p:nvSpPr>
            <p:cNvPr id="362515" name="Oval 19" descr="羊皮纸">
              <a:extLst>
                <a:ext uri="{FF2B5EF4-FFF2-40B4-BE49-F238E27FC236}">
                  <a16:creationId xmlns:a16="http://schemas.microsoft.com/office/drawing/2014/main" id="{2A8EAE99-E8D4-4D36-B406-D6ACC580AE86}"/>
                </a:ext>
              </a:extLst>
            </p:cNvPr>
            <p:cNvSpPr>
              <a:spLocks noChangeArrowheads="1"/>
            </p:cNvSpPr>
            <p:nvPr/>
          </p:nvSpPr>
          <p:spPr bwMode="auto">
            <a:xfrm>
              <a:off x="2688" y="2400"/>
              <a:ext cx="336" cy="336"/>
            </a:xfrm>
            <a:prstGeom prst="ellipse">
              <a:avLst/>
            </a:prstGeom>
            <a:blipFill dpi="0" rotWithShape="0">
              <a:blip r:embed="rId2"/>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2800" b="1">
                  <a:latin typeface="Arial" panose="020B0604020202020204" pitchFamily="34" charset="0"/>
                  <a:ea typeface="宋体" panose="02010600030101010101" pitchFamily="2" charset="-122"/>
                </a:rPr>
                <a:t>G</a:t>
              </a:r>
              <a:endParaRPr kumimoji="1" lang="en-US" altLang="zh-CN" sz="2400">
                <a:ea typeface="宋体" panose="02010600030101010101" pitchFamily="2" charset="-122"/>
              </a:endParaRPr>
            </a:p>
          </p:txBody>
        </p:sp>
        <p:sp>
          <p:nvSpPr>
            <p:cNvPr id="362516" name="Line 20" descr="白色大理石">
              <a:extLst>
                <a:ext uri="{FF2B5EF4-FFF2-40B4-BE49-F238E27FC236}">
                  <a16:creationId xmlns:a16="http://schemas.microsoft.com/office/drawing/2014/main" id="{F31F1673-BE73-41C3-AD55-5676887D084F}"/>
                </a:ext>
              </a:extLst>
            </p:cNvPr>
            <p:cNvSpPr>
              <a:spLocks noChangeShapeType="1"/>
            </p:cNvSpPr>
            <p:nvPr/>
          </p:nvSpPr>
          <p:spPr bwMode="auto">
            <a:xfrm>
              <a:off x="960" y="2064"/>
              <a:ext cx="480" cy="0"/>
            </a:xfrm>
            <a:prstGeom prst="line">
              <a:avLst/>
            </a:prstGeom>
            <a:noFill/>
            <a:ln w="28575">
              <a:solidFill>
                <a:schemeClr val="tx2"/>
              </a:solidFill>
              <a:round/>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17" name="Line 21" descr="白色大理石">
              <a:extLst>
                <a:ext uri="{FF2B5EF4-FFF2-40B4-BE49-F238E27FC236}">
                  <a16:creationId xmlns:a16="http://schemas.microsoft.com/office/drawing/2014/main" id="{685B5395-3981-498D-BEA4-13FA5BDF0BC6}"/>
                </a:ext>
              </a:extLst>
            </p:cNvPr>
            <p:cNvSpPr>
              <a:spLocks noChangeShapeType="1"/>
            </p:cNvSpPr>
            <p:nvPr/>
          </p:nvSpPr>
          <p:spPr bwMode="auto">
            <a:xfrm flipH="1">
              <a:off x="1776" y="2064"/>
              <a:ext cx="432" cy="0"/>
            </a:xfrm>
            <a:prstGeom prst="line">
              <a:avLst/>
            </a:prstGeom>
            <a:noFill/>
            <a:ln w="28575">
              <a:solidFill>
                <a:schemeClr val="tx2"/>
              </a:solidFill>
              <a:round/>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18" name="Line 22" descr="白色大理石">
              <a:extLst>
                <a:ext uri="{FF2B5EF4-FFF2-40B4-BE49-F238E27FC236}">
                  <a16:creationId xmlns:a16="http://schemas.microsoft.com/office/drawing/2014/main" id="{01776C37-C84C-4E9C-A08D-DEBA4EACAE07}"/>
                </a:ext>
              </a:extLst>
            </p:cNvPr>
            <p:cNvSpPr>
              <a:spLocks noChangeShapeType="1"/>
            </p:cNvSpPr>
            <p:nvPr/>
          </p:nvSpPr>
          <p:spPr bwMode="auto">
            <a:xfrm>
              <a:off x="960" y="3072"/>
              <a:ext cx="480" cy="0"/>
            </a:xfrm>
            <a:prstGeom prst="line">
              <a:avLst/>
            </a:prstGeom>
            <a:noFill/>
            <a:ln w="28575">
              <a:solidFill>
                <a:schemeClr val="tx2"/>
              </a:solidFill>
              <a:round/>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19" name="Line 23" descr="白色大理石">
              <a:extLst>
                <a:ext uri="{FF2B5EF4-FFF2-40B4-BE49-F238E27FC236}">
                  <a16:creationId xmlns:a16="http://schemas.microsoft.com/office/drawing/2014/main" id="{A7778FF9-4163-4A0F-81B0-52A660C8D2D1}"/>
                </a:ext>
              </a:extLst>
            </p:cNvPr>
            <p:cNvSpPr>
              <a:spLocks noChangeShapeType="1"/>
            </p:cNvSpPr>
            <p:nvPr/>
          </p:nvSpPr>
          <p:spPr bwMode="auto">
            <a:xfrm flipH="1">
              <a:off x="1776" y="3072"/>
              <a:ext cx="432" cy="0"/>
            </a:xfrm>
            <a:prstGeom prst="line">
              <a:avLst/>
            </a:prstGeom>
            <a:noFill/>
            <a:ln w="28575">
              <a:solidFill>
                <a:schemeClr val="tx2"/>
              </a:solidFill>
              <a:round/>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20" name="Line 24">
              <a:extLst>
                <a:ext uri="{FF2B5EF4-FFF2-40B4-BE49-F238E27FC236}">
                  <a16:creationId xmlns:a16="http://schemas.microsoft.com/office/drawing/2014/main" id="{A562688E-FBEC-4F9E-A32C-CD04A128EE26}"/>
                </a:ext>
              </a:extLst>
            </p:cNvPr>
            <p:cNvSpPr>
              <a:spLocks noChangeShapeType="1"/>
            </p:cNvSpPr>
            <p:nvPr/>
          </p:nvSpPr>
          <p:spPr bwMode="auto">
            <a:xfrm flipV="1">
              <a:off x="2496" y="2688"/>
              <a:ext cx="288"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22" name="Oval 26" descr="羊皮纸">
              <a:extLst>
                <a:ext uri="{FF2B5EF4-FFF2-40B4-BE49-F238E27FC236}">
                  <a16:creationId xmlns:a16="http://schemas.microsoft.com/office/drawing/2014/main" id="{37271F9D-4D4A-4519-AFF7-823C3B5A7C94}"/>
                </a:ext>
              </a:extLst>
            </p:cNvPr>
            <p:cNvSpPr>
              <a:spLocks noChangeArrowheads="1"/>
            </p:cNvSpPr>
            <p:nvPr/>
          </p:nvSpPr>
          <p:spPr bwMode="auto">
            <a:xfrm>
              <a:off x="4464" y="1824"/>
              <a:ext cx="336" cy="336"/>
            </a:xfrm>
            <a:prstGeom prst="ellipse">
              <a:avLst/>
            </a:prstGeom>
            <a:blipFill dpi="0" rotWithShape="0">
              <a:blip r:embed="rId2"/>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2800" b="1">
                  <a:latin typeface="Arial" panose="020B0604020202020204" pitchFamily="34" charset="0"/>
                  <a:ea typeface="宋体" panose="02010600030101010101" pitchFamily="2" charset="-122"/>
                </a:rPr>
                <a:t>A</a:t>
              </a:r>
              <a:endParaRPr kumimoji="1" lang="en-US" altLang="zh-CN" sz="2400">
                <a:ea typeface="宋体" panose="02010600030101010101" pitchFamily="2" charset="-122"/>
              </a:endParaRPr>
            </a:p>
          </p:txBody>
        </p:sp>
        <p:sp>
          <p:nvSpPr>
            <p:cNvPr id="362523" name="Oval 27" descr="羊皮纸">
              <a:extLst>
                <a:ext uri="{FF2B5EF4-FFF2-40B4-BE49-F238E27FC236}">
                  <a16:creationId xmlns:a16="http://schemas.microsoft.com/office/drawing/2014/main" id="{68266C31-BE11-47E3-8798-DDC684913419}"/>
                </a:ext>
              </a:extLst>
            </p:cNvPr>
            <p:cNvSpPr>
              <a:spLocks noChangeArrowheads="1"/>
            </p:cNvSpPr>
            <p:nvPr/>
          </p:nvSpPr>
          <p:spPr bwMode="auto">
            <a:xfrm>
              <a:off x="3936" y="2352"/>
              <a:ext cx="336" cy="336"/>
            </a:xfrm>
            <a:prstGeom prst="ellipse">
              <a:avLst/>
            </a:prstGeom>
            <a:blipFill dpi="0" rotWithShape="0">
              <a:blip r:embed="rId2"/>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2800" b="1">
                  <a:latin typeface="Arial" panose="020B0604020202020204" pitchFamily="34" charset="0"/>
                  <a:ea typeface="宋体" panose="02010600030101010101" pitchFamily="2" charset="-122"/>
                </a:rPr>
                <a:t>B</a:t>
              </a:r>
              <a:endParaRPr kumimoji="1" lang="en-US" altLang="zh-CN" sz="2400">
                <a:ea typeface="宋体" panose="02010600030101010101" pitchFamily="2" charset="-122"/>
              </a:endParaRPr>
            </a:p>
          </p:txBody>
        </p:sp>
        <p:sp>
          <p:nvSpPr>
            <p:cNvPr id="362524" name="Oval 28" descr="羊皮纸">
              <a:extLst>
                <a:ext uri="{FF2B5EF4-FFF2-40B4-BE49-F238E27FC236}">
                  <a16:creationId xmlns:a16="http://schemas.microsoft.com/office/drawing/2014/main" id="{C9BBB1DF-D155-471F-8942-6DAB51541950}"/>
                </a:ext>
              </a:extLst>
            </p:cNvPr>
            <p:cNvSpPr>
              <a:spLocks noChangeArrowheads="1"/>
            </p:cNvSpPr>
            <p:nvPr/>
          </p:nvSpPr>
          <p:spPr bwMode="auto">
            <a:xfrm>
              <a:off x="4176" y="2928"/>
              <a:ext cx="336" cy="336"/>
            </a:xfrm>
            <a:prstGeom prst="ellipse">
              <a:avLst/>
            </a:prstGeom>
            <a:blipFill dpi="0" rotWithShape="0">
              <a:blip r:embed="rId2"/>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2800" b="1">
                  <a:latin typeface="Arial" panose="020B0604020202020204" pitchFamily="34" charset="0"/>
                  <a:ea typeface="宋体" panose="02010600030101010101" pitchFamily="2" charset="-122"/>
                </a:rPr>
                <a:t>D</a:t>
              </a:r>
              <a:endParaRPr kumimoji="1" lang="en-US" altLang="zh-CN" sz="2400">
                <a:ea typeface="宋体" panose="02010600030101010101" pitchFamily="2" charset="-122"/>
              </a:endParaRPr>
            </a:p>
          </p:txBody>
        </p:sp>
        <p:sp>
          <p:nvSpPr>
            <p:cNvPr id="362525" name="Oval 29" descr="羊皮纸">
              <a:extLst>
                <a:ext uri="{FF2B5EF4-FFF2-40B4-BE49-F238E27FC236}">
                  <a16:creationId xmlns:a16="http://schemas.microsoft.com/office/drawing/2014/main" id="{54FA2DB5-98A8-4EFC-A4E4-01EDF0B8BFEF}"/>
                </a:ext>
              </a:extLst>
            </p:cNvPr>
            <p:cNvSpPr>
              <a:spLocks noChangeArrowheads="1"/>
            </p:cNvSpPr>
            <p:nvPr/>
          </p:nvSpPr>
          <p:spPr bwMode="auto">
            <a:xfrm>
              <a:off x="3552" y="2928"/>
              <a:ext cx="336" cy="336"/>
            </a:xfrm>
            <a:prstGeom prst="ellipse">
              <a:avLst/>
            </a:prstGeom>
            <a:blipFill dpi="0" rotWithShape="0">
              <a:blip r:embed="rId2"/>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2800" b="1">
                  <a:latin typeface="Arial" panose="020B0604020202020204" pitchFamily="34" charset="0"/>
                  <a:ea typeface="宋体" panose="02010600030101010101" pitchFamily="2" charset="-122"/>
                </a:rPr>
                <a:t>E</a:t>
              </a:r>
              <a:endParaRPr kumimoji="1" lang="en-US" altLang="zh-CN" sz="2400">
                <a:ea typeface="宋体" panose="02010600030101010101" pitchFamily="2" charset="-122"/>
              </a:endParaRPr>
            </a:p>
          </p:txBody>
        </p:sp>
        <p:sp>
          <p:nvSpPr>
            <p:cNvPr id="362526" name="Oval 30" descr="羊皮纸">
              <a:extLst>
                <a:ext uri="{FF2B5EF4-FFF2-40B4-BE49-F238E27FC236}">
                  <a16:creationId xmlns:a16="http://schemas.microsoft.com/office/drawing/2014/main" id="{FF47B7CF-477E-4898-8EBE-D416DD879833}"/>
                </a:ext>
              </a:extLst>
            </p:cNvPr>
            <p:cNvSpPr>
              <a:spLocks noChangeArrowheads="1"/>
            </p:cNvSpPr>
            <p:nvPr/>
          </p:nvSpPr>
          <p:spPr bwMode="auto">
            <a:xfrm>
              <a:off x="4992" y="2352"/>
              <a:ext cx="336" cy="336"/>
            </a:xfrm>
            <a:prstGeom prst="ellipse">
              <a:avLst/>
            </a:prstGeom>
            <a:blipFill dpi="0" rotWithShape="0">
              <a:blip r:embed="rId2"/>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2800" b="1">
                  <a:latin typeface="Arial" panose="020B0604020202020204" pitchFamily="34" charset="0"/>
                  <a:ea typeface="宋体" panose="02010600030101010101" pitchFamily="2" charset="-122"/>
                </a:rPr>
                <a:t>C</a:t>
              </a:r>
              <a:endParaRPr kumimoji="1" lang="en-US" altLang="zh-CN" sz="2400">
                <a:ea typeface="宋体" panose="02010600030101010101" pitchFamily="2" charset="-122"/>
              </a:endParaRPr>
            </a:p>
          </p:txBody>
        </p:sp>
        <p:sp>
          <p:nvSpPr>
            <p:cNvPr id="362527" name="Oval 31" descr="羊皮纸">
              <a:extLst>
                <a:ext uri="{FF2B5EF4-FFF2-40B4-BE49-F238E27FC236}">
                  <a16:creationId xmlns:a16="http://schemas.microsoft.com/office/drawing/2014/main" id="{92A6D41E-2D98-459F-B1D9-EF517AFC4140}"/>
                </a:ext>
              </a:extLst>
            </p:cNvPr>
            <p:cNvSpPr>
              <a:spLocks noChangeArrowheads="1"/>
            </p:cNvSpPr>
            <p:nvPr/>
          </p:nvSpPr>
          <p:spPr bwMode="auto">
            <a:xfrm>
              <a:off x="4656" y="2928"/>
              <a:ext cx="336" cy="336"/>
            </a:xfrm>
            <a:prstGeom prst="ellipse">
              <a:avLst/>
            </a:prstGeom>
            <a:blipFill dpi="0" rotWithShape="0">
              <a:blip r:embed="rId2"/>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2800" b="1">
                  <a:latin typeface="Arial" panose="020B0604020202020204" pitchFamily="34" charset="0"/>
                  <a:ea typeface="宋体" panose="02010600030101010101" pitchFamily="2" charset="-122"/>
                </a:rPr>
                <a:t>F</a:t>
              </a:r>
              <a:endParaRPr kumimoji="1" lang="en-US" altLang="zh-CN" sz="2400">
                <a:ea typeface="宋体" panose="02010600030101010101" pitchFamily="2" charset="-122"/>
              </a:endParaRPr>
            </a:p>
          </p:txBody>
        </p:sp>
        <p:sp>
          <p:nvSpPr>
            <p:cNvPr id="362528" name="Oval 32" descr="羊皮纸">
              <a:extLst>
                <a:ext uri="{FF2B5EF4-FFF2-40B4-BE49-F238E27FC236}">
                  <a16:creationId xmlns:a16="http://schemas.microsoft.com/office/drawing/2014/main" id="{76599B3C-7FF3-490C-AF98-7C5C7C640AF3}"/>
                </a:ext>
              </a:extLst>
            </p:cNvPr>
            <p:cNvSpPr>
              <a:spLocks noChangeArrowheads="1"/>
            </p:cNvSpPr>
            <p:nvPr/>
          </p:nvSpPr>
          <p:spPr bwMode="auto">
            <a:xfrm>
              <a:off x="4272" y="3504"/>
              <a:ext cx="336" cy="336"/>
            </a:xfrm>
            <a:prstGeom prst="ellipse">
              <a:avLst/>
            </a:prstGeom>
            <a:blipFill dpi="0" rotWithShape="0">
              <a:blip r:embed="rId2"/>
              <a:srcRect/>
              <a:tile tx="0" ty="0" sx="100000" sy="100000" flip="none" algn="tl"/>
            </a:blipFill>
            <a:ln w="19050">
              <a:solidFill>
                <a:schemeClr val="tx1"/>
              </a:solidFill>
              <a:round/>
              <a:headEnd/>
              <a:tailEnd/>
            </a:ln>
            <a:effectLst>
              <a:outerShdw dist="35921" dir="2700000" algn="ctr" rotWithShape="0">
                <a:schemeClr val="bg2"/>
              </a:outerShdw>
            </a:effectLst>
          </p:spPr>
          <p:txBody>
            <a:bodyPr wrap="none" anchor="ctr"/>
            <a:lstStyle/>
            <a:p>
              <a:r>
                <a:rPr kumimoji="1" lang="en-US" altLang="zh-CN" sz="2800" b="1">
                  <a:latin typeface="Arial" panose="020B0604020202020204" pitchFamily="34" charset="0"/>
                  <a:ea typeface="宋体" panose="02010600030101010101" pitchFamily="2" charset="-122"/>
                </a:rPr>
                <a:t>G</a:t>
              </a:r>
              <a:endParaRPr kumimoji="1" lang="en-US" altLang="zh-CN" sz="2400">
                <a:ea typeface="宋体" panose="02010600030101010101" pitchFamily="2" charset="-122"/>
              </a:endParaRPr>
            </a:p>
          </p:txBody>
        </p:sp>
        <p:sp>
          <p:nvSpPr>
            <p:cNvPr id="362531" name="Line 35" descr="白色大理石">
              <a:extLst>
                <a:ext uri="{FF2B5EF4-FFF2-40B4-BE49-F238E27FC236}">
                  <a16:creationId xmlns:a16="http://schemas.microsoft.com/office/drawing/2014/main" id="{54AA12CE-A746-4CA8-AB8B-F7C727F2B7CE}"/>
                </a:ext>
              </a:extLst>
            </p:cNvPr>
            <p:cNvSpPr>
              <a:spLocks noChangeShapeType="1"/>
            </p:cNvSpPr>
            <p:nvPr/>
          </p:nvSpPr>
          <p:spPr bwMode="auto">
            <a:xfrm>
              <a:off x="1008" y="2208"/>
              <a:ext cx="336" cy="0"/>
            </a:xfrm>
            <a:prstGeom prst="line">
              <a:avLst/>
            </a:prstGeom>
            <a:noFill/>
            <a:ln w="19050">
              <a:solidFill>
                <a:srgbClr val="0000CC"/>
              </a:solidFill>
              <a:prstDash val="sysDot"/>
              <a:round/>
              <a:headEnd type="oval" w="med" len="me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32" name="Line 36" descr="白色大理石">
              <a:extLst>
                <a:ext uri="{FF2B5EF4-FFF2-40B4-BE49-F238E27FC236}">
                  <a16:creationId xmlns:a16="http://schemas.microsoft.com/office/drawing/2014/main" id="{232471A3-1387-4A6E-91EB-14C495409581}"/>
                </a:ext>
              </a:extLst>
            </p:cNvPr>
            <p:cNvSpPr>
              <a:spLocks noChangeShapeType="1"/>
            </p:cNvSpPr>
            <p:nvPr/>
          </p:nvSpPr>
          <p:spPr bwMode="auto">
            <a:xfrm>
              <a:off x="1440" y="2304"/>
              <a:ext cx="0" cy="624"/>
            </a:xfrm>
            <a:prstGeom prst="line">
              <a:avLst/>
            </a:prstGeom>
            <a:noFill/>
            <a:ln w="19050">
              <a:solidFill>
                <a:srgbClr val="0000CC"/>
              </a:solidFill>
              <a:prstDash val="sysDot"/>
              <a:round/>
              <a:headEnd type="oval" w="med" len="me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62533" name="AutoShape 37" descr="白色大理石">
              <a:extLst>
                <a:ext uri="{FF2B5EF4-FFF2-40B4-BE49-F238E27FC236}">
                  <a16:creationId xmlns:a16="http://schemas.microsoft.com/office/drawing/2014/main" id="{1566D841-28C2-4090-B7E5-7590B5985727}"/>
                </a:ext>
              </a:extLst>
            </p:cNvPr>
            <p:cNvCxnSpPr>
              <a:cxnSpLocks noChangeShapeType="1"/>
            </p:cNvCxnSpPr>
            <p:nvPr/>
          </p:nvCxnSpPr>
          <p:spPr bwMode="auto">
            <a:xfrm rot="5400000" flipV="1">
              <a:off x="1583" y="1080"/>
              <a:ext cx="1" cy="1584"/>
            </a:xfrm>
            <a:prstGeom prst="bentConnector3">
              <a:avLst>
                <a:gd name="adj1" fmla="val -13200000"/>
              </a:avLst>
            </a:prstGeom>
            <a:noFill/>
            <a:ln w="38100">
              <a:solidFill>
                <a:srgbClr val="0000CC"/>
              </a:solidFill>
              <a:prstDash val="sysDot"/>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2534" name="Line 38" descr="白色大理石">
              <a:extLst>
                <a:ext uri="{FF2B5EF4-FFF2-40B4-BE49-F238E27FC236}">
                  <a16:creationId xmlns:a16="http://schemas.microsoft.com/office/drawing/2014/main" id="{E5DF4626-3127-48D3-AD97-AAC7D8E08DDD}"/>
                </a:ext>
              </a:extLst>
            </p:cNvPr>
            <p:cNvSpPr>
              <a:spLocks noChangeShapeType="1"/>
            </p:cNvSpPr>
            <p:nvPr/>
          </p:nvSpPr>
          <p:spPr bwMode="auto">
            <a:xfrm flipV="1">
              <a:off x="2496" y="2640"/>
              <a:ext cx="144" cy="192"/>
            </a:xfrm>
            <a:prstGeom prst="line">
              <a:avLst/>
            </a:prstGeom>
            <a:noFill/>
            <a:ln w="19050">
              <a:solidFill>
                <a:schemeClr val="accent2"/>
              </a:solidFill>
              <a:prstDash val="sysDot"/>
              <a:round/>
              <a:headEnd type="oval" w="med" len="me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35" name="Line 39" descr="白色大理石">
              <a:extLst>
                <a:ext uri="{FF2B5EF4-FFF2-40B4-BE49-F238E27FC236}">
                  <a16:creationId xmlns:a16="http://schemas.microsoft.com/office/drawing/2014/main" id="{3FDB26E5-836B-436B-97A3-7AF2E7E51A91}"/>
                </a:ext>
              </a:extLst>
            </p:cNvPr>
            <p:cNvSpPr>
              <a:spLocks noChangeShapeType="1"/>
            </p:cNvSpPr>
            <p:nvPr/>
          </p:nvSpPr>
          <p:spPr bwMode="auto">
            <a:xfrm>
              <a:off x="2448" y="2304"/>
              <a:ext cx="0" cy="528"/>
            </a:xfrm>
            <a:prstGeom prst="line">
              <a:avLst/>
            </a:prstGeom>
            <a:noFill/>
            <a:ln w="19050">
              <a:solidFill>
                <a:srgbClr val="0000CC"/>
              </a:solidFill>
              <a:prstDash val="sysDot"/>
              <a:round/>
              <a:headEnd type="oval" w="med" len="me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36" name="Line 40" descr="白色大理石">
              <a:extLst>
                <a:ext uri="{FF2B5EF4-FFF2-40B4-BE49-F238E27FC236}">
                  <a16:creationId xmlns:a16="http://schemas.microsoft.com/office/drawing/2014/main" id="{61C04AFD-9ACD-4BD4-AA2F-4E6A1C8AE5FB}"/>
                </a:ext>
              </a:extLst>
            </p:cNvPr>
            <p:cNvSpPr>
              <a:spLocks noChangeShapeType="1"/>
            </p:cNvSpPr>
            <p:nvPr/>
          </p:nvSpPr>
          <p:spPr bwMode="auto">
            <a:xfrm flipV="1">
              <a:off x="1344" y="2304"/>
              <a:ext cx="0" cy="624"/>
            </a:xfrm>
            <a:prstGeom prst="line">
              <a:avLst/>
            </a:prstGeom>
            <a:noFill/>
            <a:ln w="19050">
              <a:solidFill>
                <a:srgbClr val="009900"/>
              </a:solidFill>
              <a:prstDash val="sysDot"/>
              <a:round/>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37" name="Line 41" descr="白色大理石">
              <a:extLst>
                <a:ext uri="{FF2B5EF4-FFF2-40B4-BE49-F238E27FC236}">
                  <a16:creationId xmlns:a16="http://schemas.microsoft.com/office/drawing/2014/main" id="{3A56E0E3-82E4-413D-BB60-EB5C0CB0C350}"/>
                </a:ext>
              </a:extLst>
            </p:cNvPr>
            <p:cNvSpPr>
              <a:spLocks noChangeShapeType="1"/>
            </p:cNvSpPr>
            <p:nvPr/>
          </p:nvSpPr>
          <p:spPr bwMode="auto">
            <a:xfrm flipH="1">
              <a:off x="912" y="2304"/>
              <a:ext cx="384" cy="624"/>
            </a:xfrm>
            <a:prstGeom prst="line">
              <a:avLst/>
            </a:prstGeom>
            <a:noFill/>
            <a:ln w="19050">
              <a:solidFill>
                <a:srgbClr val="0000CC"/>
              </a:solidFill>
              <a:prstDash val="sysDot"/>
              <a:round/>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A4F8EC5-324F-4CD1-A0AB-91CC11F570E2}"/>
              </a:ext>
            </a:extLst>
          </p:cNvPr>
          <p:cNvSpPr>
            <a:spLocks noGrp="1"/>
          </p:cNvSpPr>
          <p:nvPr>
            <p:ph type="sldNum" sz="quarter" idx="11"/>
          </p:nvPr>
        </p:nvSpPr>
        <p:spPr/>
        <p:txBody>
          <a:bodyPr/>
          <a:lstStyle/>
          <a:p>
            <a:r>
              <a:rPr lang="en-US" altLang="zh-CN"/>
              <a:t>146-</a:t>
            </a:r>
            <a:fld id="{F56A242F-B4B9-49C3-B2B0-E1100D72C902}" type="slidenum">
              <a:rPr lang="en-US" altLang="zh-CN"/>
              <a:pPr/>
              <a:t>59</a:t>
            </a:fld>
            <a:endParaRPr lang="en-US" altLang="zh-CN"/>
          </a:p>
        </p:txBody>
      </p:sp>
      <p:sp>
        <p:nvSpPr>
          <p:cNvPr id="363522" name="Rectangle 2">
            <a:extLst>
              <a:ext uri="{FF2B5EF4-FFF2-40B4-BE49-F238E27FC236}">
                <a16:creationId xmlns:a16="http://schemas.microsoft.com/office/drawing/2014/main" id="{C7B393EC-A6DF-45BE-AA75-DA3B5F6386E5}"/>
              </a:ext>
            </a:extLst>
          </p:cNvPr>
          <p:cNvSpPr>
            <a:spLocks noChangeArrowheads="1"/>
          </p:cNvSpPr>
          <p:nvPr/>
        </p:nvSpPr>
        <p:spPr bwMode="auto">
          <a:xfrm>
            <a:off x="468313" y="657225"/>
            <a:ext cx="8432800" cy="569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5000"/>
              </a:lnSpc>
              <a:spcBef>
                <a:spcPct val="5000"/>
              </a:spcBef>
            </a:pPr>
            <a:r>
              <a:rPr kumimoji="1" lang="en-US" altLang="zh-CN" sz="2800" b="1"/>
              <a:t>template&lt;class T, class E&gt; </a:t>
            </a:r>
          </a:p>
          <a:p>
            <a:pPr algn="l">
              <a:lnSpc>
                <a:spcPct val="105000"/>
              </a:lnSpc>
              <a:spcBef>
                <a:spcPct val="5000"/>
              </a:spcBef>
            </a:pPr>
            <a:r>
              <a:rPr kumimoji="1" lang="en-US" altLang="zh-CN" sz="2800" b="1"/>
              <a:t>void </a:t>
            </a:r>
            <a:r>
              <a:rPr kumimoji="1" lang="en-US" altLang="zh-CN" sz="2800"/>
              <a:t>DFS_Forest</a:t>
            </a:r>
            <a:r>
              <a:rPr kumimoji="1" lang="en-US" altLang="zh-CN" sz="2800" b="1"/>
              <a:t> </a:t>
            </a:r>
            <a:r>
              <a:rPr kumimoji="1" lang="en-US" altLang="zh-CN" sz="2800"/>
              <a:t>(</a:t>
            </a:r>
            <a:r>
              <a:rPr kumimoji="1" lang="en-US" altLang="zh-CN" sz="2800">
                <a:ea typeface="宋体" panose="02010600030101010101" pitchFamily="2" charset="-122"/>
              </a:rPr>
              <a:t>Graph</a:t>
            </a:r>
            <a:r>
              <a:rPr kumimoji="1" lang="en-US" altLang="zh-CN" sz="2800" b="1">
                <a:ea typeface="宋体" panose="02010600030101010101" pitchFamily="2" charset="-122"/>
              </a:rPr>
              <a:t>&lt;</a:t>
            </a:r>
            <a:r>
              <a:rPr kumimoji="1" lang="en-US" altLang="zh-CN" sz="2800">
                <a:ea typeface="宋体" panose="02010600030101010101" pitchFamily="2" charset="-122"/>
              </a:rPr>
              <a:t>T</a:t>
            </a:r>
            <a:r>
              <a:rPr kumimoji="1" lang="en-US" altLang="zh-CN" sz="2800" b="1">
                <a:ea typeface="宋体" panose="02010600030101010101" pitchFamily="2" charset="-122"/>
              </a:rPr>
              <a:t>, </a:t>
            </a:r>
            <a:r>
              <a:rPr kumimoji="1" lang="en-US" altLang="zh-CN" sz="2800">
                <a:ea typeface="宋体" panose="02010600030101010101" pitchFamily="2" charset="-122"/>
              </a:rPr>
              <a:t>E</a:t>
            </a:r>
            <a:r>
              <a:rPr kumimoji="1" lang="en-US" altLang="zh-CN" sz="2800" b="1">
                <a:ea typeface="宋体" panose="02010600030101010101" pitchFamily="2" charset="-122"/>
              </a:rPr>
              <a:t>&gt;&amp;</a:t>
            </a:r>
            <a:r>
              <a:rPr kumimoji="1" lang="en-US" altLang="zh-CN" sz="2800">
                <a:ea typeface="宋体" panose="02010600030101010101" pitchFamily="2" charset="-122"/>
              </a:rPr>
              <a:t> G, </a:t>
            </a:r>
          </a:p>
          <a:p>
            <a:pPr algn="l">
              <a:lnSpc>
                <a:spcPct val="105000"/>
              </a:lnSpc>
              <a:spcBef>
                <a:spcPct val="5000"/>
              </a:spcBef>
            </a:pPr>
            <a:r>
              <a:rPr kumimoji="1" lang="en-US" altLang="zh-CN" sz="2800"/>
              <a:t>Tree</a:t>
            </a:r>
            <a:r>
              <a:rPr kumimoji="1" lang="en-US" altLang="zh-CN" sz="2800" b="1"/>
              <a:t> &lt;</a:t>
            </a:r>
            <a:r>
              <a:rPr kumimoji="1" lang="en-US" altLang="zh-CN" sz="2800"/>
              <a:t>T</a:t>
            </a:r>
            <a:r>
              <a:rPr kumimoji="1" lang="en-US" altLang="zh-CN" sz="2800" b="1"/>
              <a:t>, </a:t>
            </a:r>
            <a:r>
              <a:rPr kumimoji="1" lang="en-US" altLang="zh-CN" sz="2800"/>
              <a:t>E</a:t>
            </a:r>
            <a:r>
              <a:rPr kumimoji="1" lang="en-US" altLang="zh-CN" sz="2800" b="1"/>
              <a:t>&gt;&amp; </a:t>
            </a:r>
            <a:r>
              <a:rPr kumimoji="1" lang="en-US" altLang="zh-CN" sz="2800"/>
              <a:t>F)</a:t>
            </a:r>
            <a:r>
              <a:rPr kumimoji="1" lang="en-US" altLang="zh-CN" sz="2800" b="1"/>
              <a:t> {</a:t>
            </a:r>
          </a:p>
          <a:p>
            <a:pPr algn="l">
              <a:lnSpc>
                <a:spcPct val="105000"/>
              </a:lnSpc>
              <a:spcBef>
                <a:spcPct val="5000"/>
              </a:spcBef>
            </a:pPr>
            <a:r>
              <a:rPr kumimoji="1" lang="en-US" altLang="zh-CN" sz="2800"/>
              <a:t>    TreeNode </a:t>
            </a:r>
            <a:r>
              <a:rPr kumimoji="1" lang="en-US" altLang="zh-CN" sz="2800" b="1"/>
              <a:t>&lt;</a:t>
            </a:r>
            <a:r>
              <a:rPr kumimoji="1" lang="en-US" altLang="zh-CN" sz="2800"/>
              <a:t>T</a:t>
            </a:r>
            <a:r>
              <a:rPr kumimoji="1" lang="en-US" altLang="zh-CN" sz="2800" b="1"/>
              <a:t>, </a:t>
            </a:r>
            <a:r>
              <a:rPr kumimoji="1" lang="en-US" altLang="zh-CN" sz="2800"/>
              <a:t>E</a:t>
            </a:r>
            <a:r>
              <a:rPr kumimoji="1" lang="en-US" altLang="zh-CN" sz="2800" b="1"/>
              <a:t>&gt; </a:t>
            </a:r>
            <a:r>
              <a:rPr kumimoji="1" lang="en-US" altLang="zh-CN" sz="2800"/>
              <a:t>* rt</a:t>
            </a:r>
            <a:r>
              <a:rPr kumimoji="1" lang="en-US" altLang="zh-CN" sz="2800" b="1"/>
              <a:t>, </a:t>
            </a:r>
            <a:r>
              <a:rPr kumimoji="1" lang="en-US" altLang="zh-CN" sz="2800"/>
              <a:t>* subT</a:t>
            </a:r>
            <a:r>
              <a:rPr kumimoji="1" lang="en-US" altLang="zh-CN" sz="2800" b="1"/>
              <a:t>;</a:t>
            </a:r>
          </a:p>
          <a:p>
            <a:pPr algn="l">
              <a:lnSpc>
                <a:spcPct val="105000"/>
              </a:lnSpc>
              <a:spcBef>
                <a:spcPct val="5000"/>
              </a:spcBef>
            </a:pPr>
            <a:r>
              <a:rPr kumimoji="1" lang="en-US" altLang="zh-CN" sz="2800" b="1"/>
              <a:t>    int </a:t>
            </a:r>
            <a:r>
              <a:rPr kumimoji="1" lang="en-US" altLang="zh-CN" sz="2800"/>
              <a:t>n = G.NumberOfVertices()</a:t>
            </a:r>
            <a:r>
              <a:rPr kumimoji="1" lang="en-US" altLang="zh-CN" sz="2800" b="1"/>
              <a:t>;</a:t>
            </a:r>
          </a:p>
          <a:p>
            <a:pPr algn="l">
              <a:lnSpc>
                <a:spcPct val="105000"/>
              </a:lnSpc>
              <a:spcBef>
                <a:spcPct val="5000"/>
              </a:spcBef>
            </a:pPr>
            <a:r>
              <a:rPr kumimoji="1" lang="en-US" altLang="zh-CN" sz="2800" b="1"/>
              <a:t>    static int</a:t>
            </a:r>
            <a:r>
              <a:rPr kumimoji="1" lang="en-US" altLang="zh-CN" sz="2800"/>
              <a:t> *visited =</a:t>
            </a:r>
            <a:r>
              <a:rPr kumimoji="1" lang="en-US" altLang="zh-CN" sz="2800" b="1"/>
              <a:t> new int</a:t>
            </a:r>
            <a:r>
              <a:rPr kumimoji="1" lang="en-US" altLang="zh-CN" sz="2800"/>
              <a:t>[n]</a:t>
            </a:r>
            <a:r>
              <a:rPr kumimoji="1" lang="en-US" altLang="zh-CN" sz="2800" b="1"/>
              <a:t>;    </a:t>
            </a:r>
            <a:r>
              <a:rPr kumimoji="1" lang="en-US" altLang="zh-CN" sz="2800" b="1">
                <a:solidFill>
                  <a:schemeClr val="tx2"/>
                </a:solidFill>
              </a:rPr>
              <a:t>//</a:t>
            </a:r>
            <a:r>
              <a:rPr kumimoji="1" lang="zh-CN" altLang="en-US" sz="2800">
                <a:solidFill>
                  <a:schemeClr val="tx2"/>
                </a:solidFill>
                <a:ea typeface="隶书" panose="02010509060101010101" pitchFamily="49" charset="-122"/>
              </a:rPr>
              <a:t>访问数组</a:t>
            </a:r>
            <a:endParaRPr kumimoji="1" lang="zh-CN" altLang="en-US" sz="2800" b="1">
              <a:solidFill>
                <a:schemeClr val="tx2"/>
              </a:solidFill>
            </a:endParaRPr>
          </a:p>
          <a:p>
            <a:pPr algn="l">
              <a:lnSpc>
                <a:spcPct val="105000"/>
              </a:lnSpc>
              <a:spcBef>
                <a:spcPct val="5000"/>
              </a:spcBef>
            </a:pPr>
            <a:r>
              <a:rPr kumimoji="1" lang="zh-CN" altLang="en-US" sz="2800" b="1"/>
              <a:t>    </a:t>
            </a:r>
            <a:r>
              <a:rPr kumimoji="1" lang="en-US" altLang="zh-CN" sz="2800" b="1"/>
              <a:t>for </a:t>
            </a:r>
            <a:r>
              <a:rPr kumimoji="1" lang="en-US" altLang="zh-CN" sz="2800"/>
              <a:t>(</a:t>
            </a:r>
            <a:r>
              <a:rPr kumimoji="1" lang="en-US" altLang="zh-CN" sz="2800" b="1"/>
              <a:t>int </a:t>
            </a:r>
            <a:r>
              <a:rPr kumimoji="1" lang="en-US" altLang="zh-CN" sz="2800"/>
              <a:t>i = 0</a:t>
            </a:r>
            <a:r>
              <a:rPr kumimoji="1" lang="en-US" altLang="zh-CN" sz="2800" b="1"/>
              <a:t>; </a:t>
            </a:r>
            <a:r>
              <a:rPr kumimoji="1" lang="en-US" altLang="zh-CN" sz="2800"/>
              <a:t>i </a:t>
            </a:r>
            <a:r>
              <a:rPr kumimoji="1" lang="en-US" altLang="zh-CN" sz="2800" b="1"/>
              <a:t>&lt;</a:t>
            </a:r>
            <a:r>
              <a:rPr kumimoji="1" lang="en-US" altLang="zh-CN" sz="2800"/>
              <a:t> n</a:t>
            </a:r>
            <a:r>
              <a:rPr kumimoji="1" lang="en-US" altLang="zh-CN" sz="2800" b="1"/>
              <a:t>; </a:t>
            </a:r>
            <a:r>
              <a:rPr kumimoji="1" lang="en-US" altLang="zh-CN" sz="2800"/>
              <a:t>i++) visited [i] = 0</a:t>
            </a:r>
            <a:r>
              <a:rPr kumimoji="1" lang="en-US" altLang="zh-CN" sz="2800" b="1"/>
              <a:t>;</a:t>
            </a:r>
          </a:p>
          <a:p>
            <a:pPr algn="l">
              <a:lnSpc>
                <a:spcPct val="105000"/>
              </a:lnSpc>
              <a:spcBef>
                <a:spcPct val="5000"/>
              </a:spcBef>
            </a:pPr>
            <a:r>
              <a:rPr kumimoji="1" lang="en-US" altLang="zh-CN" sz="2800" b="1"/>
              <a:t>    for </a:t>
            </a:r>
            <a:r>
              <a:rPr kumimoji="1" lang="en-US" altLang="zh-CN" sz="2800"/>
              <a:t>(i = 0</a:t>
            </a:r>
            <a:r>
              <a:rPr kumimoji="1" lang="en-US" altLang="zh-CN" sz="2800" b="1"/>
              <a:t>; </a:t>
            </a:r>
            <a:r>
              <a:rPr kumimoji="1" lang="en-US" altLang="zh-CN" sz="2800"/>
              <a:t>i </a:t>
            </a:r>
            <a:r>
              <a:rPr kumimoji="1" lang="en-US" altLang="zh-CN" sz="2800" b="1"/>
              <a:t>&lt;</a:t>
            </a:r>
            <a:r>
              <a:rPr kumimoji="1" lang="en-US" altLang="zh-CN" sz="2800"/>
              <a:t> n</a:t>
            </a:r>
            <a:r>
              <a:rPr kumimoji="1" lang="en-US" altLang="zh-CN" sz="2800" b="1"/>
              <a:t>; </a:t>
            </a:r>
            <a:r>
              <a:rPr kumimoji="1" lang="en-US" altLang="zh-CN" sz="2800"/>
              <a:t>i++)          </a:t>
            </a:r>
            <a:r>
              <a:rPr kumimoji="1" lang="en-US" altLang="zh-CN" sz="2800" b="1">
                <a:solidFill>
                  <a:schemeClr val="tx2"/>
                </a:solidFill>
              </a:rPr>
              <a:t>//</a:t>
            </a:r>
            <a:r>
              <a:rPr kumimoji="1" lang="zh-CN" altLang="en-US" sz="2800">
                <a:solidFill>
                  <a:schemeClr val="tx2"/>
                </a:solidFill>
                <a:ea typeface="隶书" panose="02010509060101010101" pitchFamily="49" charset="-122"/>
              </a:rPr>
              <a:t>遍历所有顶点</a:t>
            </a:r>
            <a:endParaRPr kumimoji="1" lang="zh-CN" altLang="en-US" sz="2800" b="1">
              <a:solidFill>
                <a:schemeClr val="tx2"/>
              </a:solidFill>
            </a:endParaRPr>
          </a:p>
          <a:p>
            <a:pPr algn="l">
              <a:lnSpc>
                <a:spcPct val="105000"/>
              </a:lnSpc>
              <a:spcBef>
                <a:spcPct val="5000"/>
              </a:spcBef>
            </a:pPr>
            <a:r>
              <a:rPr kumimoji="1" lang="zh-CN" altLang="en-US" sz="2800" b="1"/>
              <a:t>        </a:t>
            </a:r>
            <a:r>
              <a:rPr kumimoji="1" lang="en-US" altLang="zh-CN" sz="2800" b="1"/>
              <a:t>if </a:t>
            </a:r>
            <a:r>
              <a:rPr kumimoji="1" lang="en-US" altLang="zh-CN" sz="2800"/>
              <a:t>(</a:t>
            </a:r>
            <a:r>
              <a:rPr kumimoji="1" lang="en-US" altLang="zh-CN" sz="2800" b="1"/>
              <a:t>!</a:t>
            </a:r>
            <a:r>
              <a:rPr kumimoji="1" lang="en-US" altLang="zh-CN" sz="2800"/>
              <a:t>visited[i])</a:t>
            </a:r>
            <a:r>
              <a:rPr kumimoji="1" lang="en-US" altLang="zh-CN" sz="2800" b="1"/>
              <a:t> {               </a:t>
            </a:r>
            <a:r>
              <a:rPr kumimoji="1" lang="en-US" altLang="zh-CN" sz="2800" b="1">
                <a:solidFill>
                  <a:schemeClr val="tx2"/>
                </a:solidFill>
              </a:rPr>
              <a:t>//</a:t>
            </a:r>
            <a:r>
              <a:rPr kumimoji="1" lang="zh-CN" altLang="en-US" sz="2800">
                <a:solidFill>
                  <a:schemeClr val="tx2"/>
                </a:solidFill>
                <a:ea typeface="隶书" panose="02010509060101010101" pitchFamily="49" charset="-122"/>
              </a:rPr>
              <a:t>顶点</a:t>
            </a:r>
            <a:r>
              <a:rPr kumimoji="1" lang="zh-CN" altLang="en-US" sz="2800" b="1">
                <a:solidFill>
                  <a:schemeClr val="tx2"/>
                </a:solidFill>
              </a:rPr>
              <a:t> </a:t>
            </a:r>
            <a:r>
              <a:rPr kumimoji="1" lang="en-US" altLang="zh-CN" sz="2800" b="1">
                <a:solidFill>
                  <a:schemeClr val="tx2"/>
                </a:solidFill>
              </a:rPr>
              <a:t>i </a:t>
            </a:r>
            <a:r>
              <a:rPr kumimoji="1" lang="zh-CN" altLang="en-US" sz="2800">
                <a:solidFill>
                  <a:schemeClr val="tx2"/>
                </a:solidFill>
                <a:ea typeface="隶书" panose="02010509060101010101" pitchFamily="49" charset="-122"/>
              </a:rPr>
              <a:t>未访问过</a:t>
            </a:r>
            <a:endParaRPr kumimoji="1" lang="zh-CN" altLang="en-US" sz="2800" b="1">
              <a:solidFill>
                <a:schemeClr val="tx2"/>
              </a:solidFill>
            </a:endParaRPr>
          </a:p>
          <a:p>
            <a:pPr algn="l">
              <a:lnSpc>
                <a:spcPct val="105000"/>
              </a:lnSpc>
              <a:spcBef>
                <a:spcPct val="5000"/>
              </a:spcBef>
            </a:pPr>
            <a:r>
              <a:rPr kumimoji="1" lang="zh-CN" altLang="en-US" sz="2800" b="1"/>
              <a:t>            </a:t>
            </a:r>
            <a:r>
              <a:rPr kumimoji="1" lang="en-US" altLang="zh-CN" sz="2800" b="1"/>
              <a:t>if </a:t>
            </a:r>
            <a:r>
              <a:rPr kumimoji="1" lang="en-US" altLang="zh-CN" sz="2800"/>
              <a:t>(F.IsEmpty())</a:t>
            </a:r>
            <a:r>
              <a:rPr kumimoji="1" lang="en-US" altLang="zh-CN" sz="2800" b="1"/>
              <a:t>          </a:t>
            </a:r>
            <a:r>
              <a:rPr kumimoji="1" lang="en-US" altLang="zh-CN" sz="2800" b="1">
                <a:solidFill>
                  <a:schemeClr val="tx2"/>
                </a:solidFill>
              </a:rPr>
              <a:t>//F</a:t>
            </a:r>
            <a:r>
              <a:rPr kumimoji="1" lang="zh-CN" altLang="en-US" sz="2800">
                <a:solidFill>
                  <a:schemeClr val="tx2"/>
                </a:solidFill>
                <a:ea typeface="隶书" panose="02010509060101010101" pitchFamily="49" charset="-122"/>
              </a:rPr>
              <a:t>原为空生成森林</a:t>
            </a:r>
            <a:r>
              <a:rPr kumimoji="1" lang="en-US" altLang="zh-CN" sz="2800">
                <a:solidFill>
                  <a:schemeClr val="tx2"/>
                </a:solidFill>
                <a:ea typeface="隶书" panose="02010509060101010101" pitchFamily="49" charset="-122"/>
              </a:rPr>
              <a:t>,</a:t>
            </a:r>
            <a:r>
              <a:rPr kumimoji="1" lang="zh-CN" altLang="en-US" sz="2800">
                <a:solidFill>
                  <a:schemeClr val="tx2"/>
                </a:solidFill>
                <a:ea typeface="隶书" panose="02010509060101010101" pitchFamily="49" charset="-122"/>
              </a:rPr>
              <a:t>建根</a:t>
            </a:r>
            <a:endParaRPr kumimoji="1" lang="zh-CN" altLang="en-US" sz="2800" b="1">
              <a:solidFill>
                <a:schemeClr val="tx2"/>
              </a:solidFill>
            </a:endParaRPr>
          </a:p>
          <a:p>
            <a:pPr lvl="1" algn="l">
              <a:lnSpc>
                <a:spcPct val="105000"/>
              </a:lnSpc>
              <a:spcBef>
                <a:spcPct val="5000"/>
              </a:spcBef>
            </a:pPr>
            <a:r>
              <a:rPr kumimoji="1" lang="zh-CN" altLang="en-US" sz="2800" b="1"/>
              <a:t>           </a:t>
            </a:r>
            <a:r>
              <a:rPr kumimoji="1" lang="en-US" altLang="zh-CN" sz="2800"/>
              <a:t>subT = rt = F.BuildRoot(G.GetValue(i))</a:t>
            </a:r>
            <a:r>
              <a:rPr kumimoji="1" lang="en-US" altLang="zh-CN" sz="2800" b="1"/>
              <a:t>;</a:t>
            </a:r>
          </a:p>
          <a:p>
            <a:pPr lvl="1" algn="l">
              <a:lnSpc>
                <a:spcPct val="105000"/>
              </a:lnSpc>
              <a:spcBef>
                <a:spcPct val="5000"/>
              </a:spcBef>
            </a:pPr>
            <a:r>
              <a:rPr kumimoji="1" lang="en-US" altLang="zh-CN" sz="2800" b="1"/>
              <a:t>                 </a:t>
            </a:r>
            <a:r>
              <a:rPr kumimoji="1" lang="en-US" altLang="zh-CN" sz="2800" b="1">
                <a:solidFill>
                  <a:schemeClr val="tx2"/>
                </a:solidFill>
              </a:rPr>
              <a:t>//</a:t>
            </a:r>
            <a:r>
              <a:rPr kumimoji="1" lang="zh-CN" altLang="zh-CN" sz="2800">
                <a:solidFill>
                  <a:schemeClr val="tx2"/>
                </a:solidFill>
                <a:ea typeface="隶书" panose="02010509060101010101" pitchFamily="49" charset="-122"/>
              </a:rPr>
              <a:t>顶点</a:t>
            </a:r>
            <a:r>
              <a:rPr kumimoji="1" lang="zh-CN" altLang="zh-CN" sz="2800" b="1">
                <a:solidFill>
                  <a:schemeClr val="tx2"/>
                </a:solidFill>
              </a:rPr>
              <a:t> </a:t>
            </a:r>
            <a:r>
              <a:rPr kumimoji="1" lang="en-US" altLang="zh-CN" sz="2800" b="1">
                <a:solidFill>
                  <a:schemeClr val="tx2"/>
                </a:solidFill>
              </a:rPr>
              <a:t>i</a:t>
            </a:r>
            <a:r>
              <a:rPr kumimoji="1" lang="en-US" altLang="zh-CN" sz="2800">
                <a:solidFill>
                  <a:schemeClr val="tx2"/>
                </a:solidFill>
              </a:rPr>
              <a:t> </a:t>
            </a:r>
            <a:r>
              <a:rPr kumimoji="1" lang="zh-CN" altLang="zh-CN" sz="2800">
                <a:solidFill>
                  <a:schemeClr val="tx2"/>
                </a:solidFill>
                <a:ea typeface="隶书" panose="02010509060101010101" pitchFamily="49" charset="-122"/>
              </a:rPr>
              <a:t>的值成为根</a:t>
            </a:r>
            <a:r>
              <a:rPr kumimoji="1" lang="zh-CN" altLang="zh-CN" sz="2800">
                <a:solidFill>
                  <a:schemeClr val="tx2"/>
                </a:solidFill>
              </a:rPr>
              <a:t> </a:t>
            </a:r>
            <a:r>
              <a:rPr kumimoji="1" lang="en-US" altLang="zh-CN" sz="2800" b="1">
                <a:solidFill>
                  <a:schemeClr val="tx2"/>
                </a:solidFill>
              </a:rPr>
              <a:t>rt</a:t>
            </a:r>
            <a:r>
              <a:rPr kumimoji="1" lang="en-US" altLang="zh-CN" sz="2800">
                <a:solidFill>
                  <a:schemeClr val="tx2"/>
                </a:solidFill>
              </a:rPr>
              <a:t> </a:t>
            </a:r>
            <a:r>
              <a:rPr kumimoji="1" lang="zh-CN" altLang="zh-CN" sz="2800">
                <a:solidFill>
                  <a:schemeClr val="tx2"/>
                </a:solidFill>
                <a:ea typeface="隶书" panose="02010509060101010101" pitchFamily="49" charset="-122"/>
              </a:rPr>
              <a:t>的值</a:t>
            </a:r>
            <a:r>
              <a:rPr kumimoji="1" lang="zh-CN" altLang="en-US" sz="2800" b="1"/>
              <a:t>    </a:t>
            </a: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4ADFD70-3777-4BDE-843B-F2135C1A4574}"/>
              </a:ext>
            </a:extLst>
          </p:cNvPr>
          <p:cNvSpPr>
            <a:spLocks noGrp="1"/>
          </p:cNvSpPr>
          <p:nvPr>
            <p:ph type="sldNum" sz="quarter" idx="11"/>
          </p:nvPr>
        </p:nvSpPr>
        <p:spPr/>
        <p:txBody>
          <a:bodyPr/>
          <a:lstStyle/>
          <a:p>
            <a:r>
              <a:rPr lang="en-US" altLang="zh-CN"/>
              <a:t>146-</a:t>
            </a:r>
            <a:fld id="{46706673-D5D4-42F1-AE8E-5EF6136E1981}" type="slidenum">
              <a:rPr lang="en-US" altLang="zh-CN"/>
              <a:pPr/>
              <a:t>6</a:t>
            </a:fld>
            <a:endParaRPr lang="en-US" altLang="zh-CN"/>
          </a:p>
        </p:txBody>
      </p:sp>
      <p:sp>
        <p:nvSpPr>
          <p:cNvPr id="311298" name="Rectangle 2">
            <a:extLst>
              <a:ext uri="{FF2B5EF4-FFF2-40B4-BE49-F238E27FC236}">
                <a16:creationId xmlns:a16="http://schemas.microsoft.com/office/drawing/2014/main" id="{AFD2A1F5-944C-4CD6-89E0-98D9ADC695B6}"/>
              </a:ext>
            </a:extLst>
          </p:cNvPr>
          <p:cNvSpPr>
            <a:spLocks noGrp="1" noChangeArrowheads="1"/>
          </p:cNvSpPr>
          <p:nvPr>
            <p:ph type="body" idx="1"/>
          </p:nvPr>
        </p:nvSpPr>
        <p:spPr>
          <a:xfrm>
            <a:off x="487363" y="725488"/>
            <a:ext cx="8153400" cy="5943600"/>
          </a:xfrm>
        </p:spPr>
        <p:txBody>
          <a:bodyPr/>
          <a:lstStyle/>
          <a:p>
            <a:pPr>
              <a:lnSpc>
                <a:spcPct val="105000"/>
              </a:lnSpc>
              <a:buClr>
                <a:srgbClr val="800080"/>
              </a:buClr>
              <a:buSzPct val="50000"/>
            </a:pPr>
            <a:r>
              <a:rPr lang="zh-CN" altLang="en-US" sz="3000" b="1">
                <a:solidFill>
                  <a:schemeClr val="tx2"/>
                </a:solidFill>
                <a:latin typeface="Times New Roman" panose="02020603050405020304" pitchFamily="18" charset="0"/>
                <a:ea typeface="仿宋_GB2312" pitchFamily="49" charset="-122"/>
              </a:rPr>
              <a:t>顶点的度</a:t>
            </a:r>
            <a:r>
              <a:rPr lang="zh-CN" altLang="en-US" sz="3000" b="1">
                <a:latin typeface="Times New Roman" panose="02020603050405020304" pitchFamily="18" charset="0"/>
                <a:ea typeface="仿宋_GB2312" pitchFamily="49" charset="-122"/>
              </a:rPr>
              <a:t>  一个顶点</a:t>
            </a:r>
            <a:r>
              <a:rPr lang="en-US" altLang="zh-CN" sz="3000" b="1" i="1">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的度是与它相关联的边的条数。记作</a:t>
            </a:r>
            <a:r>
              <a:rPr lang="en-US" altLang="zh-CN" sz="3000" b="1">
                <a:solidFill>
                  <a:schemeClr val="tx2"/>
                </a:solidFill>
                <a:latin typeface="Times New Roman" panose="02020603050405020304" pitchFamily="18" charset="0"/>
                <a:ea typeface="仿宋_GB2312" pitchFamily="49" charset="-122"/>
              </a:rPr>
              <a:t>TD(</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。在有向图中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顶点的度等于该顶点的入度与出度之和。</a:t>
            </a:r>
          </a:p>
          <a:p>
            <a:pPr>
              <a:lnSpc>
                <a:spcPct val="105000"/>
              </a:lnSpc>
              <a:buClr>
                <a:srgbClr val="800080"/>
              </a:buClr>
              <a:buSzPct val="50000"/>
            </a:pPr>
            <a:r>
              <a:rPr lang="zh-CN" altLang="en-US" sz="3000" b="1">
                <a:solidFill>
                  <a:schemeClr val="tx2"/>
                </a:solidFill>
                <a:latin typeface="Times New Roman" panose="02020603050405020304" pitchFamily="18" charset="0"/>
                <a:ea typeface="仿宋_GB2312" pitchFamily="49" charset="-122"/>
              </a:rPr>
              <a:t>顶点 </a:t>
            </a:r>
            <a:r>
              <a:rPr lang="en-US" altLang="zh-CN" sz="3000" b="1" i="1">
                <a:solidFill>
                  <a:schemeClr val="tx2"/>
                </a:solidFill>
                <a:latin typeface="Times New Roman" panose="02020603050405020304" pitchFamily="18" charset="0"/>
                <a:ea typeface="仿宋_GB2312" pitchFamily="49" charset="-122"/>
              </a:rPr>
              <a:t>v </a:t>
            </a:r>
            <a:r>
              <a:rPr lang="zh-CN" altLang="en-US" sz="3000" b="1">
                <a:solidFill>
                  <a:schemeClr val="tx2"/>
                </a:solidFill>
                <a:latin typeface="Times New Roman" panose="02020603050405020304" pitchFamily="18" charset="0"/>
                <a:ea typeface="仿宋_GB2312" pitchFamily="49" charset="-122"/>
              </a:rPr>
              <a:t>的入度</a:t>
            </a:r>
            <a:r>
              <a:rPr lang="zh-CN" altLang="en-US" sz="3000" b="1">
                <a:latin typeface="Times New Roman" panose="02020603050405020304" pitchFamily="18" charset="0"/>
                <a:ea typeface="仿宋_GB2312" pitchFamily="49" charset="-122"/>
              </a:rPr>
              <a:t>是以 </a:t>
            </a:r>
            <a:r>
              <a:rPr lang="en-US" altLang="zh-CN" sz="3000" b="1" i="1">
                <a:latin typeface="Times New Roman" panose="02020603050405020304" pitchFamily="18" charset="0"/>
                <a:ea typeface="仿宋_GB2312" pitchFamily="49" charset="-122"/>
              </a:rPr>
              <a:t>v </a:t>
            </a:r>
            <a:r>
              <a:rPr lang="zh-CN" altLang="en-US" sz="3000" b="1">
                <a:latin typeface="Times New Roman" panose="02020603050405020304" pitchFamily="18" charset="0"/>
                <a:ea typeface="仿宋_GB2312" pitchFamily="49" charset="-122"/>
              </a:rPr>
              <a:t>为终点的有向边的条数</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记作</a:t>
            </a:r>
            <a:r>
              <a:rPr lang="zh-CN" altLang="en-US" sz="3000" b="1">
                <a:solidFill>
                  <a:srgbClr val="00808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ID(</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顶点 </a:t>
            </a:r>
            <a:r>
              <a:rPr lang="en-US" altLang="zh-CN" sz="3000" b="1" i="1">
                <a:solidFill>
                  <a:schemeClr val="tx2"/>
                </a:solidFill>
                <a:latin typeface="Times New Roman" panose="02020603050405020304" pitchFamily="18" charset="0"/>
                <a:ea typeface="仿宋_GB2312" pitchFamily="49" charset="-122"/>
              </a:rPr>
              <a:t>v </a:t>
            </a:r>
            <a:r>
              <a:rPr lang="zh-CN" altLang="en-US" sz="3000" b="1">
                <a:solidFill>
                  <a:schemeClr val="tx2"/>
                </a:solidFill>
                <a:latin typeface="Times New Roman" panose="02020603050405020304" pitchFamily="18" charset="0"/>
                <a:ea typeface="仿宋_GB2312" pitchFamily="49" charset="-122"/>
              </a:rPr>
              <a:t>的出度</a:t>
            </a:r>
            <a:r>
              <a:rPr lang="zh-CN" altLang="en-US" sz="3000" b="1">
                <a:latin typeface="Times New Roman" panose="02020603050405020304" pitchFamily="18" charset="0"/>
                <a:ea typeface="仿宋_GB2312" pitchFamily="49" charset="-122"/>
              </a:rPr>
              <a:t>是以 </a:t>
            </a:r>
            <a:r>
              <a:rPr lang="en-US" altLang="zh-CN" sz="3000" b="1" i="1">
                <a:latin typeface="Times New Roman" panose="02020603050405020304" pitchFamily="18" charset="0"/>
                <a:ea typeface="仿宋_GB2312" pitchFamily="49" charset="-122"/>
              </a:rPr>
              <a:t>v </a:t>
            </a:r>
            <a:r>
              <a:rPr lang="zh-CN" altLang="en-US" sz="3000" b="1">
                <a:latin typeface="Times New Roman" panose="02020603050405020304" pitchFamily="18" charset="0"/>
                <a:ea typeface="仿宋_GB2312" pitchFamily="49" charset="-122"/>
              </a:rPr>
              <a:t>为始点的有向边的条数</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记作</a:t>
            </a:r>
            <a:r>
              <a:rPr lang="zh-CN" altLang="en-US" sz="3000" b="1">
                <a:solidFill>
                  <a:srgbClr val="00808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OD(</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a:lnSpc>
                <a:spcPct val="105000"/>
              </a:lnSpc>
              <a:buClr>
                <a:srgbClr val="800080"/>
              </a:buClr>
              <a:buSzPct val="50000"/>
            </a:pPr>
            <a:r>
              <a:rPr lang="zh-CN" altLang="en-US" sz="3000" b="1">
                <a:solidFill>
                  <a:schemeClr val="tx2"/>
                </a:solidFill>
                <a:latin typeface="Times New Roman" panose="02020603050405020304" pitchFamily="18" charset="0"/>
                <a:ea typeface="仿宋_GB2312" pitchFamily="49" charset="-122"/>
              </a:rPr>
              <a:t>路径</a:t>
            </a:r>
            <a:r>
              <a:rPr lang="zh-CN" altLang="en-US" sz="3000" b="1">
                <a:latin typeface="Times New Roman" panose="02020603050405020304" pitchFamily="18" charset="0"/>
                <a:ea typeface="仿宋_GB2312" pitchFamily="49" charset="-122"/>
              </a:rPr>
              <a:t>    在图 </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V</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若从顶点</a:t>
            </a:r>
            <a:r>
              <a:rPr lang="zh-CN" altLang="en-US" sz="3000" b="1">
                <a:solidFill>
                  <a:srgbClr val="FF330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i="1" baseline="-25000">
                <a:solidFill>
                  <a:srgbClr val="FF330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出发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沿一些边经过一些顶点</a:t>
            </a:r>
            <a:r>
              <a:rPr lang="zh-CN" altLang="en-US" sz="3000" b="1">
                <a:solidFill>
                  <a:srgbClr val="FF330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a:t>
            </a:r>
            <a:r>
              <a:rPr lang="en-US" altLang="zh-CN" sz="3000" b="1">
                <a:solidFill>
                  <a:srgbClr val="00808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a:t>
            </a:r>
            <a:r>
              <a:rPr lang="en-US" altLang="zh-CN" sz="3000" b="1">
                <a:solidFill>
                  <a:srgbClr val="00808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pm</a:t>
            </a:r>
            <a:r>
              <a:rPr lang="zh-CN" altLang="en-US" sz="3000" b="1">
                <a:latin typeface="Times New Roman" panose="02020603050405020304" pitchFamily="18" charset="0"/>
                <a:ea typeface="仿宋_GB2312" pitchFamily="49" charset="-122"/>
              </a:rPr>
              <a:t>，到达顶点</a:t>
            </a:r>
            <a:r>
              <a:rPr lang="en-US" altLang="zh-CN" sz="3000" b="1" i="1">
                <a:solidFill>
                  <a:srgbClr val="FF3300"/>
                </a:solidFill>
                <a:latin typeface="Times New Roman" panose="02020603050405020304" pitchFamily="18" charset="0"/>
                <a:ea typeface="仿宋_GB2312" pitchFamily="49" charset="-122"/>
              </a:rPr>
              <a:t>v</a:t>
            </a:r>
            <a:r>
              <a:rPr lang="en-US" altLang="zh-CN" sz="3000" b="1" i="1" baseline="-25000">
                <a:solidFill>
                  <a:srgbClr val="FF3300"/>
                </a:solidFill>
                <a:latin typeface="Times New Roman" panose="02020603050405020304" pitchFamily="18" charset="0"/>
                <a:ea typeface="仿宋_GB2312" pitchFamily="49" charset="-122"/>
              </a:rPr>
              <a:t>j</a:t>
            </a:r>
            <a:r>
              <a:rPr lang="zh-CN" altLang="en-US" sz="3000" b="1">
                <a:latin typeface="Times New Roman" panose="02020603050405020304" pitchFamily="18" charset="0"/>
                <a:ea typeface="仿宋_GB2312" pitchFamily="49" charset="-122"/>
              </a:rPr>
              <a:t>。则称顶点序列</a:t>
            </a:r>
            <a:r>
              <a:rPr lang="zh-CN" altLang="en-US" sz="3000" b="1">
                <a:solidFill>
                  <a:srgbClr val="00808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2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pm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a:t>
            </a:r>
            <a:r>
              <a:rPr lang="en-US" altLang="zh-CN" sz="3000" b="1">
                <a:solidFill>
                  <a:srgbClr val="00808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为从顶点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到顶点</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的路径。它经过的边</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pm</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 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应是属于</a:t>
            </a:r>
            <a:r>
              <a:rPr lang="en-US" altLang="zh-CN" sz="3000" b="1" i="1">
                <a:latin typeface="Times New Roman" panose="02020603050405020304" pitchFamily="18" charset="0"/>
                <a:ea typeface="仿宋_GB2312" pitchFamily="49" charset="-122"/>
              </a:rPr>
              <a:t>E</a:t>
            </a:r>
            <a:r>
              <a:rPr lang="zh-CN" altLang="en-US" sz="3000" b="1">
                <a:latin typeface="Times New Roman" panose="02020603050405020304" pitchFamily="18" charset="0"/>
                <a:ea typeface="仿宋_GB2312" pitchFamily="49" charset="-122"/>
              </a:rPr>
              <a:t>的边。</a:t>
            </a:r>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1D892D0E-4D9F-45E8-8692-681EFFFC5245}"/>
              </a:ext>
            </a:extLst>
          </p:cNvPr>
          <p:cNvSpPr>
            <a:spLocks noGrp="1"/>
          </p:cNvSpPr>
          <p:nvPr>
            <p:ph type="sldNum" sz="quarter" idx="11"/>
          </p:nvPr>
        </p:nvSpPr>
        <p:spPr/>
        <p:txBody>
          <a:bodyPr/>
          <a:lstStyle/>
          <a:p>
            <a:r>
              <a:rPr lang="en-US" altLang="zh-CN"/>
              <a:t>146-</a:t>
            </a:r>
            <a:fld id="{7A2D2135-7057-4FD7-9043-64A3FA4CF9F6}" type="slidenum">
              <a:rPr lang="en-US" altLang="zh-CN"/>
              <a:pPr/>
              <a:t>60</a:t>
            </a:fld>
            <a:endParaRPr lang="en-US" altLang="zh-CN"/>
          </a:p>
        </p:txBody>
      </p:sp>
      <p:sp>
        <p:nvSpPr>
          <p:cNvPr id="364546" name="Rectangle 2">
            <a:extLst>
              <a:ext uri="{FF2B5EF4-FFF2-40B4-BE49-F238E27FC236}">
                <a16:creationId xmlns:a16="http://schemas.microsoft.com/office/drawing/2014/main" id="{104BB8AE-5E4E-4040-A2F9-35730063A035}"/>
              </a:ext>
            </a:extLst>
          </p:cNvPr>
          <p:cNvSpPr>
            <a:spLocks noChangeArrowheads="1"/>
          </p:cNvSpPr>
          <p:nvPr/>
        </p:nvSpPr>
        <p:spPr bwMode="auto">
          <a:xfrm>
            <a:off x="457200" y="657225"/>
            <a:ext cx="8415338" cy="555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a:solidFill>
                  <a:schemeClr val="tx1"/>
                </a:solidFill>
                <a:latin typeface="Arial" panose="020B0604020202020204" pitchFamily="34" charset="0"/>
                <a:ea typeface="宋体" panose="02010600030101010101" pitchFamily="2" charset="-122"/>
              </a:defRPr>
            </a:lvl1pPr>
            <a:lvl2pPr marL="190500"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spcBef>
                <a:spcPct val="5000"/>
              </a:spcBef>
            </a:pPr>
            <a:r>
              <a:rPr kumimoji="1" lang="en-US" altLang="zh-CN" sz="2800" b="1">
                <a:latin typeface="Times New Roman" panose="02020603050405020304" pitchFamily="18" charset="0"/>
                <a:ea typeface="仿宋_GB2312" pitchFamily="49" charset="-122"/>
              </a:rPr>
              <a:t>            else </a:t>
            </a:r>
            <a:r>
              <a:rPr kumimoji="1" lang="en-US" altLang="zh-CN" sz="2800">
                <a:latin typeface="Times New Roman" panose="02020603050405020304" pitchFamily="18" charset="0"/>
                <a:ea typeface="仿宋_GB2312" pitchFamily="49" charset="-122"/>
              </a:rPr>
              <a:t>subT = F.InsertRightSibling</a:t>
            </a:r>
          </a:p>
          <a:p>
            <a:pPr lvl="1">
              <a:lnSpc>
                <a:spcPct val="105000"/>
              </a:lnSpc>
              <a:spcBef>
                <a:spcPct val="5000"/>
              </a:spcBef>
            </a:pPr>
            <a:r>
              <a:rPr kumimoji="1" lang="en-US" altLang="zh-CN" sz="2800">
                <a:latin typeface="Times New Roman" panose="02020603050405020304" pitchFamily="18" charset="0"/>
                <a:ea typeface="仿宋_GB2312" pitchFamily="49" charset="-122"/>
              </a:rPr>
              <a:t>                                    (subT, G.GetValue(i))</a:t>
            </a:r>
            <a:r>
              <a:rPr kumimoji="1" lang="en-US" altLang="zh-CN" sz="2800" b="1">
                <a:latin typeface="Times New Roman" panose="02020603050405020304" pitchFamily="18" charset="0"/>
                <a:ea typeface="仿宋_GB2312" pitchFamily="49" charset="-122"/>
              </a:rPr>
              <a:t>;</a:t>
            </a:r>
          </a:p>
          <a:p>
            <a:pPr lvl="1">
              <a:lnSpc>
                <a:spcPct val="105000"/>
              </a:lnSpc>
              <a:spcBef>
                <a:spcPct val="5000"/>
              </a:spcBef>
            </a:pPr>
            <a:r>
              <a:rPr kumimoji="1" lang="en-US" altLang="zh-CN" sz="2800" b="1">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顶点</a:t>
            </a:r>
            <a:r>
              <a:rPr kumimoji="1" lang="zh-CN" altLang="en-US" sz="2800" b="1">
                <a:solidFill>
                  <a:schemeClr val="tx2"/>
                </a:solidFill>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i</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zh-CN" sz="2800">
                <a:solidFill>
                  <a:schemeClr val="tx2"/>
                </a:solidFill>
                <a:latin typeface="Times New Roman" panose="02020603050405020304" pitchFamily="18" charset="0"/>
                <a:ea typeface="隶书" panose="02010509060101010101" pitchFamily="49" charset="-122"/>
              </a:rPr>
              <a:t>的值成为 </a:t>
            </a:r>
            <a:r>
              <a:rPr kumimoji="1" lang="en-US" altLang="zh-CN" sz="2800" b="1">
                <a:solidFill>
                  <a:schemeClr val="tx2"/>
                </a:solidFill>
                <a:latin typeface="Times New Roman" panose="02020603050405020304" pitchFamily="18" charset="0"/>
                <a:ea typeface="隶书" panose="02010509060101010101" pitchFamily="49" charset="-122"/>
              </a:rPr>
              <a:t>subT</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zh-CN" sz="2800">
                <a:solidFill>
                  <a:schemeClr val="tx2"/>
                </a:solidFill>
                <a:latin typeface="Times New Roman" panose="02020603050405020304" pitchFamily="18" charset="0"/>
                <a:ea typeface="隶书" panose="02010509060101010101" pitchFamily="49" charset="-122"/>
              </a:rPr>
              <a:t>右兄弟的值</a:t>
            </a:r>
            <a:endParaRPr kumimoji="1" lang="zh-CN" altLang="zh-CN" sz="2800" b="1">
              <a:solidFill>
                <a:schemeClr val="tx2"/>
              </a:solidFill>
              <a:latin typeface="Times New Roman" panose="02020603050405020304" pitchFamily="18" charset="0"/>
              <a:ea typeface="仿宋_GB2312" pitchFamily="49" charset="-122"/>
            </a:endParaRPr>
          </a:p>
          <a:p>
            <a:pPr lvl="1">
              <a:lnSpc>
                <a:spcPct val="105000"/>
              </a:lnSpc>
              <a:spcBef>
                <a:spcPct val="5000"/>
              </a:spcBef>
            </a:pPr>
            <a:r>
              <a:rPr kumimoji="1" lang="zh-CN" altLang="en-US" sz="2800" b="1">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DFS_Tree (G</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F</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subT</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i</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visited)</a:t>
            </a:r>
            <a:r>
              <a:rPr kumimoji="1" lang="en-US" altLang="zh-CN" sz="2800" b="1">
                <a:latin typeface="Times New Roman" panose="02020603050405020304" pitchFamily="18" charset="0"/>
                <a:ea typeface="仿宋_GB2312" pitchFamily="49" charset="-122"/>
              </a:rPr>
              <a:t>;</a:t>
            </a:r>
          </a:p>
          <a:p>
            <a:pPr lvl="1">
              <a:lnSpc>
                <a:spcPct val="105000"/>
              </a:lnSpc>
              <a:spcBef>
                <a:spcPct val="5000"/>
              </a:spcBef>
            </a:pPr>
            <a:r>
              <a:rPr kumimoji="1" lang="en-US" altLang="zh-CN" sz="2800" b="1">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t>
            </a:r>
            <a:r>
              <a:rPr kumimoji="1" lang="zh-CN" altLang="zh-CN" sz="2800">
                <a:solidFill>
                  <a:schemeClr val="tx2"/>
                </a:solidFill>
                <a:latin typeface="Times New Roman" panose="02020603050405020304" pitchFamily="18" charset="0"/>
                <a:ea typeface="隶书" panose="02010509060101010101" pitchFamily="49" charset="-122"/>
              </a:rPr>
              <a:t>从顶点</a:t>
            </a:r>
            <a:r>
              <a:rPr kumimoji="1" lang="zh-CN" altLang="zh-CN" sz="2800" b="1">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i </a:t>
            </a:r>
            <a:r>
              <a:rPr kumimoji="1" lang="zh-CN" altLang="zh-CN" sz="2800">
                <a:solidFill>
                  <a:schemeClr val="tx2"/>
                </a:solidFill>
                <a:latin typeface="Times New Roman" panose="02020603050405020304" pitchFamily="18" charset="0"/>
                <a:ea typeface="隶书" panose="02010509060101010101" pitchFamily="49" charset="-122"/>
              </a:rPr>
              <a:t>出发深度优先遍历, </a:t>
            </a:r>
            <a:r>
              <a:rPr kumimoji="1" lang="zh-CN" altLang="en-US" sz="2800">
                <a:solidFill>
                  <a:schemeClr val="tx2"/>
                </a:solidFill>
                <a:latin typeface="Times New Roman" panose="02020603050405020304" pitchFamily="18" charset="0"/>
                <a:ea typeface="隶书" panose="02010509060101010101" pitchFamily="49" charset="-122"/>
              </a:rPr>
              <a:t>建子树</a:t>
            </a:r>
            <a:r>
              <a:rPr kumimoji="1" lang="zh-CN" altLang="en-US" sz="2800" b="1">
                <a:latin typeface="Times New Roman" panose="02020603050405020304" pitchFamily="18" charset="0"/>
                <a:ea typeface="仿宋_GB2312" pitchFamily="49" charset="-122"/>
              </a:rPr>
              <a:t> </a:t>
            </a:r>
          </a:p>
          <a:p>
            <a:pPr>
              <a:lnSpc>
                <a:spcPct val="105000"/>
              </a:lnSpc>
              <a:spcBef>
                <a:spcPct val="5000"/>
              </a:spcBef>
            </a:pPr>
            <a:r>
              <a:rPr kumimoji="1" lang="zh-CN" altLang="en-US" sz="2800" b="1">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a:t>
            </a:r>
          </a:p>
          <a:p>
            <a:pPr>
              <a:lnSpc>
                <a:spcPct val="105000"/>
              </a:lnSpc>
              <a:spcBef>
                <a:spcPct val="5000"/>
              </a:spcBef>
            </a:pPr>
            <a:r>
              <a:rPr kumimoji="1" lang="en-US" altLang="zh-CN" sz="2800" b="1">
                <a:latin typeface="Times New Roman" panose="02020603050405020304" pitchFamily="18" charset="0"/>
                <a:ea typeface="仿宋_GB2312" pitchFamily="49" charset="-122"/>
              </a:rPr>
              <a:t>}</a:t>
            </a:r>
          </a:p>
          <a:p>
            <a:pPr>
              <a:lnSpc>
                <a:spcPct val="105000"/>
              </a:lnSpc>
              <a:spcBef>
                <a:spcPct val="5000"/>
              </a:spcBef>
            </a:pPr>
            <a:endParaRPr kumimoji="1" lang="en-US" altLang="zh-CN" sz="2000" b="1">
              <a:latin typeface="Times New Roman" panose="02020603050405020304" pitchFamily="18" charset="0"/>
              <a:ea typeface="仿宋_GB2312" pitchFamily="49" charset="-122"/>
            </a:endParaRPr>
          </a:p>
          <a:p>
            <a:pPr>
              <a:lnSpc>
                <a:spcPct val="105000"/>
              </a:lnSpc>
              <a:spcBef>
                <a:spcPct val="5000"/>
              </a:spcBef>
            </a:pPr>
            <a:r>
              <a:rPr kumimoji="1" lang="en-US" altLang="zh-CN" sz="2800" b="1">
                <a:latin typeface="Times New Roman" panose="02020603050405020304" pitchFamily="18" charset="0"/>
              </a:rPr>
              <a:t>template&lt;class </a:t>
            </a:r>
            <a:r>
              <a:rPr kumimoji="1" lang="en-US" altLang="zh-CN" sz="2800">
                <a:latin typeface="Times New Roman" panose="02020603050405020304" pitchFamily="18" charset="0"/>
              </a:rPr>
              <a:t>T</a:t>
            </a:r>
            <a:r>
              <a:rPr kumimoji="1" lang="en-US" altLang="zh-CN" sz="2800" b="1">
                <a:latin typeface="Times New Roman" panose="02020603050405020304" pitchFamily="18" charset="0"/>
              </a:rPr>
              <a:t>, class </a:t>
            </a:r>
            <a:r>
              <a:rPr kumimoji="1" lang="en-US" altLang="zh-CN" sz="2800">
                <a:latin typeface="Times New Roman" panose="02020603050405020304" pitchFamily="18" charset="0"/>
              </a:rPr>
              <a:t>E</a:t>
            </a:r>
            <a:r>
              <a:rPr kumimoji="1" lang="en-US" altLang="zh-CN" sz="2800" b="1">
                <a:latin typeface="Times New Roman" panose="02020603050405020304" pitchFamily="18" charset="0"/>
              </a:rPr>
              <a:t>&gt; </a:t>
            </a:r>
          </a:p>
          <a:p>
            <a:pPr>
              <a:lnSpc>
                <a:spcPct val="105000"/>
              </a:lnSpc>
              <a:spcBef>
                <a:spcPct val="5000"/>
              </a:spcBef>
            </a:pPr>
            <a:r>
              <a:rPr kumimoji="1" lang="en-US" altLang="zh-CN" sz="2800" b="1">
                <a:latin typeface="Times New Roman" panose="02020603050405020304" pitchFamily="18" charset="0"/>
              </a:rPr>
              <a:t>void </a:t>
            </a:r>
            <a:r>
              <a:rPr kumimoji="1" lang="en-US" altLang="zh-CN" sz="2800">
                <a:latin typeface="Times New Roman" panose="02020603050405020304" pitchFamily="18" charset="0"/>
              </a:rPr>
              <a:t>DFS_Tree (Graph</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T</a:t>
            </a: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E</a:t>
            </a:r>
            <a:r>
              <a:rPr kumimoji="1" lang="en-US" altLang="zh-CN" sz="2800" b="1">
                <a:latin typeface="Times New Roman" panose="02020603050405020304" pitchFamily="18" charset="0"/>
              </a:rPr>
              <a:t>&gt;&amp;</a:t>
            </a:r>
            <a:r>
              <a:rPr kumimoji="1" lang="en-US" altLang="zh-CN" sz="2800">
                <a:latin typeface="Times New Roman" panose="02020603050405020304" pitchFamily="18" charset="0"/>
              </a:rPr>
              <a:t> G, Tree</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T</a:t>
            </a: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E</a:t>
            </a:r>
            <a:r>
              <a:rPr kumimoji="1" lang="en-US" altLang="zh-CN" sz="2800" b="1">
                <a:latin typeface="Times New Roman" panose="02020603050405020304" pitchFamily="18" charset="0"/>
              </a:rPr>
              <a:t>&gt;&amp;</a:t>
            </a:r>
            <a:r>
              <a:rPr kumimoji="1" lang="en-US" altLang="zh-CN" sz="2800">
                <a:latin typeface="Times New Roman" panose="02020603050405020304" pitchFamily="18" charset="0"/>
              </a:rPr>
              <a:t>F</a:t>
            </a:r>
            <a:r>
              <a:rPr kumimoji="1" lang="en-US" altLang="zh-CN" sz="2800" b="1">
                <a:latin typeface="Times New Roman" panose="02020603050405020304" pitchFamily="18" charset="0"/>
              </a:rPr>
              <a:t>,   </a:t>
            </a:r>
          </a:p>
          <a:p>
            <a:pPr>
              <a:lnSpc>
                <a:spcPct val="105000"/>
              </a:lnSpc>
              <a:spcBef>
                <a:spcPct val="5000"/>
              </a:spcBef>
            </a:pP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TreeNode</a:t>
            </a:r>
            <a:r>
              <a:rPr kumimoji="1" lang="en-US" altLang="zh-CN" sz="2800" b="1">
                <a:latin typeface="Times New Roman" panose="02020603050405020304" pitchFamily="18" charset="0"/>
              </a:rPr>
              <a:t> &lt;</a:t>
            </a:r>
            <a:r>
              <a:rPr kumimoji="1" lang="en-US" altLang="zh-CN" sz="2800">
                <a:latin typeface="Times New Roman" panose="02020603050405020304" pitchFamily="18" charset="0"/>
              </a:rPr>
              <a:t>T</a:t>
            </a: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E</a:t>
            </a:r>
            <a:r>
              <a:rPr kumimoji="1" lang="en-US" altLang="zh-CN" sz="2800" b="1">
                <a:latin typeface="Times New Roman" panose="02020603050405020304" pitchFamily="18" charset="0"/>
              </a:rPr>
              <a:t>&gt;</a:t>
            </a:r>
            <a:r>
              <a:rPr kumimoji="1" lang="en-US" altLang="zh-CN" sz="2800">
                <a:latin typeface="Times New Roman" panose="02020603050405020304" pitchFamily="18" charset="0"/>
              </a:rPr>
              <a:t>* rt</a:t>
            </a:r>
            <a:r>
              <a:rPr kumimoji="1" lang="en-US" altLang="zh-CN" sz="2800" b="1">
                <a:latin typeface="Times New Roman" panose="02020603050405020304" pitchFamily="18" charset="0"/>
              </a:rPr>
              <a:t>, int</a:t>
            </a:r>
            <a:r>
              <a:rPr kumimoji="1" lang="en-US" altLang="zh-CN" sz="2800">
                <a:latin typeface="Times New Roman" panose="02020603050405020304" pitchFamily="18" charset="0"/>
              </a:rPr>
              <a:t> v</a:t>
            </a:r>
            <a:r>
              <a:rPr kumimoji="1" lang="en-US" altLang="zh-CN" sz="2800" b="1">
                <a:latin typeface="Times New Roman" panose="02020603050405020304" pitchFamily="18" charset="0"/>
              </a:rPr>
              <a:t>,  int </a:t>
            </a:r>
            <a:r>
              <a:rPr kumimoji="1" lang="en-US" altLang="zh-CN" sz="2800">
                <a:latin typeface="Times New Roman" panose="02020603050405020304" pitchFamily="18" charset="0"/>
              </a:rPr>
              <a:t>visited [])</a:t>
            </a:r>
            <a:r>
              <a:rPr kumimoji="1" lang="en-US" altLang="zh-CN" sz="2800" b="1">
                <a:latin typeface="Times New Roman" panose="02020603050405020304" pitchFamily="18" charset="0"/>
              </a:rPr>
              <a:t> {</a:t>
            </a:r>
          </a:p>
          <a:p>
            <a:pPr>
              <a:lnSpc>
                <a:spcPct val="105000"/>
              </a:lnSpc>
              <a:spcBef>
                <a:spcPct val="5000"/>
              </a:spcBef>
            </a:pPr>
            <a:r>
              <a:rPr kumimoji="1" lang="en-US" altLang="zh-CN" sz="2800">
                <a:latin typeface="Times New Roman" panose="02020603050405020304" pitchFamily="18" charset="0"/>
                <a:ea typeface="仿宋_GB2312" pitchFamily="49" charset="-122"/>
              </a:rPr>
              <a:t>    TreeNode</a:t>
            </a:r>
            <a:r>
              <a:rPr kumimoji="1" lang="en-US" altLang="zh-CN" sz="2800" b="1">
                <a:latin typeface="Times New Roman" panose="02020603050405020304" pitchFamily="18" charset="0"/>
                <a:ea typeface="仿宋_GB2312" pitchFamily="49" charset="-122"/>
              </a:rPr>
              <a:t>&lt;</a:t>
            </a:r>
            <a:r>
              <a:rPr kumimoji="1" lang="en-US" altLang="zh-CN" sz="2800">
                <a:latin typeface="Times New Roman" panose="02020603050405020304" pitchFamily="18" charset="0"/>
                <a:ea typeface="仿宋_GB2312" pitchFamily="49" charset="-122"/>
              </a:rPr>
              <a:t>T</a:t>
            </a:r>
            <a:r>
              <a:rPr kumimoji="1" lang="en-US" altLang="zh-CN" sz="2800" b="1">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E</a:t>
            </a:r>
            <a:r>
              <a:rPr kumimoji="1" lang="en-US" altLang="zh-CN" sz="2800" b="1">
                <a:latin typeface="Times New Roman" panose="02020603050405020304" pitchFamily="18" charset="0"/>
                <a:ea typeface="仿宋_GB2312" pitchFamily="49" charset="-122"/>
              </a:rPr>
              <a:t>&gt; </a:t>
            </a:r>
            <a:r>
              <a:rPr kumimoji="1" lang="en-US" altLang="zh-CN" sz="2800">
                <a:latin typeface="Times New Roman" panose="02020603050405020304" pitchFamily="18" charset="0"/>
                <a:ea typeface="仿宋_GB2312" pitchFamily="49" charset="-122"/>
              </a:rPr>
              <a:t>* p</a:t>
            </a:r>
            <a:r>
              <a:rPr kumimoji="1" lang="en-US" altLang="zh-CN" sz="2800" b="1">
                <a:latin typeface="Times New Roman" panose="02020603050405020304" pitchFamily="18" charset="0"/>
                <a:ea typeface="仿宋_GB2312" pitchFamily="49" charset="-122"/>
              </a:rPr>
              <a:t>;</a:t>
            </a:r>
            <a:endParaRPr kumimoji="1" lang="en-US" altLang="zh-CN" sz="2800" b="1">
              <a:latin typeface="Times New Roman" panose="02020603050405020304" pitchFamily="18" charset="0"/>
            </a:endParaRPr>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F982E212-3BE4-4A52-9B60-98EDA24F182E}"/>
              </a:ext>
            </a:extLst>
          </p:cNvPr>
          <p:cNvSpPr>
            <a:spLocks noGrp="1"/>
          </p:cNvSpPr>
          <p:nvPr>
            <p:ph type="sldNum" sz="quarter" idx="11"/>
          </p:nvPr>
        </p:nvSpPr>
        <p:spPr/>
        <p:txBody>
          <a:bodyPr/>
          <a:lstStyle/>
          <a:p>
            <a:r>
              <a:rPr lang="en-US" altLang="zh-CN"/>
              <a:t>146-</a:t>
            </a:r>
            <a:fld id="{80FF9671-45C3-4AFE-8FD0-955F39A8A052}" type="slidenum">
              <a:rPr lang="en-US" altLang="zh-CN"/>
              <a:pPr/>
              <a:t>61</a:t>
            </a:fld>
            <a:endParaRPr lang="en-US" altLang="zh-CN"/>
          </a:p>
        </p:txBody>
      </p:sp>
      <p:sp>
        <p:nvSpPr>
          <p:cNvPr id="365570" name="Rectangle 2">
            <a:extLst>
              <a:ext uri="{FF2B5EF4-FFF2-40B4-BE49-F238E27FC236}">
                <a16:creationId xmlns:a16="http://schemas.microsoft.com/office/drawing/2014/main" id="{54D787DF-37B1-4E46-971B-316BC5A42439}"/>
              </a:ext>
            </a:extLst>
          </p:cNvPr>
          <p:cNvSpPr>
            <a:spLocks noChangeArrowheads="1"/>
          </p:cNvSpPr>
          <p:nvPr/>
        </p:nvSpPr>
        <p:spPr bwMode="auto">
          <a:xfrm>
            <a:off x="468313" y="727075"/>
            <a:ext cx="8534400"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5000"/>
              </a:lnSpc>
              <a:spcBef>
                <a:spcPct val="5000"/>
              </a:spcBef>
            </a:pPr>
            <a:r>
              <a:rPr kumimoji="1" lang="en-US" altLang="zh-CN" sz="2800"/>
              <a:t>    visited[v] = 1</a:t>
            </a:r>
            <a:r>
              <a:rPr kumimoji="1" lang="en-US" altLang="zh-CN" sz="2800" b="1"/>
              <a:t>;       </a:t>
            </a:r>
            <a:r>
              <a:rPr kumimoji="1" lang="en-US" altLang="zh-CN" sz="2800" b="1">
                <a:solidFill>
                  <a:schemeClr val="tx2"/>
                </a:solidFill>
              </a:rPr>
              <a:t>//</a:t>
            </a:r>
            <a:r>
              <a:rPr kumimoji="1" lang="zh-CN" altLang="zh-CN" sz="2800">
                <a:solidFill>
                  <a:schemeClr val="tx2"/>
                </a:solidFill>
                <a:ea typeface="隶书" panose="02010509060101010101" pitchFamily="49" charset="-122"/>
              </a:rPr>
              <a:t>顶点</a:t>
            </a:r>
            <a:r>
              <a:rPr kumimoji="1" lang="en-US" altLang="zh-CN" sz="2800">
                <a:solidFill>
                  <a:schemeClr val="tx2"/>
                </a:solidFill>
                <a:effectLst>
                  <a:outerShdw blurRad="38100" dist="38100" dir="2700000" algn="tl">
                    <a:srgbClr val="C0C0C0"/>
                  </a:outerShdw>
                </a:effectLst>
              </a:rPr>
              <a:t>v</a:t>
            </a:r>
            <a:r>
              <a:rPr kumimoji="1" lang="zh-CN" altLang="zh-CN" sz="2800">
                <a:solidFill>
                  <a:schemeClr val="tx2"/>
                </a:solidFill>
                <a:ea typeface="隶书" panose="02010509060101010101" pitchFamily="49" charset="-122"/>
              </a:rPr>
              <a:t>作访问过标志</a:t>
            </a:r>
            <a:endParaRPr kumimoji="1" lang="zh-CN" altLang="en-US" sz="2800" b="1">
              <a:solidFill>
                <a:schemeClr val="tx2"/>
              </a:solidFill>
            </a:endParaRPr>
          </a:p>
          <a:p>
            <a:pPr algn="l">
              <a:lnSpc>
                <a:spcPct val="105000"/>
              </a:lnSpc>
              <a:spcBef>
                <a:spcPct val="5000"/>
              </a:spcBef>
            </a:pPr>
            <a:r>
              <a:rPr kumimoji="1" lang="zh-CN" altLang="en-US" sz="2800" b="1"/>
              <a:t>    </a:t>
            </a:r>
            <a:r>
              <a:rPr kumimoji="1" lang="en-US" altLang="zh-CN" sz="2800" b="1"/>
              <a:t>int</a:t>
            </a:r>
            <a:r>
              <a:rPr kumimoji="1" lang="en-US" altLang="zh-CN" sz="2800"/>
              <a:t> w = G.</a:t>
            </a:r>
            <a:r>
              <a:rPr kumimoji="1" lang="en-US" altLang="zh-CN" sz="2800">
                <a:ea typeface="楷体_GB2312" panose="02010609030101010101" pitchFamily="49" charset="-122"/>
              </a:rPr>
              <a:t>GetFirstNeighbor </a:t>
            </a:r>
            <a:r>
              <a:rPr kumimoji="1" lang="en-US" altLang="zh-CN" sz="2800"/>
              <a:t>(v)</a:t>
            </a:r>
            <a:r>
              <a:rPr kumimoji="1" lang="en-US" altLang="zh-CN" sz="2800" b="1"/>
              <a:t>;</a:t>
            </a:r>
          </a:p>
          <a:p>
            <a:pPr algn="l">
              <a:lnSpc>
                <a:spcPct val="105000"/>
              </a:lnSpc>
              <a:spcBef>
                <a:spcPct val="5000"/>
              </a:spcBef>
            </a:pPr>
            <a:r>
              <a:rPr kumimoji="1" lang="en-US" altLang="zh-CN" sz="2800" b="1"/>
              <a:t>              </a:t>
            </a:r>
            <a:r>
              <a:rPr kumimoji="1" lang="en-US" altLang="zh-CN" sz="2800" b="1">
                <a:solidFill>
                  <a:schemeClr val="tx2"/>
                </a:solidFill>
              </a:rPr>
              <a:t>//</a:t>
            </a:r>
            <a:r>
              <a:rPr kumimoji="1" lang="zh-CN" altLang="en-US" sz="2800">
                <a:solidFill>
                  <a:schemeClr val="tx2"/>
                </a:solidFill>
                <a:ea typeface="隶书" panose="02010509060101010101" pitchFamily="49" charset="-122"/>
              </a:rPr>
              <a:t>取顶点</a:t>
            </a:r>
            <a:r>
              <a:rPr kumimoji="1" lang="en-US" altLang="zh-CN" sz="2800">
                <a:solidFill>
                  <a:schemeClr val="tx2"/>
                </a:solidFill>
              </a:rPr>
              <a:t>v</a:t>
            </a:r>
            <a:r>
              <a:rPr kumimoji="1" lang="zh-CN" altLang="zh-CN" sz="2800">
                <a:solidFill>
                  <a:schemeClr val="tx2"/>
                </a:solidFill>
                <a:ea typeface="隶书" panose="02010509060101010101" pitchFamily="49" charset="-122"/>
              </a:rPr>
              <a:t>的第一个邻接顶点</a:t>
            </a:r>
            <a:r>
              <a:rPr kumimoji="1" lang="en-US" altLang="zh-CN" sz="2800">
                <a:solidFill>
                  <a:schemeClr val="tx2"/>
                </a:solidFill>
                <a:effectLst>
                  <a:outerShdw blurRad="38100" dist="38100" dir="2700000" algn="tl">
                    <a:srgbClr val="C0C0C0"/>
                  </a:outerShdw>
                </a:effectLst>
              </a:rPr>
              <a:t>w</a:t>
            </a:r>
          </a:p>
          <a:p>
            <a:pPr algn="l">
              <a:lnSpc>
                <a:spcPct val="105000"/>
              </a:lnSpc>
              <a:spcBef>
                <a:spcPct val="5000"/>
              </a:spcBef>
            </a:pPr>
            <a:r>
              <a:rPr kumimoji="1" lang="en-US" altLang="zh-CN" sz="2800" b="1"/>
              <a:t>    int </a:t>
            </a:r>
            <a:r>
              <a:rPr kumimoji="1" lang="en-US" altLang="zh-CN" sz="2800"/>
              <a:t>FirstChild = 1</a:t>
            </a:r>
            <a:r>
              <a:rPr kumimoji="1" lang="en-US" altLang="zh-CN" sz="2800" b="1"/>
              <a:t>;   </a:t>
            </a:r>
          </a:p>
          <a:p>
            <a:pPr algn="l">
              <a:lnSpc>
                <a:spcPct val="105000"/>
              </a:lnSpc>
              <a:spcBef>
                <a:spcPct val="5000"/>
              </a:spcBef>
            </a:pPr>
            <a:r>
              <a:rPr kumimoji="1" lang="en-US" altLang="zh-CN" sz="2800" b="1"/>
              <a:t>             </a:t>
            </a:r>
            <a:r>
              <a:rPr kumimoji="1" lang="en-US" altLang="zh-CN" sz="2800" b="1">
                <a:solidFill>
                  <a:schemeClr val="tx2"/>
                </a:solidFill>
              </a:rPr>
              <a:t>//</a:t>
            </a:r>
            <a:r>
              <a:rPr kumimoji="1" lang="zh-CN" altLang="zh-CN" sz="2800">
                <a:solidFill>
                  <a:schemeClr val="tx2"/>
                </a:solidFill>
                <a:ea typeface="隶书" panose="02010509060101010101" pitchFamily="49" charset="-122"/>
              </a:rPr>
              <a:t>第一个未访问子女应是</a:t>
            </a:r>
            <a:r>
              <a:rPr kumimoji="1" lang="en-US" altLang="zh-CN" sz="2800">
                <a:solidFill>
                  <a:schemeClr val="tx2"/>
                </a:solidFill>
                <a:effectLst>
                  <a:outerShdw blurRad="38100" dist="38100" dir="2700000" algn="tl">
                    <a:srgbClr val="C0C0C0"/>
                  </a:outerShdw>
                </a:effectLst>
              </a:rPr>
              <a:t>v</a:t>
            </a:r>
            <a:r>
              <a:rPr kumimoji="1" lang="zh-CN" altLang="zh-CN" sz="2800">
                <a:solidFill>
                  <a:schemeClr val="tx2"/>
                </a:solidFill>
                <a:ea typeface="隶书" panose="02010509060101010101" pitchFamily="49" charset="-122"/>
              </a:rPr>
              <a:t>的左子女</a:t>
            </a:r>
            <a:r>
              <a:rPr kumimoji="1" lang="zh-CN" altLang="en-US" sz="2800" b="1"/>
              <a:t> </a:t>
            </a:r>
          </a:p>
          <a:p>
            <a:pPr algn="l">
              <a:lnSpc>
                <a:spcPct val="105000"/>
              </a:lnSpc>
              <a:spcBef>
                <a:spcPct val="5000"/>
              </a:spcBef>
            </a:pPr>
            <a:r>
              <a:rPr kumimoji="1" lang="zh-CN" altLang="en-US" sz="2800" b="1"/>
              <a:t>    </a:t>
            </a:r>
            <a:r>
              <a:rPr kumimoji="1" lang="en-US" altLang="zh-CN" sz="2800" b="1"/>
              <a:t>while </a:t>
            </a:r>
            <a:r>
              <a:rPr kumimoji="1" lang="en-US" altLang="zh-CN" sz="2800"/>
              <a:t>( w != </a:t>
            </a:r>
            <a:r>
              <a:rPr kumimoji="1" lang="en-US" altLang="zh-CN" sz="2800">
                <a:latin typeface="黑体" panose="02010609060101010101" pitchFamily="49" charset="-122"/>
                <a:ea typeface="黑体" panose="02010609060101010101" pitchFamily="49" charset="-122"/>
              </a:rPr>
              <a:t>-</a:t>
            </a:r>
            <a:r>
              <a:rPr kumimoji="1" lang="en-US" altLang="zh-CN" sz="2800"/>
              <a:t>1 )</a:t>
            </a:r>
            <a:r>
              <a:rPr kumimoji="1" lang="en-US" altLang="zh-CN" sz="2800" b="1"/>
              <a:t> {       </a:t>
            </a:r>
            <a:r>
              <a:rPr kumimoji="1" lang="en-US" altLang="zh-CN" sz="2800" b="1">
                <a:solidFill>
                  <a:schemeClr val="tx2"/>
                </a:solidFill>
              </a:rPr>
              <a:t>//</a:t>
            </a:r>
            <a:r>
              <a:rPr kumimoji="1" lang="zh-CN" altLang="en-US" sz="2800">
                <a:solidFill>
                  <a:schemeClr val="tx2"/>
                </a:solidFill>
                <a:ea typeface="隶书" panose="02010509060101010101" pitchFamily="49" charset="-122"/>
              </a:rPr>
              <a:t>邻接顶点</a:t>
            </a:r>
            <a:r>
              <a:rPr kumimoji="1" lang="en-US" altLang="zh-CN" sz="2800">
                <a:solidFill>
                  <a:schemeClr val="tx2"/>
                </a:solidFill>
                <a:effectLst>
                  <a:outerShdw blurRad="38100" dist="38100" dir="2700000" algn="tl">
                    <a:srgbClr val="C0C0C0"/>
                  </a:outerShdw>
                </a:effectLst>
                <a:ea typeface="隶书" panose="02010509060101010101" pitchFamily="49" charset="-122"/>
              </a:rPr>
              <a:t>w</a:t>
            </a:r>
            <a:r>
              <a:rPr kumimoji="1" lang="zh-CN" altLang="en-US" sz="2800">
                <a:solidFill>
                  <a:schemeClr val="tx2"/>
                </a:solidFill>
                <a:ea typeface="隶书" panose="02010509060101010101" pitchFamily="49" charset="-122"/>
              </a:rPr>
              <a:t>存在</a:t>
            </a:r>
            <a:endParaRPr kumimoji="1" lang="zh-CN" altLang="en-US" sz="2800" b="1">
              <a:solidFill>
                <a:schemeClr val="tx2"/>
              </a:solidFill>
            </a:endParaRPr>
          </a:p>
          <a:p>
            <a:pPr algn="l">
              <a:lnSpc>
                <a:spcPct val="105000"/>
              </a:lnSpc>
              <a:spcBef>
                <a:spcPct val="5000"/>
              </a:spcBef>
            </a:pPr>
            <a:r>
              <a:rPr kumimoji="1" lang="zh-CN" altLang="en-US" sz="2800" b="1"/>
              <a:t>        </a:t>
            </a:r>
            <a:r>
              <a:rPr kumimoji="1" lang="en-US" altLang="zh-CN" sz="2800" b="1"/>
              <a:t>if </a:t>
            </a:r>
            <a:r>
              <a:rPr kumimoji="1" lang="en-US" altLang="zh-CN" sz="2800"/>
              <a:t>(</a:t>
            </a:r>
            <a:r>
              <a:rPr kumimoji="1" lang="en-US" altLang="zh-CN" sz="2800" b="1"/>
              <a:t>!</a:t>
            </a:r>
            <a:r>
              <a:rPr kumimoji="1" lang="en-US" altLang="zh-CN" sz="2800"/>
              <a:t> visited [w])</a:t>
            </a:r>
            <a:r>
              <a:rPr kumimoji="1" lang="en-US" altLang="zh-CN" sz="2800" b="1"/>
              <a:t> {</a:t>
            </a:r>
          </a:p>
          <a:p>
            <a:pPr algn="l">
              <a:lnSpc>
                <a:spcPct val="105000"/>
              </a:lnSpc>
              <a:spcBef>
                <a:spcPct val="5000"/>
              </a:spcBef>
            </a:pPr>
            <a:r>
              <a:rPr kumimoji="1" lang="en-US" altLang="zh-CN" sz="2800" b="1"/>
              <a:t>             </a:t>
            </a:r>
            <a:r>
              <a:rPr kumimoji="1" lang="en-US" altLang="zh-CN" sz="2800" b="1">
                <a:solidFill>
                  <a:schemeClr val="tx2"/>
                </a:solidFill>
              </a:rPr>
              <a:t>//</a:t>
            </a:r>
            <a:r>
              <a:rPr kumimoji="1" lang="en-US" altLang="zh-CN" sz="2800">
                <a:solidFill>
                  <a:schemeClr val="tx2"/>
                </a:solidFill>
                <a:effectLst>
                  <a:outerShdw blurRad="38100" dist="38100" dir="2700000" algn="tl">
                    <a:srgbClr val="C0C0C0"/>
                  </a:outerShdw>
                </a:effectLst>
              </a:rPr>
              <a:t>w</a:t>
            </a:r>
            <a:r>
              <a:rPr kumimoji="1" lang="zh-CN" altLang="zh-CN" sz="2800">
                <a:solidFill>
                  <a:schemeClr val="tx2"/>
                </a:solidFill>
                <a:ea typeface="隶书" panose="02010509060101010101" pitchFamily="49" charset="-122"/>
              </a:rPr>
              <a:t>未访问过, 将成为</a:t>
            </a:r>
            <a:r>
              <a:rPr kumimoji="1" lang="en-US" altLang="zh-CN" sz="2800">
                <a:solidFill>
                  <a:schemeClr val="tx2"/>
                </a:solidFill>
                <a:effectLst>
                  <a:outerShdw blurRad="38100" dist="38100" dir="2700000" algn="tl">
                    <a:srgbClr val="C0C0C0"/>
                  </a:outerShdw>
                </a:effectLst>
              </a:rPr>
              <a:t>v</a:t>
            </a:r>
            <a:r>
              <a:rPr kumimoji="1" lang="zh-CN" altLang="zh-CN" sz="2800">
                <a:solidFill>
                  <a:schemeClr val="tx2"/>
                </a:solidFill>
                <a:ea typeface="隶书" panose="02010509060101010101" pitchFamily="49" charset="-122"/>
              </a:rPr>
              <a:t>的子女</a:t>
            </a:r>
            <a:endParaRPr kumimoji="1" lang="zh-CN" altLang="en-US" sz="2800" b="1">
              <a:solidFill>
                <a:schemeClr val="tx2"/>
              </a:solidFill>
            </a:endParaRPr>
          </a:p>
          <a:p>
            <a:pPr lvl="1" algn="l">
              <a:lnSpc>
                <a:spcPct val="105000"/>
              </a:lnSpc>
              <a:spcBef>
                <a:spcPct val="5000"/>
              </a:spcBef>
            </a:pPr>
            <a:r>
              <a:rPr kumimoji="1" lang="zh-CN" altLang="en-US" sz="2800" b="1"/>
              <a:t>      </a:t>
            </a:r>
            <a:r>
              <a:rPr kumimoji="1" lang="en-US" altLang="zh-CN" sz="2800" b="1"/>
              <a:t>if </a:t>
            </a:r>
            <a:r>
              <a:rPr kumimoji="1" lang="en-US" altLang="zh-CN" sz="2800"/>
              <a:t>(FirstChild)</a:t>
            </a:r>
            <a:r>
              <a:rPr kumimoji="1" lang="en-US" altLang="zh-CN" sz="2800" b="1"/>
              <a:t> {</a:t>
            </a:r>
          </a:p>
          <a:p>
            <a:pPr lvl="1" algn="l">
              <a:lnSpc>
                <a:spcPct val="105000"/>
              </a:lnSpc>
              <a:spcBef>
                <a:spcPct val="5000"/>
              </a:spcBef>
            </a:pPr>
            <a:r>
              <a:rPr kumimoji="1" lang="en-US" altLang="zh-CN" sz="2800" b="1"/>
              <a:t>           </a:t>
            </a:r>
            <a:r>
              <a:rPr kumimoji="1" lang="en-US" altLang="zh-CN" sz="2800"/>
              <a:t>p = F.InsertLeftChild (rt, G.GetValue(w))</a:t>
            </a:r>
            <a:r>
              <a:rPr kumimoji="1" lang="en-US" altLang="zh-CN" sz="2800" b="1"/>
              <a:t>;</a:t>
            </a:r>
          </a:p>
          <a:p>
            <a:pPr lvl="1" algn="l">
              <a:lnSpc>
                <a:spcPct val="105000"/>
              </a:lnSpc>
              <a:spcBef>
                <a:spcPct val="5000"/>
              </a:spcBef>
            </a:pPr>
            <a:r>
              <a:rPr kumimoji="1" lang="en-US" altLang="zh-CN" sz="2800" b="1"/>
              <a:t>               </a:t>
            </a:r>
            <a:r>
              <a:rPr kumimoji="1" lang="en-US" altLang="zh-CN" sz="2800" b="1">
                <a:solidFill>
                  <a:schemeClr val="tx2"/>
                </a:solidFill>
              </a:rPr>
              <a:t>//</a:t>
            </a:r>
            <a:r>
              <a:rPr kumimoji="1" lang="en-US" altLang="zh-CN" sz="2800">
                <a:solidFill>
                  <a:schemeClr val="tx2"/>
                </a:solidFill>
                <a:effectLst>
                  <a:outerShdw blurRad="38100" dist="38100" dir="2700000" algn="tl">
                    <a:srgbClr val="C0C0C0"/>
                  </a:outerShdw>
                </a:effectLst>
              </a:rPr>
              <a:t>p</a:t>
            </a:r>
            <a:r>
              <a:rPr kumimoji="1" lang="zh-CN" altLang="zh-CN" sz="2800">
                <a:solidFill>
                  <a:schemeClr val="tx2"/>
                </a:solidFill>
                <a:ea typeface="隶书" panose="02010509060101010101" pitchFamily="49" charset="-122"/>
              </a:rPr>
              <a:t>插入为</a:t>
            </a:r>
            <a:r>
              <a:rPr kumimoji="1" lang="en-US" altLang="zh-CN" sz="2800">
                <a:solidFill>
                  <a:schemeClr val="tx2"/>
                </a:solidFill>
                <a:effectLst>
                  <a:outerShdw blurRad="38100" dist="38100" dir="2700000" algn="tl">
                    <a:srgbClr val="C0C0C0"/>
                  </a:outerShdw>
                </a:effectLst>
              </a:rPr>
              <a:t>rt</a:t>
            </a:r>
            <a:r>
              <a:rPr kumimoji="1" lang="zh-CN" altLang="zh-CN" sz="2800">
                <a:solidFill>
                  <a:schemeClr val="tx2"/>
                </a:solidFill>
                <a:ea typeface="隶书" panose="02010509060101010101" pitchFamily="49" charset="-122"/>
              </a:rPr>
              <a:t>的左子女</a:t>
            </a:r>
            <a:endParaRPr kumimoji="1" lang="zh-CN" altLang="en-US" sz="2800">
              <a:solidFill>
                <a:schemeClr val="tx2"/>
              </a:solidFill>
              <a:ea typeface="隶书" panose="02010509060101010101" pitchFamily="49" charset="-122"/>
            </a:endParaRPr>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2FFAFDD-7000-4B60-92EB-C983055A37D0}"/>
              </a:ext>
            </a:extLst>
          </p:cNvPr>
          <p:cNvSpPr>
            <a:spLocks noGrp="1"/>
          </p:cNvSpPr>
          <p:nvPr>
            <p:ph type="sldNum" sz="quarter" idx="11"/>
          </p:nvPr>
        </p:nvSpPr>
        <p:spPr/>
        <p:txBody>
          <a:bodyPr/>
          <a:lstStyle/>
          <a:p>
            <a:r>
              <a:rPr lang="en-US" altLang="zh-CN"/>
              <a:t>146-</a:t>
            </a:r>
            <a:fld id="{BFA6D7CE-48B6-4678-94AC-D5536BDEBE0A}" type="slidenum">
              <a:rPr lang="en-US" altLang="zh-CN"/>
              <a:pPr/>
              <a:t>62</a:t>
            </a:fld>
            <a:endParaRPr lang="en-US" altLang="zh-CN"/>
          </a:p>
        </p:txBody>
      </p:sp>
      <p:sp>
        <p:nvSpPr>
          <p:cNvPr id="366594" name="Rectangle 2">
            <a:extLst>
              <a:ext uri="{FF2B5EF4-FFF2-40B4-BE49-F238E27FC236}">
                <a16:creationId xmlns:a16="http://schemas.microsoft.com/office/drawing/2014/main" id="{F2DFDF16-FF46-434A-9B45-11C237DB4A18}"/>
              </a:ext>
            </a:extLst>
          </p:cNvPr>
          <p:cNvSpPr>
            <a:spLocks noChangeArrowheads="1"/>
          </p:cNvSpPr>
          <p:nvPr/>
        </p:nvSpPr>
        <p:spPr bwMode="auto">
          <a:xfrm>
            <a:off x="395288" y="728663"/>
            <a:ext cx="8137525" cy="569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5000"/>
              </a:lnSpc>
              <a:spcBef>
                <a:spcPct val="5000"/>
              </a:spcBef>
            </a:pPr>
            <a:r>
              <a:rPr kumimoji="1" lang="en-US" altLang="zh-CN" sz="2800">
                <a:ea typeface="隶书" panose="02010509060101010101" pitchFamily="49" charset="-122"/>
              </a:rPr>
              <a:t>                FirstChild = 0</a:t>
            </a:r>
            <a:r>
              <a:rPr kumimoji="1" lang="en-US" altLang="zh-CN" sz="2800" b="1">
                <a:ea typeface="隶书" panose="02010509060101010101" pitchFamily="49" charset="-122"/>
              </a:rPr>
              <a:t>;          </a:t>
            </a:r>
            <a:r>
              <a:rPr kumimoji="1" lang="en-US" altLang="zh-CN" sz="2800" b="1">
                <a:solidFill>
                  <a:schemeClr val="tx2"/>
                </a:solidFill>
                <a:ea typeface="隶书" panose="02010509060101010101" pitchFamily="49" charset="-122"/>
              </a:rPr>
              <a:t>//</a:t>
            </a:r>
            <a:r>
              <a:rPr kumimoji="1" lang="zh-CN" altLang="en-US" sz="2800">
                <a:solidFill>
                  <a:schemeClr val="tx2"/>
                </a:solidFill>
                <a:ea typeface="隶书" panose="02010509060101010101" pitchFamily="49" charset="-122"/>
              </a:rPr>
              <a:t>建右兄弟</a:t>
            </a:r>
          </a:p>
          <a:p>
            <a:pPr algn="l">
              <a:lnSpc>
                <a:spcPct val="105000"/>
              </a:lnSpc>
              <a:spcBef>
                <a:spcPct val="5000"/>
              </a:spcBef>
            </a:pPr>
            <a:r>
              <a:rPr kumimoji="1" lang="zh-CN" altLang="en-US" sz="2800" b="1">
                <a:solidFill>
                  <a:srgbClr val="CC3300"/>
                </a:solidFill>
                <a:ea typeface="隶书" panose="02010509060101010101" pitchFamily="49" charset="-122"/>
              </a:rPr>
              <a:t>            </a:t>
            </a:r>
            <a:r>
              <a:rPr kumimoji="1" lang="en-US" altLang="zh-CN" sz="2800" b="1">
                <a:ea typeface="隶书" panose="02010509060101010101" pitchFamily="49" charset="-122"/>
              </a:rPr>
              <a:t>}</a:t>
            </a:r>
          </a:p>
          <a:p>
            <a:pPr algn="l">
              <a:lnSpc>
                <a:spcPct val="105000"/>
              </a:lnSpc>
              <a:spcBef>
                <a:spcPct val="5000"/>
              </a:spcBef>
            </a:pPr>
            <a:r>
              <a:rPr kumimoji="1" lang="en-US" altLang="zh-CN" sz="2800" b="1">
                <a:ea typeface="隶书" panose="02010509060101010101" pitchFamily="49" charset="-122"/>
              </a:rPr>
              <a:t>            else </a:t>
            </a:r>
            <a:r>
              <a:rPr kumimoji="1" lang="en-US" altLang="zh-CN" sz="2800">
                <a:ea typeface="隶书" panose="02010509060101010101" pitchFamily="49" charset="-122"/>
              </a:rPr>
              <a:t>p = F.InsertRightSibling</a:t>
            </a:r>
            <a:endParaRPr kumimoji="1" lang="en-US" altLang="zh-CN" sz="2800" b="1">
              <a:ea typeface="隶书" panose="02010509060101010101" pitchFamily="49" charset="-122"/>
            </a:endParaRPr>
          </a:p>
          <a:p>
            <a:pPr lvl="1" algn="l">
              <a:lnSpc>
                <a:spcPct val="105000"/>
              </a:lnSpc>
              <a:spcBef>
                <a:spcPct val="5000"/>
              </a:spcBef>
            </a:pPr>
            <a:r>
              <a:rPr kumimoji="1" lang="en-US" altLang="zh-CN" sz="2800" b="1">
                <a:ea typeface="隶书" panose="02010509060101010101" pitchFamily="49" charset="-122"/>
              </a:rPr>
              <a:t>                             </a:t>
            </a:r>
            <a:r>
              <a:rPr kumimoji="1" lang="en-US" altLang="zh-CN" sz="2800">
                <a:ea typeface="隶书" panose="02010509060101010101" pitchFamily="49" charset="-122"/>
              </a:rPr>
              <a:t>(p</a:t>
            </a:r>
            <a:r>
              <a:rPr kumimoji="1" lang="en-US" altLang="zh-CN" sz="2800" b="1">
                <a:ea typeface="隶书" panose="02010509060101010101" pitchFamily="49" charset="-122"/>
              </a:rPr>
              <a:t>,</a:t>
            </a:r>
            <a:r>
              <a:rPr kumimoji="1" lang="en-US" altLang="zh-CN" sz="2800">
                <a:ea typeface="隶书" panose="02010509060101010101" pitchFamily="49" charset="-122"/>
              </a:rPr>
              <a:t> G.GetValue(w))</a:t>
            </a:r>
            <a:r>
              <a:rPr kumimoji="1" lang="en-US" altLang="zh-CN" sz="2800" b="1">
                <a:ea typeface="隶书" panose="02010509060101010101" pitchFamily="49" charset="-122"/>
              </a:rPr>
              <a:t>;</a:t>
            </a:r>
          </a:p>
          <a:p>
            <a:pPr lvl="1" algn="l">
              <a:lnSpc>
                <a:spcPct val="105000"/>
              </a:lnSpc>
              <a:spcBef>
                <a:spcPct val="5000"/>
              </a:spcBef>
            </a:pPr>
            <a:r>
              <a:rPr kumimoji="1" lang="en-US" altLang="zh-CN" sz="2800" b="1">
                <a:ea typeface="隶书" panose="02010509060101010101" pitchFamily="49" charset="-122"/>
              </a:rPr>
              <a:t>              </a:t>
            </a:r>
            <a:r>
              <a:rPr kumimoji="1" lang="en-US" altLang="zh-CN" sz="2800" b="1">
                <a:solidFill>
                  <a:schemeClr val="tx2"/>
                </a:solidFill>
                <a:ea typeface="隶书" panose="02010509060101010101" pitchFamily="49" charset="-122"/>
              </a:rPr>
              <a:t>//p</a:t>
            </a:r>
            <a:r>
              <a:rPr kumimoji="1" lang="zh-CN" altLang="zh-CN" sz="2800">
                <a:solidFill>
                  <a:schemeClr val="tx2"/>
                </a:solidFill>
                <a:ea typeface="隶书" panose="02010509060101010101" pitchFamily="49" charset="-122"/>
              </a:rPr>
              <a:t>插入为</a:t>
            </a:r>
            <a:r>
              <a:rPr kumimoji="1" lang="zh-CN" altLang="zh-CN" sz="2800" b="1">
                <a:solidFill>
                  <a:schemeClr val="tx2"/>
                </a:solidFill>
                <a:ea typeface="隶书" panose="02010509060101010101" pitchFamily="49" charset="-122"/>
              </a:rPr>
              <a:t> </a:t>
            </a:r>
            <a:r>
              <a:rPr kumimoji="1" lang="en-US" altLang="zh-CN" sz="2800" b="1">
                <a:solidFill>
                  <a:schemeClr val="tx2"/>
                </a:solidFill>
                <a:ea typeface="隶书" panose="02010509060101010101" pitchFamily="49" charset="-122"/>
              </a:rPr>
              <a:t>p </a:t>
            </a:r>
            <a:r>
              <a:rPr kumimoji="1" lang="zh-CN" altLang="zh-CN" sz="2800">
                <a:solidFill>
                  <a:schemeClr val="tx2"/>
                </a:solidFill>
                <a:ea typeface="隶书" panose="02010509060101010101" pitchFamily="49" charset="-122"/>
              </a:rPr>
              <a:t>的左子女</a:t>
            </a:r>
            <a:endParaRPr kumimoji="1" lang="zh-CN" altLang="en-US" sz="2800" b="1">
              <a:solidFill>
                <a:schemeClr val="tx2"/>
              </a:solidFill>
              <a:ea typeface="隶书" panose="02010509060101010101" pitchFamily="49" charset="-122"/>
            </a:endParaRPr>
          </a:p>
          <a:p>
            <a:pPr algn="l">
              <a:lnSpc>
                <a:spcPct val="105000"/>
              </a:lnSpc>
              <a:spcBef>
                <a:spcPct val="5000"/>
              </a:spcBef>
            </a:pPr>
            <a:r>
              <a:rPr kumimoji="1" lang="zh-CN" altLang="en-US" sz="2800" b="1">
                <a:ea typeface="隶书" panose="02010509060101010101" pitchFamily="49" charset="-122"/>
              </a:rPr>
              <a:t>            </a:t>
            </a:r>
            <a:r>
              <a:rPr kumimoji="1" lang="en-US" altLang="zh-CN" sz="2800">
                <a:ea typeface="隶书" panose="02010509060101010101" pitchFamily="49" charset="-122"/>
              </a:rPr>
              <a:t>DFS_Tree (G</a:t>
            </a:r>
            <a:r>
              <a:rPr kumimoji="1" lang="en-US" altLang="zh-CN" sz="2800" b="1">
                <a:ea typeface="隶书" panose="02010509060101010101" pitchFamily="49" charset="-122"/>
              </a:rPr>
              <a:t>,</a:t>
            </a:r>
            <a:r>
              <a:rPr kumimoji="1" lang="en-US" altLang="zh-CN" sz="2800">
                <a:ea typeface="隶书" panose="02010509060101010101" pitchFamily="49" charset="-122"/>
              </a:rPr>
              <a:t> F</a:t>
            </a:r>
            <a:r>
              <a:rPr kumimoji="1" lang="en-US" altLang="zh-CN" sz="2800" b="1">
                <a:ea typeface="隶书" panose="02010509060101010101" pitchFamily="49" charset="-122"/>
              </a:rPr>
              <a:t>,</a:t>
            </a:r>
            <a:r>
              <a:rPr kumimoji="1" lang="en-US" altLang="zh-CN" sz="2800">
                <a:ea typeface="隶书" panose="02010509060101010101" pitchFamily="49" charset="-122"/>
              </a:rPr>
              <a:t> p</a:t>
            </a:r>
            <a:r>
              <a:rPr kumimoji="1" lang="en-US" altLang="zh-CN" sz="2800" b="1">
                <a:ea typeface="隶书" panose="02010509060101010101" pitchFamily="49" charset="-122"/>
              </a:rPr>
              <a:t>,</a:t>
            </a:r>
            <a:r>
              <a:rPr kumimoji="1" lang="en-US" altLang="zh-CN" sz="2800">
                <a:ea typeface="隶书" panose="02010509060101010101" pitchFamily="49" charset="-122"/>
              </a:rPr>
              <a:t> w</a:t>
            </a:r>
            <a:r>
              <a:rPr kumimoji="1" lang="en-US" altLang="zh-CN" sz="2800" b="1">
                <a:ea typeface="隶书" panose="02010509060101010101" pitchFamily="49" charset="-122"/>
              </a:rPr>
              <a:t>,</a:t>
            </a:r>
            <a:r>
              <a:rPr kumimoji="1" lang="en-US" altLang="zh-CN" sz="2800">
                <a:ea typeface="隶书" panose="02010509060101010101" pitchFamily="49" charset="-122"/>
              </a:rPr>
              <a:t> visited)</a:t>
            </a:r>
            <a:r>
              <a:rPr kumimoji="1" lang="en-US" altLang="zh-CN" sz="2800" b="1">
                <a:ea typeface="隶书" panose="02010509060101010101" pitchFamily="49" charset="-122"/>
              </a:rPr>
              <a:t>;</a:t>
            </a:r>
          </a:p>
          <a:p>
            <a:pPr lvl="1" algn="l">
              <a:lnSpc>
                <a:spcPct val="105000"/>
              </a:lnSpc>
              <a:spcBef>
                <a:spcPct val="5000"/>
              </a:spcBef>
            </a:pPr>
            <a:r>
              <a:rPr kumimoji="1" lang="en-US" altLang="zh-CN" sz="2800" b="1">
                <a:ea typeface="隶书" panose="02010509060101010101" pitchFamily="49" charset="-122"/>
              </a:rPr>
              <a:t>             </a:t>
            </a:r>
            <a:r>
              <a:rPr kumimoji="1" lang="en-US" altLang="zh-CN" sz="2800" b="1">
                <a:solidFill>
                  <a:schemeClr val="tx2"/>
                </a:solidFill>
                <a:ea typeface="隶书" panose="02010509060101010101" pitchFamily="49" charset="-122"/>
              </a:rPr>
              <a:t>//</a:t>
            </a:r>
            <a:r>
              <a:rPr kumimoji="1" lang="zh-CN" altLang="zh-CN" sz="2800">
                <a:solidFill>
                  <a:schemeClr val="tx2"/>
                </a:solidFill>
                <a:ea typeface="隶书" panose="02010509060101010101" pitchFamily="49" charset="-122"/>
              </a:rPr>
              <a:t>递归建立</a:t>
            </a:r>
            <a:r>
              <a:rPr kumimoji="1" lang="zh-CN" altLang="zh-CN" sz="2800" b="1">
                <a:solidFill>
                  <a:schemeClr val="tx2"/>
                </a:solidFill>
                <a:ea typeface="隶书" panose="02010509060101010101" pitchFamily="49" charset="-122"/>
              </a:rPr>
              <a:t> </a:t>
            </a:r>
            <a:r>
              <a:rPr kumimoji="1" lang="en-US" altLang="zh-CN" sz="2800" b="1">
                <a:solidFill>
                  <a:schemeClr val="tx2"/>
                </a:solidFill>
                <a:ea typeface="隶书" panose="02010509060101010101" pitchFamily="49" charset="-122"/>
              </a:rPr>
              <a:t>w </a:t>
            </a:r>
            <a:r>
              <a:rPr kumimoji="1" lang="zh-CN" altLang="zh-CN" sz="2800">
                <a:solidFill>
                  <a:schemeClr val="tx2"/>
                </a:solidFill>
                <a:ea typeface="隶书" panose="02010509060101010101" pitchFamily="49" charset="-122"/>
              </a:rPr>
              <a:t>的以</a:t>
            </a:r>
            <a:r>
              <a:rPr kumimoji="1" lang="zh-CN" altLang="zh-CN" sz="2800" b="1">
                <a:solidFill>
                  <a:schemeClr val="tx2"/>
                </a:solidFill>
                <a:ea typeface="隶书" panose="02010509060101010101" pitchFamily="49" charset="-122"/>
              </a:rPr>
              <a:t> </a:t>
            </a:r>
            <a:r>
              <a:rPr kumimoji="1" lang="en-US" altLang="zh-CN" sz="2800" b="1">
                <a:solidFill>
                  <a:schemeClr val="tx2"/>
                </a:solidFill>
                <a:ea typeface="隶书" panose="02010509060101010101" pitchFamily="49" charset="-122"/>
              </a:rPr>
              <a:t>p </a:t>
            </a:r>
            <a:r>
              <a:rPr kumimoji="1" lang="zh-CN" altLang="zh-CN" sz="2800">
                <a:solidFill>
                  <a:schemeClr val="tx2"/>
                </a:solidFill>
                <a:ea typeface="隶书" panose="02010509060101010101" pitchFamily="49" charset="-122"/>
              </a:rPr>
              <a:t>为根的</a:t>
            </a:r>
            <a:r>
              <a:rPr kumimoji="1" lang="zh-CN" altLang="en-US" sz="2800">
                <a:solidFill>
                  <a:schemeClr val="tx2"/>
                </a:solidFill>
                <a:ea typeface="隶书" panose="02010509060101010101" pitchFamily="49" charset="-122"/>
              </a:rPr>
              <a:t>子树</a:t>
            </a:r>
            <a:endParaRPr kumimoji="1" lang="zh-CN" altLang="en-US" sz="2800" b="1">
              <a:solidFill>
                <a:schemeClr val="tx2"/>
              </a:solidFill>
              <a:ea typeface="隶书" panose="02010509060101010101" pitchFamily="49" charset="-122"/>
            </a:endParaRPr>
          </a:p>
          <a:p>
            <a:pPr algn="l">
              <a:lnSpc>
                <a:spcPct val="105000"/>
              </a:lnSpc>
              <a:spcBef>
                <a:spcPct val="5000"/>
              </a:spcBef>
            </a:pPr>
            <a:r>
              <a:rPr kumimoji="1" lang="zh-CN" altLang="en-US" sz="2800" b="1">
                <a:ea typeface="隶书" panose="02010509060101010101" pitchFamily="49" charset="-122"/>
              </a:rPr>
              <a:t>        </a:t>
            </a:r>
            <a:r>
              <a:rPr kumimoji="1" lang="en-US" altLang="zh-CN" sz="2800" b="1">
                <a:ea typeface="隶书" panose="02010509060101010101" pitchFamily="49" charset="-122"/>
              </a:rPr>
              <a:t>}   </a:t>
            </a:r>
            <a:r>
              <a:rPr kumimoji="1" lang="en-US" altLang="zh-CN" sz="2800" b="1">
                <a:solidFill>
                  <a:schemeClr val="tx2"/>
                </a:solidFill>
                <a:ea typeface="隶书" panose="02010509060101010101" pitchFamily="49" charset="-122"/>
              </a:rPr>
              <a:t>//</a:t>
            </a:r>
            <a:r>
              <a:rPr kumimoji="1" lang="zh-CN" altLang="en-US" sz="2800">
                <a:solidFill>
                  <a:schemeClr val="tx2"/>
                </a:solidFill>
                <a:ea typeface="隶书" panose="02010509060101010101" pitchFamily="49" charset="-122"/>
              </a:rPr>
              <a:t>邻接顶点</a:t>
            </a:r>
            <a:r>
              <a:rPr kumimoji="1" lang="zh-CN" altLang="en-US" sz="2800" b="1">
                <a:solidFill>
                  <a:schemeClr val="tx2"/>
                </a:solidFill>
                <a:ea typeface="隶书" panose="02010509060101010101" pitchFamily="49" charset="-122"/>
              </a:rPr>
              <a:t> </a:t>
            </a:r>
            <a:r>
              <a:rPr kumimoji="1" lang="en-US" altLang="zh-CN" sz="2800" b="1">
                <a:solidFill>
                  <a:schemeClr val="tx2"/>
                </a:solidFill>
                <a:ea typeface="隶书" panose="02010509060101010101" pitchFamily="49" charset="-122"/>
              </a:rPr>
              <a:t>w </a:t>
            </a:r>
            <a:r>
              <a:rPr kumimoji="1" lang="zh-CN" altLang="en-US" sz="2800">
                <a:solidFill>
                  <a:schemeClr val="tx2"/>
                </a:solidFill>
                <a:ea typeface="隶书" panose="02010509060101010101" pitchFamily="49" charset="-122"/>
              </a:rPr>
              <a:t>处理完</a:t>
            </a:r>
            <a:endParaRPr kumimoji="1" lang="zh-CN" altLang="en-US" sz="2800" b="1">
              <a:solidFill>
                <a:schemeClr val="tx2"/>
              </a:solidFill>
              <a:ea typeface="隶书" panose="02010509060101010101" pitchFamily="49" charset="-122"/>
            </a:endParaRPr>
          </a:p>
          <a:p>
            <a:pPr algn="l">
              <a:lnSpc>
                <a:spcPct val="105000"/>
              </a:lnSpc>
              <a:spcBef>
                <a:spcPct val="5000"/>
              </a:spcBef>
            </a:pPr>
            <a:r>
              <a:rPr kumimoji="1" lang="zh-CN" altLang="en-US" sz="2800">
                <a:ea typeface="隶书" panose="02010509060101010101" pitchFamily="49" charset="-122"/>
              </a:rPr>
              <a:t>        </a:t>
            </a:r>
            <a:r>
              <a:rPr kumimoji="1" lang="en-US" altLang="zh-CN" sz="2800">
                <a:ea typeface="隶书" panose="02010509060101010101" pitchFamily="49" charset="-122"/>
              </a:rPr>
              <a:t>w = G.GetNextNeighbor (v, w)</a:t>
            </a:r>
            <a:r>
              <a:rPr kumimoji="1" lang="en-US" altLang="zh-CN" sz="2800" b="1">
                <a:ea typeface="隶书" panose="02010509060101010101" pitchFamily="49" charset="-122"/>
              </a:rPr>
              <a:t>;</a:t>
            </a:r>
          </a:p>
          <a:p>
            <a:pPr algn="l">
              <a:lnSpc>
                <a:spcPct val="105000"/>
              </a:lnSpc>
              <a:spcBef>
                <a:spcPct val="5000"/>
              </a:spcBef>
            </a:pPr>
            <a:r>
              <a:rPr kumimoji="1" lang="en-US" altLang="zh-CN" sz="2800" b="1">
                <a:ea typeface="隶书" panose="02010509060101010101" pitchFamily="49" charset="-122"/>
              </a:rPr>
              <a:t>               </a:t>
            </a:r>
            <a:r>
              <a:rPr kumimoji="1" lang="en-US" altLang="zh-CN" sz="2800" b="1">
                <a:solidFill>
                  <a:schemeClr val="tx2"/>
                </a:solidFill>
                <a:ea typeface="隶书" panose="02010509060101010101" pitchFamily="49" charset="-122"/>
              </a:rPr>
              <a:t>//</a:t>
            </a:r>
            <a:r>
              <a:rPr kumimoji="1" lang="zh-CN" altLang="en-US" sz="2800">
                <a:solidFill>
                  <a:schemeClr val="tx2"/>
                </a:solidFill>
                <a:ea typeface="隶书" panose="02010509060101010101" pitchFamily="49" charset="-122"/>
              </a:rPr>
              <a:t>取 </a:t>
            </a:r>
            <a:r>
              <a:rPr kumimoji="1" lang="en-US" altLang="zh-CN" sz="2800" b="1">
                <a:solidFill>
                  <a:schemeClr val="tx2"/>
                </a:solidFill>
                <a:ea typeface="隶书" panose="02010509060101010101" pitchFamily="49" charset="-122"/>
              </a:rPr>
              <a:t>v </a:t>
            </a:r>
            <a:r>
              <a:rPr kumimoji="1" lang="zh-CN" altLang="zh-CN" sz="2800">
                <a:solidFill>
                  <a:schemeClr val="tx2"/>
                </a:solidFill>
                <a:ea typeface="隶书" panose="02010509060101010101" pitchFamily="49" charset="-122"/>
              </a:rPr>
              <a:t>的下一个邻接顶点</a:t>
            </a:r>
            <a:r>
              <a:rPr kumimoji="1" lang="zh-CN" altLang="en-US" sz="2800" b="1">
                <a:solidFill>
                  <a:schemeClr val="tx2"/>
                </a:solidFill>
                <a:ea typeface="隶书" panose="02010509060101010101" pitchFamily="49" charset="-122"/>
              </a:rPr>
              <a:t> </a:t>
            </a:r>
            <a:r>
              <a:rPr kumimoji="1" lang="en-US" altLang="zh-CN" sz="2800" b="1">
                <a:solidFill>
                  <a:schemeClr val="tx2"/>
                </a:solidFill>
                <a:ea typeface="隶书" panose="02010509060101010101" pitchFamily="49" charset="-122"/>
              </a:rPr>
              <a:t>w</a:t>
            </a:r>
          </a:p>
          <a:p>
            <a:pPr algn="l">
              <a:lnSpc>
                <a:spcPct val="105000"/>
              </a:lnSpc>
              <a:spcBef>
                <a:spcPct val="5000"/>
              </a:spcBef>
            </a:pPr>
            <a:r>
              <a:rPr kumimoji="1" lang="en-US" altLang="zh-CN" sz="2800" b="1">
                <a:ea typeface="隶书" panose="02010509060101010101" pitchFamily="49" charset="-122"/>
              </a:rPr>
              <a:t>    }  </a:t>
            </a:r>
            <a:r>
              <a:rPr kumimoji="1" lang="en-US" altLang="zh-CN" sz="2800" b="1">
                <a:solidFill>
                  <a:schemeClr val="tx2"/>
                </a:solidFill>
                <a:ea typeface="隶书" panose="02010509060101010101" pitchFamily="49" charset="-122"/>
              </a:rPr>
              <a:t>//</a:t>
            </a:r>
            <a:r>
              <a:rPr kumimoji="1" lang="zh-CN" altLang="en-US" sz="2800">
                <a:solidFill>
                  <a:schemeClr val="tx2"/>
                </a:solidFill>
                <a:ea typeface="隶书" panose="02010509060101010101" pitchFamily="49" charset="-122"/>
              </a:rPr>
              <a:t>回到</a:t>
            </a:r>
            <a:r>
              <a:rPr kumimoji="1" lang="zh-CN" altLang="en-US" sz="2800" b="1">
                <a:solidFill>
                  <a:schemeClr val="tx2"/>
                </a:solidFill>
                <a:ea typeface="隶书" panose="02010509060101010101" pitchFamily="49" charset="-122"/>
              </a:rPr>
              <a:t> </a:t>
            </a:r>
            <a:r>
              <a:rPr kumimoji="1" lang="en-US" altLang="zh-CN" sz="2800" b="1">
                <a:solidFill>
                  <a:schemeClr val="tx2"/>
                </a:solidFill>
                <a:ea typeface="隶书" panose="02010509060101010101" pitchFamily="49" charset="-122"/>
              </a:rPr>
              <a:t>while </a:t>
            </a:r>
            <a:r>
              <a:rPr kumimoji="1" lang="zh-CN" altLang="en-US" sz="2800">
                <a:solidFill>
                  <a:schemeClr val="tx2"/>
                </a:solidFill>
                <a:ea typeface="隶书" panose="02010509060101010101" pitchFamily="49" charset="-122"/>
              </a:rPr>
              <a:t>判邻接顶点</a:t>
            </a:r>
            <a:r>
              <a:rPr kumimoji="1" lang="zh-CN" altLang="en-US" sz="2800" b="1">
                <a:solidFill>
                  <a:schemeClr val="tx2"/>
                </a:solidFill>
                <a:ea typeface="隶书" panose="02010509060101010101" pitchFamily="49" charset="-122"/>
              </a:rPr>
              <a:t> </a:t>
            </a:r>
            <a:r>
              <a:rPr kumimoji="1" lang="en-US" altLang="zh-CN" sz="2800" b="1">
                <a:solidFill>
                  <a:schemeClr val="tx2"/>
                </a:solidFill>
                <a:ea typeface="隶书" panose="02010509060101010101" pitchFamily="49" charset="-122"/>
              </a:rPr>
              <a:t>w </a:t>
            </a:r>
            <a:r>
              <a:rPr kumimoji="1" lang="zh-CN" altLang="en-US" sz="2800">
                <a:solidFill>
                  <a:schemeClr val="tx2"/>
                </a:solidFill>
                <a:ea typeface="隶书" panose="02010509060101010101" pitchFamily="49" charset="-122"/>
              </a:rPr>
              <a:t>存在</a:t>
            </a:r>
            <a:endParaRPr kumimoji="1" lang="zh-CN" altLang="en-US" sz="2800" b="1">
              <a:solidFill>
                <a:schemeClr val="tx2"/>
              </a:solidFill>
              <a:ea typeface="隶书" panose="02010509060101010101" pitchFamily="49" charset="-122"/>
            </a:endParaRPr>
          </a:p>
          <a:p>
            <a:pPr algn="l">
              <a:lnSpc>
                <a:spcPct val="105000"/>
              </a:lnSpc>
              <a:spcBef>
                <a:spcPct val="5000"/>
              </a:spcBef>
            </a:pPr>
            <a:r>
              <a:rPr kumimoji="1" lang="en-US" altLang="zh-CN" sz="2800" b="1">
                <a:ea typeface="隶书" panose="02010509060101010101" pitchFamily="49" charset="-122"/>
              </a:rPr>
              <a:t>}; </a:t>
            </a:r>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3BB0E370-E612-4A67-894D-E965062032FE}"/>
              </a:ext>
            </a:extLst>
          </p:cNvPr>
          <p:cNvSpPr>
            <a:spLocks noGrp="1"/>
          </p:cNvSpPr>
          <p:nvPr>
            <p:ph type="sldNum" sz="quarter" idx="11"/>
          </p:nvPr>
        </p:nvSpPr>
        <p:spPr/>
        <p:txBody>
          <a:bodyPr/>
          <a:lstStyle/>
          <a:p>
            <a:r>
              <a:rPr lang="en-US" altLang="zh-CN"/>
              <a:t>146-</a:t>
            </a:r>
            <a:fld id="{41F693F8-7D7F-49CB-8C24-64851428FA4A}" type="slidenum">
              <a:rPr lang="en-US" altLang="zh-CN"/>
              <a:pPr/>
              <a:t>63</a:t>
            </a:fld>
            <a:endParaRPr lang="en-US" altLang="zh-CN"/>
          </a:p>
        </p:txBody>
      </p:sp>
      <p:sp>
        <p:nvSpPr>
          <p:cNvPr id="367618" name="Rectangle 2">
            <a:extLst>
              <a:ext uri="{FF2B5EF4-FFF2-40B4-BE49-F238E27FC236}">
                <a16:creationId xmlns:a16="http://schemas.microsoft.com/office/drawing/2014/main" id="{E9FEF1B6-533E-4CCB-81A2-BC9D126150B0}"/>
              </a:ext>
            </a:extLst>
          </p:cNvPr>
          <p:cNvSpPr>
            <a:spLocks noChangeArrowheads="1"/>
          </p:cNvSpPr>
          <p:nvPr/>
        </p:nvSpPr>
        <p:spPr bwMode="auto">
          <a:xfrm>
            <a:off x="762000" y="228600"/>
            <a:ext cx="7924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l">
              <a:defRPr sz="4400">
                <a:solidFill>
                  <a:schemeClr val="tx1"/>
                </a:solidFill>
                <a:latin typeface="Arial" panose="020B0604020202020204" pitchFamily="34" charset="0"/>
                <a:ea typeface="宋体" panose="02010600030101010101" pitchFamily="2" charset="-122"/>
              </a:defRPr>
            </a:lvl1pPr>
            <a:lvl2pPr algn="l">
              <a:defRPr sz="4400">
                <a:solidFill>
                  <a:schemeClr val="tx1"/>
                </a:solidFill>
                <a:latin typeface="Arial" panose="020B0604020202020204" pitchFamily="34" charset="0"/>
                <a:ea typeface="宋体" panose="02010600030101010101" pitchFamily="2" charset="-122"/>
              </a:defRPr>
            </a:lvl2pPr>
            <a:lvl3pPr algn="l">
              <a:defRPr sz="4400">
                <a:solidFill>
                  <a:schemeClr val="tx1"/>
                </a:solidFill>
                <a:latin typeface="Arial" panose="020B0604020202020204" pitchFamily="34" charset="0"/>
                <a:ea typeface="宋体" panose="02010600030101010101" pitchFamily="2" charset="-122"/>
              </a:defRPr>
            </a:lvl3pPr>
            <a:lvl4pPr algn="l">
              <a:defRPr sz="4400">
                <a:solidFill>
                  <a:schemeClr val="tx1"/>
                </a:solidFill>
                <a:latin typeface="Arial" panose="020B0604020202020204" pitchFamily="34" charset="0"/>
                <a:ea typeface="宋体" panose="02010600030101010101" pitchFamily="2" charset="-122"/>
              </a:defRPr>
            </a:lvl4pPr>
            <a:lvl5pPr algn="l">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endParaRPr lang="en-US" altLang="en-US" sz="4100">
              <a:ea typeface="仿宋_GB2312" pitchFamily="49" charset="-122"/>
            </a:endParaRPr>
          </a:p>
        </p:txBody>
      </p:sp>
      <p:sp>
        <p:nvSpPr>
          <p:cNvPr id="367619" name="Rectangle 3">
            <a:extLst>
              <a:ext uri="{FF2B5EF4-FFF2-40B4-BE49-F238E27FC236}">
                <a16:creationId xmlns:a16="http://schemas.microsoft.com/office/drawing/2014/main" id="{EFF79B94-258D-436A-968A-75F5C6B99ECD}"/>
              </a:ext>
            </a:extLst>
          </p:cNvPr>
          <p:cNvSpPr>
            <a:spLocks noGrp="1" noChangeArrowheads="1"/>
          </p:cNvSpPr>
          <p:nvPr>
            <p:ph type="title"/>
          </p:nvPr>
        </p:nvSpPr>
        <p:spPr>
          <a:xfrm>
            <a:off x="685800" y="381000"/>
            <a:ext cx="7772400" cy="1463675"/>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重连通分量 </a:t>
            </a:r>
            <a:br>
              <a:rPr lang="zh-CN" altLang="en-US" sz="4000" b="1">
                <a:solidFill>
                  <a:schemeClr val="tx2"/>
                </a:solidFill>
                <a:latin typeface="华文新魏" panose="02010800040101010101" pitchFamily="2" charset="-122"/>
                <a:ea typeface="华文新魏" panose="02010800040101010101" pitchFamily="2" charset="-122"/>
              </a:rPr>
            </a:br>
            <a:r>
              <a:rPr lang="en-US" altLang="zh-CN" sz="4000" b="1">
                <a:solidFill>
                  <a:schemeClr val="tx2"/>
                </a:solidFill>
                <a:latin typeface="华文新魏" panose="02010800040101010101" pitchFamily="2" charset="-122"/>
                <a:ea typeface="华文新魏" panose="02010800040101010101" pitchFamily="2" charset="-122"/>
              </a:rPr>
              <a:t>(Biconnected Component)</a:t>
            </a:r>
          </a:p>
        </p:txBody>
      </p:sp>
      <p:sp>
        <p:nvSpPr>
          <p:cNvPr id="367620" name="Rectangle 4">
            <a:extLst>
              <a:ext uri="{FF2B5EF4-FFF2-40B4-BE49-F238E27FC236}">
                <a16:creationId xmlns:a16="http://schemas.microsoft.com/office/drawing/2014/main" id="{DE2FA38A-4126-4A9A-93DF-F8DC58E8840E}"/>
              </a:ext>
            </a:extLst>
          </p:cNvPr>
          <p:cNvSpPr>
            <a:spLocks noGrp="1" noChangeArrowheads="1"/>
          </p:cNvSpPr>
          <p:nvPr>
            <p:ph type="body" idx="1"/>
          </p:nvPr>
        </p:nvSpPr>
        <p:spPr>
          <a:xfrm>
            <a:off x="555625" y="1879600"/>
            <a:ext cx="8229600" cy="525780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在无向连通图</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当且仅当删去</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中的顶点</a:t>
            </a:r>
            <a:r>
              <a:rPr lang="en-US" altLang="zh-CN" sz="3000" b="1" i="1">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及所有依附于</a:t>
            </a:r>
            <a:r>
              <a:rPr lang="en-US" altLang="zh-CN" sz="3000" b="1" i="1">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的所有边后</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可将图分割成两个或两个以上的连通分量，则称顶点</a:t>
            </a:r>
            <a:r>
              <a:rPr lang="en-US" altLang="zh-CN" sz="3000" b="1" i="1">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为</a:t>
            </a:r>
            <a:r>
              <a:rPr lang="zh-CN" altLang="en-US" sz="3000" b="1" u="sng">
                <a:latin typeface="Times New Roman" panose="02020603050405020304" pitchFamily="18" charset="0"/>
                <a:ea typeface="仿宋_GB2312" pitchFamily="49" charset="-122"/>
              </a:rPr>
              <a:t>关节点</a:t>
            </a:r>
            <a:r>
              <a:rPr lang="zh-CN" altLang="en-US" sz="3000" b="1">
                <a:latin typeface="Times New Roman" panose="02020603050405020304" pitchFamily="18" charset="0"/>
                <a:ea typeface="仿宋_GB2312" pitchFamily="49" charset="-122"/>
              </a:rPr>
              <a:t>。</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没有</a:t>
            </a:r>
            <a:r>
              <a:rPr lang="zh-CN" altLang="en-US" sz="3000" b="1" u="sng">
                <a:latin typeface="Times New Roman" panose="02020603050405020304" pitchFamily="18" charset="0"/>
                <a:ea typeface="仿宋_GB2312" pitchFamily="49" charset="-122"/>
              </a:rPr>
              <a:t>关节点</a:t>
            </a:r>
            <a:r>
              <a:rPr lang="zh-CN" altLang="en-US" sz="3000" b="1">
                <a:latin typeface="Times New Roman" panose="02020603050405020304" pitchFamily="18" charset="0"/>
                <a:ea typeface="仿宋_GB2312" pitchFamily="49" charset="-122"/>
              </a:rPr>
              <a:t>的连通图叫做重连通图。</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在重连通图上</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任何一对顶点之间至少存在有两条路径</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在删去某个顶点及与该顶点相关联的边时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也不破坏图的连通性。</a:t>
            </a:r>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72E85C5-C135-428E-96C4-2390DB81D140}"/>
              </a:ext>
            </a:extLst>
          </p:cNvPr>
          <p:cNvSpPr>
            <a:spLocks noGrp="1"/>
          </p:cNvSpPr>
          <p:nvPr>
            <p:ph type="sldNum" sz="quarter" idx="11"/>
          </p:nvPr>
        </p:nvSpPr>
        <p:spPr/>
        <p:txBody>
          <a:bodyPr/>
          <a:lstStyle/>
          <a:p>
            <a:r>
              <a:rPr lang="en-US" altLang="zh-CN"/>
              <a:t>146-</a:t>
            </a:r>
            <a:fld id="{3E9CF133-48FC-440B-A228-5E74A3994385}" type="slidenum">
              <a:rPr lang="en-US" altLang="zh-CN"/>
              <a:pPr/>
              <a:t>64</a:t>
            </a:fld>
            <a:endParaRPr lang="en-US" altLang="zh-CN"/>
          </a:p>
        </p:txBody>
      </p:sp>
      <p:sp>
        <p:nvSpPr>
          <p:cNvPr id="368642" name="Rectangle 2">
            <a:extLst>
              <a:ext uri="{FF2B5EF4-FFF2-40B4-BE49-F238E27FC236}">
                <a16:creationId xmlns:a16="http://schemas.microsoft.com/office/drawing/2014/main" id="{732512F3-CFBA-49CF-B8C1-03642FC20271}"/>
              </a:ext>
            </a:extLst>
          </p:cNvPr>
          <p:cNvSpPr>
            <a:spLocks noGrp="1" noChangeArrowheads="1"/>
          </p:cNvSpPr>
          <p:nvPr>
            <p:ph type="body" idx="1"/>
          </p:nvPr>
        </p:nvSpPr>
        <p:spPr>
          <a:xfrm>
            <a:off x="533400" y="630238"/>
            <a:ext cx="8229600" cy="571500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一个连通图</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如果不是重连通图，那么它可以包括几个重连通分量。</a:t>
            </a:r>
          </a:p>
          <a:p>
            <a:pPr>
              <a:buClr>
                <a:srgbClr val="800080"/>
              </a:buClr>
              <a:buSzPct val="50000"/>
            </a:pPr>
            <a:r>
              <a:rPr lang="zh-CN" altLang="en-US" sz="3000" b="1">
                <a:latin typeface="Times New Roman" panose="02020603050405020304" pitchFamily="18" charset="0"/>
                <a:ea typeface="仿宋_GB2312" pitchFamily="49" charset="-122"/>
              </a:rPr>
              <a:t>在一个无向连通图</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重连通分量可以利用深度优先生成树找到。</a:t>
            </a:r>
          </a:p>
          <a:p>
            <a:pPr>
              <a:buClr>
                <a:srgbClr val="800080"/>
              </a:buClr>
              <a:buSzPct val="50000"/>
            </a:pPr>
            <a:r>
              <a:rPr lang="zh-CN" altLang="zh-CN" sz="3000" b="1">
                <a:latin typeface="Times New Roman" panose="02020603050405020304" pitchFamily="18" charset="0"/>
                <a:ea typeface="仿宋_GB2312" pitchFamily="49" charset="-122"/>
              </a:rPr>
              <a:t>在图中各</a:t>
            </a:r>
            <a:r>
              <a:rPr lang="zh-CN" altLang="en-US" sz="3000" b="1">
                <a:latin typeface="Times New Roman" panose="02020603050405020304" pitchFamily="18" charset="0"/>
                <a:ea typeface="仿宋_GB2312" pitchFamily="49" charset="-122"/>
              </a:rPr>
              <a:t>顶点旁标明的深度优先数</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给出进行深度优先搜索时各顶点访问的次序。</a:t>
            </a:r>
          </a:p>
          <a:p>
            <a:pPr>
              <a:buClr>
                <a:srgbClr val="800080"/>
              </a:buClr>
              <a:buSzPct val="50000"/>
            </a:pPr>
            <a:r>
              <a:rPr lang="zh-CN" altLang="en-US" sz="3000" b="1">
                <a:latin typeface="Times New Roman" panose="02020603050405020304" pitchFamily="18" charset="0"/>
                <a:ea typeface="仿宋_GB2312" pitchFamily="49" charset="-122"/>
              </a:rPr>
              <a:t>深度优先生成树的</a:t>
            </a:r>
            <a:r>
              <a:rPr lang="zh-CN" altLang="en-US" sz="3000" b="1">
                <a:solidFill>
                  <a:schemeClr val="tx2"/>
                </a:solidFill>
                <a:latin typeface="Times New Roman" panose="02020603050405020304" pitchFamily="18" charset="0"/>
                <a:ea typeface="仿宋_GB2312" pitchFamily="49" charset="-122"/>
              </a:rPr>
              <a:t>根是</a:t>
            </a:r>
            <a:r>
              <a:rPr lang="zh-CN" altLang="en-US" sz="3000" b="1" u="sng">
                <a:solidFill>
                  <a:schemeClr val="tx2"/>
                </a:solidFill>
                <a:latin typeface="Times New Roman" panose="02020603050405020304" pitchFamily="18" charset="0"/>
                <a:ea typeface="仿宋_GB2312" pitchFamily="49" charset="-122"/>
              </a:rPr>
              <a:t>关节点</a:t>
            </a:r>
            <a:r>
              <a:rPr lang="zh-CN" altLang="en-US" sz="3000" b="1">
                <a:solidFill>
                  <a:schemeClr val="tx2"/>
                </a:solidFill>
                <a:latin typeface="Times New Roman" panose="02020603050405020304" pitchFamily="18" charset="0"/>
                <a:ea typeface="仿宋_GB2312" pitchFamily="49" charset="-122"/>
              </a:rPr>
              <a:t>的充要条件是它至少有两个子女</a:t>
            </a:r>
            <a:r>
              <a:rPr lang="zh-CN" altLang="en-US" sz="3000" b="1">
                <a:latin typeface="Times New Roman" panose="02020603050405020304" pitchFamily="18" charset="0"/>
                <a:ea typeface="仿宋_GB2312" pitchFamily="49" charset="-122"/>
              </a:rPr>
              <a:t>。</a:t>
            </a:r>
          </a:p>
          <a:p>
            <a:pPr>
              <a:buClr>
                <a:srgbClr val="800080"/>
              </a:buClr>
              <a:buSzPct val="50000"/>
            </a:pPr>
            <a:r>
              <a:rPr lang="zh-CN" altLang="en-US" sz="3000" b="1">
                <a:solidFill>
                  <a:schemeClr val="tx2"/>
                </a:solidFill>
                <a:latin typeface="Times New Roman" panose="02020603050405020304" pitchFamily="18" charset="0"/>
                <a:ea typeface="仿宋_GB2312" pitchFamily="49" charset="-122"/>
              </a:rPr>
              <a:t>其它顶点 </a:t>
            </a:r>
            <a:r>
              <a:rPr lang="en-US" altLang="zh-CN" sz="3000" b="1" i="1">
                <a:solidFill>
                  <a:schemeClr val="tx2"/>
                </a:solidFill>
                <a:latin typeface="Times New Roman" panose="02020603050405020304" pitchFamily="18" charset="0"/>
                <a:ea typeface="仿宋_GB2312" pitchFamily="49" charset="-122"/>
              </a:rPr>
              <a:t>u </a:t>
            </a:r>
            <a:r>
              <a:rPr lang="zh-CN" altLang="en-US" sz="3000" b="1">
                <a:solidFill>
                  <a:schemeClr val="tx2"/>
                </a:solidFill>
                <a:latin typeface="Times New Roman" panose="02020603050405020304" pitchFamily="18" charset="0"/>
                <a:ea typeface="仿宋_GB2312" pitchFamily="49" charset="-122"/>
              </a:rPr>
              <a:t>是</a:t>
            </a:r>
            <a:r>
              <a:rPr lang="zh-CN" altLang="en-US" sz="3000" b="1" u="sng">
                <a:solidFill>
                  <a:schemeClr val="tx2"/>
                </a:solidFill>
                <a:latin typeface="Times New Roman" panose="02020603050405020304" pitchFamily="18" charset="0"/>
                <a:ea typeface="仿宋_GB2312" pitchFamily="49" charset="-122"/>
              </a:rPr>
              <a:t>关节点</a:t>
            </a:r>
            <a:r>
              <a:rPr lang="zh-CN" altLang="en-US" sz="3000" b="1">
                <a:solidFill>
                  <a:schemeClr val="tx2"/>
                </a:solidFill>
                <a:latin typeface="Times New Roman" panose="02020603050405020304" pitchFamily="18" charset="0"/>
                <a:ea typeface="仿宋_GB2312" pitchFamily="49" charset="-122"/>
              </a:rPr>
              <a:t>的充要条件是它至少有一个子女 </a:t>
            </a:r>
            <a:r>
              <a:rPr lang="en-US" altLang="zh-CN" sz="3000" b="1" i="1">
                <a:solidFill>
                  <a:schemeClr val="tx2"/>
                </a:solidFill>
                <a:latin typeface="Times New Roman" panose="02020603050405020304" pitchFamily="18" charset="0"/>
                <a:ea typeface="仿宋_GB2312" pitchFamily="49" charset="-122"/>
              </a:rPr>
              <a:t>w</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从 </a:t>
            </a:r>
            <a:r>
              <a:rPr lang="en-US" altLang="zh-CN" sz="3000" b="1" i="1">
                <a:solidFill>
                  <a:schemeClr val="tx2"/>
                </a:solidFill>
                <a:latin typeface="Times New Roman" panose="02020603050405020304" pitchFamily="18" charset="0"/>
                <a:ea typeface="仿宋_GB2312" pitchFamily="49" charset="-122"/>
              </a:rPr>
              <a:t>w </a:t>
            </a:r>
            <a:r>
              <a:rPr lang="zh-CN" altLang="en-US" sz="3000" b="1">
                <a:solidFill>
                  <a:schemeClr val="tx2"/>
                </a:solidFill>
                <a:latin typeface="Times New Roman" panose="02020603050405020304" pitchFamily="18" charset="0"/>
                <a:ea typeface="仿宋_GB2312" pitchFamily="49" charset="-122"/>
              </a:rPr>
              <a:t>出发</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不能通过 </a:t>
            </a:r>
            <a:r>
              <a:rPr lang="en-US" altLang="zh-CN" sz="3000" b="1" i="1">
                <a:solidFill>
                  <a:schemeClr val="tx2"/>
                </a:solidFill>
                <a:latin typeface="Times New Roman" panose="02020603050405020304" pitchFamily="18" charset="0"/>
                <a:ea typeface="仿宋_GB2312" pitchFamily="49" charset="-122"/>
              </a:rPr>
              <a:t>w</a:t>
            </a:r>
            <a:r>
              <a:rPr lang="zh-CN" altLang="en-US"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w </a:t>
            </a:r>
            <a:r>
              <a:rPr lang="zh-CN" altLang="en-US" sz="3000" b="1">
                <a:solidFill>
                  <a:schemeClr val="tx2"/>
                </a:solidFill>
                <a:latin typeface="Times New Roman" panose="02020603050405020304" pitchFamily="18" charset="0"/>
                <a:ea typeface="仿宋_GB2312" pitchFamily="49" charset="-122"/>
              </a:rPr>
              <a:t>的子孙及一条回边所组成的路径到达 </a:t>
            </a:r>
            <a:r>
              <a:rPr lang="en-US" altLang="zh-CN" sz="3000" b="1" i="1">
                <a:solidFill>
                  <a:schemeClr val="tx2"/>
                </a:solidFill>
                <a:latin typeface="Times New Roman" panose="02020603050405020304" pitchFamily="18" charset="0"/>
                <a:ea typeface="仿宋_GB2312" pitchFamily="49" charset="-122"/>
              </a:rPr>
              <a:t>u </a:t>
            </a:r>
            <a:r>
              <a:rPr lang="zh-CN" altLang="en-US" sz="3000" b="1">
                <a:solidFill>
                  <a:schemeClr val="tx2"/>
                </a:solidFill>
                <a:latin typeface="Times New Roman" panose="02020603050405020304" pitchFamily="18" charset="0"/>
                <a:ea typeface="仿宋_GB2312" pitchFamily="49" charset="-122"/>
              </a:rPr>
              <a:t>的祖先</a:t>
            </a:r>
            <a:r>
              <a:rPr lang="zh-CN" altLang="en-US" sz="3000" b="1">
                <a:latin typeface="Times New Roman" panose="02020603050405020304" pitchFamily="18" charset="0"/>
                <a:ea typeface="仿宋_GB2312" pitchFamily="49" charset="-122"/>
              </a:rPr>
              <a:t>。</a:t>
            </a:r>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灯片编号占位符 2">
            <a:extLst>
              <a:ext uri="{FF2B5EF4-FFF2-40B4-BE49-F238E27FC236}">
                <a16:creationId xmlns:a16="http://schemas.microsoft.com/office/drawing/2014/main" id="{79240A9B-42A2-4F3C-BF18-14B69F105123}"/>
              </a:ext>
            </a:extLst>
          </p:cNvPr>
          <p:cNvSpPr>
            <a:spLocks noGrp="1"/>
          </p:cNvSpPr>
          <p:nvPr>
            <p:ph type="sldNum" sz="quarter" idx="11"/>
          </p:nvPr>
        </p:nvSpPr>
        <p:spPr/>
        <p:txBody>
          <a:bodyPr/>
          <a:lstStyle/>
          <a:p>
            <a:r>
              <a:rPr lang="en-US" altLang="zh-CN"/>
              <a:t>146-</a:t>
            </a:r>
            <a:fld id="{878FE90A-A375-428C-B0BD-2D1C242A5037}" type="slidenum">
              <a:rPr lang="en-US" altLang="zh-CN"/>
              <a:pPr/>
              <a:t>65</a:t>
            </a:fld>
            <a:endParaRPr lang="en-US" altLang="zh-CN"/>
          </a:p>
        </p:txBody>
      </p:sp>
      <p:grpSp>
        <p:nvGrpSpPr>
          <p:cNvPr id="369781" name="Group 117">
            <a:extLst>
              <a:ext uri="{FF2B5EF4-FFF2-40B4-BE49-F238E27FC236}">
                <a16:creationId xmlns:a16="http://schemas.microsoft.com/office/drawing/2014/main" id="{635D0A70-9E9A-4F8D-9623-59B4B818A067}"/>
              </a:ext>
            </a:extLst>
          </p:cNvPr>
          <p:cNvGrpSpPr>
            <a:grpSpLocks/>
          </p:cNvGrpSpPr>
          <p:nvPr/>
        </p:nvGrpSpPr>
        <p:grpSpPr bwMode="auto">
          <a:xfrm>
            <a:off x="609600" y="457200"/>
            <a:ext cx="8128000" cy="5959475"/>
            <a:chOff x="384" y="288"/>
            <a:chExt cx="5120" cy="3754"/>
          </a:xfrm>
        </p:grpSpPr>
        <p:sp>
          <p:nvSpPr>
            <p:cNvPr id="369780" name="Line 116">
              <a:extLst>
                <a:ext uri="{FF2B5EF4-FFF2-40B4-BE49-F238E27FC236}">
                  <a16:creationId xmlns:a16="http://schemas.microsoft.com/office/drawing/2014/main" id="{32B210BB-6071-414A-804C-7B169DAF97DD}"/>
                </a:ext>
              </a:extLst>
            </p:cNvPr>
            <p:cNvSpPr>
              <a:spLocks noChangeShapeType="1"/>
            </p:cNvSpPr>
            <p:nvPr/>
          </p:nvSpPr>
          <p:spPr bwMode="auto">
            <a:xfrm flipH="1">
              <a:off x="1633" y="3453"/>
              <a:ext cx="240"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666" name="Line 2">
              <a:extLst>
                <a:ext uri="{FF2B5EF4-FFF2-40B4-BE49-F238E27FC236}">
                  <a16:creationId xmlns:a16="http://schemas.microsoft.com/office/drawing/2014/main" id="{2467EB54-930C-49FC-B290-F0C01BD54784}"/>
                </a:ext>
              </a:extLst>
            </p:cNvPr>
            <p:cNvSpPr>
              <a:spLocks noChangeShapeType="1"/>
            </p:cNvSpPr>
            <p:nvPr/>
          </p:nvSpPr>
          <p:spPr bwMode="auto">
            <a:xfrm flipH="1">
              <a:off x="2784" y="2592"/>
              <a:ext cx="288" cy="1248"/>
            </a:xfrm>
            <a:prstGeom prst="line">
              <a:avLst/>
            </a:prstGeom>
            <a:noFill/>
            <a:ln w="28575">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667" name="Line 3">
              <a:extLst>
                <a:ext uri="{FF2B5EF4-FFF2-40B4-BE49-F238E27FC236}">
                  <a16:creationId xmlns:a16="http://schemas.microsoft.com/office/drawing/2014/main" id="{C91D0ACA-6B3A-4472-AD65-BFD76AE38FF7}"/>
                </a:ext>
              </a:extLst>
            </p:cNvPr>
            <p:cNvSpPr>
              <a:spLocks noChangeShapeType="1"/>
            </p:cNvSpPr>
            <p:nvPr/>
          </p:nvSpPr>
          <p:spPr bwMode="auto">
            <a:xfrm flipH="1">
              <a:off x="1680" y="2448"/>
              <a:ext cx="624" cy="0"/>
            </a:xfrm>
            <a:prstGeom prst="line">
              <a:avLst/>
            </a:prstGeom>
            <a:noFill/>
            <a:ln w="28575">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668" name="Line 4">
              <a:extLst>
                <a:ext uri="{FF2B5EF4-FFF2-40B4-BE49-F238E27FC236}">
                  <a16:creationId xmlns:a16="http://schemas.microsoft.com/office/drawing/2014/main" id="{69B7AE9D-33A5-4894-827C-954EB548F1C9}"/>
                </a:ext>
              </a:extLst>
            </p:cNvPr>
            <p:cNvSpPr>
              <a:spLocks noChangeShapeType="1"/>
            </p:cNvSpPr>
            <p:nvPr/>
          </p:nvSpPr>
          <p:spPr bwMode="auto">
            <a:xfrm>
              <a:off x="2016" y="1056"/>
              <a:ext cx="0" cy="768"/>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669" name="Line 5">
              <a:extLst>
                <a:ext uri="{FF2B5EF4-FFF2-40B4-BE49-F238E27FC236}">
                  <a16:creationId xmlns:a16="http://schemas.microsoft.com/office/drawing/2014/main" id="{364DFDC3-2D35-4000-AE34-BAD10D3D612B}"/>
                </a:ext>
              </a:extLst>
            </p:cNvPr>
            <p:cNvSpPr>
              <a:spLocks noChangeShapeType="1"/>
            </p:cNvSpPr>
            <p:nvPr/>
          </p:nvSpPr>
          <p:spPr bwMode="auto">
            <a:xfrm>
              <a:off x="1344" y="1440"/>
              <a:ext cx="19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670" name="Line 6">
              <a:extLst>
                <a:ext uri="{FF2B5EF4-FFF2-40B4-BE49-F238E27FC236}">
                  <a16:creationId xmlns:a16="http://schemas.microsoft.com/office/drawing/2014/main" id="{0D63AE22-CFA7-492C-80D9-2F9F9EEE72A3}"/>
                </a:ext>
              </a:extLst>
            </p:cNvPr>
            <p:cNvSpPr>
              <a:spLocks noChangeShapeType="1"/>
            </p:cNvSpPr>
            <p:nvPr/>
          </p:nvSpPr>
          <p:spPr bwMode="auto">
            <a:xfrm>
              <a:off x="1728" y="1536"/>
              <a:ext cx="240" cy="38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671" name="Line 7">
              <a:extLst>
                <a:ext uri="{FF2B5EF4-FFF2-40B4-BE49-F238E27FC236}">
                  <a16:creationId xmlns:a16="http://schemas.microsoft.com/office/drawing/2014/main" id="{929A0E26-B5D0-49F9-8D67-FE7A1E1FFCE1}"/>
                </a:ext>
              </a:extLst>
            </p:cNvPr>
            <p:cNvSpPr>
              <a:spLocks noChangeShapeType="1"/>
            </p:cNvSpPr>
            <p:nvPr/>
          </p:nvSpPr>
          <p:spPr bwMode="auto">
            <a:xfrm>
              <a:off x="1728" y="528"/>
              <a:ext cx="240" cy="38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672" name="Line 8">
              <a:extLst>
                <a:ext uri="{FF2B5EF4-FFF2-40B4-BE49-F238E27FC236}">
                  <a16:creationId xmlns:a16="http://schemas.microsoft.com/office/drawing/2014/main" id="{6F7E0174-DAF0-472C-BE02-5071AC47677A}"/>
                </a:ext>
              </a:extLst>
            </p:cNvPr>
            <p:cNvSpPr>
              <a:spLocks noChangeShapeType="1"/>
            </p:cNvSpPr>
            <p:nvPr/>
          </p:nvSpPr>
          <p:spPr bwMode="auto">
            <a:xfrm>
              <a:off x="576" y="1440"/>
              <a:ext cx="240" cy="38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673" name="Line 9">
              <a:extLst>
                <a:ext uri="{FF2B5EF4-FFF2-40B4-BE49-F238E27FC236}">
                  <a16:creationId xmlns:a16="http://schemas.microsoft.com/office/drawing/2014/main" id="{6E30348E-6939-4A81-B721-6899E217906A}"/>
                </a:ext>
              </a:extLst>
            </p:cNvPr>
            <p:cNvSpPr>
              <a:spLocks noChangeShapeType="1"/>
            </p:cNvSpPr>
            <p:nvPr/>
          </p:nvSpPr>
          <p:spPr bwMode="auto">
            <a:xfrm>
              <a:off x="912" y="1056"/>
              <a:ext cx="240" cy="38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674" name="Line 10">
              <a:extLst>
                <a:ext uri="{FF2B5EF4-FFF2-40B4-BE49-F238E27FC236}">
                  <a16:creationId xmlns:a16="http://schemas.microsoft.com/office/drawing/2014/main" id="{DD841978-BAF0-46FC-896C-92D367D45859}"/>
                </a:ext>
              </a:extLst>
            </p:cNvPr>
            <p:cNvSpPr>
              <a:spLocks noChangeShapeType="1"/>
            </p:cNvSpPr>
            <p:nvPr/>
          </p:nvSpPr>
          <p:spPr bwMode="auto">
            <a:xfrm flipH="1">
              <a:off x="2064" y="576"/>
              <a:ext cx="240"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675" name="Line 11">
              <a:extLst>
                <a:ext uri="{FF2B5EF4-FFF2-40B4-BE49-F238E27FC236}">
                  <a16:creationId xmlns:a16="http://schemas.microsoft.com/office/drawing/2014/main" id="{FBCC0E23-E4FE-49FE-BBBE-85571A66CF5C}"/>
                </a:ext>
              </a:extLst>
            </p:cNvPr>
            <p:cNvSpPr>
              <a:spLocks noChangeShapeType="1"/>
            </p:cNvSpPr>
            <p:nvPr/>
          </p:nvSpPr>
          <p:spPr bwMode="auto">
            <a:xfrm flipH="1">
              <a:off x="1728" y="1056"/>
              <a:ext cx="240"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676" name="Line 12">
              <a:extLst>
                <a:ext uri="{FF2B5EF4-FFF2-40B4-BE49-F238E27FC236}">
                  <a16:creationId xmlns:a16="http://schemas.microsoft.com/office/drawing/2014/main" id="{3E21FB6D-11B3-4505-B33E-9F23CB0D9C08}"/>
                </a:ext>
              </a:extLst>
            </p:cNvPr>
            <p:cNvSpPr>
              <a:spLocks noChangeShapeType="1"/>
            </p:cNvSpPr>
            <p:nvPr/>
          </p:nvSpPr>
          <p:spPr bwMode="auto">
            <a:xfrm flipH="1">
              <a:off x="912" y="1440"/>
              <a:ext cx="240"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677" name="Line 13">
              <a:extLst>
                <a:ext uri="{FF2B5EF4-FFF2-40B4-BE49-F238E27FC236}">
                  <a16:creationId xmlns:a16="http://schemas.microsoft.com/office/drawing/2014/main" id="{515BB386-2241-4436-A458-D685A0B8A519}"/>
                </a:ext>
              </a:extLst>
            </p:cNvPr>
            <p:cNvSpPr>
              <a:spLocks noChangeShapeType="1"/>
            </p:cNvSpPr>
            <p:nvPr/>
          </p:nvSpPr>
          <p:spPr bwMode="auto">
            <a:xfrm flipH="1">
              <a:off x="576" y="1056"/>
              <a:ext cx="240"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678" name="Line 14">
              <a:extLst>
                <a:ext uri="{FF2B5EF4-FFF2-40B4-BE49-F238E27FC236}">
                  <a16:creationId xmlns:a16="http://schemas.microsoft.com/office/drawing/2014/main" id="{FF7D7A22-5F1C-4487-86A6-453B41B05279}"/>
                </a:ext>
              </a:extLst>
            </p:cNvPr>
            <p:cNvSpPr>
              <a:spLocks noChangeShapeType="1"/>
            </p:cNvSpPr>
            <p:nvPr/>
          </p:nvSpPr>
          <p:spPr bwMode="auto">
            <a:xfrm>
              <a:off x="864" y="624"/>
              <a:ext cx="0" cy="24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679" name="Oval 15" descr="羊皮纸">
              <a:extLst>
                <a:ext uri="{FF2B5EF4-FFF2-40B4-BE49-F238E27FC236}">
                  <a16:creationId xmlns:a16="http://schemas.microsoft.com/office/drawing/2014/main" id="{D48D648A-03B6-484E-AC0F-12DFA28F2C5F}"/>
                </a:ext>
              </a:extLst>
            </p:cNvPr>
            <p:cNvSpPr>
              <a:spLocks noChangeArrowheads="1"/>
            </p:cNvSpPr>
            <p:nvPr/>
          </p:nvSpPr>
          <p:spPr bwMode="auto">
            <a:xfrm>
              <a:off x="720" y="336"/>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680" name="Oval 16" descr="羊皮纸">
              <a:extLst>
                <a:ext uri="{FF2B5EF4-FFF2-40B4-BE49-F238E27FC236}">
                  <a16:creationId xmlns:a16="http://schemas.microsoft.com/office/drawing/2014/main" id="{2C597723-9013-49CA-AB2B-4AAB14A89585}"/>
                </a:ext>
              </a:extLst>
            </p:cNvPr>
            <p:cNvSpPr>
              <a:spLocks noChangeArrowheads="1"/>
            </p:cNvSpPr>
            <p:nvPr/>
          </p:nvSpPr>
          <p:spPr bwMode="auto">
            <a:xfrm>
              <a:off x="720" y="816"/>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681" name="Oval 17" descr="羊皮纸">
              <a:extLst>
                <a:ext uri="{FF2B5EF4-FFF2-40B4-BE49-F238E27FC236}">
                  <a16:creationId xmlns:a16="http://schemas.microsoft.com/office/drawing/2014/main" id="{467CC146-9627-4359-828C-DB7C2B8A76AF}"/>
                </a:ext>
              </a:extLst>
            </p:cNvPr>
            <p:cNvSpPr>
              <a:spLocks noChangeArrowheads="1"/>
            </p:cNvSpPr>
            <p:nvPr/>
          </p:nvSpPr>
          <p:spPr bwMode="auto">
            <a:xfrm>
              <a:off x="384" y="1296"/>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682" name="Oval 18" descr="羊皮纸">
              <a:extLst>
                <a:ext uri="{FF2B5EF4-FFF2-40B4-BE49-F238E27FC236}">
                  <a16:creationId xmlns:a16="http://schemas.microsoft.com/office/drawing/2014/main" id="{2347342A-D82A-4DA5-9AA9-DBCD3400A973}"/>
                </a:ext>
              </a:extLst>
            </p:cNvPr>
            <p:cNvSpPr>
              <a:spLocks noChangeArrowheads="1"/>
            </p:cNvSpPr>
            <p:nvPr/>
          </p:nvSpPr>
          <p:spPr bwMode="auto">
            <a:xfrm>
              <a:off x="1056" y="1296"/>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683" name="Oval 19" descr="羊皮纸">
              <a:extLst>
                <a:ext uri="{FF2B5EF4-FFF2-40B4-BE49-F238E27FC236}">
                  <a16:creationId xmlns:a16="http://schemas.microsoft.com/office/drawing/2014/main" id="{820166F1-FF21-42DD-A1B1-E230D4296A57}"/>
                </a:ext>
              </a:extLst>
            </p:cNvPr>
            <p:cNvSpPr>
              <a:spLocks noChangeArrowheads="1"/>
            </p:cNvSpPr>
            <p:nvPr/>
          </p:nvSpPr>
          <p:spPr bwMode="auto">
            <a:xfrm>
              <a:off x="1536" y="1296"/>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684" name="Oval 20" descr="羊皮纸">
              <a:extLst>
                <a:ext uri="{FF2B5EF4-FFF2-40B4-BE49-F238E27FC236}">
                  <a16:creationId xmlns:a16="http://schemas.microsoft.com/office/drawing/2014/main" id="{80308ABD-67DB-4B72-8FF0-D88622EFF153}"/>
                </a:ext>
              </a:extLst>
            </p:cNvPr>
            <p:cNvSpPr>
              <a:spLocks noChangeArrowheads="1"/>
            </p:cNvSpPr>
            <p:nvPr/>
          </p:nvSpPr>
          <p:spPr bwMode="auto">
            <a:xfrm>
              <a:off x="720" y="1776"/>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685" name="Oval 21" descr="羊皮纸">
              <a:extLst>
                <a:ext uri="{FF2B5EF4-FFF2-40B4-BE49-F238E27FC236}">
                  <a16:creationId xmlns:a16="http://schemas.microsoft.com/office/drawing/2014/main" id="{2DD80C68-64D0-4F57-A195-B6B779416FF0}"/>
                </a:ext>
              </a:extLst>
            </p:cNvPr>
            <p:cNvSpPr>
              <a:spLocks noChangeArrowheads="1"/>
            </p:cNvSpPr>
            <p:nvPr/>
          </p:nvSpPr>
          <p:spPr bwMode="auto">
            <a:xfrm>
              <a:off x="1872" y="816"/>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686" name="Oval 22" descr="羊皮纸">
              <a:extLst>
                <a:ext uri="{FF2B5EF4-FFF2-40B4-BE49-F238E27FC236}">
                  <a16:creationId xmlns:a16="http://schemas.microsoft.com/office/drawing/2014/main" id="{6DEE4921-FF81-47CA-843F-DCAF8681040B}"/>
                </a:ext>
              </a:extLst>
            </p:cNvPr>
            <p:cNvSpPr>
              <a:spLocks noChangeArrowheads="1"/>
            </p:cNvSpPr>
            <p:nvPr/>
          </p:nvSpPr>
          <p:spPr bwMode="auto">
            <a:xfrm>
              <a:off x="1872" y="1776"/>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687" name="Oval 23" descr="羊皮纸">
              <a:extLst>
                <a:ext uri="{FF2B5EF4-FFF2-40B4-BE49-F238E27FC236}">
                  <a16:creationId xmlns:a16="http://schemas.microsoft.com/office/drawing/2014/main" id="{0E6EB2D7-9A4D-4A9B-9EEC-929AA0D25863}"/>
                </a:ext>
              </a:extLst>
            </p:cNvPr>
            <p:cNvSpPr>
              <a:spLocks noChangeArrowheads="1"/>
            </p:cNvSpPr>
            <p:nvPr/>
          </p:nvSpPr>
          <p:spPr bwMode="auto">
            <a:xfrm>
              <a:off x="1536" y="336"/>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688" name="Oval 24" descr="羊皮纸">
              <a:extLst>
                <a:ext uri="{FF2B5EF4-FFF2-40B4-BE49-F238E27FC236}">
                  <a16:creationId xmlns:a16="http://schemas.microsoft.com/office/drawing/2014/main" id="{A5F59549-6D89-467C-917F-78D0E2229E2E}"/>
                </a:ext>
              </a:extLst>
            </p:cNvPr>
            <p:cNvSpPr>
              <a:spLocks noChangeArrowheads="1"/>
            </p:cNvSpPr>
            <p:nvPr/>
          </p:nvSpPr>
          <p:spPr bwMode="auto">
            <a:xfrm>
              <a:off x="2208" y="336"/>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689" name="Text Box 25">
              <a:extLst>
                <a:ext uri="{FF2B5EF4-FFF2-40B4-BE49-F238E27FC236}">
                  <a16:creationId xmlns:a16="http://schemas.microsoft.com/office/drawing/2014/main" id="{F6583C01-E6D9-4B0E-B0B7-6D63BDD710FC}"/>
                </a:ext>
              </a:extLst>
            </p:cNvPr>
            <p:cNvSpPr txBox="1">
              <a:spLocks noChangeArrowheads="1"/>
            </p:cNvSpPr>
            <p:nvPr/>
          </p:nvSpPr>
          <p:spPr bwMode="auto">
            <a:xfrm>
              <a:off x="730" y="323"/>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A</a:t>
              </a:r>
              <a:endParaRPr kumimoji="1" lang="en-US" altLang="zh-CN" sz="2600">
                <a:ea typeface="宋体" panose="02010600030101010101" pitchFamily="2" charset="-122"/>
              </a:endParaRPr>
            </a:p>
          </p:txBody>
        </p:sp>
        <p:sp>
          <p:nvSpPr>
            <p:cNvPr id="369690" name="Text Box 26">
              <a:extLst>
                <a:ext uri="{FF2B5EF4-FFF2-40B4-BE49-F238E27FC236}">
                  <a16:creationId xmlns:a16="http://schemas.microsoft.com/office/drawing/2014/main" id="{001F6328-82FE-4C31-B737-A38E584FC04A}"/>
                </a:ext>
              </a:extLst>
            </p:cNvPr>
            <p:cNvSpPr txBox="1">
              <a:spLocks noChangeArrowheads="1"/>
            </p:cNvSpPr>
            <p:nvPr/>
          </p:nvSpPr>
          <p:spPr bwMode="auto">
            <a:xfrm>
              <a:off x="730" y="808"/>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B</a:t>
              </a:r>
              <a:endParaRPr kumimoji="1" lang="en-US" altLang="zh-CN" sz="2600">
                <a:ea typeface="宋体" panose="02010600030101010101" pitchFamily="2" charset="-122"/>
              </a:endParaRPr>
            </a:p>
          </p:txBody>
        </p:sp>
        <p:sp>
          <p:nvSpPr>
            <p:cNvPr id="369691" name="Text Box 27">
              <a:extLst>
                <a:ext uri="{FF2B5EF4-FFF2-40B4-BE49-F238E27FC236}">
                  <a16:creationId xmlns:a16="http://schemas.microsoft.com/office/drawing/2014/main" id="{56F60D8A-0F0E-4898-8016-83ADA4C2D16D}"/>
                </a:ext>
              </a:extLst>
            </p:cNvPr>
            <p:cNvSpPr txBox="1">
              <a:spLocks noChangeArrowheads="1"/>
            </p:cNvSpPr>
            <p:nvPr/>
          </p:nvSpPr>
          <p:spPr bwMode="auto">
            <a:xfrm>
              <a:off x="394" y="1283"/>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C</a:t>
              </a:r>
              <a:endParaRPr kumimoji="1" lang="en-US" altLang="zh-CN" sz="2600">
                <a:ea typeface="宋体" panose="02010600030101010101" pitchFamily="2" charset="-122"/>
              </a:endParaRPr>
            </a:p>
          </p:txBody>
        </p:sp>
        <p:sp>
          <p:nvSpPr>
            <p:cNvPr id="369692" name="Text Box 28">
              <a:extLst>
                <a:ext uri="{FF2B5EF4-FFF2-40B4-BE49-F238E27FC236}">
                  <a16:creationId xmlns:a16="http://schemas.microsoft.com/office/drawing/2014/main" id="{2830621A-AD24-43CB-A2B3-DE03EF54FF57}"/>
                </a:ext>
              </a:extLst>
            </p:cNvPr>
            <p:cNvSpPr txBox="1">
              <a:spLocks noChangeArrowheads="1"/>
            </p:cNvSpPr>
            <p:nvPr/>
          </p:nvSpPr>
          <p:spPr bwMode="auto">
            <a:xfrm>
              <a:off x="1066" y="1283"/>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D</a:t>
              </a:r>
              <a:endParaRPr kumimoji="1" lang="en-US" altLang="zh-CN" sz="2600">
                <a:ea typeface="宋体" panose="02010600030101010101" pitchFamily="2" charset="-122"/>
              </a:endParaRPr>
            </a:p>
          </p:txBody>
        </p:sp>
        <p:sp>
          <p:nvSpPr>
            <p:cNvPr id="369693" name="Text Box 29">
              <a:extLst>
                <a:ext uri="{FF2B5EF4-FFF2-40B4-BE49-F238E27FC236}">
                  <a16:creationId xmlns:a16="http://schemas.microsoft.com/office/drawing/2014/main" id="{B2943682-342E-41C4-8847-12B506F1E56F}"/>
                </a:ext>
              </a:extLst>
            </p:cNvPr>
            <p:cNvSpPr txBox="1">
              <a:spLocks noChangeArrowheads="1"/>
            </p:cNvSpPr>
            <p:nvPr/>
          </p:nvSpPr>
          <p:spPr bwMode="auto">
            <a:xfrm>
              <a:off x="730" y="1763"/>
              <a:ext cx="25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E</a:t>
              </a:r>
              <a:endParaRPr kumimoji="1" lang="en-US" altLang="zh-CN" sz="2600">
                <a:ea typeface="宋体" panose="02010600030101010101" pitchFamily="2" charset="-122"/>
              </a:endParaRPr>
            </a:p>
          </p:txBody>
        </p:sp>
        <p:sp>
          <p:nvSpPr>
            <p:cNvPr id="369694" name="Text Box 30">
              <a:extLst>
                <a:ext uri="{FF2B5EF4-FFF2-40B4-BE49-F238E27FC236}">
                  <a16:creationId xmlns:a16="http://schemas.microsoft.com/office/drawing/2014/main" id="{60A16E88-58BB-434A-94C3-E7A602D3FB92}"/>
                </a:ext>
              </a:extLst>
            </p:cNvPr>
            <p:cNvSpPr txBox="1">
              <a:spLocks noChangeArrowheads="1"/>
            </p:cNvSpPr>
            <p:nvPr/>
          </p:nvSpPr>
          <p:spPr bwMode="auto">
            <a:xfrm>
              <a:off x="1542" y="1298"/>
              <a:ext cx="2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F</a:t>
              </a:r>
              <a:endParaRPr kumimoji="1" lang="en-US" altLang="zh-CN" sz="2600">
                <a:ea typeface="宋体" panose="02010600030101010101" pitchFamily="2" charset="-122"/>
              </a:endParaRPr>
            </a:p>
          </p:txBody>
        </p:sp>
        <p:sp>
          <p:nvSpPr>
            <p:cNvPr id="369695" name="Text Box 31">
              <a:extLst>
                <a:ext uri="{FF2B5EF4-FFF2-40B4-BE49-F238E27FC236}">
                  <a16:creationId xmlns:a16="http://schemas.microsoft.com/office/drawing/2014/main" id="{5D30B388-F1DB-4EEC-9E93-ED4A0DF5CE78}"/>
                </a:ext>
              </a:extLst>
            </p:cNvPr>
            <p:cNvSpPr txBox="1">
              <a:spLocks noChangeArrowheads="1"/>
            </p:cNvSpPr>
            <p:nvPr/>
          </p:nvSpPr>
          <p:spPr bwMode="auto">
            <a:xfrm>
              <a:off x="1882" y="1763"/>
              <a:ext cx="27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G</a:t>
              </a:r>
              <a:endParaRPr kumimoji="1" lang="en-US" altLang="zh-CN" sz="2600">
                <a:ea typeface="宋体" panose="02010600030101010101" pitchFamily="2" charset="-122"/>
              </a:endParaRPr>
            </a:p>
          </p:txBody>
        </p:sp>
        <p:sp>
          <p:nvSpPr>
            <p:cNvPr id="369696" name="Text Box 32">
              <a:extLst>
                <a:ext uri="{FF2B5EF4-FFF2-40B4-BE49-F238E27FC236}">
                  <a16:creationId xmlns:a16="http://schemas.microsoft.com/office/drawing/2014/main" id="{723C51CE-446A-4409-BF29-A8B03412ABBD}"/>
                </a:ext>
              </a:extLst>
            </p:cNvPr>
            <p:cNvSpPr txBox="1">
              <a:spLocks noChangeArrowheads="1"/>
            </p:cNvSpPr>
            <p:nvPr/>
          </p:nvSpPr>
          <p:spPr bwMode="auto">
            <a:xfrm>
              <a:off x="1882" y="809"/>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H</a:t>
              </a:r>
              <a:endParaRPr kumimoji="1" lang="en-US" altLang="zh-CN" sz="2600">
                <a:ea typeface="宋体" panose="02010600030101010101" pitchFamily="2" charset="-122"/>
              </a:endParaRPr>
            </a:p>
          </p:txBody>
        </p:sp>
        <p:sp>
          <p:nvSpPr>
            <p:cNvPr id="369697" name="Text Box 33">
              <a:extLst>
                <a:ext uri="{FF2B5EF4-FFF2-40B4-BE49-F238E27FC236}">
                  <a16:creationId xmlns:a16="http://schemas.microsoft.com/office/drawing/2014/main" id="{96463D3A-64A3-458E-B4FF-C94F94499D78}"/>
                </a:ext>
              </a:extLst>
            </p:cNvPr>
            <p:cNvSpPr txBox="1">
              <a:spLocks noChangeArrowheads="1"/>
            </p:cNvSpPr>
            <p:nvPr/>
          </p:nvSpPr>
          <p:spPr bwMode="auto">
            <a:xfrm>
              <a:off x="1598" y="323"/>
              <a:ext cx="17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I</a:t>
              </a:r>
              <a:endParaRPr kumimoji="1" lang="en-US" altLang="zh-CN" sz="2600">
                <a:ea typeface="宋体" panose="02010600030101010101" pitchFamily="2" charset="-122"/>
              </a:endParaRPr>
            </a:p>
          </p:txBody>
        </p:sp>
        <p:sp>
          <p:nvSpPr>
            <p:cNvPr id="369698" name="Text Box 34">
              <a:extLst>
                <a:ext uri="{FF2B5EF4-FFF2-40B4-BE49-F238E27FC236}">
                  <a16:creationId xmlns:a16="http://schemas.microsoft.com/office/drawing/2014/main" id="{C7A40683-1165-4BAE-B811-BC5FE3FD7F37}"/>
                </a:ext>
              </a:extLst>
            </p:cNvPr>
            <p:cNvSpPr txBox="1">
              <a:spLocks noChangeArrowheads="1"/>
            </p:cNvSpPr>
            <p:nvPr/>
          </p:nvSpPr>
          <p:spPr bwMode="auto">
            <a:xfrm>
              <a:off x="2218" y="323"/>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J</a:t>
              </a:r>
              <a:endParaRPr kumimoji="1" lang="en-US" altLang="zh-CN" sz="2600">
                <a:ea typeface="宋体" panose="02010600030101010101" pitchFamily="2" charset="-122"/>
              </a:endParaRPr>
            </a:p>
          </p:txBody>
        </p:sp>
        <p:sp>
          <p:nvSpPr>
            <p:cNvPr id="369699" name="Line 35">
              <a:extLst>
                <a:ext uri="{FF2B5EF4-FFF2-40B4-BE49-F238E27FC236}">
                  <a16:creationId xmlns:a16="http://schemas.microsoft.com/office/drawing/2014/main" id="{2B754C02-48CA-4039-BAC1-E14B8E503C83}"/>
                </a:ext>
              </a:extLst>
            </p:cNvPr>
            <p:cNvSpPr>
              <a:spLocks noChangeShapeType="1"/>
            </p:cNvSpPr>
            <p:nvPr/>
          </p:nvSpPr>
          <p:spPr bwMode="auto">
            <a:xfrm>
              <a:off x="4656" y="1056"/>
              <a:ext cx="0" cy="76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00" name="Line 36">
              <a:extLst>
                <a:ext uri="{FF2B5EF4-FFF2-40B4-BE49-F238E27FC236}">
                  <a16:creationId xmlns:a16="http://schemas.microsoft.com/office/drawing/2014/main" id="{7C692D76-6EA2-4298-9D3C-0AC50CB36768}"/>
                </a:ext>
              </a:extLst>
            </p:cNvPr>
            <p:cNvSpPr>
              <a:spLocks noChangeShapeType="1"/>
            </p:cNvSpPr>
            <p:nvPr/>
          </p:nvSpPr>
          <p:spPr bwMode="auto">
            <a:xfrm>
              <a:off x="3984" y="1440"/>
              <a:ext cx="19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01" name="Line 37">
              <a:extLst>
                <a:ext uri="{FF2B5EF4-FFF2-40B4-BE49-F238E27FC236}">
                  <a16:creationId xmlns:a16="http://schemas.microsoft.com/office/drawing/2014/main" id="{4BDD026F-8425-47F4-8308-D57FEB2256BA}"/>
                </a:ext>
              </a:extLst>
            </p:cNvPr>
            <p:cNvSpPr>
              <a:spLocks noChangeShapeType="1"/>
            </p:cNvSpPr>
            <p:nvPr/>
          </p:nvSpPr>
          <p:spPr bwMode="auto">
            <a:xfrm>
              <a:off x="4368" y="1536"/>
              <a:ext cx="240" cy="384"/>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02" name="Line 38">
              <a:extLst>
                <a:ext uri="{FF2B5EF4-FFF2-40B4-BE49-F238E27FC236}">
                  <a16:creationId xmlns:a16="http://schemas.microsoft.com/office/drawing/2014/main" id="{F07CBF56-13E1-446A-BF28-B32D671FEFDC}"/>
                </a:ext>
              </a:extLst>
            </p:cNvPr>
            <p:cNvSpPr>
              <a:spLocks noChangeShapeType="1"/>
            </p:cNvSpPr>
            <p:nvPr/>
          </p:nvSpPr>
          <p:spPr bwMode="auto">
            <a:xfrm>
              <a:off x="4368" y="528"/>
              <a:ext cx="240" cy="384"/>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03" name="Line 39">
              <a:extLst>
                <a:ext uri="{FF2B5EF4-FFF2-40B4-BE49-F238E27FC236}">
                  <a16:creationId xmlns:a16="http://schemas.microsoft.com/office/drawing/2014/main" id="{04F1564A-BCA5-46A5-A769-2A2AA2A215FF}"/>
                </a:ext>
              </a:extLst>
            </p:cNvPr>
            <p:cNvSpPr>
              <a:spLocks noChangeShapeType="1"/>
            </p:cNvSpPr>
            <p:nvPr/>
          </p:nvSpPr>
          <p:spPr bwMode="auto">
            <a:xfrm>
              <a:off x="3216" y="1440"/>
              <a:ext cx="240" cy="384"/>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04" name="Line 40">
              <a:extLst>
                <a:ext uri="{FF2B5EF4-FFF2-40B4-BE49-F238E27FC236}">
                  <a16:creationId xmlns:a16="http://schemas.microsoft.com/office/drawing/2014/main" id="{07648984-BA60-43CB-960E-17512EBD2419}"/>
                </a:ext>
              </a:extLst>
            </p:cNvPr>
            <p:cNvSpPr>
              <a:spLocks noChangeShapeType="1"/>
            </p:cNvSpPr>
            <p:nvPr/>
          </p:nvSpPr>
          <p:spPr bwMode="auto">
            <a:xfrm>
              <a:off x="3552" y="1056"/>
              <a:ext cx="240" cy="384"/>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05" name="Line 41">
              <a:extLst>
                <a:ext uri="{FF2B5EF4-FFF2-40B4-BE49-F238E27FC236}">
                  <a16:creationId xmlns:a16="http://schemas.microsoft.com/office/drawing/2014/main" id="{34519B7D-C0EF-41A3-AA51-D0DAE4D5EE29}"/>
                </a:ext>
              </a:extLst>
            </p:cNvPr>
            <p:cNvSpPr>
              <a:spLocks noChangeShapeType="1"/>
            </p:cNvSpPr>
            <p:nvPr/>
          </p:nvSpPr>
          <p:spPr bwMode="auto">
            <a:xfrm flipH="1">
              <a:off x="4704" y="576"/>
              <a:ext cx="240" cy="336"/>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06" name="Line 42">
              <a:extLst>
                <a:ext uri="{FF2B5EF4-FFF2-40B4-BE49-F238E27FC236}">
                  <a16:creationId xmlns:a16="http://schemas.microsoft.com/office/drawing/2014/main" id="{E9BC1F7D-C49A-4D38-B956-9E8130BE9EFC}"/>
                </a:ext>
              </a:extLst>
            </p:cNvPr>
            <p:cNvSpPr>
              <a:spLocks noChangeShapeType="1"/>
            </p:cNvSpPr>
            <p:nvPr/>
          </p:nvSpPr>
          <p:spPr bwMode="auto">
            <a:xfrm flipH="1">
              <a:off x="4368" y="1056"/>
              <a:ext cx="240" cy="336"/>
            </a:xfrm>
            <a:prstGeom prst="line">
              <a:avLst/>
            </a:prstGeom>
            <a:noFill/>
            <a:ln w="38100">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07" name="Line 43">
              <a:extLst>
                <a:ext uri="{FF2B5EF4-FFF2-40B4-BE49-F238E27FC236}">
                  <a16:creationId xmlns:a16="http://schemas.microsoft.com/office/drawing/2014/main" id="{0928F028-D99A-422D-B3AC-F125A1F4DB75}"/>
                </a:ext>
              </a:extLst>
            </p:cNvPr>
            <p:cNvSpPr>
              <a:spLocks noChangeShapeType="1"/>
            </p:cNvSpPr>
            <p:nvPr/>
          </p:nvSpPr>
          <p:spPr bwMode="auto">
            <a:xfrm flipH="1">
              <a:off x="3552" y="1488"/>
              <a:ext cx="240" cy="336"/>
            </a:xfrm>
            <a:prstGeom prst="line">
              <a:avLst/>
            </a:prstGeom>
            <a:noFill/>
            <a:ln w="38100">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08" name="Line 44">
              <a:extLst>
                <a:ext uri="{FF2B5EF4-FFF2-40B4-BE49-F238E27FC236}">
                  <a16:creationId xmlns:a16="http://schemas.microsoft.com/office/drawing/2014/main" id="{39F71A0E-F30A-486C-A227-0310C895C549}"/>
                </a:ext>
              </a:extLst>
            </p:cNvPr>
            <p:cNvSpPr>
              <a:spLocks noChangeShapeType="1"/>
            </p:cNvSpPr>
            <p:nvPr/>
          </p:nvSpPr>
          <p:spPr bwMode="auto">
            <a:xfrm flipH="1">
              <a:off x="3216" y="1056"/>
              <a:ext cx="240" cy="336"/>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09" name="Line 45">
              <a:extLst>
                <a:ext uri="{FF2B5EF4-FFF2-40B4-BE49-F238E27FC236}">
                  <a16:creationId xmlns:a16="http://schemas.microsoft.com/office/drawing/2014/main" id="{73FC70AD-33CE-4F65-9486-7BC5A709AC9A}"/>
                </a:ext>
              </a:extLst>
            </p:cNvPr>
            <p:cNvSpPr>
              <a:spLocks noChangeShapeType="1"/>
            </p:cNvSpPr>
            <p:nvPr/>
          </p:nvSpPr>
          <p:spPr bwMode="auto">
            <a:xfrm>
              <a:off x="3504" y="624"/>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10" name="Oval 46" descr="羊皮纸">
              <a:extLst>
                <a:ext uri="{FF2B5EF4-FFF2-40B4-BE49-F238E27FC236}">
                  <a16:creationId xmlns:a16="http://schemas.microsoft.com/office/drawing/2014/main" id="{627D77D5-D825-4D6D-AFF8-5D15DD7CC44E}"/>
                </a:ext>
              </a:extLst>
            </p:cNvPr>
            <p:cNvSpPr>
              <a:spLocks noChangeArrowheads="1"/>
            </p:cNvSpPr>
            <p:nvPr/>
          </p:nvSpPr>
          <p:spPr bwMode="auto">
            <a:xfrm>
              <a:off x="3360" y="336"/>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711" name="Oval 47" descr="羊皮纸">
              <a:extLst>
                <a:ext uri="{FF2B5EF4-FFF2-40B4-BE49-F238E27FC236}">
                  <a16:creationId xmlns:a16="http://schemas.microsoft.com/office/drawing/2014/main" id="{C9E24B52-332F-4244-9535-9232D9025F1D}"/>
                </a:ext>
              </a:extLst>
            </p:cNvPr>
            <p:cNvSpPr>
              <a:spLocks noChangeArrowheads="1"/>
            </p:cNvSpPr>
            <p:nvPr/>
          </p:nvSpPr>
          <p:spPr bwMode="auto">
            <a:xfrm>
              <a:off x="3360" y="816"/>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712" name="Oval 48" descr="羊皮纸">
              <a:extLst>
                <a:ext uri="{FF2B5EF4-FFF2-40B4-BE49-F238E27FC236}">
                  <a16:creationId xmlns:a16="http://schemas.microsoft.com/office/drawing/2014/main" id="{B0F0FA1D-8A51-47EB-B402-CAB1C55F7883}"/>
                </a:ext>
              </a:extLst>
            </p:cNvPr>
            <p:cNvSpPr>
              <a:spLocks noChangeArrowheads="1"/>
            </p:cNvSpPr>
            <p:nvPr/>
          </p:nvSpPr>
          <p:spPr bwMode="auto">
            <a:xfrm>
              <a:off x="3024" y="1296"/>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713" name="Oval 49" descr="羊皮纸">
              <a:extLst>
                <a:ext uri="{FF2B5EF4-FFF2-40B4-BE49-F238E27FC236}">
                  <a16:creationId xmlns:a16="http://schemas.microsoft.com/office/drawing/2014/main" id="{551EB1A2-3D82-4246-9A16-45FD2339C0DE}"/>
                </a:ext>
              </a:extLst>
            </p:cNvPr>
            <p:cNvSpPr>
              <a:spLocks noChangeArrowheads="1"/>
            </p:cNvSpPr>
            <p:nvPr/>
          </p:nvSpPr>
          <p:spPr bwMode="auto">
            <a:xfrm>
              <a:off x="3696" y="1296"/>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714" name="Oval 50" descr="羊皮纸">
              <a:extLst>
                <a:ext uri="{FF2B5EF4-FFF2-40B4-BE49-F238E27FC236}">
                  <a16:creationId xmlns:a16="http://schemas.microsoft.com/office/drawing/2014/main" id="{60EF0D91-829D-4AA0-97F8-DCE0BB0E8846}"/>
                </a:ext>
              </a:extLst>
            </p:cNvPr>
            <p:cNvSpPr>
              <a:spLocks noChangeArrowheads="1"/>
            </p:cNvSpPr>
            <p:nvPr/>
          </p:nvSpPr>
          <p:spPr bwMode="auto">
            <a:xfrm>
              <a:off x="4176" y="1296"/>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715" name="Oval 51" descr="羊皮纸">
              <a:extLst>
                <a:ext uri="{FF2B5EF4-FFF2-40B4-BE49-F238E27FC236}">
                  <a16:creationId xmlns:a16="http://schemas.microsoft.com/office/drawing/2014/main" id="{C833BA15-B885-4D9C-8E5E-BEC2C1A30468}"/>
                </a:ext>
              </a:extLst>
            </p:cNvPr>
            <p:cNvSpPr>
              <a:spLocks noChangeArrowheads="1"/>
            </p:cNvSpPr>
            <p:nvPr/>
          </p:nvSpPr>
          <p:spPr bwMode="auto">
            <a:xfrm>
              <a:off x="3360" y="1776"/>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716" name="Oval 52" descr="羊皮纸">
              <a:extLst>
                <a:ext uri="{FF2B5EF4-FFF2-40B4-BE49-F238E27FC236}">
                  <a16:creationId xmlns:a16="http://schemas.microsoft.com/office/drawing/2014/main" id="{47529516-6CF4-442A-B568-EE012BF532F2}"/>
                </a:ext>
              </a:extLst>
            </p:cNvPr>
            <p:cNvSpPr>
              <a:spLocks noChangeArrowheads="1"/>
            </p:cNvSpPr>
            <p:nvPr/>
          </p:nvSpPr>
          <p:spPr bwMode="auto">
            <a:xfrm>
              <a:off x="4512" y="816"/>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717" name="Oval 53" descr="羊皮纸">
              <a:extLst>
                <a:ext uri="{FF2B5EF4-FFF2-40B4-BE49-F238E27FC236}">
                  <a16:creationId xmlns:a16="http://schemas.microsoft.com/office/drawing/2014/main" id="{4B2576B6-B97D-4839-A5DB-C2691E89048A}"/>
                </a:ext>
              </a:extLst>
            </p:cNvPr>
            <p:cNvSpPr>
              <a:spLocks noChangeArrowheads="1"/>
            </p:cNvSpPr>
            <p:nvPr/>
          </p:nvSpPr>
          <p:spPr bwMode="auto">
            <a:xfrm>
              <a:off x="4512" y="1776"/>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718" name="Oval 54" descr="羊皮纸">
              <a:extLst>
                <a:ext uri="{FF2B5EF4-FFF2-40B4-BE49-F238E27FC236}">
                  <a16:creationId xmlns:a16="http://schemas.microsoft.com/office/drawing/2014/main" id="{38DD6F27-C88B-41C4-A83C-8AE0F6298E1B}"/>
                </a:ext>
              </a:extLst>
            </p:cNvPr>
            <p:cNvSpPr>
              <a:spLocks noChangeArrowheads="1"/>
            </p:cNvSpPr>
            <p:nvPr/>
          </p:nvSpPr>
          <p:spPr bwMode="auto">
            <a:xfrm>
              <a:off x="4176" y="336"/>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719" name="Oval 55" descr="羊皮纸">
              <a:extLst>
                <a:ext uri="{FF2B5EF4-FFF2-40B4-BE49-F238E27FC236}">
                  <a16:creationId xmlns:a16="http://schemas.microsoft.com/office/drawing/2014/main" id="{4F71BFBA-FD52-426B-ABB2-FFDB7CD783C9}"/>
                </a:ext>
              </a:extLst>
            </p:cNvPr>
            <p:cNvSpPr>
              <a:spLocks noChangeArrowheads="1"/>
            </p:cNvSpPr>
            <p:nvPr/>
          </p:nvSpPr>
          <p:spPr bwMode="auto">
            <a:xfrm>
              <a:off x="4848" y="336"/>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720" name="Text Box 56">
              <a:extLst>
                <a:ext uri="{FF2B5EF4-FFF2-40B4-BE49-F238E27FC236}">
                  <a16:creationId xmlns:a16="http://schemas.microsoft.com/office/drawing/2014/main" id="{EDF4B9E7-086A-41F9-A6B8-BE45C9EEDCEE}"/>
                </a:ext>
              </a:extLst>
            </p:cNvPr>
            <p:cNvSpPr txBox="1">
              <a:spLocks noChangeArrowheads="1"/>
            </p:cNvSpPr>
            <p:nvPr/>
          </p:nvSpPr>
          <p:spPr bwMode="auto">
            <a:xfrm>
              <a:off x="3370" y="323"/>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A</a:t>
              </a:r>
              <a:endParaRPr kumimoji="1" lang="en-US" altLang="zh-CN" sz="2600">
                <a:ea typeface="宋体" panose="02010600030101010101" pitchFamily="2" charset="-122"/>
              </a:endParaRPr>
            </a:p>
          </p:txBody>
        </p:sp>
        <p:sp>
          <p:nvSpPr>
            <p:cNvPr id="369721" name="Text Box 57">
              <a:extLst>
                <a:ext uri="{FF2B5EF4-FFF2-40B4-BE49-F238E27FC236}">
                  <a16:creationId xmlns:a16="http://schemas.microsoft.com/office/drawing/2014/main" id="{6ACE5079-80A0-4965-AA4C-974AB056834F}"/>
                </a:ext>
              </a:extLst>
            </p:cNvPr>
            <p:cNvSpPr txBox="1">
              <a:spLocks noChangeArrowheads="1"/>
            </p:cNvSpPr>
            <p:nvPr/>
          </p:nvSpPr>
          <p:spPr bwMode="auto">
            <a:xfrm>
              <a:off x="3370" y="809"/>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B</a:t>
              </a:r>
              <a:endParaRPr kumimoji="1" lang="en-US" altLang="zh-CN" sz="2600">
                <a:ea typeface="宋体" panose="02010600030101010101" pitchFamily="2" charset="-122"/>
              </a:endParaRPr>
            </a:p>
          </p:txBody>
        </p:sp>
        <p:sp>
          <p:nvSpPr>
            <p:cNvPr id="369722" name="Text Box 58">
              <a:extLst>
                <a:ext uri="{FF2B5EF4-FFF2-40B4-BE49-F238E27FC236}">
                  <a16:creationId xmlns:a16="http://schemas.microsoft.com/office/drawing/2014/main" id="{8F3A55CF-78FB-4D89-B25F-CD51FF305CFB}"/>
                </a:ext>
              </a:extLst>
            </p:cNvPr>
            <p:cNvSpPr txBox="1">
              <a:spLocks noChangeArrowheads="1"/>
            </p:cNvSpPr>
            <p:nvPr/>
          </p:nvSpPr>
          <p:spPr bwMode="auto">
            <a:xfrm>
              <a:off x="3034" y="1283"/>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C</a:t>
              </a:r>
              <a:endParaRPr kumimoji="1" lang="en-US" altLang="zh-CN" sz="2600">
                <a:ea typeface="宋体" panose="02010600030101010101" pitchFamily="2" charset="-122"/>
              </a:endParaRPr>
            </a:p>
          </p:txBody>
        </p:sp>
        <p:sp>
          <p:nvSpPr>
            <p:cNvPr id="369723" name="Text Box 59" descr="羊皮纸">
              <a:extLst>
                <a:ext uri="{FF2B5EF4-FFF2-40B4-BE49-F238E27FC236}">
                  <a16:creationId xmlns:a16="http://schemas.microsoft.com/office/drawing/2014/main" id="{12D94A87-0041-4DD7-BF25-431AC56689BB}"/>
                </a:ext>
              </a:extLst>
            </p:cNvPr>
            <p:cNvSpPr txBox="1">
              <a:spLocks noChangeArrowheads="1"/>
            </p:cNvSpPr>
            <p:nvPr/>
          </p:nvSpPr>
          <p:spPr bwMode="auto">
            <a:xfrm>
              <a:off x="3706" y="1283"/>
              <a:ext cx="266" cy="30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D</a:t>
              </a:r>
              <a:endParaRPr kumimoji="1" lang="en-US" altLang="zh-CN" sz="2600">
                <a:ea typeface="宋体" panose="02010600030101010101" pitchFamily="2" charset="-122"/>
              </a:endParaRPr>
            </a:p>
          </p:txBody>
        </p:sp>
        <p:sp>
          <p:nvSpPr>
            <p:cNvPr id="369724" name="Text Box 60">
              <a:extLst>
                <a:ext uri="{FF2B5EF4-FFF2-40B4-BE49-F238E27FC236}">
                  <a16:creationId xmlns:a16="http://schemas.microsoft.com/office/drawing/2014/main" id="{E610C480-E6AC-4790-86BB-A476C9280880}"/>
                </a:ext>
              </a:extLst>
            </p:cNvPr>
            <p:cNvSpPr txBox="1">
              <a:spLocks noChangeArrowheads="1"/>
            </p:cNvSpPr>
            <p:nvPr/>
          </p:nvSpPr>
          <p:spPr bwMode="auto">
            <a:xfrm>
              <a:off x="3370" y="1761"/>
              <a:ext cx="25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E</a:t>
              </a:r>
              <a:endParaRPr kumimoji="1" lang="en-US" altLang="zh-CN" sz="2600">
                <a:ea typeface="宋体" panose="02010600030101010101" pitchFamily="2" charset="-122"/>
              </a:endParaRPr>
            </a:p>
          </p:txBody>
        </p:sp>
        <p:sp>
          <p:nvSpPr>
            <p:cNvPr id="369725" name="Text Box 61">
              <a:extLst>
                <a:ext uri="{FF2B5EF4-FFF2-40B4-BE49-F238E27FC236}">
                  <a16:creationId xmlns:a16="http://schemas.microsoft.com/office/drawing/2014/main" id="{93BB21CB-05E6-4F10-A656-65A176CFAC0A}"/>
                </a:ext>
              </a:extLst>
            </p:cNvPr>
            <p:cNvSpPr txBox="1">
              <a:spLocks noChangeArrowheads="1"/>
            </p:cNvSpPr>
            <p:nvPr/>
          </p:nvSpPr>
          <p:spPr bwMode="auto">
            <a:xfrm>
              <a:off x="4201" y="1283"/>
              <a:ext cx="2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F</a:t>
              </a:r>
              <a:endParaRPr kumimoji="1" lang="en-US" altLang="zh-CN" sz="2600">
                <a:ea typeface="宋体" panose="02010600030101010101" pitchFamily="2" charset="-122"/>
              </a:endParaRPr>
            </a:p>
          </p:txBody>
        </p:sp>
        <p:sp>
          <p:nvSpPr>
            <p:cNvPr id="369726" name="Text Box 62">
              <a:extLst>
                <a:ext uri="{FF2B5EF4-FFF2-40B4-BE49-F238E27FC236}">
                  <a16:creationId xmlns:a16="http://schemas.microsoft.com/office/drawing/2014/main" id="{961A9CD3-8269-4612-A45C-0393168B90E5}"/>
                </a:ext>
              </a:extLst>
            </p:cNvPr>
            <p:cNvSpPr txBox="1">
              <a:spLocks noChangeArrowheads="1"/>
            </p:cNvSpPr>
            <p:nvPr/>
          </p:nvSpPr>
          <p:spPr bwMode="auto">
            <a:xfrm>
              <a:off x="4512" y="1763"/>
              <a:ext cx="27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G</a:t>
              </a:r>
              <a:endParaRPr kumimoji="1" lang="en-US" altLang="zh-CN" sz="2600">
                <a:ea typeface="宋体" panose="02010600030101010101" pitchFamily="2" charset="-122"/>
              </a:endParaRPr>
            </a:p>
          </p:txBody>
        </p:sp>
        <p:sp>
          <p:nvSpPr>
            <p:cNvPr id="369727" name="Text Box 63">
              <a:extLst>
                <a:ext uri="{FF2B5EF4-FFF2-40B4-BE49-F238E27FC236}">
                  <a16:creationId xmlns:a16="http://schemas.microsoft.com/office/drawing/2014/main" id="{2749DB71-D709-4F56-B43A-F0977787D5F0}"/>
                </a:ext>
              </a:extLst>
            </p:cNvPr>
            <p:cNvSpPr txBox="1">
              <a:spLocks noChangeArrowheads="1"/>
            </p:cNvSpPr>
            <p:nvPr/>
          </p:nvSpPr>
          <p:spPr bwMode="auto">
            <a:xfrm>
              <a:off x="4522" y="809"/>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H</a:t>
              </a:r>
              <a:endParaRPr kumimoji="1" lang="en-US" altLang="zh-CN" sz="2600">
                <a:ea typeface="宋体" panose="02010600030101010101" pitchFamily="2" charset="-122"/>
              </a:endParaRPr>
            </a:p>
          </p:txBody>
        </p:sp>
        <p:sp>
          <p:nvSpPr>
            <p:cNvPr id="369728" name="Text Box 64">
              <a:extLst>
                <a:ext uri="{FF2B5EF4-FFF2-40B4-BE49-F238E27FC236}">
                  <a16:creationId xmlns:a16="http://schemas.microsoft.com/office/drawing/2014/main" id="{F3342F4E-32DE-4FD1-97B3-F5358E6E8C03}"/>
                </a:ext>
              </a:extLst>
            </p:cNvPr>
            <p:cNvSpPr txBox="1">
              <a:spLocks noChangeArrowheads="1"/>
            </p:cNvSpPr>
            <p:nvPr/>
          </p:nvSpPr>
          <p:spPr bwMode="auto">
            <a:xfrm>
              <a:off x="4848" y="323"/>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J</a:t>
              </a:r>
              <a:endParaRPr kumimoji="1" lang="en-US" altLang="zh-CN" sz="2600">
                <a:ea typeface="宋体" panose="02010600030101010101" pitchFamily="2" charset="-122"/>
              </a:endParaRPr>
            </a:p>
          </p:txBody>
        </p:sp>
        <p:sp>
          <p:nvSpPr>
            <p:cNvPr id="369729" name="Line 65">
              <a:extLst>
                <a:ext uri="{FF2B5EF4-FFF2-40B4-BE49-F238E27FC236}">
                  <a16:creationId xmlns:a16="http://schemas.microsoft.com/office/drawing/2014/main" id="{1AB9135A-9797-41F5-9CAE-AB7E9525EA5B}"/>
                </a:ext>
              </a:extLst>
            </p:cNvPr>
            <p:cNvSpPr>
              <a:spLocks noChangeShapeType="1"/>
            </p:cNvSpPr>
            <p:nvPr/>
          </p:nvSpPr>
          <p:spPr bwMode="auto">
            <a:xfrm>
              <a:off x="2736" y="3024"/>
              <a:ext cx="0" cy="768"/>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30" name="Line 66">
              <a:extLst>
                <a:ext uri="{FF2B5EF4-FFF2-40B4-BE49-F238E27FC236}">
                  <a16:creationId xmlns:a16="http://schemas.microsoft.com/office/drawing/2014/main" id="{F65BA7D9-193D-4EA3-B541-893409C6D1D1}"/>
                </a:ext>
              </a:extLst>
            </p:cNvPr>
            <p:cNvSpPr>
              <a:spLocks noChangeShapeType="1"/>
            </p:cNvSpPr>
            <p:nvPr/>
          </p:nvSpPr>
          <p:spPr bwMode="auto">
            <a:xfrm>
              <a:off x="2064" y="3408"/>
              <a:ext cx="19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31" name="Line 67">
              <a:extLst>
                <a:ext uri="{FF2B5EF4-FFF2-40B4-BE49-F238E27FC236}">
                  <a16:creationId xmlns:a16="http://schemas.microsoft.com/office/drawing/2014/main" id="{C00785EA-4956-49C4-9E21-C5661DD1541E}"/>
                </a:ext>
              </a:extLst>
            </p:cNvPr>
            <p:cNvSpPr>
              <a:spLocks noChangeShapeType="1"/>
            </p:cNvSpPr>
            <p:nvPr/>
          </p:nvSpPr>
          <p:spPr bwMode="auto">
            <a:xfrm>
              <a:off x="2448" y="3504"/>
              <a:ext cx="240" cy="38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32" name="Line 68">
              <a:extLst>
                <a:ext uri="{FF2B5EF4-FFF2-40B4-BE49-F238E27FC236}">
                  <a16:creationId xmlns:a16="http://schemas.microsoft.com/office/drawing/2014/main" id="{E6E05B54-768F-41EB-85A6-B3F648911944}"/>
                </a:ext>
              </a:extLst>
            </p:cNvPr>
            <p:cNvSpPr>
              <a:spLocks noChangeShapeType="1"/>
            </p:cNvSpPr>
            <p:nvPr/>
          </p:nvSpPr>
          <p:spPr bwMode="auto">
            <a:xfrm>
              <a:off x="2448" y="2496"/>
              <a:ext cx="240" cy="38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33" name="Line 69">
              <a:extLst>
                <a:ext uri="{FF2B5EF4-FFF2-40B4-BE49-F238E27FC236}">
                  <a16:creationId xmlns:a16="http://schemas.microsoft.com/office/drawing/2014/main" id="{85C9E102-2FCB-44F4-92BD-0981713872DF}"/>
                </a:ext>
              </a:extLst>
            </p:cNvPr>
            <p:cNvSpPr>
              <a:spLocks noChangeShapeType="1"/>
            </p:cNvSpPr>
            <p:nvPr/>
          </p:nvSpPr>
          <p:spPr bwMode="auto">
            <a:xfrm>
              <a:off x="1296" y="3408"/>
              <a:ext cx="240" cy="38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34" name="Line 70">
              <a:extLst>
                <a:ext uri="{FF2B5EF4-FFF2-40B4-BE49-F238E27FC236}">
                  <a16:creationId xmlns:a16="http://schemas.microsoft.com/office/drawing/2014/main" id="{E2C106E6-DB7A-420F-9235-1D5D8B1AFC92}"/>
                </a:ext>
              </a:extLst>
            </p:cNvPr>
            <p:cNvSpPr>
              <a:spLocks noChangeShapeType="1"/>
            </p:cNvSpPr>
            <p:nvPr/>
          </p:nvSpPr>
          <p:spPr bwMode="auto">
            <a:xfrm>
              <a:off x="1632" y="3024"/>
              <a:ext cx="240" cy="38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35" name="Line 71">
              <a:extLst>
                <a:ext uri="{FF2B5EF4-FFF2-40B4-BE49-F238E27FC236}">
                  <a16:creationId xmlns:a16="http://schemas.microsoft.com/office/drawing/2014/main" id="{68617184-039C-4E69-841E-FC89FFE72BBE}"/>
                </a:ext>
              </a:extLst>
            </p:cNvPr>
            <p:cNvSpPr>
              <a:spLocks noChangeShapeType="1"/>
            </p:cNvSpPr>
            <p:nvPr/>
          </p:nvSpPr>
          <p:spPr bwMode="auto">
            <a:xfrm flipH="1">
              <a:off x="2784" y="2544"/>
              <a:ext cx="240"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36" name="Line 72">
              <a:extLst>
                <a:ext uri="{FF2B5EF4-FFF2-40B4-BE49-F238E27FC236}">
                  <a16:creationId xmlns:a16="http://schemas.microsoft.com/office/drawing/2014/main" id="{0F8729C2-5138-4DEB-A643-5FF0026CBF27}"/>
                </a:ext>
              </a:extLst>
            </p:cNvPr>
            <p:cNvSpPr>
              <a:spLocks noChangeShapeType="1"/>
            </p:cNvSpPr>
            <p:nvPr/>
          </p:nvSpPr>
          <p:spPr bwMode="auto">
            <a:xfrm flipH="1">
              <a:off x="2448" y="3024"/>
              <a:ext cx="240"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37" name="Line 73">
              <a:extLst>
                <a:ext uri="{FF2B5EF4-FFF2-40B4-BE49-F238E27FC236}">
                  <a16:creationId xmlns:a16="http://schemas.microsoft.com/office/drawing/2014/main" id="{47A425C4-D359-4A51-BE07-9765F0D1646B}"/>
                </a:ext>
              </a:extLst>
            </p:cNvPr>
            <p:cNvSpPr>
              <a:spLocks noChangeShapeType="1"/>
            </p:cNvSpPr>
            <p:nvPr/>
          </p:nvSpPr>
          <p:spPr bwMode="auto">
            <a:xfrm flipH="1">
              <a:off x="1296" y="3024"/>
              <a:ext cx="240"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38" name="Line 74">
              <a:extLst>
                <a:ext uri="{FF2B5EF4-FFF2-40B4-BE49-F238E27FC236}">
                  <a16:creationId xmlns:a16="http://schemas.microsoft.com/office/drawing/2014/main" id="{01D8D43F-ACF9-45AB-9986-C97FC0C71DD4}"/>
                </a:ext>
              </a:extLst>
            </p:cNvPr>
            <p:cNvSpPr>
              <a:spLocks noChangeShapeType="1"/>
            </p:cNvSpPr>
            <p:nvPr/>
          </p:nvSpPr>
          <p:spPr bwMode="auto">
            <a:xfrm>
              <a:off x="1584" y="2592"/>
              <a:ext cx="0" cy="24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39" name="Oval 75" descr="羊皮纸">
              <a:extLst>
                <a:ext uri="{FF2B5EF4-FFF2-40B4-BE49-F238E27FC236}">
                  <a16:creationId xmlns:a16="http://schemas.microsoft.com/office/drawing/2014/main" id="{3CD95FC5-9124-4564-A89A-C7A8C820609C}"/>
                </a:ext>
              </a:extLst>
            </p:cNvPr>
            <p:cNvSpPr>
              <a:spLocks noChangeArrowheads="1"/>
            </p:cNvSpPr>
            <p:nvPr/>
          </p:nvSpPr>
          <p:spPr bwMode="auto">
            <a:xfrm>
              <a:off x="1440" y="2304"/>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740" name="Oval 76">
              <a:extLst>
                <a:ext uri="{FF2B5EF4-FFF2-40B4-BE49-F238E27FC236}">
                  <a16:creationId xmlns:a16="http://schemas.microsoft.com/office/drawing/2014/main" id="{C7F2F455-1138-48BA-B607-EF21522A0495}"/>
                </a:ext>
              </a:extLst>
            </p:cNvPr>
            <p:cNvSpPr>
              <a:spLocks noChangeArrowheads="1"/>
            </p:cNvSpPr>
            <p:nvPr/>
          </p:nvSpPr>
          <p:spPr bwMode="auto">
            <a:xfrm>
              <a:off x="1440" y="2784"/>
              <a:ext cx="288" cy="288"/>
            </a:xfrm>
            <a:prstGeom prst="ellipse">
              <a:avLst/>
            </a:prstGeom>
            <a:solidFill>
              <a:srgbClr val="FF3300"/>
            </a:solidFill>
            <a:ln w="9525">
              <a:solidFill>
                <a:srgbClr val="FF5050"/>
              </a:solidFill>
              <a:round/>
              <a:headEnd/>
              <a:tailEnd/>
            </a:ln>
            <a:effectLst>
              <a:outerShdw dist="35921" dir="2700000" algn="ctr" rotWithShape="0">
                <a:schemeClr val="bg2"/>
              </a:outerShdw>
            </a:effectLst>
          </p:spPr>
          <p:txBody>
            <a:bodyPr wrap="none" anchor="ctr"/>
            <a:lstStyle/>
            <a:p>
              <a:endParaRPr lang="en-US"/>
            </a:p>
          </p:txBody>
        </p:sp>
        <p:sp>
          <p:nvSpPr>
            <p:cNvPr id="369741" name="Oval 77" descr="羊皮纸">
              <a:extLst>
                <a:ext uri="{FF2B5EF4-FFF2-40B4-BE49-F238E27FC236}">
                  <a16:creationId xmlns:a16="http://schemas.microsoft.com/office/drawing/2014/main" id="{62DA79C0-E5A7-4293-93EF-5A05C5ECA20B}"/>
                </a:ext>
              </a:extLst>
            </p:cNvPr>
            <p:cNvSpPr>
              <a:spLocks noChangeArrowheads="1"/>
            </p:cNvSpPr>
            <p:nvPr/>
          </p:nvSpPr>
          <p:spPr bwMode="auto">
            <a:xfrm>
              <a:off x="1104" y="3264"/>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742" name="Oval 78">
              <a:extLst>
                <a:ext uri="{FF2B5EF4-FFF2-40B4-BE49-F238E27FC236}">
                  <a16:creationId xmlns:a16="http://schemas.microsoft.com/office/drawing/2014/main" id="{F0676F08-B6E8-48B9-AE4A-BA4E6FE9B7E4}"/>
                </a:ext>
              </a:extLst>
            </p:cNvPr>
            <p:cNvSpPr>
              <a:spLocks noChangeArrowheads="1"/>
            </p:cNvSpPr>
            <p:nvPr/>
          </p:nvSpPr>
          <p:spPr bwMode="auto">
            <a:xfrm>
              <a:off x="1776" y="3264"/>
              <a:ext cx="288" cy="288"/>
            </a:xfrm>
            <a:prstGeom prst="ellipse">
              <a:avLst/>
            </a:prstGeom>
            <a:solidFill>
              <a:srgbClr val="FF3300"/>
            </a:solid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743" name="Oval 79">
              <a:extLst>
                <a:ext uri="{FF2B5EF4-FFF2-40B4-BE49-F238E27FC236}">
                  <a16:creationId xmlns:a16="http://schemas.microsoft.com/office/drawing/2014/main" id="{E343D2F2-2F4A-4DA1-8C94-1A2F1A564BE3}"/>
                </a:ext>
              </a:extLst>
            </p:cNvPr>
            <p:cNvSpPr>
              <a:spLocks noChangeArrowheads="1"/>
            </p:cNvSpPr>
            <p:nvPr/>
          </p:nvSpPr>
          <p:spPr bwMode="auto">
            <a:xfrm>
              <a:off x="2256" y="3264"/>
              <a:ext cx="288" cy="288"/>
            </a:xfrm>
            <a:prstGeom prst="ellipse">
              <a:avLst/>
            </a:prstGeom>
            <a:solidFill>
              <a:srgbClr val="FF3300"/>
            </a:solid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744" name="Oval 80" descr="羊皮纸">
              <a:extLst>
                <a:ext uri="{FF2B5EF4-FFF2-40B4-BE49-F238E27FC236}">
                  <a16:creationId xmlns:a16="http://schemas.microsoft.com/office/drawing/2014/main" id="{ACC2F3D5-29EA-483B-AF11-AE94C4EE08F0}"/>
                </a:ext>
              </a:extLst>
            </p:cNvPr>
            <p:cNvSpPr>
              <a:spLocks noChangeArrowheads="1"/>
            </p:cNvSpPr>
            <p:nvPr/>
          </p:nvSpPr>
          <p:spPr bwMode="auto">
            <a:xfrm>
              <a:off x="1440" y="3744"/>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745" name="Oval 81">
              <a:extLst>
                <a:ext uri="{FF2B5EF4-FFF2-40B4-BE49-F238E27FC236}">
                  <a16:creationId xmlns:a16="http://schemas.microsoft.com/office/drawing/2014/main" id="{C0BEC108-B558-49B1-BFB3-1FECDF6463B9}"/>
                </a:ext>
              </a:extLst>
            </p:cNvPr>
            <p:cNvSpPr>
              <a:spLocks noChangeArrowheads="1"/>
            </p:cNvSpPr>
            <p:nvPr/>
          </p:nvSpPr>
          <p:spPr bwMode="auto">
            <a:xfrm>
              <a:off x="2592" y="2784"/>
              <a:ext cx="288" cy="288"/>
            </a:xfrm>
            <a:prstGeom prst="ellipse">
              <a:avLst/>
            </a:prstGeom>
            <a:solidFill>
              <a:srgbClr val="FF3300"/>
            </a:solid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746" name="Oval 82" descr="羊皮纸">
              <a:extLst>
                <a:ext uri="{FF2B5EF4-FFF2-40B4-BE49-F238E27FC236}">
                  <a16:creationId xmlns:a16="http://schemas.microsoft.com/office/drawing/2014/main" id="{04C190A3-DEDB-4F21-A4FB-B04CAE8F44C8}"/>
                </a:ext>
              </a:extLst>
            </p:cNvPr>
            <p:cNvSpPr>
              <a:spLocks noChangeArrowheads="1"/>
            </p:cNvSpPr>
            <p:nvPr/>
          </p:nvSpPr>
          <p:spPr bwMode="auto">
            <a:xfrm>
              <a:off x="2592" y="3744"/>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747" name="Oval 83" descr="羊皮纸">
              <a:extLst>
                <a:ext uri="{FF2B5EF4-FFF2-40B4-BE49-F238E27FC236}">
                  <a16:creationId xmlns:a16="http://schemas.microsoft.com/office/drawing/2014/main" id="{27CBF157-CE78-4437-93DA-858B589CD664}"/>
                </a:ext>
              </a:extLst>
            </p:cNvPr>
            <p:cNvSpPr>
              <a:spLocks noChangeArrowheads="1"/>
            </p:cNvSpPr>
            <p:nvPr/>
          </p:nvSpPr>
          <p:spPr bwMode="auto">
            <a:xfrm>
              <a:off x="2256" y="2304"/>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748" name="Oval 84" descr="羊皮纸">
              <a:extLst>
                <a:ext uri="{FF2B5EF4-FFF2-40B4-BE49-F238E27FC236}">
                  <a16:creationId xmlns:a16="http://schemas.microsoft.com/office/drawing/2014/main" id="{7106E372-303C-4682-8C33-581937CB7731}"/>
                </a:ext>
              </a:extLst>
            </p:cNvPr>
            <p:cNvSpPr>
              <a:spLocks noChangeArrowheads="1"/>
            </p:cNvSpPr>
            <p:nvPr/>
          </p:nvSpPr>
          <p:spPr bwMode="auto">
            <a:xfrm>
              <a:off x="2928" y="2304"/>
              <a:ext cx="288" cy="288"/>
            </a:xfrm>
            <a:prstGeom prst="ellipse">
              <a:avLst/>
            </a:prstGeom>
            <a:blipFill dpi="0" rotWithShape="0">
              <a:blip r:embed="rId2"/>
              <a:srcRect/>
              <a:tile tx="0" ty="0" sx="100000" sy="100000" flip="none" algn="tl"/>
            </a:blipFill>
            <a:ln w="9525">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69749" name="Text Box 85">
              <a:extLst>
                <a:ext uri="{FF2B5EF4-FFF2-40B4-BE49-F238E27FC236}">
                  <a16:creationId xmlns:a16="http://schemas.microsoft.com/office/drawing/2014/main" id="{7D2D644E-C090-465C-BA61-E61CBE8BC334}"/>
                </a:ext>
              </a:extLst>
            </p:cNvPr>
            <p:cNvSpPr txBox="1">
              <a:spLocks noChangeArrowheads="1"/>
            </p:cNvSpPr>
            <p:nvPr/>
          </p:nvSpPr>
          <p:spPr bwMode="auto">
            <a:xfrm>
              <a:off x="1450" y="2294"/>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A</a:t>
              </a:r>
              <a:endParaRPr kumimoji="1" lang="en-US" altLang="zh-CN" sz="2600">
                <a:ea typeface="宋体" panose="02010600030101010101" pitchFamily="2" charset="-122"/>
              </a:endParaRPr>
            </a:p>
          </p:txBody>
        </p:sp>
        <p:sp>
          <p:nvSpPr>
            <p:cNvPr id="369750" name="Text Box 86">
              <a:extLst>
                <a:ext uri="{FF2B5EF4-FFF2-40B4-BE49-F238E27FC236}">
                  <a16:creationId xmlns:a16="http://schemas.microsoft.com/office/drawing/2014/main" id="{1AA6DF4B-D5E9-4817-A988-F8D286A0A26F}"/>
                </a:ext>
              </a:extLst>
            </p:cNvPr>
            <p:cNvSpPr txBox="1">
              <a:spLocks noChangeArrowheads="1"/>
            </p:cNvSpPr>
            <p:nvPr/>
          </p:nvSpPr>
          <p:spPr bwMode="auto">
            <a:xfrm>
              <a:off x="1450" y="2772"/>
              <a:ext cx="266" cy="308"/>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100000">
                        <a:schemeClr val="accent1"/>
                      </a:gs>
                    </a:gsLst>
                    <a:path path="shape">
                      <a:fillToRect l="50000" t="50000" r="50000" b="50000"/>
                    </a:path>
                  </a:gra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FF99"/>
                  </a:solidFill>
                  <a:latin typeface="Arial" panose="020B0604020202020204" pitchFamily="34" charset="0"/>
                  <a:ea typeface="宋体" panose="02010600030101010101" pitchFamily="2" charset="-122"/>
                </a:rPr>
                <a:t>B</a:t>
              </a:r>
              <a:endParaRPr kumimoji="1" lang="en-US" altLang="zh-CN" sz="2600">
                <a:solidFill>
                  <a:srgbClr val="FFFF99"/>
                </a:solidFill>
                <a:ea typeface="宋体" panose="02010600030101010101" pitchFamily="2" charset="-122"/>
              </a:endParaRPr>
            </a:p>
          </p:txBody>
        </p:sp>
        <p:sp>
          <p:nvSpPr>
            <p:cNvPr id="369751" name="Text Box 87">
              <a:extLst>
                <a:ext uri="{FF2B5EF4-FFF2-40B4-BE49-F238E27FC236}">
                  <a16:creationId xmlns:a16="http://schemas.microsoft.com/office/drawing/2014/main" id="{1E45E1A8-2A25-47EA-BCD2-A7FAD606BCAB}"/>
                </a:ext>
              </a:extLst>
            </p:cNvPr>
            <p:cNvSpPr txBox="1">
              <a:spLocks noChangeArrowheads="1"/>
            </p:cNvSpPr>
            <p:nvPr/>
          </p:nvSpPr>
          <p:spPr bwMode="auto">
            <a:xfrm>
              <a:off x="1114" y="3254"/>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C</a:t>
              </a:r>
              <a:endParaRPr kumimoji="1" lang="en-US" altLang="zh-CN" sz="2600">
                <a:ea typeface="宋体" panose="02010600030101010101" pitchFamily="2" charset="-122"/>
              </a:endParaRPr>
            </a:p>
          </p:txBody>
        </p:sp>
        <p:sp>
          <p:nvSpPr>
            <p:cNvPr id="369752" name="Text Box 88">
              <a:extLst>
                <a:ext uri="{FF2B5EF4-FFF2-40B4-BE49-F238E27FC236}">
                  <a16:creationId xmlns:a16="http://schemas.microsoft.com/office/drawing/2014/main" id="{12849D32-0BD2-4D21-AC58-CFFE213C87E4}"/>
                </a:ext>
              </a:extLst>
            </p:cNvPr>
            <p:cNvSpPr txBox="1">
              <a:spLocks noChangeArrowheads="1"/>
            </p:cNvSpPr>
            <p:nvPr/>
          </p:nvSpPr>
          <p:spPr bwMode="auto">
            <a:xfrm>
              <a:off x="1786" y="3252"/>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FF99"/>
                  </a:solidFill>
                  <a:latin typeface="Arial" panose="020B0604020202020204" pitchFamily="34" charset="0"/>
                  <a:ea typeface="宋体" panose="02010600030101010101" pitchFamily="2" charset="-122"/>
                </a:rPr>
                <a:t>D</a:t>
              </a:r>
              <a:endParaRPr kumimoji="1" lang="en-US" altLang="zh-CN" sz="2600">
                <a:solidFill>
                  <a:srgbClr val="FFFF99"/>
                </a:solidFill>
                <a:ea typeface="宋体" panose="02010600030101010101" pitchFamily="2" charset="-122"/>
              </a:endParaRPr>
            </a:p>
          </p:txBody>
        </p:sp>
        <p:sp>
          <p:nvSpPr>
            <p:cNvPr id="369753" name="Text Box 89">
              <a:extLst>
                <a:ext uri="{FF2B5EF4-FFF2-40B4-BE49-F238E27FC236}">
                  <a16:creationId xmlns:a16="http://schemas.microsoft.com/office/drawing/2014/main" id="{CD829185-E5EE-4211-858A-AD1021F4EBC4}"/>
                </a:ext>
              </a:extLst>
            </p:cNvPr>
            <p:cNvSpPr txBox="1">
              <a:spLocks noChangeArrowheads="1"/>
            </p:cNvSpPr>
            <p:nvPr/>
          </p:nvSpPr>
          <p:spPr bwMode="auto">
            <a:xfrm>
              <a:off x="1450" y="3734"/>
              <a:ext cx="25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E</a:t>
              </a:r>
              <a:endParaRPr kumimoji="1" lang="en-US" altLang="zh-CN" sz="2600">
                <a:ea typeface="宋体" panose="02010600030101010101" pitchFamily="2" charset="-122"/>
              </a:endParaRPr>
            </a:p>
          </p:txBody>
        </p:sp>
        <p:sp>
          <p:nvSpPr>
            <p:cNvPr id="369754" name="Text Box 90">
              <a:extLst>
                <a:ext uri="{FF2B5EF4-FFF2-40B4-BE49-F238E27FC236}">
                  <a16:creationId xmlns:a16="http://schemas.microsoft.com/office/drawing/2014/main" id="{1106DCDD-6CB4-4A1A-AE5C-E18CC703BEF1}"/>
                </a:ext>
              </a:extLst>
            </p:cNvPr>
            <p:cNvSpPr txBox="1">
              <a:spLocks noChangeArrowheads="1"/>
            </p:cNvSpPr>
            <p:nvPr/>
          </p:nvSpPr>
          <p:spPr bwMode="auto">
            <a:xfrm>
              <a:off x="2291" y="3252"/>
              <a:ext cx="2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FF99"/>
                  </a:solidFill>
                  <a:latin typeface="Arial" panose="020B0604020202020204" pitchFamily="34" charset="0"/>
                  <a:ea typeface="宋体" panose="02010600030101010101" pitchFamily="2" charset="-122"/>
                </a:rPr>
                <a:t>F</a:t>
              </a:r>
              <a:endParaRPr kumimoji="1" lang="en-US" altLang="zh-CN" sz="2600">
                <a:solidFill>
                  <a:srgbClr val="FFFF99"/>
                </a:solidFill>
                <a:ea typeface="宋体" panose="02010600030101010101" pitchFamily="2" charset="-122"/>
              </a:endParaRPr>
            </a:p>
          </p:txBody>
        </p:sp>
        <p:sp>
          <p:nvSpPr>
            <p:cNvPr id="369755" name="Text Box 91">
              <a:extLst>
                <a:ext uri="{FF2B5EF4-FFF2-40B4-BE49-F238E27FC236}">
                  <a16:creationId xmlns:a16="http://schemas.microsoft.com/office/drawing/2014/main" id="{E9866907-FAB7-4F23-9615-58C5B6310040}"/>
                </a:ext>
              </a:extLst>
            </p:cNvPr>
            <p:cNvSpPr txBox="1">
              <a:spLocks noChangeArrowheads="1"/>
            </p:cNvSpPr>
            <p:nvPr/>
          </p:nvSpPr>
          <p:spPr bwMode="auto">
            <a:xfrm>
              <a:off x="2602" y="3734"/>
              <a:ext cx="27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G</a:t>
              </a:r>
              <a:endParaRPr kumimoji="1" lang="en-US" altLang="zh-CN" sz="2600">
                <a:ea typeface="宋体" panose="02010600030101010101" pitchFamily="2" charset="-122"/>
              </a:endParaRPr>
            </a:p>
          </p:txBody>
        </p:sp>
        <p:sp>
          <p:nvSpPr>
            <p:cNvPr id="369756" name="Text Box 92">
              <a:extLst>
                <a:ext uri="{FF2B5EF4-FFF2-40B4-BE49-F238E27FC236}">
                  <a16:creationId xmlns:a16="http://schemas.microsoft.com/office/drawing/2014/main" id="{500EFE74-FEA7-4839-ACA0-BC02E836450F}"/>
                </a:ext>
              </a:extLst>
            </p:cNvPr>
            <p:cNvSpPr txBox="1">
              <a:spLocks noChangeArrowheads="1"/>
            </p:cNvSpPr>
            <p:nvPr/>
          </p:nvSpPr>
          <p:spPr bwMode="auto">
            <a:xfrm>
              <a:off x="2602" y="2772"/>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FF99"/>
                  </a:solidFill>
                  <a:latin typeface="Arial" panose="020B0604020202020204" pitchFamily="34" charset="0"/>
                  <a:ea typeface="宋体" panose="02010600030101010101" pitchFamily="2" charset="-122"/>
                </a:rPr>
                <a:t>H</a:t>
              </a:r>
              <a:endParaRPr kumimoji="1" lang="en-US" altLang="zh-CN" sz="2600">
                <a:solidFill>
                  <a:srgbClr val="FFFF99"/>
                </a:solidFill>
                <a:ea typeface="宋体" panose="02010600030101010101" pitchFamily="2" charset="-122"/>
              </a:endParaRPr>
            </a:p>
          </p:txBody>
        </p:sp>
        <p:sp>
          <p:nvSpPr>
            <p:cNvPr id="369757" name="Text Box 93">
              <a:extLst>
                <a:ext uri="{FF2B5EF4-FFF2-40B4-BE49-F238E27FC236}">
                  <a16:creationId xmlns:a16="http://schemas.microsoft.com/office/drawing/2014/main" id="{C1E4436F-BA55-4265-BBB0-9C7FC6BB4AB7}"/>
                </a:ext>
              </a:extLst>
            </p:cNvPr>
            <p:cNvSpPr txBox="1">
              <a:spLocks noChangeArrowheads="1"/>
            </p:cNvSpPr>
            <p:nvPr/>
          </p:nvSpPr>
          <p:spPr bwMode="auto">
            <a:xfrm>
              <a:off x="2938" y="22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J</a:t>
              </a:r>
              <a:endParaRPr kumimoji="1" lang="en-US" altLang="zh-CN" sz="2600">
                <a:ea typeface="宋体" panose="02010600030101010101" pitchFamily="2" charset="-122"/>
              </a:endParaRPr>
            </a:p>
          </p:txBody>
        </p:sp>
        <p:sp>
          <p:nvSpPr>
            <p:cNvPr id="369758" name="Text Box 94">
              <a:extLst>
                <a:ext uri="{FF2B5EF4-FFF2-40B4-BE49-F238E27FC236}">
                  <a16:creationId xmlns:a16="http://schemas.microsoft.com/office/drawing/2014/main" id="{92AE44D1-413E-43BD-92DB-B3AA73630B00}"/>
                </a:ext>
              </a:extLst>
            </p:cNvPr>
            <p:cNvSpPr txBox="1">
              <a:spLocks noChangeArrowheads="1"/>
            </p:cNvSpPr>
            <p:nvPr/>
          </p:nvSpPr>
          <p:spPr bwMode="auto">
            <a:xfrm>
              <a:off x="2318" y="2303"/>
              <a:ext cx="17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I</a:t>
              </a:r>
              <a:endParaRPr kumimoji="1" lang="en-US" altLang="zh-CN" sz="2600">
                <a:ea typeface="宋体" panose="02010600030101010101" pitchFamily="2" charset="-122"/>
              </a:endParaRPr>
            </a:p>
          </p:txBody>
        </p:sp>
        <p:sp>
          <p:nvSpPr>
            <p:cNvPr id="369759" name="Text Box 95">
              <a:extLst>
                <a:ext uri="{FF2B5EF4-FFF2-40B4-BE49-F238E27FC236}">
                  <a16:creationId xmlns:a16="http://schemas.microsoft.com/office/drawing/2014/main" id="{F5BCBED4-74D4-42F6-9640-2F3D8FB2A0F0}"/>
                </a:ext>
              </a:extLst>
            </p:cNvPr>
            <p:cNvSpPr txBox="1">
              <a:spLocks noChangeArrowheads="1"/>
            </p:cNvSpPr>
            <p:nvPr/>
          </p:nvSpPr>
          <p:spPr bwMode="auto">
            <a:xfrm>
              <a:off x="4228" y="323"/>
              <a:ext cx="17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panose="020B0604020202020204" pitchFamily="34" charset="0"/>
                  <a:ea typeface="宋体" panose="02010600030101010101" pitchFamily="2" charset="-122"/>
                </a:rPr>
                <a:t>I</a:t>
              </a:r>
              <a:endParaRPr kumimoji="1" lang="en-US" altLang="zh-CN" sz="2600">
                <a:ea typeface="宋体" panose="02010600030101010101" pitchFamily="2" charset="-122"/>
              </a:endParaRPr>
            </a:p>
          </p:txBody>
        </p:sp>
        <p:sp>
          <p:nvSpPr>
            <p:cNvPr id="369760" name="Text Box 96">
              <a:extLst>
                <a:ext uri="{FF2B5EF4-FFF2-40B4-BE49-F238E27FC236}">
                  <a16:creationId xmlns:a16="http://schemas.microsoft.com/office/drawing/2014/main" id="{CA8821A0-3CBC-4AF3-9605-291DD9000C1C}"/>
                </a:ext>
              </a:extLst>
            </p:cNvPr>
            <p:cNvSpPr txBox="1">
              <a:spLocks noChangeArrowheads="1"/>
            </p:cNvSpPr>
            <p:nvPr/>
          </p:nvSpPr>
          <p:spPr bwMode="auto">
            <a:xfrm>
              <a:off x="3744" y="978"/>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ea typeface="宋体" panose="02010600030101010101" pitchFamily="2" charset="-122"/>
                </a:rPr>
                <a:t>1</a:t>
              </a:r>
            </a:p>
          </p:txBody>
        </p:sp>
        <p:sp>
          <p:nvSpPr>
            <p:cNvPr id="369761" name="Text Box 97">
              <a:extLst>
                <a:ext uri="{FF2B5EF4-FFF2-40B4-BE49-F238E27FC236}">
                  <a16:creationId xmlns:a16="http://schemas.microsoft.com/office/drawing/2014/main" id="{73D85D4C-6CBA-455B-94A3-A2CDC2312154}"/>
                </a:ext>
              </a:extLst>
            </p:cNvPr>
            <p:cNvSpPr txBox="1">
              <a:spLocks noChangeArrowheads="1"/>
            </p:cNvSpPr>
            <p:nvPr/>
          </p:nvSpPr>
          <p:spPr bwMode="auto">
            <a:xfrm>
              <a:off x="3132" y="768"/>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ea typeface="宋体" panose="02010600030101010101" pitchFamily="2" charset="-122"/>
                </a:rPr>
                <a:t>2</a:t>
              </a:r>
              <a:endParaRPr kumimoji="1" lang="en-US" altLang="zh-CN" sz="2400">
                <a:ea typeface="宋体" panose="02010600030101010101" pitchFamily="2" charset="-122"/>
              </a:endParaRPr>
            </a:p>
          </p:txBody>
        </p:sp>
        <p:sp>
          <p:nvSpPr>
            <p:cNvPr id="369762" name="Text Box 98">
              <a:extLst>
                <a:ext uri="{FF2B5EF4-FFF2-40B4-BE49-F238E27FC236}">
                  <a16:creationId xmlns:a16="http://schemas.microsoft.com/office/drawing/2014/main" id="{90B7B3AD-E0E3-402F-ADD2-316EAF38DE86}"/>
                </a:ext>
              </a:extLst>
            </p:cNvPr>
            <p:cNvSpPr txBox="1">
              <a:spLocks noChangeArrowheads="1"/>
            </p:cNvSpPr>
            <p:nvPr/>
          </p:nvSpPr>
          <p:spPr bwMode="auto">
            <a:xfrm>
              <a:off x="3120" y="307"/>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ea typeface="宋体" panose="02010600030101010101" pitchFamily="2" charset="-122"/>
                </a:rPr>
                <a:t>3</a:t>
              </a:r>
              <a:endParaRPr kumimoji="1" lang="en-US" altLang="zh-CN" sz="2400">
                <a:ea typeface="宋体" panose="02010600030101010101" pitchFamily="2" charset="-122"/>
              </a:endParaRPr>
            </a:p>
          </p:txBody>
        </p:sp>
        <p:sp>
          <p:nvSpPr>
            <p:cNvPr id="369763" name="Text Box 99">
              <a:extLst>
                <a:ext uri="{FF2B5EF4-FFF2-40B4-BE49-F238E27FC236}">
                  <a16:creationId xmlns:a16="http://schemas.microsoft.com/office/drawing/2014/main" id="{3F3E25F1-4817-49AB-A0C7-FA98B363069A}"/>
                </a:ext>
              </a:extLst>
            </p:cNvPr>
            <p:cNvSpPr txBox="1">
              <a:spLocks noChangeArrowheads="1"/>
            </p:cNvSpPr>
            <p:nvPr/>
          </p:nvSpPr>
          <p:spPr bwMode="auto">
            <a:xfrm>
              <a:off x="2784" y="1267"/>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ea typeface="宋体" panose="02010600030101010101" pitchFamily="2" charset="-122"/>
                </a:rPr>
                <a:t>4</a:t>
              </a:r>
            </a:p>
          </p:txBody>
        </p:sp>
        <p:sp>
          <p:nvSpPr>
            <p:cNvPr id="369764" name="Text Box 100">
              <a:extLst>
                <a:ext uri="{FF2B5EF4-FFF2-40B4-BE49-F238E27FC236}">
                  <a16:creationId xmlns:a16="http://schemas.microsoft.com/office/drawing/2014/main" id="{CFCC1DCA-1107-4E50-81FF-FB3A44C993E3}"/>
                </a:ext>
              </a:extLst>
            </p:cNvPr>
            <p:cNvSpPr txBox="1">
              <a:spLocks noChangeArrowheads="1"/>
            </p:cNvSpPr>
            <p:nvPr/>
          </p:nvSpPr>
          <p:spPr bwMode="auto">
            <a:xfrm>
              <a:off x="3120" y="1728"/>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ea typeface="宋体" panose="02010600030101010101" pitchFamily="2" charset="-122"/>
                </a:rPr>
                <a:t>5</a:t>
              </a:r>
            </a:p>
          </p:txBody>
        </p:sp>
        <p:sp>
          <p:nvSpPr>
            <p:cNvPr id="369765" name="Text Box 101">
              <a:extLst>
                <a:ext uri="{FF2B5EF4-FFF2-40B4-BE49-F238E27FC236}">
                  <a16:creationId xmlns:a16="http://schemas.microsoft.com/office/drawing/2014/main" id="{53D564EF-832E-41E1-A4A4-1453BE09DF0D}"/>
                </a:ext>
              </a:extLst>
            </p:cNvPr>
            <p:cNvSpPr txBox="1">
              <a:spLocks noChangeArrowheads="1"/>
            </p:cNvSpPr>
            <p:nvPr/>
          </p:nvSpPr>
          <p:spPr bwMode="auto">
            <a:xfrm>
              <a:off x="4176" y="979"/>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ea typeface="宋体" panose="02010600030101010101" pitchFamily="2" charset="-122"/>
                </a:rPr>
                <a:t>6</a:t>
              </a:r>
            </a:p>
          </p:txBody>
        </p:sp>
        <p:sp>
          <p:nvSpPr>
            <p:cNvPr id="369766" name="Text Box 102">
              <a:extLst>
                <a:ext uri="{FF2B5EF4-FFF2-40B4-BE49-F238E27FC236}">
                  <a16:creationId xmlns:a16="http://schemas.microsoft.com/office/drawing/2014/main" id="{69218E55-4EB0-4064-BCD3-981FB4B5A927}"/>
                </a:ext>
              </a:extLst>
            </p:cNvPr>
            <p:cNvSpPr txBox="1">
              <a:spLocks noChangeArrowheads="1"/>
            </p:cNvSpPr>
            <p:nvPr/>
          </p:nvSpPr>
          <p:spPr bwMode="auto">
            <a:xfrm>
              <a:off x="4796" y="1728"/>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ea typeface="宋体" panose="02010600030101010101" pitchFamily="2" charset="-122"/>
                </a:rPr>
                <a:t>7</a:t>
              </a:r>
            </a:p>
          </p:txBody>
        </p:sp>
        <p:sp>
          <p:nvSpPr>
            <p:cNvPr id="369767" name="Text Box 103">
              <a:extLst>
                <a:ext uri="{FF2B5EF4-FFF2-40B4-BE49-F238E27FC236}">
                  <a16:creationId xmlns:a16="http://schemas.microsoft.com/office/drawing/2014/main" id="{D7D7BDB9-90EB-4196-98AB-D7F27B374A93}"/>
                </a:ext>
              </a:extLst>
            </p:cNvPr>
            <p:cNvSpPr txBox="1">
              <a:spLocks noChangeArrowheads="1"/>
            </p:cNvSpPr>
            <p:nvPr/>
          </p:nvSpPr>
          <p:spPr bwMode="auto">
            <a:xfrm>
              <a:off x="4796" y="768"/>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ea typeface="宋体" panose="02010600030101010101" pitchFamily="2" charset="-122"/>
                </a:rPr>
                <a:t>8</a:t>
              </a:r>
            </a:p>
          </p:txBody>
        </p:sp>
        <p:sp>
          <p:nvSpPr>
            <p:cNvPr id="369768" name="Text Box 104">
              <a:extLst>
                <a:ext uri="{FF2B5EF4-FFF2-40B4-BE49-F238E27FC236}">
                  <a16:creationId xmlns:a16="http://schemas.microsoft.com/office/drawing/2014/main" id="{04DE22A4-7B09-4A2B-9243-ACF58A84DD88}"/>
                </a:ext>
              </a:extLst>
            </p:cNvPr>
            <p:cNvSpPr txBox="1">
              <a:spLocks noChangeArrowheads="1"/>
            </p:cNvSpPr>
            <p:nvPr/>
          </p:nvSpPr>
          <p:spPr bwMode="auto">
            <a:xfrm>
              <a:off x="3932" y="288"/>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ea typeface="宋体" panose="02010600030101010101" pitchFamily="2" charset="-122"/>
                </a:rPr>
                <a:t>9</a:t>
              </a:r>
            </a:p>
          </p:txBody>
        </p:sp>
        <p:sp>
          <p:nvSpPr>
            <p:cNvPr id="369769" name="Text Box 105">
              <a:extLst>
                <a:ext uri="{FF2B5EF4-FFF2-40B4-BE49-F238E27FC236}">
                  <a16:creationId xmlns:a16="http://schemas.microsoft.com/office/drawing/2014/main" id="{2FD1FCC5-2722-4D72-981D-109911806C28}"/>
                </a:ext>
              </a:extLst>
            </p:cNvPr>
            <p:cNvSpPr txBox="1">
              <a:spLocks noChangeArrowheads="1"/>
            </p:cNvSpPr>
            <p:nvPr/>
          </p:nvSpPr>
          <p:spPr bwMode="auto">
            <a:xfrm>
              <a:off x="5132" y="288"/>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ea typeface="宋体" panose="02010600030101010101" pitchFamily="2" charset="-122"/>
                </a:rPr>
                <a:t>10</a:t>
              </a:r>
            </a:p>
          </p:txBody>
        </p:sp>
        <p:sp>
          <p:nvSpPr>
            <p:cNvPr id="369770" name="Line 106">
              <a:extLst>
                <a:ext uri="{FF2B5EF4-FFF2-40B4-BE49-F238E27FC236}">
                  <a16:creationId xmlns:a16="http://schemas.microsoft.com/office/drawing/2014/main" id="{ABB6D4FA-F0C2-4182-A169-73315A1ABFD9}"/>
                </a:ext>
              </a:extLst>
            </p:cNvPr>
            <p:cNvSpPr>
              <a:spLocks noChangeShapeType="1"/>
            </p:cNvSpPr>
            <p:nvPr/>
          </p:nvSpPr>
          <p:spPr bwMode="auto">
            <a:xfrm flipH="1" flipV="1">
              <a:off x="3840" y="1584"/>
              <a:ext cx="0" cy="1392"/>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71" name="Text Box 107" descr="白色大理石">
              <a:extLst>
                <a:ext uri="{FF2B5EF4-FFF2-40B4-BE49-F238E27FC236}">
                  <a16:creationId xmlns:a16="http://schemas.microsoft.com/office/drawing/2014/main" id="{847AA963-9C57-4C62-A0CD-E96904B50834}"/>
                </a:ext>
              </a:extLst>
            </p:cNvPr>
            <p:cNvSpPr txBox="1">
              <a:spLocks noChangeArrowheads="1"/>
            </p:cNvSpPr>
            <p:nvPr/>
          </p:nvSpPr>
          <p:spPr bwMode="auto">
            <a:xfrm>
              <a:off x="3456" y="2860"/>
              <a:ext cx="816" cy="596"/>
            </a:xfrm>
            <a:prstGeom prst="rect">
              <a:avLst/>
            </a:prstGeom>
            <a:blipFill dpi="0" rotWithShape="0">
              <a:blip r:embed="rId3"/>
              <a:srcRect/>
              <a:tile tx="0" ty="0" sx="100000" sy="100000" flip="none" algn="tl"/>
            </a:blip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zh-CN" altLang="en-US" sz="2800" b="1">
                  <a:solidFill>
                    <a:srgbClr val="CC3300"/>
                  </a:solidFill>
                </a:rPr>
                <a:t>根有两 个子女</a:t>
              </a:r>
              <a:endParaRPr kumimoji="1" lang="zh-CN" altLang="en-US" sz="2400">
                <a:ea typeface="宋体" panose="02010600030101010101" pitchFamily="2" charset="-122"/>
              </a:endParaRPr>
            </a:p>
          </p:txBody>
        </p:sp>
        <p:sp>
          <p:nvSpPr>
            <p:cNvPr id="369772" name="Line 108">
              <a:extLst>
                <a:ext uri="{FF2B5EF4-FFF2-40B4-BE49-F238E27FC236}">
                  <a16:creationId xmlns:a16="http://schemas.microsoft.com/office/drawing/2014/main" id="{1C3C53EE-3C21-456C-AF9D-B250D837A3A0}"/>
                </a:ext>
              </a:extLst>
            </p:cNvPr>
            <p:cNvSpPr>
              <a:spLocks noChangeShapeType="1"/>
            </p:cNvSpPr>
            <p:nvPr/>
          </p:nvSpPr>
          <p:spPr bwMode="auto">
            <a:xfrm flipV="1">
              <a:off x="2688" y="1056"/>
              <a:ext cx="672" cy="192"/>
            </a:xfrm>
            <a:prstGeom prst="line">
              <a:avLst/>
            </a:prstGeom>
            <a:noFill/>
            <a:ln w="28575">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73" name="Line 109">
              <a:extLst>
                <a:ext uri="{FF2B5EF4-FFF2-40B4-BE49-F238E27FC236}">
                  <a16:creationId xmlns:a16="http://schemas.microsoft.com/office/drawing/2014/main" id="{CEA74B43-121A-430B-9072-B379D37CF49A}"/>
                </a:ext>
              </a:extLst>
            </p:cNvPr>
            <p:cNvSpPr>
              <a:spLocks noChangeShapeType="1"/>
            </p:cNvSpPr>
            <p:nvPr/>
          </p:nvSpPr>
          <p:spPr bwMode="auto">
            <a:xfrm flipH="1" flipV="1">
              <a:off x="4752" y="1104"/>
              <a:ext cx="384" cy="384"/>
            </a:xfrm>
            <a:prstGeom prst="line">
              <a:avLst/>
            </a:prstGeom>
            <a:noFill/>
            <a:ln w="28575">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74" name="Text Box 110" descr="白色大理石">
              <a:extLst>
                <a:ext uri="{FF2B5EF4-FFF2-40B4-BE49-F238E27FC236}">
                  <a16:creationId xmlns:a16="http://schemas.microsoft.com/office/drawing/2014/main" id="{74835C08-EF21-4574-9548-3A43D0B674AA}"/>
                </a:ext>
              </a:extLst>
            </p:cNvPr>
            <p:cNvSpPr txBox="1">
              <a:spLocks noChangeArrowheads="1"/>
            </p:cNvSpPr>
            <p:nvPr/>
          </p:nvSpPr>
          <p:spPr bwMode="auto">
            <a:xfrm>
              <a:off x="5126" y="1248"/>
              <a:ext cx="346" cy="865"/>
            </a:xfrm>
            <a:prstGeom prst="rect">
              <a:avLst/>
            </a:prstGeom>
            <a:blipFill dpi="0" rotWithShape="0">
              <a:blip r:embed="rId3"/>
              <a:srcRect/>
              <a:tile tx="0" ty="0" sx="100000" sy="100000" flip="none" algn="tl"/>
            </a:blip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zh-CN" altLang="en-US" sz="2800" b="1">
                  <a:solidFill>
                    <a:srgbClr val="CC3300"/>
                  </a:solidFill>
                  <a:effectLst>
                    <a:outerShdw blurRad="38100" dist="38100" dir="2700000" algn="tl">
                      <a:srgbClr val="C0C0C0"/>
                    </a:outerShdw>
                  </a:effectLst>
                </a:rPr>
                <a:t>关节点</a:t>
              </a:r>
              <a:endParaRPr kumimoji="1" lang="zh-CN" altLang="en-US" sz="2400">
                <a:ea typeface="宋体" panose="02010600030101010101" pitchFamily="2" charset="-122"/>
              </a:endParaRPr>
            </a:p>
          </p:txBody>
        </p:sp>
        <p:sp>
          <p:nvSpPr>
            <p:cNvPr id="369775" name="Text Box 111" descr="白色大理石">
              <a:extLst>
                <a:ext uri="{FF2B5EF4-FFF2-40B4-BE49-F238E27FC236}">
                  <a16:creationId xmlns:a16="http://schemas.microsoft.com/office/drawing/2014/main" id="{8EE332BF-D494-4F59-8446-1C564708B48E}"/>
                </a:ext>
              </a:extLst>
            </p:cNvPr>
            <p:cNvSpPr txBox="1">
              <a:spLocks noChangeArrowheads="1"/>
            </p:cNvSpPr>
            <p:nvPr/>
          </p:nvSpPr>
          <p:spPr bwMode="auto">
            <a:xfrm>
              <a:off x="2400" y="1008"/>
              <a:ext cx="346" cy="865"/>
            </a:xfrm>
            <a:prstGeom prst="rect">
              <a:avLst/>
            </a:prstGeom>
            <a:blipFill dpi="0" rotWithShape="0">
              <a:blip r:embed="rId3"/>
              <a:srcRect/>
              <a:tile tx="0" ty="0" sx="100000" sy="100000" flip="none" algn="tl"/>
            </a:blip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zh-CN" altLang="en-US" sz="2800" b="1">
                  <a:solidFill>
                    <a:srgbClr val="CC3300"/>
                  </a:solidFill>
                  <a:effectLst>
                    <a:outerShdw blurRad="38100" dist="38100" dir="2700000" algn="tl">
                      <a:srgbClr val="C0C0C0"/>
                    </a:outerShdw>
                  </a:effectLst>
                </a:rPr>
                <a:t>关节点</a:t>
              </a:r>
              <a:endParaRPr kumimoji="1" lang="zh-CN" altLang="en-US" sz="2400">
                <a:ea typeface="宋体" panose="02010600030101010101" pitchFamily="2" charset="-122"/>
              </a:endParaRPr>
            </a:p>
          </p:txBody>
        </p:sp>
        <p:sp>
          <p:nvSpPr>
            <p:cNvPr id="369776" name="Line 112">
              <a:extLst>
                <a:ext uri="{FF2B5EF4-FFF2-40B4-BE49-F238E27FC236}">
                  <a16:creationId xmlns:a16="http://schemas.microsoft.com/office/drawing/2014/main" id="{8A30427D-B6F5-48EC-8C2C-22530374BF92}"/>
                </a:ext>
              </a:extLst>
            </p:cNvPr>
            <p:cNvSpPr>
              <a:spLocks noChangeShapeType="1"/>
            </p:cNvSpPr>
            <p:nvPr/>
          </p:nvSpPr>
          <p:spPr bwMode="auto">
            <a:xfrm flipH="1" flipV="1">
              <a:off x="4320" y="1584"/>
              <a:ext cx="144" cy="768"/>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77" name="Text Box 113" descr="白色大理石">
              <a:extLst>
                <a:ext uri="{FF2B5EF4-FFF2-40B4-BE49-F238E27FC236}">
                  <a16:creationId xmlns:a16="http://schemas.microsoft.com/office/drawing/2014/main" id="{E3613186-6ACB-4213-A383-07A9DCCAD8F7}"/>
                </a:ext>
              </a:extLst>
            </p:cNvPr>
            <p:cNvSpPr txBox="1">
              <a:spLocks noChangeArrowheads="1"/>
            </p:cNvSpPr>
            <p:nvPr/>
          </p:nvSpPr>
          <p:spPr bwMode="auto">
            <a:xfrm>
              <a:off x="4272" y="2313"/>
              <a:ext cx="816" cy="327"/>
            </a:xfrm>
            <a:prstGeom prst="rect">
              <a:avLst/>
            </a:prstGeom>
            <a:blipFill dpi="0" rotWithShape="0">
              <a:blip r:embed="rId3"/>
              <a:srcRect/>
              <a:tile tx="0" ty="0" sx="100000" sy="100000" flip="none" algn="tl"/>
            </a:blip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zh-CN" altLang="en-US" sz="2800" b="1">
                  <a:solidFill>
                    <a:srgbClr val="CC3300"/>
                  </a:solidFill>
                  <a:effectLst>
                    <a:outerShdw blurRad="38100" dist="38100" dir="2700000" algn="tl">
                      <a:srgbClr val="C0C0C0"/>
                    </a:outerShdw>
                  </a:effectLst>
                </a:rPr>
                <a:t>关节点</a:t>
              </a:r>
              <a:endParaRPr kumimoji="1" lang="zh-CN" altLang="en-US" sz="2400">
                <a:ea typeface="宋体" panose="02010600030101010101" pitchFamily="2" charset="-122"/>
              </a:endParaRPr>
            </a:p>
          </p:txBody>
        </p:sp>
      </p:grpSp>
      <p:sp>
        <p:nvSpPr>
          <p:cNvPr id="369778" name="AutoShape 114">
            <a:hlinkClick r:id="rId4" action="ppaction://hlinksldjump" highlightClick="1"/>
            <a:extLst>
              <a:ext uri="{FF2B5EF4-FFF2-40B4-BE49-F238E27FC236}">
                <a16:creationId xmlns:a16="http://schemas.microsoft.com/office/drawing/2014/main" id="{600480F1-8323-4C27-BF8A-65C101C9B069}"/>
              </a:ext>
            </a:extLst>
          </p:cNvPr>
          <p:cNvSpPr>
            <a:spLocks noChangeArrowheads="1"/>
          </p:cNvSpPr>
          <p:nvPr/>
        </p:nvSpPr>
        <p:spPr bwMode="auto">
          <a:xfrm>
            <a:off x="8280400" y="6273800"/>
            <a:ext cx="514350" cy="381000"/>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78EE4B4-A3A9-44E7-A31F-954710F0D761}"/>
              </a:ext>
            </a:extLst>
          </p:cNvPr>
          <p:cNvSpPr>
            <a:spLocks noGrp="1"/>
          </p:cNvSpPr>
          <p:nvPr>
            <p:ph type="sldNum" sz="quarter" idx="11"/>
          </p:nvPr>
        </p:nvSpPr>
        <p:spPr/>
        <p:txBody>
          <a:bodyPr/>
          <a:lstStyle/>
          <a:p>
            <a:r>
              <a:rPr lang="en-US" altLang="zh-CN"/>
              <a:t>146-</a:t>
            </a:r>
            <a:fld id="{0ED7CD87-291A-4C2F-852E-BCFD0267308F}" type="slidenum">
              <a:rPr lang="en-US" altLang="zh-CN"/>
              <a:pPr/>
              <a:t>66</a:t>
            </a:fld>
            <a:endParaRPr lang="en-US" altLang="zh-CN"/>
          </a:p>
        </p:txBody>
      </p:sp>
      <p:sp>
        <p:nvSpPr>
          <p:cNvPr id="379906" name="Rectangle 2">
            <a:extLst>
              <a:ext uri="{FF2B5EF4-FFF2-40B4-BE49-F238E27FC236}">
                <a16:creationId xmlns:a16="http://schemas.microsoft.com/office/drawing/2014/main" id="{598272C4-A606-4FC8-8D4D-2C026AC0DB21}"/>
              </a:ext>
            </a:extLst>
          </p:cNvPr>
          <p:cNvSpPr>
            <a:spLocks noGrp="1" noChangeArrowheads="1"/>
          </p:cNvSpPr>
          <p:nvPr>
            <p:ph type="title"/>
          </p:nvPr>
        </p:nvSpPr>
        <p:spPr>
          <a:xfrm>
            <a:off x="755650" y="554038"/>
            <a:ext cx="7421563" cy="1219200"/>
          </a:xfrm>
        </p:spPr>
        <p:txBody>
          <a:bodyPr/>
          <a:lstStyle/>
          <a:p>
            <a:pPr algn="ctr">
              <a:lnSpc>
                <a:spcPct val="85000"/>
              </a:lnSpc>
            </a:pPr>
            <a:r>
              <a:rPr lang="zh-CN" altLang="en-US" sz="4000" b="1">
                <a:solidFill>
                  <a:schemeClr val="tx2"/>
                </a:solidFill>
                <a:latin typeface="华文新魏" panose="02010800040101010101" pitchFamily="2" charset="-122"/>
                <a:ea typeface="华文新魏" panose="02010800040101010101" pitchFamily="2" charset="-122"/>
              </a:rPr>
              <a:t>最小生成树 </a:t>
            </a:r>
            <a:br>
              <a:rPr lang="zh-CN" altLang="en-US" sz="4000" b="1">
                <a:solidFill>
                  <a:schemeClr val="tx2"/>
                </a:solidFill>
                <a:latin typeface="华文新魏" panose="02010800040101010101" pitchFamily="2" charset="-122"/>
                <a:ea typeface="华文新魏" panose="02010800040101010101" pitchFamily="2" charset="-122"/>
              </a:rPr>
            </a:br>
            <a:r>
              <a:rPr lang="en-US" altLang="zh-CN" sz="4000" b="1">
                <a:solidFill>
                  <a:schemeClr val="tx2"/>
                </a:solidFill>
                <a:latin typeface="华文新魏" panose="02010800040101010101" pitchFamily="2" charset="-122"/>
                <a:ea typeface="华文新魏" panose="02010800040101010101" pitchFamily="2" charset="-122"/>
              </a:rPr>
              <a:t>( minimum cost spanning tree )</a:t>
            </a:r>
            <a:endParaRPr lang="en-US" altLang="zh-CN" sz="4000">
              <a:solidFill>
                <a:schemeClr val="tx2"/>
              </a:solidFill>
              <a:latin typeface="华文新魏" panose="02010800040101010101" pitchFamily="2" charset="-122"/>
              <a:ea typeface="华文新魏" panose="02010800040101010101" pitchFamily="2" charset="-122"/>
            </a:endParaRPr>
          </a:p>
        </p:txBody>
      </p:sp>
      <p:sp>
        <p:nvSpPr>
          <p:cNvPr id="379907" name="Rectangle 3">
            <a:extLst>
              <a:ext uri="{FF2B5EF4-FFF2-40B4-BE49-F238E27FC236}">
                <a16:creationId xmlns:a16="http://schemas.microsoft.com/office/drawing/2014/main" id="{B49C389A-CE87-4078-8173-14580A787EA8}"/>
              </a:ext>
            </a:extLst>
          </p:cNvPr>
          <p:cNvSpPr>
            <a:spLocks noGrp="1" noChangeArrowheads="1"/>
          </p:cNvSpPr>
          <p:nvPr>
            <p:ph type="body" idx="1"/>
          </p:nvPr>
        </p:nvSpPr>
        <p:spPr>
          <a:xfrm>
            <a:off x="468313" y="1851025"/>
            <a:ext cx="8207375" cy="4710113"/>
          </a:xfrm>
        </p:spPr>
        <p:txBody>
          <a:bodyPr/>
          <a:lstStyle/>
          <a:p>
            <a:pPr>
              <a:buClr>
                <a:srgbClr val="800080"/>
              </a:buClr>
              <a:buSzPct val="50000"/>
            </a:pPr>
            <a:r>
              <a:rPr lang="zh-CN" altLang="en-US" sz="3000" b="1">
                <a:latin typeface="Times New Roman" panose="02020603050405020304" pitchFamily="18" charset="0"/>
                <a:ea typeface="仿宋_GB2312" pitchFamily="49" charset="-122"/>
              </a:rPr>
              <a:t>使用不同的遍历图的方法，可以得到不同的生成树；从不同的顶点出发，也可能得到不同的生成树。</a:t>
            </a:r>
          </a:p>
          <a:p>
            <a:pPr>
              <a:buClr>
                <a:srgbClr val="800080"/>
              </a:buClr>
              <a:buSzPct val="50000"/>
            </a:pPr>
            <a:r>
              <a:rPr lang="zh-CN" altLang="en-US" sz="3000" b="1">
                <a:latin typeface="Times New Roman" panose="02020603050405020304" pitchFamily="18" charset="0"/>
                <a:ea typeface="仿宋_GB2312" pitchFamily="49" charset="-122"/>
              </a:rPr>
              <a:t>按照生成树的定义，</a:t>
            </a:r>
            <a:r>
              <a:rPr lang="en-US" altLang="zh-CN" sz="3000" i="1">
                <a:latin typeface="Times New Roman" panose="02020603050405020304" pitchFamily="18" charset="0"/>
                <a:ea typeface="仿宋_GB2312" pitchFamily="49" charset="-122"/>
              </a:rPr>
              <a:t>n</a:t>
            </a:r>
            <a:r>
              <a:rPr lang="en-US" altLang="zh-CN" sz="3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个顶点的连通网络的生成树有 </a:t>
            </a:r>
            <a:r>
              <a:rPr lang="en-US" altLang="zh-CN" sz="3000"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个顶点、</a:t>
            </a:r>
            <a:r>
              <a:rPr lang="en-US" altLang="zh-CN" sz="3000" i="1">
                <a:latin typeface="Times New Roman" panose="02020603050405020304" pitchFamily="18" charset="0"/>
                <a:ea typeface="仿宋_GB2312" pitchFamily="49" charset="-122"/>
              </a:rPr>
              <a:t>n</a:t>
            </a:r>
            <a:r>
              <a:rPr lang="en-US" altLang="zh-CN" sz="3000">
                <a:latin typeface="Courier New" panose="02070309020205020404" pitchFamily="49" charset="0"/>
                <a:ea typeface="黑体" panose="02010609060101010101" pitchFamily="49" charset="-122"/>
              </a:rPr>
              <a:t>-</a:t>
            </a:r>
            <a:r>
              <a:rPr lang="en-US" altLang="zh-CN" sz="3000">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条边。</a:t>
            </a:r>
          </a:p>
          <a:p>
            <a:pPr>
              <a:buClr>
                <a:srgbClr val="800080"/>
              </a:buClr>
              <a:buSzPct val="50000"/>
            </a:pPr>
            <a:r>
              <a:rPr lang="zh-CN" altLang="en-US" sz="3000" b="1">
                <a:latin typeface="Times New Roman" panose="02020603050405020304" pitchFamily="18" charset="0"/>
                <a:ea typeface="仿宋_GB2312" pitchFamily="49" charset="-122"/>
              </a:rPr>
              <a:t>构造最小生成树    假设有一个网络，用以表示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个城市之间架设通信线路，边上的权值代表架设通信线路的成本。如何架设才能使线路架设的成本达到最小？</a:t>
            </a:r>
          </a:p>
        </p:txBody>
      </p:sp>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4">
            <a:extLst>
              <a:ext uri="{FF2B5EF4-FFF2-40B4-BE49-F238E27FC236}">
                <a16:creationId xmlns:a16="http://schemas.microsoft.com/office/drawing/2014/main" id="{1E961D15-5782-4BD2-9BD2-6A9F975BA31E}"/>
              </a:ext>
            </a:extLst>
          </p:cNvPr>
          <p:cNvSpPr>
            <a:spLocks noGrp="1"/>
          </p:cNvSpPr>
          <p:nvPr>
            <p:ph type="sldNum" sz="quarter" idx="11"/>
          </p:nvPr>
        </p:nvSpPr>
        <p:spPr/>
        <p:txBody>
          <a:bodyPr/>
          <a:lstStyle/>
          <a:p>
            <a:r>
              <a:rPr lang="en-US" altLang="zh-CN"/>
              <a:t>146-</a:t>
            </a:r>
            <a:fld id="{B3D99B88-B95B-4B1B-9F0C-52FE001A134E}" type="slidenum">
              <a:rPr lang="en-US" altLang="zh-CN"/>
              <a:pPr/>
              <a:t>67</a:t>
            </a:fld>
            <a:endParaRPr lang="en-US" altLang="zh-CN"/>
          </a:p>
        </p:txBody>
      </p:sp>
      <p:sp>
        <p:nvSpPr>
          <p:cNvPr id="380930" name="Rectangle 2">
            <a:extLst>
              <a:ext uri="{FF2B5EF4-FFF2-40B4-BE49-F238E27FC236}">
                <a16:creationId xmlns:a16="http://schemas.microsoft.com/office/drawing/2014/main" id="{203BB35E-71B8-4A17-B497-87A986004738}"/>
              </a:ext>
            </a:extLst>
          </p:cNvPr>
          <p:cNvSpPr>
            <a:spLocks noGrp="1" noChangeArrowheads="1"/>
          </p:cNvSpPr>
          <p:nvPr>
            <p:ph type="body" idx="1"/>
          </p:nvPr>
        </p:nvSpPr>
        <p:spPr>
          <a:xfrm>
            <a:off x="576263" y="3784600"/>
            <a:ext cx="8077200" cy="2779713"/>
          </a:xfrm>
        </p:spPr>
        <p:txBody>
          <a:bodyPr/>
          <a:lstStyle/>
          <a:p>
            <a:pPr marL="609600" indent="-609600">
              <a:buClr>
                <a:srgbClr val="800080"/>
              </a:buClr>
              <a:buSzPct val="50000"/>
            </a:pPr>
            <a:r>
              <a:rPr lang="zh-CN" altLang="en-US" sz="3000" b="1">
                <a:ea typeface="仿宋_GB2312" pitchFamily="49" charset="-122"/>
              </a:rPr>
              <a:t>构造最小生成树的准则</a:t>
            </a:r>
          </a:p>
          <a:p>
            <a:pPr marL="990600" lvl="1" indent="-533400">
              <a:buClr>
                <a:srgbClr val="006600"/>
              </a:buClr>
              <a:buFont typeface="Wingdings" panose="05000000000000000000" pitchFamily="2" charset="2"/>
              <a:buChar char="v"/>
            </a:pPr>
            <a:r>
              <a:rPr lang="zh-CN" altLang="en-US" sz="3000" b="1">
                <a:latin typeface="Times New Roman" panose="02020603050405020304" pitchFamily="18" charset="0"/>
                <a:ea typeface="仿宋_GB2312" pitchFamily="49" charset="-122"/>
              </a:rPr>
              <a:t>必须使用且仅使用该网络中的 </a:t>
            </a:r>
            <a:r>
              <a:rPr lang="en-US" altLang="zh-CN" sz="3000" b="1" i="1">
                <a:latin typeface="Times New Roman" panose="02020603050405020304" pitchFamily="18" charset="0"/>
                <a:ea typeface="仿宋_GB2312" pitchFamily="49" charset="-122"/>
              </a:rPr>
              <a:t>n</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条边来联结网络中的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个顶点；</a:t>
            </a:r>
          </a:p>
          <a:p>
            <a:pPr marL="990600" lvl="1" indent="-533400">
              <a:buClr>
                <a:srgbClr val="006600"/>
              </a:buClr>
              <a:buFont typeface="Wingdings" panose="05000000000000000000" pitchFamily="2" charset="2"/>
              <a:buChar char="v"/>
            </a:pPr>
            <a:r>
              <a:rPr lang="zh-CN" altLang="en-US" sz="3000" b="1">
                <a:latin typeface="Times New Roman" panose="02020603050405020304" pitchFamily="18" charset="0"/>
                <a:ea typeface="仿宋_GB2312" pitchFamily="49" charset="-122"/>
              </a:rPr>
              <a:t>不能使用产生回路的边；</a:t>
            </a:r>
          </a:p>
          <a:p>
            <a:pPr marL="990600" lvl="1" indent="-533400">
              <a:buClr>
                <a:srgbClr val="006600"/>
              </a:buClr>
              <a:buFont typeface="Wingdings" panose="05000000000000000000" pitchFamily="2" charset="2"/>
              <a:buChar char="v"/>
            </a:pPr>
            <a:r>
              <a:rPr lang="zh-CN" altLang="en-US" sz="3000" b="1">
                <a:latin typeface="Times New Roman" panose="02020603050405020304" pitchFamily="18" charset="0"/>
                <a:ea typeface="仿宋_GB2312" pitchFamily="49" charset="-122"/>
              </a:rPr>
              <a:t>各边上的权值的总和达到最小。</a:t>
            </a:r>
          </a:p>
        </p:txBody>
      </p:sp>
      <p:grpSp>
        <p:nvGrpSpPr>
          <p:cNvPr id="380931" name="Group 3">
            <a:extLst>
              <a:ext uri="{FF2B5EF4-FFF2-40B4-BE49-F238E27FC236}">
                <a16:creationId xmlns:a16="http://schemas.microsoft.com/office/drawing/2014/main" id="{85E2D148-CEF4-434C-82E0-FE19CC3F99C5}"/>
              </a:ext>
            </a:extLst>
          </p:cNvPr>
          <p:cNvGrpSpPr>
            <a:grpSpLocks/>
          </p:cNvGrpSpPr>
          <p:nvPr/>
        </p:nvGrpSpPr>
        <p:grpSpPr bwMode="auto">
          <a:xfrm>
            <a:off x="863600" y="444500"/>
            <a:ext cx="6529388" cy="3416300"/>
            <a:chOff x="558" y="235"/>
            <a:chExt cx="4113" cy="2152"/>
          </a:xfrm>
        </p:grpSpPr>
        <p:sp>
          <p:nvSpPr>
            <p:cNvPr id="380932" name="Line 4">
              <a:extLst>
                <a:ext uri="{FF2B5EF4-FFF2-40B4-BE49-F238E27FC236}">
                  <a16:creationId xmlns:a16="http://schemas.microsoft.com/office/drawing/2014/main" id="{A90770D0-9C88-44AA-B781-54C4FD76088A}"/>
                </a:ext>
              </a:extLst>
            </p:cNvPr>
            <p:cNvSpPr>
              <a:spLocks noChangeShapeType="1"/>
            </p:cNvSpPr>
            <p:nvPr/>
          </p:nvSpPr>
          <p:spPr bwMode="auto">
            <a:xfrm>
              <a:off x="2399" y="1467"/>
              <a:ext cx="313" cy="650"/>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33" name="Line 5">
              <a:extLst>
                <a:ext uri="{FF2B5EF4-FFF2-40B4-BE49-F238E27FC236}">
                  <a16:creationId xmlns:a16="http://schemas.microsoft.com/office/drawing/2014/main" id="{5929F59F-AADC-4A29-9CE3-5E885171DF3A}"/>
                </a:ext>
              </a:extLst>
            </p:cNvPr>
            <p:cNvSpPr>
              <a:spLocks noChangeShapeType="1"/>
            </p:cNvSpPr>
            <p:nvPr/>
          </p:nvSpPr>
          <p:spPr bwMode="auto">
            <a:xfrm flipV="1">
              <a:off x="1170" y="1079"/>
              <a:ext cx="531" cy="347"/>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34" name="Line 6">
              <a:extLst>
                <a:ext uri="{FF2B5EF4-FFF2-40B4-BE49-F238E27FC236}">
                  <a16:creationId xmlns:a16="http://schemas.microsoft.com/office/drawing/2014/main" id="{354C744D-2053-45CF-921B-D05AD2EEF40A}"/>
                </a:ext>
              </a:extLst>
            </p:cNvPr>
            <p:cNvSpPr>
              <a:spLocks noChangeShapeType="1"/>
            </p:cNvSpPr>
            <p:nvPr/>
          </p:nvSpPr>
          <p:spPr bwMode="auto">
            <a:xfrm flipV="1">
              <a:off x="1769" y="618"/>
              <a:ext cx="540" cy="411"/>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35" name="Line 7">
              <a:extLst>
                <a:ext uri="{FF2B5EF4-FFF2-40B4-BE49-F238E27FC236}">
                  <a16:creationId xmlns:a16="http://schemas.microsoft.com/office/drawing/2014/main" id="{B8D5E7D9-EA83-4A3D-8BDC-5605FE7C67E6}"/>
                </a:ext>
              </a:extLst>
            </p:cNvPr>
            <p:cNvSpPr>
              <a:spLocks noChangeShapeType="1"/>
            </p:cNvSpPr>
            <p:nvPr/>
          </p:nvSpPr>
          <p:spPr bwMode="auto">
            <a:xfrm flipH="1" flipV="1">
              <a:off x="1121" y="1467"/>
              <a:ext cx="145" cy="576"/>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36" name="Line 8">
              <a:extLst>
                <a:ext uri="{FF2B5EF4-FFF2-40B4-BE49-F238E27FC236}">
                  <a16:creationId xmlns:a16="http://schemas.microsoft.com/office/drawing/2014/main" id="{598D5505-A5E0-47A9-87EB-0565ECD130EF}"/>
                </a:ext>
              </a:extLst>
            </p:cNvPr>
            <p:cNvSpPr>
              <a:spLocks noChangeShapeType="1"/>
            </p:cNvSpPr>
            <p:nvPr/>
          </p:nvSpPr>
          <p:spPr bwMode="auto">
            <a:xfrm flipV="1">
              <a:off x="1330" y="1476"/>
              <a:ext cx="1025" cy="576"/>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37" name="Line 9">
              <a:extLst>
                <a:ext uri="{FF2B5EF4-FFF2-40B4-BE49-F238E27FC236}">
                  <a16:creationId xmlns:a16="http://schemas.microsoft.com/office/drawing/2014/main" id="{005526FA-BC0A-42CB-9974-4CB665A4F83F}"/>
                </a:ext>
              </a:extLst>
            </p:cNvPr>
            <p:cNvSpPr>
              <a:spLocks noChangeShapeType="1"/>
            </p:cNvSpPr>
            <p:nvPr/>
          </p:nvSpPr>
          <p:spPr bwMode="auto">
            <a:xfrm>
              <a:off x="2354" y="626"/>
              <a:ext cx="28" cy="778"/>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38" name="Line 10">
              <a:extLst>
                <a:ext uri="{FF2B5EF4-FFF2-40B4-BE49-F238E27FC236}">
                  <a16:creationId xmlns:a16="http://schemas.microsoft.com/office/drawing/2014/main" id="{C3C9AA49-715A-40D9-92EC-7BD6FF106D2D}"/>
                </a:ext>
              </a:extLst>
            </p:cNvPr>
            <p:cNvSpPr>
              <a:spLocks noChangeShapeType="1"/>
            </p:cNvSpPr>
            <p:nvPr/>
          </p:nvSpPr>
          <p:spPr bwMode="auto">
            <a:xfrm flipV="1">
              <a:off x="2427" y="1185"/>
              <a:ext cx="1299" cy="264"/>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39" name="Line 11">
              <a:extLst>
                <a:ext uri="{FF2B5EF4-FFF2-40B4-BE49-F238E27FC236}">
                  <a16:creationId xmlns:a16="http://schemas.microsoft.com/office/drawing/2014/main" id="{89ED63D7-2B82-41C9-A9DF-5DA400B43A2E}"/>
                </a:ext>
              </a:extLst>
            </p:cNvPr>
            <p:cNvSpPr>
              <a:spLocks noChangeShapeType="1"/>
            </p:cNvSpPr>
            <p:nvPr/>
          </p:nvSpPr>
          <p:spPr bwMode="auto">
            <a:xfrm flipV="1">
              <a:off x="2730" y="1211"/>
              <a:ext cx="1024" cy="896"/>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0" name="Line 12">
              <a:extLst>
                <a:ext uri="{FF2B5EF4-FFF2-40B4-BE49-F238E27FC236}">
                  <a16:creationId xmlns:a16="http://schemas.microsoft.com/office/drawing/2014/main" id="{ED4DD5B9-D6FC-47B1-960C-FD36ABF458F2}"/>
                </a:ext>
              </a:extLst>
            </p:cNvPr>
            <p:cNvSpPr>
              <a:spLocks noChangeShapeType="1"/>
            </p:cNvSpPr>
            <p:nvPr/>
          </p:nvSpPr>
          <p:spPr bwMode="auto">
            <a:xfrm>
              <a:off x="3790" y="1203"/>
              <a:ext cx="284" cy="439"/>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1" name="Line 13">
              <a:extLst>
                <a:ext uri="{FF2B5EF4-FFF2-40B4-BE49-F238E27FC236}">
                  <a16:creationId xmlns:a16="http://schemas.microsoft.com/office/drawing/2014/main" id="{E0D25BF3-19CC-49CF-9D71-93FCA58AC5EA}"/>
                </a:ext>
              </a:extLst>
            </p:cNvPr>
            <p:cNvSpPr>
              <a:spLocks noChangeShapeType="1"/>
            </p:cNvSpPr>
            <p:nvPr/>
          </p:nvSpPr>
          <p:spPr bwMode="auto">
            <a:xfrm flipV="1">
              <a:off x="2757" y="1696"/>
              <a:ext cx="1326" cy="438"/>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2" name="Line 14">
              <a:extLst>
                <a:ext uri="{FF2B5EF4-FFF2-40B4-BE49-F238E27FC236}">
                  <a16:creationId xmlns:a16="http://schemas.microsoft.com/office/drawing/2014/main" id="{F21ABA41-316A-43BD-9F36-CCA49746A581}"/>
                </a:ext>
              </a:extLst>
            </p:cNvPr>
            <p:cNvSpPr>
              <a:spLocks noChangeShapeType="1"/>
            </p:cNvSpPr>
            <p:nvPr/>
          </p:nvSpPr>
          <p:spPr bwMode="auto">
            <a:xfrm>
              <a:off x="1330" y="2080"/>
              <a:ext cx="1336" cy="37"/>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3" name="Line 15">
              <a:extLst>
                <a:ext uri="{FF2B5EF4-FFF2-40B4-BE49-F238E27FC236}">
                  <a16:creationId xmlns:a16="http://schemas.microsoft.com/office/drawing/2014/main" id="{AD478FEE-8C21-4093-AA6B-6E8596CE923C}"/>
                </a:ext>
              </a:extLst>
            </p:cNvPr>
            <p:cNvSpPr>
              <a:spLocks noChangeShapeType="1"/>
            </p:cNvSpPr>
            <p:nvPr/>
          </p:nvSpPr>
          <p:spPr bwMode="auto">
            <a:xfrm flipV="1">
              <a:off x="1174" y="1431"/>
              <a:ext cx="1189" cy="36"/>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4" name="Line 16">
              <a:extLst>
                <a:ext uri="{FF2B5EF4-FFF2-40B4-BE49-F238E27FC236}">
                  <a16:creationId xmlns:a16="http://schemas.microsoft.com/office/drawing/2014/main" id="{DFB615F4-1129-447E-A04C-DDD8AC245ACE}"/>
                </a:ext>
              </a:extLst>
            </p:cNvPr>
            <p:cNvSpPr>
              <a:spLocks noChangeShapeType="1"/>
            </p:cNvSpPr>
            <p:nvPr/>
          </p:nvSpPr>
          <p:spPr bwMode="auto">
            <a:xfrm>
              <a:off x="1769" y="1092"/>
              <a:ext cx="622" cy="339"/>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5" name="Line 17">
              <a:extLst>
                <a:ext uri="{FF2B5EF4-FFF2-40B4-BE49-F238E27FC236}">
                  <a16:creationId xmlns:a16="http://schemas.microsoft.com/office/drawing/2014/main" id="{2A6603BA-E483-4628-868F-E968A2043A0C}"/>
                </a:ext>
              </a:extLst>
            </p:cNvPr>
            <p:cNvSpPr>
              <a:spLocks noChangeShapeType="1"/>
            </p:cNvSpPr>
            <p:nvPr/>
          </p:nvSpPr>
          <p:spPr bwMode="auto">
            <a:xfrm>
              <a:off x="1157" y="1503"/>
              <a:ext cx="1536" cy="595"/>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6" name="Line 18">
              <a:extLst>
                <a:ext uri="{FF2B5EF4-FFF2-40B4-BE49-F238E27FC236}">
                  <a16:creationId xmlns:a16="http://schemas.microsoft.com/office/drawing/2014/main" id="{49D5FCF4-2AE8-4210-A59C-C5D1ED00D2E3}"/>
                </a:ext>
              </a:extLst>
            </p:cNvPr>
            <p:cNvSpPr>
              <a:spLocks noChangeShapeType="1"/>
            </p:cNvSpPr>
            <p:nvPr/>
          </p:nvSpPr>
          <p:spPr bwMode="auto">
            <a:xfrm>
              <a:off x="2418" y="1476"/>
              <a:ext cx="1645" cy="184"/>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7" name="Line 19">
              <a:extLst>
                <a:ext uri="{FF2B5EF4-FFF2-40B4-BE49-F238E27FC236}">
                  <a16:creationId xmlns:a16="http://schemas.microsoft.com/office/drawing/2014/main" id="{5A4D3BC9-9427-49A8-9C1B-A26FF218B1FE}"/>
                </a:ext>
              </a:extLst>
            </p:cNvPr>
            <p:cNvSpPr>
              <a:spLocks noChangeShapeType="1"/>
            </p:cNvSpPr>
            <p:nvPr/>
          </p:nvSpPr>
          <p:spPr bwMode="auto">
            <a:xfrm flipV="1">
              <a:off x="2395" y="595"/>
              <a:ext cx="348" cy="0"/>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8" name="Line 20">
              <a:extLst>
                <a:ext uri="{FF2B5EF4-FFF2-40B4-BE49-F238E27FC236}">
                  <a16:creationId xmlns:a16="http://schemas.microsoft.com/office/drawing/2014/main" id="{648EE1DD-5E0F-40ED-A10C-1CD6762EC312}"/>
                </a:ext>
              </a:extLst>
            </p:cNvPr>
            <p:cNvSpPr>
              <a:spLocks noChangeShapeType="1"/>
            </p:cNvSpPr>
            <p:nvPr/>
          </p:nvSpPr>
          <p:spPr bwMode="auto">
            <a:xfrm>
              <a:off x="2843" y="623"/>
              <a:ext cx="896" cy="513"/>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9" name="Oval 21">
              <a:extLst>
                <a:ext uri="{FF2B5EF4-FFF2-40B4-BE49-F238E27FC236}">
                  <a16:creationId xmlns:a16="http://schemas.microsoft.com/office/drawing/2014/main" id="{097DFD5F-3D24-4373-A282-1A3BFAEC4192}"/>
                </a:ext>
              </a:extLst>
            </p:cNvPr>
            <p:cNvSpPr>
              <a:spLocks noChangeArrowheads="1"/>
            </p:cNvSpPr>
            <p:nvPr/>
          </p:nvSpPr>
          <p:spPr bwMode="auto">
            <a:xfrm>
              <a:off x="2322" y="1380"/>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950" name="Oval 22">
              <a:extLst>
                <a:ext uri="{FF2B5EF4-FFF2-40B4-BE49-F238E27FC236}">
                  <a16:creationId xmlns:a16="http://schemas.microsoft.com/office/drawing/2014/main" id="{EC71C16D-0029-48B3-805D-593AB2270F05}"/>
                </a:ext>
              </a:extLst>
            </p:cNvPr>
            <p:cNvSpPr>
              <a:spLocks noChangeArrowheads="1"/>
            </p:cNvSpPr>
            <p:nvPr/>
          </p:nvSpPr>
          <p:spPr bwMode="auto">
            <a:xfrm>
              <a:off x="1211" y="2008"/>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951" name="Oval 23">
              <a:extLst>
                <a:ext uri="{FF2B5EF4-FFF2-40B4-BE49-F238E27FC236}">
                  <a16:creationId xmlns:a16="http://schemas.microsoft.com/office/drawing/2014/main" id="{011DCF88-5A49-446B-B55E-950D33C393D5}"/>
                </a:ext>
              </a:extLst>
            </p:cNvPr>
            <p:cNvSpPr>
              <a:spLocks noChangeArrowheads="1"/>
            </p:cNvSpPr>
            <p:nvPr/>
          </p:nvSpPr>
          <p:spPr bwMode="auto">
            <a:xfrm>
              <a:off x="3703" y="1106"/>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952" name="Oval 24">
              <a:extLst>
                <a:ext uri="{FF2B5EF4-FFF2-40B4-BE49-F238E27FC236}">
                  <a16:creationId xmlns:a16="http://schemas.microsoft.com/office/drawing/2014/main" id="{C5746FC7-423D-41BE-B46C-ACD9C2DDBDC0}"/>
                </a:ext>
              </a:extLst>
            </p:cNvPr>
            <p:cNvSpPr>
              <a:spLocks noChangeArrowheads="1"/>
            </p:cNvSpPr>
            <p:nvPr/>
          </p:nvSpPr>
          <p:spPr bwMode="auto">
            <a:xfrm>
              <a:off x="2272" y="526"/>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953" name="Oval 25">
              <a:extLst>
                <a:ext uri="{FF2B5EF4-FFF2-40B4-BE49-F238E27FC236}">
                  <a16:creationId xmlns:a16="http://schemas.microsoft.com/office/drawing/2014/main" id="{BACE388E-3DC4-49DA-BF13-7AC57107141E}"/>
                </a:ext>
              </a:extLst>
            </p:cNvPr>
            <p:cNvSpPr>
              <a:spLocks noChangeArrowheads="1"/>
            </p:cNvSpPr>
            <p:nvPr/>
          </p:nvSpPr>
          <p:spPr bwMode="auto">
            <a:xfrm>
              <a:off x="4032" y="1618"/>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954" name="Oval 26">
              <a:extLst>
                <a:ext uri="{FF2B5EF4-FFF2-40B4-BE49-F238E27FC236}">
                  <a16:creationId xmlns:a16="http://schemas.microsoft.com/office/drawing/2014/main" id="{80C9DC90-8CE6-4838-AB8B-4CACEA90C435}"/>
                </a:ext>
              </a:extLst>
            </p:cNvPr>
            <p:cNvSpPr>
              <a:spLocks noChangeArrowheads="1"/>
            </p:cNvSpPr>
            <p:nvPr/>
          </p:nvSpPr>
          <p:spPr bwMode="auto">
            <a:xfrm>
              <a:off x="1065" y="1394"/>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955" name="Oval 27">
              <a:extLst>
                <a:ext uri="{FF2B5EF4-FFF2-40B4-BE49-F238E27FC236}">
                  <a16:creationId xmlns:a16="http://schemas.microsoft.com/office/drawing/2014/main" id="{4AFDEC96-EA6F-47C9-8A0C-15BBFDAAD4E1}"/>
                </a:ext>
              </a:extLst>
            </p:cNvPr>
            <p:cNvSpPr>
              <a:spLocks noChangeArrowheads="1"/>
            </p:cNvSpPr>
            <p:nvPr/>
          </p:nvSpPr>
          <p:spPr bwMode="auto">
            <a:xfrm>
              <a:off x="1664" y="1006"/>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956" name="Oval 28">
              <a:extLst>
                <a:ext uri="{FF2B5EF4-FFF2-40B4-BE49-F238E27FC236}">
                  <a16:creationId xmlns:a16="http://schemas.microsoft.com/office/drawing/2014/main" id="{E7DD5CC7-F0FE-46A8-805B-98106B234706}"/>
                </a:ext>
              </a:extLst>
            </p:cNvPr>
            <p:cNvSpPr>
              <a:spLocks noChangeArrowheads="1"/>
            </p:cNvSpPr>
            <p:nvPr/>
          </p:nvSpPr>
          <p:spPr bwMode="auto">
            <a:xfrm>
              <a:off x="2647" y="2062"/>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957" name="Oval 29">
              <a:extLst>
                <a:ext uri="{FF2B5EF4-FFF2-40B4-BE49-F238E27FC236}">
                  <a16:creationId xmlns:a16="http://schemas.microsoft.com/office/drawing/2014/main" id="{2678F48E-EB95-4AF6-860E-3D17B90B0CAE}"/>
                </a:ext>
              </a:extLst>
            </p:cNvPr>
            <p:cNvSpPr>
              <a:spLocks noChangeArrowheads="1"/>
            </p:cNvSpPr>
            <p:nvPr/>
          </p:nvSpPr>
          <p:spPr bwMode="auto">
            <a:xfrm>
              <a:off x="2743" y="529"/>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958" name="Text Box 30">
              <a:extLst>
                <a:ext uri="{FF2B5EF4-FFF2-40B4-BE49-F238E27FC236}">
                  <a16:creationId xmlns:a16="http://schemas.microsoft.com/office/drawing/2014/main" id="{5EA011DA-5D34-40B1-ADE5-CDA17302704B}"/>
                </a:ext>
              </a:extLst>
            </p:cNvPr>
            <p:cNvSpPr txBox="1">
              <a:spLocks noChangeArrowheads="1"/>
            </p:cNvSpPr>
            <p:nvPr/>
          </p:nvSpPr>
          <p:spPr bwMode="auto">
            <a:xfrm>
              <a:off x="2062" y="248"/>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北京</a:t>
              </a:r>
            </a:p>
          </p:txBody>
        </p:sp>
        <p:sp>
          <p:nvSpPr>
            <p:cNvPr id="380959" name="Text Box 31">
              <a:extLst>
                <a:ext uri="{FF2B5EF4-FFF2-40B4-BE49-F238E27FC236}">
                  <a16:creationId xmlns:a16="http://schemas.microsoft.com/office/drawing/2014/main" id="{CF0DF94A-C3E6-416D-9E64-1A7C9E20AE56}"/>
                </a:ext>
              </a:extLst>
            </p:cNvPr>
            <p:cNvSpPr txBox="1">
              <a:spLocks noChangeArrowheads="1"/>
            </p:cNvSpPr>
            <p:nvPr/>
          </p:nvSpPr>
          <p:spPr bwMode="auto">
            <a:xfrm>
              <a:off x="2560" y="235"/>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天津</a:t>
              </a:r>
            </a:p>
          </p:txBody>
        </p:sp>
        <p:sp>
          <p:nvSpPr>
            <p:cNvPr id="380960" name="Text Box 32">
              <a:extLst>
                <a:ext uri="{FF2B5EF4-FFF2-40B4-BE49-F238E27FC236}">
                  <a16:creationId xmlns:a16="http://schemas.microsoft.com/office/drawing/2014/main" id="{E8226C51-B3A0-4A87-A9E5-C15E8FBD46A1}"/>
                </a:ext>
              </a:extLst>
            </p:cNvPr>
            <p:cNvSpPr txBox="1">
              <a:spLocks noChangeArrowheads="1"/>
            </p:cNvSpPr>
            <p:nvPr/>
          </p:nvSpPr>
          <p:spPr bwMode="auto">
            <a:xfrm>
              <a:off x="3832" y="902"/>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南京</a:t>
              </a:r>
            </a:p>
          </p:txBody>
        </p:sp>
        <p:sp>
          <p:nvSpPr>
            <p:cNvPr id="380961" name="Text Box 33">
              <a:extLst>
                <a:ext uri="{FF2B5EF4-FFF2-40B4-BE49-F238E27FC236}">
                  <a16:creationId xmlns:a16="http://schemas.microsoft.com/office/drawing/2014/main" id="{9E5CB6CF-953C-45CF-A656-F5E9330315A2}"/>
                </a:ext>
              </a:extLst>
            </p:cNvPr>
            <p:cNvSpPr txBox="1">
              <a:spLocks noChangeArrowheads="1"/>
            </p:cNvSpPr>
            <p:nvPr/>
          </p:nvSpPr>
          <p:spPr bwMode="auto">
            <a:xfrm>
              <a:off x="4169" y="1532"/>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上海</a:t>
              </a:r>
            </a:p>
          </p:txBody>
        </p:sp>
        <p:sp>
          <p:nvSpPr>
            <p:cNvPr id="380962" name="Text Box 34">
              <a:extLst>
                <a:ext uri="{FF2B5EF4-FFF2-40B4-BE49-F238E27FC236}">
                  <a16:creationId xmlns:a16="http://schemas.microsoft.com/office/drawing/2014/main" id="{4D183B1E-20B4-4A35-A94D-1625C8CFF729}"/>
                </a:ext>
              </a:extLst>
            </p:cNvPr>
            <p:cNvSpPr txBox="1">
              <a:spLocks noChangeArrowheads="1"/>
            </p:cNvSpPr>
            <p:nvPr/>
          </p:nvSpPr>
          <p:spPr bwMode="auto">
            <a:xfrm>
              <a:off x="2780" y="2099"/>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广州</a:t>
              </a:r>
            </a:p>
          </p:txBody>
        </p:sp>
        <p:sp>
          <p:nvSpPr>
            <p:cNvPr id="380963" name="Text Box 35">
              <a:extLst>
                <a:ext uri="{FF2B5EF4-FFF2-40B4-BE49-F238E27FC236}">
                  <a16:creationId xmlns:a16="http://schemas.microsoft.com/office/drawing/2014/main" id="{D2D8A880-4327-449F-B3B5-4ABF37C110E8}"/>
                </a:ext>
              </a:extLst>
            </p:cNvPr>
            <p:cNvSpPr txBox="1">
              <a:spLocks noChangeArrowheads="1"/>
            </p:cNvSpPr>
            <p:nvPr/>
          </p:nvSpPr>
          <p:spPr bwMode="auto">
            <a:xfrm>
              <a:off x="1179" y="791"/>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西安</a:t>
              </a:r>
            </a:p>
          </p:txBody>
        </p:sp>
        <p:sp>
          <p:nvSpPr>
            <p:cNvPr id="380964" name="Text Box 36">
              <a:extLst>
                <a:ext uri="{FF2B5EF4-FFF2-40B4-BE49-F238E27FC236}">
                  <a16:creationId xmlns:a16="http://schemas.microsoft.com/office/drawing/2014/main" id="{8A6C7064-2803-4284-8FC6-25C2ADFC2F06}"/>
                </a:ext>
              </a:extLst>
            </p:cNvPr>
            <p:cNvSpPr txBox="1">
              <a:spLocks noChangeArrowheads="1"/>
            </p:cNvSpPr>
            <p:nvPr/>
          </p:nvSpPr>
          <p:spPr bwMode="auto">
            <a:xfrm>
              <a:off x="558" y="1277"/>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成都</a:t>
              </a:r>
            </a:p>
          </p:txBody>
        </p:sp>
        <p:sp>
          <p:nvSpPr>
            <p:cNvPr id="380965" name="Text Box 37">
              <a:extLst>
                <a:ext uri="{FF2B5EF4-FFF2-40B4-BE49-F238E27FC236}">
                  <a16:creationId xmlns:a16="http://schemas.microsoft.com/office/drawing/2014/main" id="{8700DCD4-3BFF-4B2C-9108-527174D93202}"/>
                </a:ext>
              </a:extLst>
            </p:cNvPr>
            <p:cNvSpPr txBox="1">
              <a:spLocks noChangeArrowheads="1"/>
            </p:cNvSpPr>
            <p:nvPr/>
          </p:nvSpPr>
          <p:spPr bwMode="auto">
            <a:xfrm>
              <a:off x="723" y="1935"/>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昆明</a:t>
              </a:r>
            </a:p>
          </p:txBody>
        </p:sp>
        <p:sp>
          <p:nvSpPr>
            <p:cNvPr id="380966" name="Text Box 38">
              <a:extLst>
                <a:ext uri="{FF2B5EF4-FFF2-40B4-BE49-F238E27FC236}">
                  <a16:creationId xmlns:a16="http://schemas.microsoft.com/office/drawing/2014/main" id="{31740CD5-BD8E-4F63-9844-798B6E38C177}"/>
                </a:ext>
              </a:extLst>
            </p:cNvPr>
            <p:cNvSpPr txBox="1">
              <a:spLocks noChangeArrowheads="1"/>
            </p:cNvSpPr>
            <p:nvPr/>
          </p:nvSpPr>
          <p:spPr bwMode="auto">
            <a:xfrm>
              <a:off x="2368" y="1103"/>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武汉</a:t>
              </a:r>
            </a:p>
          </p:txBody>
        </p:sp>
        <p:sp>
          <p:nvSpPr>
            <p:cNvPr id="380967" name="Text Box 39">
              <a:extLst>
                <a:ext uri="{FF2B5EF4-FFF2-40B4-BE49-F238E27FC236}">
                  <a16:creationId xmlns:a16="http://schemas.microsoft.com/office/drawing/2014/main" id="{6B61815C-4953-4D92-AB82-E8E46FF64498}"/>
                </a:ext>
              </a:extLst>
            </p:cNvPr>
            <p:cNvSpPr txBox="1">
              <a:spLocks noChangeArrowheads="1"/>
            </p:cNvSpPr>
            <p:nvPr/>
          </p:nvSpPr>
          <p:spPr bwMode="auto">
            <a:xfrm>
              <a:off x="3209" y="60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34</a:t>
              </a:r>
            </a:p>
          </p:txBody>
        </p:sp>
        <p:sp>
          <p:nvSpPr>
            <p:cNvPr id="380968" name="Text Box 40">
              <a:extLst>
                <a:ext uri="{FF2B5EF4-FFF2-40B4-BE49-F238E27FC236}">
                  <a16:creationId xmlns:a16="http://schemas.microsoft.com/office/drawing/2014/main" id="{10984624-6A50-4CD2-975F-3241C697B06C}"/>
                </a:ext>
              </a:extLst>
            </p:cNvPr>
            <p:cNvSpPr txBox="1">
              <a:spLocks noChangeArrowheads="1"/>
            </p:cNvSpPr>
            <p:nvPr/>
          </p:nvSpPr>
          <p:spPr bwMode="auto">
            <a:xfrm>
              <a:off x="2455" y="56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7</a:t>
              </a:r>
            </a:p>
          </p:txBody>
        </p:sp>
        <p:sp>
          <p:nvSpPr>
            <p:cNvPr id="380969" name="Text Box 41">
              <a:extLst>
                <a:ext uri="{FF2B5EF4-FFF2-40B4-BE49-F238E27FC236}">
                  <a16:creationId xmlns:a16="http://schemas.microsoft.com/office/drawing/2014/main" id="{1CAA2696-3122-400A-B37C-72B448379840}"/>
                </a:ext>
              </a:extLst>
            </p:cNvPr>
            <p:cNvSpPr txBox="1">
              <a:spLocks noChangeArrowheads="1"/>
            </p:cNvSpPr>
            <p:nvPr/>
          </p:nvSpPr>
          <p:spPr bwMode="auto">
            <a:xfrm>
              <a:off x="3927" y="122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6</a:t>
              </a:r>
            </a:p>
          </p:txBody>
        </p:sp>
        <p:sp>
          <p:nvSpPr>
            <p:cNvPr id="380970" name="Text Box 42">
              <a:extLst>
                <a:ext uri="{FF2B5EF4-FFF2-40B4-BE49-F238E27FC236}">
                  <a16:creationId xmlns:a16="http://schemas.microsoft.com/office/drawing/2014/main" id="{9DA654D8-1C4F-4101-9FB8-A4E0B5A44A57}"/>
                </a:ext>
              </a:extLst>
            </p:cNvPr>
            <p:cNvSpPr txBox="1">
              <a:spLocks noChangeArrowheads="1"/>
            </p:cNvSpPr>
            <p:nvPr/>
          </p:nvSpPr>
          <p:spPr bwMode="auto">
            <a:xfrm>
              <a:off x="3497" y="185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41</a:t>
              </a:r>
            </a:p>
          </p:txBody>
        </p:sp>
        <p:sp>
          <p:nvSpPr>
            <p:cNvPr id="380971" name="Text Box 43">
              <a:extLst>
                <a:ext uri="{FF2B5EF4-FFF2-40B4-BE49-F238E27FC236}">
                  <a16:creationId xmlns:a16="http://schemas.microsoft.com/office/drawing/2014/main" id="{79E9C8C5-4943-40E2-8196-22BDE32F2CA7}"/>
                </a:ext>
              </a:extLst>
            </p:cNvPr>
            <p:cNvSpPr txBox="1">
              <a:spLocks noChangeArrowheads="1"/>
            </p:cNvSpPr>
            <p:nvPr/>
          </p:nvSpPr>
          <p:spPr bwMode="auto">
            <a:xfrm>
              <a:off x="1815" y="209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58</a:t>
              </a:r>
            </a:p>
          </p:txBody>
        </p:sp>
        <p:sp>
          <p:nvSpPr>
            <p:cNvPr id="380972" name="Text Box 44">
              <a:extLst>
                <a:ext uri="{FF2B5EF4-FFF2-40B4-BE49-F238E27FC236}">
                  <a16:creationId xmlns:a16="http://schemas.microsoft.com/office/drawing/2014/main" id="{2BCB1477-D123-4D35-83FE-209E97085A00}"/>
                </a:ext>
              </a:extLst>
            </p:cNvPr>
            <p:cNvSpPr txBox="1">
              <a:spLocks noChangeArrowheads="1"/>
            </p:cNvSpPr>
            <p:nvPr/>
          </p:nvSpPr>
          <p:spPr bwMode="auto">
            <a:xfrm>
              <a:off x="1733" y="56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31</a:t>
              </a:r>
            </a:p>
          </p:txBody>
        </p:sp>
        <p:sp>
          <p:nvSpPr>
            <p:cNvPr id="380973" name="Text Box 45">
              <a:extLst>
                <a:ext uri="{FF2B5EF4-FFF2-40B4-BE49-F238E27FC236}">
                  <a16:creationId xmlns:a16="http://schemas.microsoft.com/office/drawing/2014/main" id="{C784DA66-4F4B-4A71-8CAD-8B327D22118F}"/>
                </a:ext>
              </a:extLst>
            </p:cNvPr>
            <p:cNvSpPr txBox="1">
              <a:spLocks noChangeArrowheads="1"/>
            </p:cNvSpPr>
            <p:nvPr/>
          </p:nvSpPr>
          <p:spPr bwMode="auto">
            <a:xfrm>
              <a:off x="2372" y="80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24</a:t>
              </a:r>
            </a:p>
          </p:txBody>
        </p:sp>
        <p:sp>
          <p:nvSpPr>
            <p:cNvPr id="380974" name="Text Box 46">
              <a:extLst>
                <a:ext uri="{FF2B5EF4-FFF2-40B4-BE49-F238E27FC236}">
                  <a16:creationId xmlns:a16="http://schemas.microsoft.com/office/drawing/2014/main" id="{395B6724-890D-40A4-9010-3229D39D4B51}"/>
                </a:ext>
              </a:extLst>
            </p:cNvPr>
            <p:cNvSpPr txBox="1">
              <a:spLocks noChangeArrowheads="1"/>
            </p:cNvSpPr>
            <p:nvPr/>
          </p:nvSpPr>
          <p:spPr bwMode="auto">
            <a:xfrm>
              <a:off x="2967" y="1021"/>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19</a:t>
              </a:r>
            </a:p>
          </p:txBody>
        </p:sp>
        <p:sp>
          <p:nvSpPr>
            <p:cNvPr id="380975" name="Text Box 47">
              <a:extLst>
                <a:ext uri="{FF2B5EF4-FFF2-40B4-BE49-F238E27FC236}">
                  <a16:creationId xmlns:a16="http://schemas.microsoft.com/office/drawing/2014/main" id="{B2E8D1F2-E755-43CA-8565-C32593F63F01}"/>
                </a:ext>
              </a:extLst>
            </p:cNvPr>
            <p:cNvSpPr txBox="1">
              <a:spLocks noChangeArrowheads="1"/>
            </p:cNvSpPr>
            <p:nvPr/>
          </p:nvSpPr>
          <p:spPr bwMode="auto">
            <a:xfrm>
              <a:off x="3057" y="131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25</a:t>
              </a:r>
            </a:p>
          </p:txBody>
        </p:sp>
        <p:sp>
          <p:nvSpPr>
            <p:cNvPr id="380976" name="Text Box 48">
              <a:extLst>
                <a:ext uri="{FF2B5EF4-FFF2-40B4-BE49-F238E27FC236}">
                  <a16:creationId xmlns:a16="http://schemas.microsoft.com/office/drawing/2014/main" id="{2D0C6645-D9CF-422E-89BD-C4B513648FC1}"/>
                </a:ext>
              </a:extLst>
            </p:cNvPr>
            <p:cNvSpPr txBox="1">
              <a:spLocks noChangeArrowheads="1"/>
            </p:cNvSpPr>
            <p:nvPr/>
          </p:nvSpPr>
          <p:spPr bwMode="auto">
            <a:xfrm>
              <a:off x="3150" y="163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38</a:t>
              </a:r>
            </a:p>
          </p:txBody>
        </p:sp>
        <p:sp>
          <p:nvSpPr>
            <p:cNvPr id="380977" name="Text Box 49">
              <a:extLst>
                <a:ext uri="{FF2B5EF4-FFF2-40B4-BE49-F238E27FC236}">
                  <a16:creationId xmlns:a16="http://schemas.microsoft.com/office/drawing/2014/main" id="{EC77F993-FEDA-4FCE-BC2D-E5BAED6A2AE3}"/>
                </a:ext>
              </a:extLst>
            </p:cNvPr>
            <p:cNvSpPr txBox="1">
              <a:spLocks noChangeArrowheads="1"/>
            </p:cNvSpPr>
            <p:nvPr/>
          </p:nvSpPr>
          <p:spPr bwMode="auto">
            <a:xfrm>
              <a:off x="2565" y="163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22</a:t>
              </a:r>
            </a:p>
          </p:txBody>
        </p:sp>
        <p:sp>
          <p:nvSpPr>
            <p:cNvPr id="380978" name="Text Box 50">
              <a:extLst>
                <a:ext uri="{FF2B5EF4-FFF2-40B4-BE49-F238E27FC236}">
                  <a16:creationId xmlns:a16="http://schemas.microsoft.com/office/drawing/2014/main" id="{EBD50603-197E-4FDF-AA93-62B4CE8ED9AF}"/>
                </a:ext>
              </a:extLst>
            </p:cNvPr>
            <p:cNvSpPr txBox="1">
              <a:spLocks noChangeArrowheads="1"/>
            </p:cNvSpPr>
            <p:nvPr/>
          </p:nvSpPr>
          <p:spPr bwMode="auto">
            <a:xfrm>
              <a:off x="1961" y="95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22</a:t>
              </a:r>
            </a:p>
          </p:txBody>
        </p:sp>
        <p:sp>
          <p:nvSpPr>
            <p:cNvPr id="380979" name="Text Box 51">
              <a:extLst>
                <a:ext uri="{FF2B5EF4-FFF2-40B4-BE49-F238E27FC236}">
                  <a16:creationId xmlns:a16="http://schemas.microsoft.com/office/drawing/2014/main" id="{A93C915D-5C94-4954-ABA7-65161F76C46B}"/>
                </a:ext>
              </a:extLst>
            </p:cNvPr>
            <p:cNvSpPr txBox="1">
              <a:spLocks noChangeArrowheads="1"/>
            </p:cNvSpPr>
            <p:nvPr/>
          </p:nvSpPr>
          <p:spPr bwMode="auto">
            <a:xfrm>
              <a:off x="1138" y="1029"/>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19</a:t>
              </a:r>
            </a:p>
          </p:txBody>
        </p:sp>
        <p:sp>
          <p:nvSpPr>
            <p:cNvPr id="380980" name="Text Box 52">
              <a:extLst>
                <a:ext uri="{FF2B5EF4-FFF2-40B4-BE49-F238E27FC236}">
                  <a16:creationId xmlns:a16="http://schemas.microsoft.com/office/drawing/2014/main" id="{3815E9F4-CC35-45CE-AEFA-8839A2733B94}"/>
                </a:ext>
              </a:extLst>
            </p:cNvPr>
            <p:cNvSpPr txBox="1">
              <a:spLocks noChangeArrowheads="1"/>
            </p:cNvSpPr>
            <p:nvPr/>
          </p:nvSpPr>
          <p:spPr bwMode="auto">
            <a:xfrm>
              <a:off x="891" y="165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31</a:t>
              </a:r>
            </a:p>
          </p:txBody>
        </p:sp>
        <p:sp>
          <p:nvSpPr>
            <p:cNvPr id="380981" name="Text Box 53">
              <a:extLst>
                <a:ext uri="{FF2B5EF4-FFF2-40B4-BE49-F238E27FC236}">
                  <a16:creationId xmlns:a16="http://schemas.microsoft.com/office/drawing/2014/main" id="{76F8E243-1BB6-45D2-BFDF-7C357E3F1BEE}"/>
                </a:ext>
              </a:extLst>
            </p:cNvPr>
            <p:cNvSpPr txBox="1">
              <a:spLocks noChangeArrowheads="1"/>
            </p:cNvSpPr>
            <p:nvPr/>
          </p:nvSpPr>
          <p:spPr bwMode="auto">
            <a:xfrm>
              <a:off x="1587" y="119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39</a:t>
              </a:r>
            </a:p>
          </p:txBody>
        </p:sp>
        <p:sp>
          <p:nvSpPr>
            <p:cNvPr id="380982" name="Text Box 54">
              <a:extLst>
                <a:ext uri="{FF2B5EF4-FFF2-40B4-BE49-F238E27FC236}">
                  <a16:creationId xmlns:a16="http://schemas.microsoft.com/office/drawing/2014/main" id="{3E3AA6F7-DCCC-4743-8242-0C755FD97520}"/>
                </a:ext>
              </a:extLst>
            </p:cNvPr>
            <p:cNvSpPr txBox="1">
              <a:spLocks noChangeArrowheads="1"/>
            </p:cNvSpPr>
            <p:nvPr/>
          </p:nvSpPr>
          <p:spPr bwMode="auto">
            <a:xfrm>
              <a:off x="1623" y="178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44</a:t>
              </a:r>
            </a:p>
          </p:txBody>
        </p:sp>
        <p:sp>
          <p:nvSpPr>
            <p:cNvPr id="380983" name="Text Box 55">
              <a:extLst>
                <a:ext uri="{FF2B5EF4-FFF2-40B4-BE49-F238E27FC236}">
                  <a16:creationId xmlns:a16="http://schemas.microsoft.com/office/drawing/2014/main" id="{D9119176-FDA0-48BA-A825-C53F47413A51}"/>
                </a:ext>
              </a:extLst>
            </p:cNvPr>
            <p:cNvSpPr txBox="1">
              <a:spLocks noChangeArrowheads="1"/>
            </p:cNvSpPr>
            <p:nvPr/>
          </p:nvSpPr>
          <p:spPr bwMode="auto">
            <a:xfrm>
              <a:off x="2153" y="1651"/>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50</a:t>
              </a:r>
            </a:p>
          </p:txBody>
        </p:sp>
      </p:grpSp>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4">
            <a:extLst>
              <a:ext uri="{FF2B5EF4-FFF2-40B4-BE49-F238E27FC236}">
                <a16:creationId xmlns:a16="http://schemas.microsoft.com/office/drawing/2014/main" id="{0C979FAE-64D6-4F9D-98D7-0BA3E8F015F3}"/>
              </a:ext>
            </a:extLst>
          </p:cNvPr>
          <p:cNvSpPr>
            <a:spLocks noGrp="1"/>
          </p:cNvSpPr>
          <p:nvPr>
            <p:ph type="sldNum" sz="quarter" idx="11"/>
          </p:nvPr>
        </p:nvSpPr>
        <p:spPr/>
        <p:txBody>
          <a:bodyPr/>
          <a:lstStyle/>
          <a:p>
            <a:r>
              <a:rPr lang="en-US" altLang="zh-CN"/>
              <a:t>146-</a:t>
            </a:r>
            <a:fld id="{B28C3FF0-3985-47D1-B022-A60CD1DD5355}" type="slidenum">
              <a:rPr lang="en-US" altLang="zh-CN"/>
              <a:pPr/>
              <a:t>68</a:t>
            </a:fld>
            <a:endParaRPr lang="en-US" altLang="zh-CN"/>
          </a:p>
        </p:txBody>
      </p:sp>
      <p:grpSp>
        <p:nvGrpSpPr>
          <p:cNvPr id="381954" name="Group 2">
            <a:extLst>
              <a:ext uri="{FF2B5EF4-FFF2-40B4-BE49-F238E27FC236}">
                <a16:creationId xmlns:a16="http://schemas.microsoft.com/office/drawing/2014/main" id="{03596834-ACB9-453A-B62C-499F6C1EE480}"/>
              </a:ext>
            </a:extLst>
          </p:cNvPr>
          <p:cNvGrpSpPr>
            <a:grpSpLocks/>
          </p:cNvGrpSpPr>
          <p:nvPr/>
        </p:nvGrpSpPr>
        <p:grpSpPr bwMode="auto">
          <a:xfrm>
            <a:off x="2311400" y="3317875"/>
            <a:ext cx="6529388" cy="3416300"/>
            <a:chOff x="558" y="235"/>
            <a:chExt cx="4113" cy="2152"/>
          </a:xfrm>
        </p:grpSpPr>
        <p:sp>
          <p:nvSpPr>
            <p:cNvPr id="381955" name="Line 3">
              <a:extLst>
                <a:ext uri="{FF2B5EF4-FFF2-40B4-BE49-F238E27FC236}">
                  <a16:creationId xmlns:a16="http://schemas.microsoft.com/office/drawing/2014/main" id="{9582D494-10D7-4B88-AB14-31DF90DA2774}"/>
                </a:ext>
              </a:extLst>
            </p:cNvPr>
            <p:cNvSpPr>
              <a:spLocks noChangeShapeType="1"/>
            </p:cNvSpPr>
            <p:nvPr/>
          </p:nvSpPr>
          <p:spPr bwMode="auto">
            <a:xfrm>
              <a:off x="2399" y="1467"/>
              <a:ext cx="313" cy="650"/>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56" name="Line 4">
              <a:extLst>
                <a:ext uri="{FF2B5EF4-FFF2-40B4-BE49-F238E27FC236}">
                  <a16:creationId xmlns:a16="http://schemas.microsoft.com/office/drawing/2014/main" id="{64B696D6-1373-42FA-9656-2C220867371E}"/>
                </a:ext>
              </a:extLst>
            </p:cNvPr>
            <p:cNvSpPr>
              <a:spLocks noChangeShapeType="1"/>
            </p:cNvSpPr>
            <p:nvPr/>
          </p:nvSpPr>
          <p:spPr bwMode="auto">
            <a:xfrm flipV="1">
              <a:off x="1170" y="1079"/>
              <a:ext cx="531" cy="347"/>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57" name="Line 5">
              <a:extLst>
                <a:ext uri="{FF2B5EF4-FFF2-40B4-BE49-F238E27FC236}">
                  <a16:creationId xmlns:a16="http://schemas.microsoft.com/office/drawing/2014/main" id="{4570D1D0-21D8-4BEE-85B1-02E0311C3E23}"/>
                </a:ext>
              </a:extLst>
            </p:cNvPr>
            <p:cNvSpPr>
              <a:spLocks noChangeShapeType="1"/>
            </p:cNvSpPr>
            <p:nvPr/>
          </p:nvSpPr>
          <p:spPr bwMode="auto">
            <a:xfrm flipH="1" flipV="1">
              <a:off x="1121" y="1467"/>
              <a:ext cx="145" cy="576"/>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58" name="Line 6">
              <a:extLst>
                <a:ext uri="{FF2B5EF4-FFF2-40B4-BE49-F238E27FC236}">
                  <a16:creationId xmlns:a16="http://schemas.microsoft.com/office/drawing/2014/main" id="{218B9146-7970-4986-AE1A-E2B6A7732B1C}"/>
                </a:ext>
              </a:extLst>
            </p:cNvPr>
            <p:cNvSpPr>
              <a:spLocks noChangeShapeType="1"/>
            </p:cNvSpPr>
            <p:nvPr/>
          </p:nvSpPr>
          <p:spPr bwMode="auto">
            <a:xfrm>
              <a:off x="2354" y="626"/>
              <a:ext cx="28" cy="778"/>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59" name="Line 7">
              <a:extLst>
                <a:ext uri="{FF2B5EF4-FFF2-40B4-BE49-F238E27FC236}">
                  <a16:creationId xmlns:a16="http://schemas.microsoft.com/office/drawing/2014/main" id="{A8504AFD-9380-4EDA-8883-F6ACB29FA7B3}"/>
                </a:ext>
              </a:extLst>
            </p:cNvPr>
            <p:cNvSpPr>
              <a:spLocks noChangeShapeType="1"/>
            </p:cNvSpPr>
            <p:nvPr/>
          </p:nvSpPr>
          <p:spPr bwMode="auto">
            <a:xfrm flipV="1">
              <a:off x="2427" y="1185"/>
              <a:ext cx="1299" cy="264"/>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60" name="Line 8">
              <a:extLst>
                <a:ext uri="{FF2B5EF4-FFF2-40B4-BE49-F238E27FC236}">
                  <a16:creationId xmlns:a16="http://schemas.microsoft.com/office/drawing/2014/main" id="{E8C59B41-FA75-467B-9489-CD26580FA920}"/>
                </a:ext>
              </a:extLst>
            </p:cNvPr>
            <p:cNvSpPr>
              <a:spLocks noChangeShapeType="1"/>
            </p:cNvSpPr>
            <p:nvPr/>
          </p:nvSpPr>
          <p:spPr bwMode="auto">
            <a:xfrm>
              <a:off x="3790" y="1203"/>
              <a:ext cx="284" cy="439"/>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61" name="Line 9">
              <a:extLst>
                <a:ext uri="{FF2B5EF4-FFF2-40B4-BE49-F238E27FC236}">
                  <a16:creationId xmlns:a16="http://schemas.microsoft.com/office/drawing/2014/main" id="{CBBC29F8-E721-4A26-94EF-54E4E127C512}"/>
                </a:ext>
              </a:extLst>
            </p:cNvPr>
            <p:cNvSpPr>
              <a:spLocks noChangeShapeType="1"/>
            </p:cNvSpPr>
            <p:nvPr/>
          </p:nvSpPr>
          <p:spPr bwMode="auto">
            <a:xfrm>
              <a:off x="1769" y="1092"/>
              <a:ext cx="622" cy="339"/>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62" name="Line 10">
              <a:extLst>
                <a:ext uri="{FF2B5EF4-FFF2-40B4-BE49-F238E27FC236}">
                  <a16:creationId xmlns:a16="http://schemas.microsoft.com/office/drawing/2014/main" id="{235B6944-D1BC-42FA-9FB6-104DD83C2E1D}"/>
                </a:ext>
              </a:extLst>
            </p:cNvPr>
            <p:cNvSpPr>
              <a:spLocks noChangeShapeType="1"/>
            </p:cNvSpPr>
            <p:nvPr/>
          </p:nvSpPr>
          <p:spPr bwMode="auto">
            <a:xfrm flipV="1">
              <a:off x="2395" y="595"/>
              <a:ext cx="348" cy="0"/>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63" name="Oval 11">
              <a:extLst>
                <a:ext uri="{FF2B5EF4-FFF2-40B4-BE49-F238E27FC236}">
                  <a16:creationId xmlns:a16="http://schemas.microsoft.com/office/drawing/2014/main" id="{8E9135F5-E594-4A69-8D1D-5DD24FF05F93}"/>
                </a:ext>
              </a:extLst>
            </p:cNvPr>
            <p:cNvSpPr>
              <a:spLocks noChangeArrowheads="1"/>
            </p:cNvSpPr>
            <p:nvPr/>
          </p:nvSpPr>
          <p:spPr bwMode="auto">
            <a:xfrm>
              <a:off x="2322" y="1380"/>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64" name="Oval 12">
              <a:extLst>
                <a:ext uri="{FF2B5EF4-FFF2-40B4-BE49-F238E27FC236}">
                  <a16:creationId xmlns:a16="http://schemas.microsoft.com/office/drawing/2014/main" id="{C2C1AD11-ED12-4A12-BC3E-47A26AA30630}"/>
                </a:ext>
              </a:extLst>
            </p:cNvPr>
            <p:cNvSpPr>
              <a:spLocks noChangeArrowheads="1"/>
            </p:cNvSpPr>
            <p:nvPr/>
          </p:nvSpPr>
          <p:spPr bwMode="auto">
            <a:xfrm>
              <a:off x="1211" y="2008"/>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65" name="Oval 13">
              <a:extLst>
                <a:ext uri="{FF2B5EF4-FFF2-40B4-BE49-F238E27FC236}">
                  <a16:creationId xmlns:a16="http://schemas.microsoft.com/office/drawing/2014/main" id="{89BD416D-E604-4567-BA56-40CF302582B2}"/>
                </a:ext>
              </a:extLst>
            </p:cNvPr>
            <p:cNvSpPr>
              <a:spLocks noChangeArrowheads="1"/>
            </p:cNvSpPr>
            <p:nvPr/>
          </p:nvSpPr>
          <p:spPr bwMode="auto">
            <a:xfrm>
              <a:off x="3703" y="1106"/>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66" name="Oval 14">
              <a:extLst>
                <a:ext uri="{FF2B5EF4-FFF2-40B4-BE49-F238E27FC236}">
                  <a16:creationId xmlns:a16="http://schemas.microsoft.com/office/drawing/2014/main" id="{5CE2CC73-3961-4832-981C-D771CBB3074E}"/>
                </a:ext>
              </a:extLst>
            </p:cNvPr>
            <p:cNvSpPr>
              <a:spLocks noChangeArrowheads="1"/>
            </p:cNvSpPr>
            <p:nvPr/>
          </p:nvSpPr>
          <p:spPr bwMode="auto">
            <a:xfrm>
              <a:off x="2272" y="526"/>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67" name="Oval 15">
              <a:extLst>
                <a:ext uri="{FF2B5EF4-FFF2-40B4-BE49-F238E27FC236}">
                  <a16:creationId xmlns:a16="http://schemas.microsoft.com/office/drawing/2014/main" id="{DC64B2BB-6793-41C4-A309-44530D474ACD}"/>
                </a:ext>
              </a:extLst>
            </p:cNvPr>
            <p:cNvSpPr>
              <a:spLocks noChangeArrowheads="1"/>
            </p:cNvSpPr>
            <p:nvPr/>
          </p:nvSpPr>
          <p:spPr bwMode="auto">
            <a:xfrm>
              <a:off x="4032" y="1618"/>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68" name="Oval 16">
              <a:extLst>
                <a:ext uri="{FF2B5EF4-FFF2-40B4-BE49-F238E27FC236}">
                  <a16:creationId xmlns:a16="http://schemas.microsoft.com/office/drawing/2014/main" id="{83B2000F-0018-432E-87F4-F290FBF3D74C}"/>
                </a:ext>
              </a:extLst>
            </p:cNvPr>
            <p:cNvSpPr>
              <a:spLocks noChangeArrowheads="1"/>
            </p:cNvSpPr>
            <p:nvPr/>
          </p:nvSpPr>
          <p:spPr bwMode="auto">
            <a:xfrm>
              <a:off x="1065" y="1394"/>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69" name="Oval 17">
              <a:extLst>
                <a:ext uri="{FF2B5EF4-FFF2-40B4-BE49-F238E27FC236}">
                  <a16:creationId xmlns:a16="http://schemas.microsoft.com/office/drawing/2014/main" id="{1147861E-3E07-4E99-92B4-50CBFEBDB564}"/>
                </a:ext>
              </a:extLst>
            </p:cNvPr>
            <p:cNvSpPr>
              <a:spLocks noChangeArrowheads="1"/>
            </p:cNvSpPr>
            <p:nvPr/>
          </p:nvSpPr>
          <p:spPr bwMode="auto">
            <a:xfrm>
              <a:off x="1664" y="1006"/>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70" name="Oval 18">
              <a:extLst>
                <a:ext uri="{FF2B5EF4-FFF2-40B4-BE49-F238E27FC236}">
                  <a16:creationId xmlns:a16="http://schemas.microsoft.com/office/drawing/2014/main" id="{53F5CCE0-77EE-4599-81DC-A2E87A514DD5}"/>
                </a:ext>
              </a:extLst>
            </p:cNvPr>
            <p:cNvSpPr>
              <a:spLocks noChangeArrowheads="1"/>
            </p:cNvSpPr>
            <p:nvPr/>
          </p:nvSpPr>
          <p:spPr bwMode="auto">
            <a:xfrm>
              <a:off x="2647" y="2062"/>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71" name="Oval 19">
              <a:extLst>
                <a:ext uri="{FF2B5EF4-FFF2-40B4-BE49-F238E27FC236}">
                  <a16:creationId xmlns:a16="http://schemas.microsoft.com/office/drawing/2014/main" id="{BCA7A0ED-E24F-42C3-99E0-C0CC62061922}"/>
                </a:ext>
              </a:extLst>
            </p:cNvPr>
            <p:cNvSpPr>
              <a:spLocks noChangeArrowheads="1"/>
            </p:cNvSpPr>
            <p:nvPr/>
          </p:nvSpPr>
          <p:spPr bwMode="auto">
            <a:xfrm>
              <a:off x="2743" y="529"/>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72" name="Text Box 20">
              <a:extLst>
                <a:ext uri="{FF2B5EF4-FFF2-40B4-BE49-F238E27FC236}">
                  <a16:creationId xmlns:a16="http://schemas.microsoft.com/office/drawing/2014/main" id="{90FD8014-4DC0-4C18-9497-13AE5E450181}"/>
                </a:ext>
              </a:extLst>
            </p:cNvPr>
            <p:cNvSpPr txBox="1">
              <a:spLocks noChangeArrowheads="1"/>
            </p:cNvSpPr>
            <p:nvPr/>
          </p:nvSpPr>
          <p:spPr bwMode="auto">
            <a:xfrm>
              <a:off x="2062" y="248"/>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北京</a:t>
              </a:r>
            </a:p>
          </p:txBody>
        </p:sp>
        <p:sp>
          <p:nvSpPr>
            <p:cNvPr id="381973" name="Text Box 21">
              <a:extLst>
                <a:ext uri="{FF2B5EF4-FFF2-40B4-BE49-F238E27FC236}">
                  <a16:creationId xmlns:a16="http://schemas.microsoft.com/office/drawing/2014/main" id="{FB5E385C-D9D2-464F-A62C-FD60F00B94E5}"/>
                </a:ext>
              </a:extLst>
            </p:cNvPr>
            <p:cNvSpPr txBox="1">
              <a:spLocks noChangeArrowheads="1"/>
            </p:cNvSpPr>
            <p:nvPr/>
          </p:nvSpPr>
          <p:spPr bwMode="auto">
            <a:xfrm>
              <a:off x="2560" y="235"/>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天津</a:t>
              </a:r>
            </a:p>
          </p:txBody>
        </p:sp>
        <p:sp>
          <p:nvSpPr>
            <p:cNvPr id="381974" name="Text Box 22">
              <a:extLst>
                <a:ext uri="{FF2B5EF4-FFF2-40B4-BE49-F238E27FC236}">
                  <a16:creationId xmlns:a16="http://schemas.microsoft.com/office/drawing/2014/main" id="{2192ECBF-2E14-4437-B948-A15FC9D023BE}"/>
                </a:ext>
              </a:extLst>
            </p:cNvPr>
            <p:cNvSpPr txBox="1">
              <a:spLocks noChangeArrowheads="1"/>
            </p:cNvSpPr>
            <p:nvPr/>
          </p:nvSpPr>
          <p:spPr bwMode="auto">
            <a:xfrm>
              <a:off x="3832" y="902"/>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南京</a:t>
              </a:r>
            </a:p>
          </p:txBody>
        </p:sp>
        <p:sp>
          <p:nvSpPr>
            <p:cNvPr id="381975" name="Text Box 23">
              <a:extLst>
                <a:ext uri="{FF2B5EF4-FFF2-40B4-BE49-F238E27FC236}">
                  <a16:creationId xmlns:a16="http://schemas.microsoft.com/office/drawing/2014/main" id="{322AB321-1354-431C-BE37-F985F4492DC7}"/>
                </a:ext>
              </a:extLst>
            </p:cNvPr>
            <p:cNvSpPr txBox="1">
              <a:spLocks noChangeArrowheads="1"/>
            </p:cNvSpPr>
            <p:nvPr/>
          </p:nvSpPr>
          <p:spPr bwMode="auto">
            <a:xfrm>
              <a:off x="4169" y="1532"/>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上海</a:t>
              </a:r>
            </a:p>
          </p:txBody>
        </p:sp>
        <p:sp>
          <p:nvSpPr>
            <p:cNvPr id="381976" name="Text Box 24">
              <a:extLst>
                <a:ext uri="{FF2B5EF4-FFF2-40B4-BE49-F238E27FC236}">
                  <a16:creationId xmlns:a16="http://schemas.microsoft.com/office/drawing/2014/main" id="{A78A4148-CC37-446F-B4D0-26929C88F3F7}"/>
                </a:ext>
              </a:extLst>
            </p:cNvPr>
            <p:cNvSpPr txBox="1">
              <a:spLocks noChangeArrowheads="1"/>
            </p:cNvSpPr>
            <p:nvPr/>
          </p:nvSpPr>
          <p:spPr bwMode="auto">
            <a:xfrm>
              <a:off x="2780" y="2099"/>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广州</a:t>
              </a:r>
            </a:p>
          </p:txBody>
        </p:sp>
        <p:sp>
          <p:nvSpPr>
            <p:cNvPr id="381977" name="Text Box 25">
              <a:extLst>
                <a:ext uri="{FF2B5EF4-FFF2-40B4-BE49-F238E27FC236}">
                  <a16:creationId xmlns:a16="http://schemas.microsoft.com/office/drawing/2014/main" id="{9DFA112F-946C-46CD-AC96-708491087CFB}"/>
                </a:ext>
              </a:extLst>
            </p:cNvPr>
            <p:cNvSpPr txBox="1">
              <a:spLocks noChangeArrowheads="1"/>
            </p:cNvSpPr>
            <p:nvPr/>
          </p:nvSpPr>
          <p:spPr bwMode="auto">
            <a:xfrm>
              <a:off x="1179" y="791"/>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西安</a:t>
              </a:r>
            </a:p>
          </p:txBody>
        </p:sp>
        <p:sp>
          <p:nvSpPr>
            <p:cNvPr id="381978" name="Text Box 26">
              <a:extLst>
                <a:ext uri="{FF2B5EF4-FFF2-40B4-BE49-F238E27FC236}">
                  <a16:creationId xmlns:a16="http://schemas.microsoft.com/office/drawing/2014/main" id="{D5BB7E0E-8164-4AD1-A571-965AED61A4BE}"/>
                </a:ext>
              </a:extLst>
            </p:cNvPr>
            <p:cNvSpPr txBox="1">
              <a:spLocks noChangeArrowheads="1"/>
            </p:cNvSpPr>
            <p:nvPr/>
          </p:nvSpPr>
          <p:spPr bwMode="auto">
            <a:xfrm>
              <a:off x="558" y="1277"/>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成都</a:t>
              </a:r>
            </a:p>
          </p:txBody>
        </p:sp>
        <p:sp>
          <p:nvSpPr>
            <p:cNvPr id="381979" name="Text Box 27">
              <a:extLst>
                <a:ext uri="{FF2B5EF4-FFF2-40B4-BE49-F238E27FC236}">
                  <a16:creationId xmlns:a16="http://schemas.microsoft.com/office/drawing/2014/main" id="{194523EF-4465-4150-BA87-3F49D7A63819}"/>
                </a:ext>
              </a:extLst>
            </p:cNvPr>
            <p:cNvSpPr txBox="1">
              <a:spLocks noChangeArrowheads="1"/>
            </p:cNvSpPr>
            <p:nvPr/>
          </p:nvSpPr>
          <p:spPr bwMode="auto">
            <a:xfrm>
              <a:off x="723" y="1935"/>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昆明</a:t>
              </a:r>
            </a:p>
          </p:txBody>
        </p:sp>
        <p:sp>
          <p:nvSpPr>
            <p:cNvPr id="381980" name="Text Box 28">
              <a:extLst>
                <a:ext uri="{FF2B5EF4-FFF2-40B4-BE49-F238E27FC236}">
                  <a16:creationId xmlns:a16="http://schemas.microsoft.com/office/drawing/2014/main" id="{50634B37-0A02-49FD-B1F1-5C10A8006A52}"/>
                </a:ext>
              </a:extLst>
            </p:cNvPr>
            <p:cNvSpPr txBox="1">
              <a:spLocks noChangeArrowheads="1"/>
            </p:cNvSpPr>
            <p:nvPr/>
          </p:nvSpPr>
          <p:spPr bwMode="auto">
            <a:xfrm>
              <a:off x="2368" y="1103"/>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武汉</a:t>
              </a:r>
            </a:p>
          </p:txBody>
        </p:sp>
        <p:sp>
          <p:nvSpPr>
            <p:cNvPr id="381981" name="Text Box 29">
              <a:extLst>
                <a:ext uri="{FF2B5EF4-FFF2-40B4-BE49-F238E27FC236}">
                  <a16:creationId xmlns:a16="http://schemas.microsoft.com/office/drawing/2014/main" id="{B50DA012-B421-4D34-BC1D-806962FCB669}"/>
                </a:ext>
              </a:extLst>
            </p:cNvPr>
            <p:cNvSpPr txBox="1">
              <a:spLocks noChangeArrowheads="1"/>
            </p:cNvSpPr>
            <p:nvPr/>
          </p:nvSpPr>
          <p:spPr bwMode="auto">
            <a:xfrm>
              <a:off x="2455" y="56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7</a:t>
              </a:r>
            </a:p>
          </p:txBody>
        </p:sp>
        <p:sp>
          <p:nvSpPr>
            <p:cNvPr id="381982" name="Text Box 30">
              <a:extLst>
                <a:ext uri="{FF2B5EF4-FFF2-40B4-BE49-F238E27FC236}">
                  <a16:creationId xmlns:a16="http://schemas.microsoft.com/office/drawing/2014/main" id="{25208269-A7CD-4402-BFB2-1175A1A25160}"/>
                </a:ext>
              </a:extLst>
            </p:cNvPr>
            <p:cNvSpPr txBox="1">
              <a:spLocks noChangeArrowheads="1"/>
            </p:cNvSpPr>
            <p:nvPr/>
          </p:nvSpPr>
          <p:spPr bwMode="auto">
            <a:xfrm>
              <a:off x="3927" y="122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6</a:t>
              </a:r>
            </a:p>
          </p:txBody>
        </p:sp>
        <p:sp>
          <p:nvSpPr>
            <p:cNvPr id="381983" name="Text Box 31">
              <a:extLst>
                <a:ext uri="{FF2B5EF4-FFF2-40B4-BE49-F238E27FC236}">
                  <a16:creationId xmlns:a16="http://schemas.microsoft.com/office/drawing/2014/main" id="{C52C5B32-B4D9-49FD-A9FA-7EBABFFAB958}"/>
                </a:ext>
              </a:extLst>
            </p:cNvPr>
            <p:cNvSpPr txBox="1">
              <a:spLocks noChangeArrowheads="1"/>
            </p:cNvSpPr>
            <p:nvPr/>
          </p:nvSpPr>
          <p:spPr bwMode="auto">
            <a:xfrm>
              <a:off x="2372" y="80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24</a:t>
              </a:r>
            </a:p>
          </p:txBody>
        </p:sp>
        <p:sp>
          <p:nvSpPr>
            <p:cNvPr id="381984" name="Text Box 32">
              <a:extLst>
                <a:ext uri="{FF2B5EF4-FFF2-40B4-BE49-F238E27FC236}">
                  <a16:creationId xmlns:a16="http://schemas.microsoft.com/office/drawing/2014/main" id="{7181D8AA-70C3-4685-96F6-E2EA2A394C5C}"/>
                </a:ext>
              </a:extLst>
            </p:cNvPr>
            <p:cNvSpPr txBox="1">
              <a:spLocks noChangeArrowheads="1"/>
            </p:cNvSpPr>
            <p:nvPr/>
          </p:nvSpPr>
          <p:spPr bwMode="auto">
            <a:xfrm>
              <a:off x="2967" y="1021"/>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19</a:t>
              </a:r>
            </a:p>
          </p:txBody>
        </p:sp>
        <p:sp>
          <p:nvSpPr>
            <p:cNvPr id="381985" name="Text Box 33">
              <a:extLst>
                <a:ext uri="{FF2B5EF4-FFF2-40B4-BE49-F238E27FC236}">
                  <a16:creationId xmlns:a16="http://schemas.microsoft.com/office/drawing/2014/main" id="{F8C9C2D5-B1D1-4E29-B9F5-554DD95AA691}"/>
                </a:ext>
              </a:extLst>
            </p:cNvPr>
            <p:cNvSpPr txBox="1">
              <a:spLocks noChangeArrowheads="1"/>
            </p:cNvSpPr>
            <p:nvPr/>
          </p:nvSpPr>
          <p:spPr bwMode="auto">
            <a:xfrm>
              <a:off x="2565" y="163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22</a:t>
              </a:r>
            </a:p>
          </p:txBody>
        </p:sp>
        <p:sp>
          <p:nvSpPr>
            <p:cNvPr id="381986" name="Text Box 34">
              <a:extLst>
                <a:ext uri="{FF2B5EF4-FFF2-40B4-BE49-F238E27FC236}">
                  <a16:creationId xmlns:a16="http://schemas.microsoft.com/office/drawing/2014/main" id="{4AD5FFB4-1C13-4F51-81A6-4BEE16CA78A1}"/>
                </a:ext>
              </a:extLst>
            </p:cNvPr>
            <p:cNvSpPr txBox="1">
              <a:spLocks noChangeArrowheads="1"/>
            </p:cNvSpPr>
            <p:nvPr/>
          </p:nvSpPr>
          <p:spPr bwMode="auto">
            <a:xfrm>
              <a:off x="1961" y="95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22</a:t>
              </a:r>
            </a:p>
          </p:txBody>
        </p:sp>
        <p:sp>
          <p:nvSpPr>
            <p:cNvPr id="381987" name="Text Box 35">
              <a:extLst>
                <a:ext uri="{FF2B5EF4-FFF2-40B4-BE49-F238E27FC236}">
                  <a16:creationId xmlns:a16="http://schemas.microsoft.com/office/drawing/2014/main" id="{C49CC4EA-EDB4-45B7-B30A-1E4911418A60}"/>
                </a:ext>
              </a:extLst>
            </p:cNvPr>
            <p:cNvSpPr txBox="1">
              <a:spLocks noChangeArrowheads="1"/>
            </p:cNvSpPr>
            <p:nvPr/>
          </p:nvSpPr>
          <p:spPr bwMode="auto">
            <a:xfrm>
              <a:off x="1138" y="1029"/>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19</a:t>
              </a:r>
            </a:p>
          </p:txBody>
        </p:sp>
        <p:sp>
          <p:nvSpPr>
            <p:cNvPr id="381988" name="Text Box 36">
              <a:extLst>
                <a:ext uri="{FF2B5EF4-FFF2-40B4-BE49-F238E27FC236}">
                  <a16:creationId xmlns:a16="http://schemas.microsoft.com/office/drawing/2014/main" id="{7C93088B-59D9-4087-8BC2-9038D47E7526}"/>
                </a:ext>
              </a:extLst>
            </p:cNvPr>
            <p:cNvSpPr txBox="1">
              <a:spLocks noChangeArrowheads="1"/>
            </p:cNvSpPr>
            <p:nvPr/>
          </p:nvSpPr>
          <p:spPr bwMode="auto">
            <a:xfrm>
              <a:off x="891" y="165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31</a:t>
              </a:r>
            </a:p>
          </p:txBody>
        </p:sp>
      </p:grpSp>
      <p:grpSp>
        <p:nvGrpSpPr>
          <p:cNvPr id="381989" name="Group 37">
            <a:extLst>
              <a:ext uri="{FF2B5EF4-FFF2-40B4-BE49-F238E27FC236}">
                <a16:creationId xmlns:a16="http://schemas.microsoft.com/office/drawing/2014/main" id="{4F9CB914-FF51-40B1-80E8-B0CF8917E91B}"/>
              </a:ext>
            </a:extLst>
          </p:cNvPr>
          <p:cNvGrpSpPr>
            <a:grpSpLocks/>
          </p:cNvGrpSpPr>
          <p:nvPr/>
        </p:nvGrpSpPr>
        <p:grpSpPr bwMode="auto">
          <a:xfrm>
            <a:off x="203200" y="444500"/>
            <a:ext cx="6529388" cy="3416300"/>
            <a:chOff x="558" y="235"/>
            <a:chExt cx="4113" cy="2152"/>
          </a:xfrm>
        </p:grpSpPr>
        <p:sp>
          <p:nvSpPr>
            <p:cNvPr id="381990" name="Line 38">
              <a:extLst>
                <a:ext uri="{FF2B5EF4-FFF2-40B4-BE49-F238E27FC236}">
                  <a16:creationId xmlns:a16="http://schemas.microsoft.com/office/drawing/2014/main" id="{2977C263-01E9-4376-A78A-90776320E3C9}"/>
                </a:ext>
              </a:extLst>
            </p:cNvPr>
            <p:cNvSpPr>
              <a:spLocks noChangeShapeType="1"/>
            </p:cNvSpPr>
            <p:nvPr/>
          </p:nvSpPr>
          <p:spPr bwMode="auto">
            <a:xfrm>
              <a:off x="2399" y="1467"/>
              <a:ext cx="313" cy="650"/>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91" name="Line 39">
              <a:extLst>
                <a:ext uri="{FF2B5EF4-FFF2-40B4-BE49-F238E27FC236}">
                  <a16:creationId xmlns:a16="http://schemas.microsoft.com/office/drawing/2014/main" id="{D8593F60-C24C-4D40-A7F0-8C8F5767A451}"/>
                </a:ext>
              </a:extLst>
            </p:cNvPr>
            <p:cNvSpPr>
              <a:spLocks noChangeShapeType="1"/>
            </p:cNvSpPr>
            <p:nvPr/>
          </p:nvSpPr>
          <p:spPr bwMode="auto">
            <a:xfrm flipV="1">
              <a:off x="1170" y="1079"/>
              <a:ext cx="531" cy="347"/>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92" name="Line 40">
              <a:extLst>
                <a:ext uri="{FF2B5EF4-FFF2-40B4-BE49-F238E27FC236}">
                  <a16:creationId xmlns:a16="http://schemas.microsoft.com/office/drawing/2014/main" id="{C649C3B5-FE3F-4EE9-B8E2-ADC4850EC619}"/>
                </a:ext>
              </a:extLst>
            </p:cNvPr>
            <p:cNvSpPr>
              <a:spLocks noChangeShapeType="1"/>
            </p:cNvSpPr>
            <p:nvPr/>
          </p:nvSpPr>
          <p:spPr bwMode="auto">
            <a:xfrm flipV="1">
              <a:off x="1769" y="618"/>
              <a:ext cx="540" cy="411"/>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93" name="Line 41">
              <a:extLst>
                <a:ext uri="{FF2B5EF4-FFF2-40B4-BE49-F238E27FC236}">
                  <a16:creationId xmlns:a16="http://schemas.microsoft.com/office/drawing/2014/main" id="{D1EAC2ED-33DD-4EA1-B379-E849E3AE679C}"/>
                </a:ext>
              </a:extLst>
            </p:cNvPr>
            <p:cNvSpPr>
              <a:spLocks noChangeShapeType="1"/>
            </p:cNvSpPr>
            <p:nvPr/>
          </p:nvSpPr>
          <p:spPr bwMode="auto">
            <a:xfrm flipH="1" flipV="1">
              <a:off x="1121" y="1467"/>
              <a:ext cx="145" cy="576"/>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94" name="Line 42">
              <a:extLst>
                <a:ext uri="{FF2B5EF4-FFF2-40B4-BE49-F238E27FC236}">
                  <a16:creationId xmlns:a16="http://schemas.microsoft.com/office/drawing/2014/main" id="{42430729-5EDB-4250-84AE-C122FC70800F}"/>
                </a:ext>
              </a:extLst>
            </p:cNvPr>
            <p:cNvSpPr>
              <a:spLocks noChangeShapeType="1"/>
            </p:cNvSpPr>
            <p:nvPr/>
          </p:nvSpPr>
          <p:spPr bwMode="auto">
            <a:xfrm flipV="1">
              <a:off x="1330" y="1476"/>
              <a:ext cx="1025" cy="576"/>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95" name="Line 43">
              <a:extLst>
                <a:ext uri="{FF2B5EF4-FFF2-40B4-BE49-F238E27FC236}">
                  <a16:creationId xmlns:a16="http://schemas.microsoft.com/office/drawing/2014/main" id="{E1F15C8F-B0B5-4A1A-A56D-B9B11E237836}"/>
                </a:ext>
              </a:extLst>
            </p:cNvPr>
            <p:cNvSpPr>
              <a:spLocks noChangeShapeType="1"/>
            </p:cNvSpPr>
            <p:nvPr/>
          </p:nvSpPr>
          <p:spPr bwMode="auto">
            <a:xfrm>
              <a:off x="2354" y="626"/>
              <a:ext cx="28" cy="778"/>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96" name="Line 44">
              <a:extLst>
                <a:ext uri="{FF2B5EF4-FFF2-40B4-BE49-F238E27FC236}">
                  <a16:creationId xmlns:a16="http://schemas.microsoft.com/office/drawing/2014/main" id="{03DBFF5C-5BFD-4F64-B9F4-AEA14DB47D51}"/>
                </a:ext>
              </a:extLst>
            </p:cNvPr>
            <p:cNvSpPr>
              <a:spLocks noChangeShapeType="1"/>
            </p:cNvSpPr>
            <p:nvPr/>
          </p:nvSpPr>
          <p:spPr bwMode="auto">
            <a:xfrm flipV="1">
              <a:off x="2427" y="1185"/>
              <a:ext cx="1299" cy="264"/>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97" name="Line 45">
              <a:extLst>
                <a:ext uri="{FF2B5EF4-FFF2-40B4-BE49-F238E27FC236}">
                  <a16:creationId xmlns:a16="http://schemas.microsoft.com/office/drawing/2014/main" id="{17F67CC3-F148-4663-8932-3622122E107D}"/>
                </a:ext>
              </a:extLst>
            </p:cNvPr>
            <p:cNvSpPr>
              <a:spLocks noChangeShapeType="1"/>
            </p:cNvSpPr>
            <p:nvPr/>
          </p:nvSpPr>
          <p:spPr bwMode="auto">
            <a:xfrm flipV="1">
              <a:off x="2730" y="1211"/>
              <a:ext cx="1024" cy="896"/>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98" name="Line 46">
              <a:extLst>
                <a:ext uri="{FF2B5EF4-FFF2-40B4-BE49-F238E27FC236}">
                  <a16:creationId xmlns:a16="http://schemas.microsoft.com/office/drawing/2014/main" id="{409B0BE0-4AB8-4193-A894-BBE6F48ABD35}"/>
                </a:ext>
              </a:extLst>
            </p:cNvPr>
            <p:cNvSpPr>
              <a:spLocks noChangeShapeType="1"/>
            </p:cNvSpPr>
            <p:nvPr/>
          </p:nvSpPr>
          <p:spPr bwMode="auto">
            <a:xfrm>
              <a:off x="3790" y="1203"/>
              <a:ext cx="284" cy="439"/>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99" name="Line 47">
              <a:extLst>
                <a:ext uri="{FF2B5EF4-FFF2-40B4-BE49-F238E27FC236}">
                  <a16:creationId xmlns:a16="http://schemas.microsoft.com/office/drawing/2014/main" id="{43E7EFB1-9476-4743-8F68-A5DF512BBB7D}"/>
                </a:ext>
              </a:extLst>
            </p:cNvPr>
            <p:cNvSpPr>
              <a:spLocks noChangeShapeType="1"/>
            </p:cNvSpPr>
            <p:nvPr/>
          </p:nvSpPr>
          <p:spPr bwMode="auto">
            <a:xfrm flipV="1">
              <a:off x="2757" y="1696"/>
              <a:ext cx="1326" cy="438"/>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000" name="Line 48">
              <a:extLst>
                <a:ext uri="{FF2B5EF4-FFF2-40B4-BE49-F238E27FC236}">
                  <a16:creationId xmlns:a16="http://schemas.microsoft.com/office/drawing/2014/main" id="{9A74DD54-429C-42EA-AD31-8ED4DCECE2D9}"/>
                </a:ext>
              </a:extLst>
            </p:cNvPr>
            <p:cNvSpPr>
              <a:spLocks noChangeShapeType="1"/>
            </p:cNvSpPr>
            <p:nvPr/>
          </p:nvSpPr>
          <p:spPr bwMode="auto">
            <a:xfrm>
              <a:off x="1330" y="2080"/>
              <a:ext cx="1336" cy="37"/>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001" name="Line 49">
              <a:extLst>
                <a:ext uri="{FF2B5EF4-FFF2-40B4-BE49-F238E27FC236}">
                  <a16:creationId xmlns:a16="http://schemas.microsoft.com/office/drawing/2014/main" id="{A3AEA8A6-7F13-4083-97F8-DAA34F66D02B}"/>
                </a:ext>
              </a:extLst>
            </p:cNvPr>
            <p:cNvSpPr>
              <a:spLocks noChangeShapeType="1"/>
            </p:cNvSpPr>
            <p:nvPr/>
          </p:nvSpPr>
          <p:spPr bwMode="auto">
            <a:xfrm flipV="1">
              <a:off x="1174" y="1431"/>
              <a:ext cx="1189" cy="36"/>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002" name="Line 50">
              <a:extLst>
                <a:ext uri="{FF2B5EF4-FFF2-40B4-BE49-F238E27FC236}">
                  <a16:creationId xmlns:a16="http://schemas.microsoft.com/office/drawing/2014/main" id="{2BF9B95D-8F64-46D9-8AB2-F32FAE2EECF5}"/>
                </a:ext>
              </a:extLst>
            </p:cNvPr>
            <p:cNvSpPr>
              <a:spLocks noChangeShapeType="1"/>
            </p:cNvSpPr>
            <p:nvPr/>
          </p:nvSpPr>
          <p:spPr bwMode="auto">
            <a:xfrm>
              <a:off x="1769" y="1092"/>
              <a:ext cx="622" cy="339"/>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003" name="Line 51">
              <a:extLst>
                <a:ext uri="{FF2B5EF4-FFF2-40B4-BE49-F238E27FC236}">
                  <a16:creationId xmlns:a16="http://schemas.microsoft.com/office/drawing/2014/main" id="{B7040675-B460-43E6-B6DB-F049E9173380}"/>
                </a:ext>
              </a:extLst>
            </p:cNvPr>
            <p:cNvSpPr>
              <a:spLocks noChangeShapeType="1"/>
            </p:cNvSpPr>
            <p:nvPr/>
          </p:nvSpPr>
          <p:spPr bwMode="auto">
            <a:xfrm>
              <a:off x="1157" y="1503"/>
              <a:ext cx="1536" cy="595"/>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004" name="Line 52">
              <a:extLst>
                <a:ext uri="{FF2B5EF4-FFF2-40B4-BE49-F238E27FC236}">
                  <a16:creationId xmlns:a16="http://schemas.microsoft.com/office/drawing/2014/main" id="{ED5C89B4-060B-4255-B64E-7BF52E674462}"/>
                </a:ext>
              </a:extLst>
            </p:cNvPr>
            <p:cNvSpPr>
              <a:spLocks noChangeShapeType="1"/>
            </p:cNvSpPr>
            <p:nvPr/>
          </p:nvSpPr>
          <p:spPr bwMode="auto">
            <a:xfrm>
              <a:off x="2418" y="1476"/>
              <a:ext cx="1645" cy="184"/>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005" name="Line 53">
              <a:extLst>
                <a:ext uri="{FF2B5EF4-FFF2-40B4-BE49-F238E27FC236}">
                  <a16:creationId xmlns:a16="http://schemas.microsoft.com/office/drawing/2014/main" id="{D6527FEC-FE9B-4908-90E6-A99F3B301E44}"/>
                </a:ext>
              </a:extLst>
            </p:cNvPr>
            <p:cNvSpPr>
              <a:spLocks noChangeShapeType="1"/>
            </p:cNvSpPr>
            <p:nvPr/>
          </p:nvSpPr>
          <p:spPr bwMode="auto">
            <a:xfrm flipV="1">
              <a:off x="2395" y="595"/>
              <a:ext cx="348" cy="0"/>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006" name="Line 54">
              <a:extLst>
                <a:ext uri="{FF2B5EF4-FFF2-40B4-BE49-F238E27FC236}">
                  <a16:creationId xmlns:a16="http://schemas.microsoft.com/office/drawing/2014/main" id="{55153C2D-7F73-474F-9EC3-CF378F0D3F1B}"/>
                </a:ext>
              </a:extLst>
            </p:cNvPr>
            <p:cNvSpPr>
              <a:spLocks noChangeShapeType="1"/>
            </p:cNvSpPr>
            <p:nvPr/>
          </p:nvSpPr>
          <p:spPr bwMode="auto">
            <a:xfrm>
              <a:off x="2843" y="623"/>
              <a:ext cx="896" cy="513"/>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007" name="Oval 55">
              <a:extLst>
                <a:ext uri="{FF2B5EF4-FFF2-40B4-BE49-F238E27FC236}">
                  <a16:creationId xmlns:a16="http://schemas.microsoft.com/office/drawing/2014/main" id="{337EC21C-3E5F-488C-8F27-6E632BB9C49B}"/>
                </a:ext>
              </a:extLst>
            </p:cNvPr>
            <p:cNvSpPr>
              <a:spLocks noChangeArrowheads="1"/>
            </p:cNvSpPr>
            <p:nvPr/>
          </p:nvSpPr>
          <p:spPr bwMode="auto">
            <a:xfrm>
              <a:off x="2322" y="1380"/>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008" name="Oval 56">
              <a:extLst>
                <a:ext uri="{FF2B5EF4-FFF2-40B4-BE49-F238E27FC236}">
                  <a16:creationId xmlns:a16="http://schemas.microsoft.com/office/drawing/2014/main" id="{4EAED59D-F6CF-46D1-8497-B6F0039C33E3}"/>
                </a:ext>
              </a:extLst>
            </p:cNvPr>
            <p:cNvSpPr>
              <a:spLocks noChangeArrowheads="1"/>
            </p:cNvSpPr>
            <p:nvPr/>
          </p:nvSpPr>
          <p:spPr bwMode="auto">
            <a:xfrm>
              <a:off x="1211" y="2008"/>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009" name="Oval 57">
              <a:extLst>
                <a:ext uri="{FF2B5EF4-FFF2-40B4-BE49-F238E27FC236}">
                  <a16:creationId xmlns:a16="http://schemas.microsoft.com/office/drawing/2014/main" id="{424015A5-4C87-4081-87DA-CA3115E363C3}"/>
                </a:ext>
              </a:extLst>
            </p:cNvPr>
            <p:cNvSpPr>
              <a:spLocks noChangeArrowheads="1"/>
            </p:cNvSpPr>
            <p:nvPr/>
          </p:nvSpPr>
          <p:spPr bwMode="auto">
            <a:xfrm>
              <a:off x="3703" y="1106"/>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010" name="Oval 58">
              <a:extLst>
                <a:ext uri="{FF2B5EF4-FFF2-40B4-BE49-F238E27FC236}">
                  <a16:creationId xmlns:a16="http://schemas.microsoft.com/office/drawing/2014/main" id="{D1E5B6BA-C622-4760-8B13-B3CD9F7FC91C}"/>
                </a:ext>
              </a:extLst>
            </p:cNvPr>
            <p:cNvSpPr>
              <a:spLocks noChangeArrowheads="1"/>
            </p:cNvSpPr>
            <p:nvPr/>
          </p:nvSpPr>
          <p:spPr bwMode="auto">
            <a:xfrm>
              <a:off x="2272" y="526"/>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011" name="Oval 59">
              <a:extLst>
                <a:ext uri="{FF2B5EF4-FFF2-40B4-BE49-F238E27FC236}">
                  <a16:creationId xmlns:a16="http://schemas.microsoft.com/office/drawing/2014/main" id="{4FC16637-FAF1-42CA-B18C-1DE55D46C208}"/>
                </a:ext>
              </a:extLst>
            </p:cNvPr>
            <p:cNvSpPr>
              <a:spLocks noChangeArrowheads="1"/>
            </p:cNvSpPr>
            <p:nvPr/>
          </p:nvSpPr>
          <p:spPr bwMode="auto">
            <a:xfrm>
              <a:off x="4032" y="1618"/>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012" name="Oval 60">
              <a:extLst>
                <a:ext uri="{FF2B5EF4-FFF2-40B4-BE49-F238E27FC236}">
                  <a16:creationId xmlns:a16="http://schemas.microsoft.com/office/drawing/2014/main" id="{87EAA6CD-CB33-4337-B88F-110C212C7DB9}"/>
                </a:ext>
              </a:extLst>
            </p:cNvPr>
            <p:cNvSpPr>
              <a:spLocks noChangeArrowheads="1"/>
            </p:cNvSpPr>
            <p:nvPr/>
          </p:nvSpPr>
          <p:spPr bwMode="auto">
            <a:xfrm>
              <a:off x="1065" y="1394"/>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013" name="Oval 61">
              <a:extLst>
                <a:ext uri="{FF2B5EF4-FFF2-40B4-BE49-F238E27FC236}">
                  <a16:creationId xmlns:a16="http://schemas.microsoft.com/office/drawing/2014/main" id="{6F9DA355-32DA-4D2E-9218-94DDA900CBE0}"/>
                </a:ext>
              </a:extLst>
            </p:cNvPr>
            <p:cNvSpPr>
              <a:spLocks noChangeArrowheads="1"/>
            </p:cNvSpPr>
            <p:nvPr/>
          </p:nvSpPr>
          <p:spPr bwMode="auto">
            <a:xfrm>
              <a:off x="1664" y="1006"/>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014" name="Oval 62">
              <a:extLst>
                <a:ext uri="{FF2B5EF4-FFF2-40B4-BE49-F238E27FC236}">
                  <a16:creationId xmlns:a16="http://schemas.microsoft.com/office/drawing/2014/main" id="{F8A0CD5D-1186-4B52-A762-79B452CF7980}"/>
                </a:ext>
              </a:extLst>
            </p:cNvPr>
            <p:cNvSpPr>
              <a:spLocks noChangeArrowheads="1"/>
            </p:cNvSpPr>
            <p:nvPr/>
          </p:nvSpPr>
          <p:spPr bwMode="auto">
            <a:xfrm>
              <a:off x="2647" y="2062"/>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015" name="Oval 63">
              <a:extLst>
                <a:ext uri="{FF2B5EF4-FFF2-40B4-BE49-F238E27FC236}">
                  <a16:creationId xmlns:a16="http://schemas.microsoft.com/office/drawing/2014/main" id="{7F349CE0-6870-450D-A24E-1DC9A5C3BD65}"/>
                </a:ext>
              </a:extLst>
            </p:cNvPr>
            <p:cNvSpPr>
              <a:spLocks noChangeArrowheads="1"/>
            </p:cNvSpPr>
            <p:nvPr/>
          </p:nvSpPr>
          <p:spPr bwMode="auto">
            <a:xfrm>
              <a:off x="2743" y="529"/>
              <a:ext cx="128" cy="128"/>
            </a:xfrm>
            <a:prstGeom prst="ellipse">
              <a:avLst/>
            </a:prstGeom>
            <a:solidFill>
              <a:srgbClr val="0000FF"/>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016" name="Text Box 64">
              <a:extLst>
                <a:ext uri="{FF2B5EF4-FFF2-40B4-BE49-F238E27FC236}">
                  <a16:creationId xmlns:a16="http://schemas.microsoft.com/office/drawing/2014/main" id="{7339E30C-FC63-4332-B6E9-538AE6D5A9CD}"/>
                </a:ext>
              </a:extLst>
            </p:cNvPr>
            <p:cNvSpPr txBox="1">
              <a:spLocks noChangeArrowheads="1"/>
            </p:cNvSpPr>
            <p:nvPr/>
          </p:nvSpPr>
          <p:spPr bwMode="auto">
            <a:xfrm>
              <a:off x="2062" y="248"/>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北京</a:t>
              </a:r>
            </a:p>
          </p:txBody>
        </p:sp>
        <p:sp>
          <p:nvSpPr>
            <p:cNvPr id="382017" name="Text Box 65">
              <a:extLst>
                <a:ext uri="{FF2B5EF4-FFF2-40B4-BE49-F238E27FC236}">
                  <a16:creationId xmlns:a16="http://schemas.microsoft.com/office/drawing/2014/main" id="{0673DACA-4855-4F3B-B9E6-67D82E0F759A}"/>
                </a:ext>
              </a:extLst>
            </p:cNvPr>
            <p:cNvSpPr txBox="1">
              <a:spLocks noChangeArrowheads="1"/>
            </p:cNvSpPr>
            <p:nvPr/>
          </p:nvSpPr>
          <p:spPr bwMode="auto">
            <a:xfrm>
              <a:off x="2560" y="235"/>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天津</a:t>
              </a:r>
            </a:p>
          </p:txBody>
        </p:sp>
        <p:sp>
          <p:nvSpPr>
            <p:cNvPr id="382018" name="Text Box 66">
              <a:extLst>
                <a:ext uri="{FF2B5EF4-FFF2-40B4-BE49-F238E27FC236}">
                  <a16:creationId xmlns:a16="http://schemas.microsoft.com/office/drawing/2014/main" id="{7C5D86A6-181C-46BB-9E8D-4106F2395AE7}"/>
                </a:ext>
              </a:extLst>
            </p:cNvPr>
            <p:cNvSpPr txBox="1">
              <a:spLocks noChangeArrowheads="1"/>
            </p:cNvSpPr>
            <p:nvPr/>
          </p:nvSpPr>
          <p:spPr bwMode="auto">
            <a:xfrm>
              <a:off x="3832" y="902"/>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南京</a:t>
              </a:r>
            </a:p>
          </p:txBody>
        </p:sp>
        <p:sp>
          <p:nvSpPr>
            <p:cNvPr id="382019" name="Text Box 67">
              <a:extLst>
                <a:ext uri="{FF2B5EF4-FFF2-40B4-BE49-F238E27FC236}">
                  <a16:creationId xmlns:a16="http://schemas.microsoft.com/office/drawing/2014/main" id="{FDCB84C3-8604-443D-A904-4F8A9F4FDB5D}"/>
                </a:ext>
              </a:extLst>
            </p:cNvPr>
            <p:cNvSpPr txBox="1">
              <a:spLocks noChangeArrowheads="1"/>
            </p:cNvSpPr>
            <p:nvPr/>
          </p:nvSpPr>
          <p:spPr bwMode="auto">
            <a:xfrm>
              <a:off x="4169" y="1532"/>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上海</a:t>
              </a:r>
            </a:p>
          </p:txBody>
        </p:sp>
        <p:sp>
          <p:nvSpPr>
            <p:cNvPr id="382020" name="Text Box 68">
              <a:extLst>
                <a:ext uri="{FF2B5EF4-FFF2-40B4-BE49-F238E27FC236}">
                  <a16:creationId xmlns:a16="http://schemas.microsoft.com/office/drawing/2014/main" id="{7C54D0AE-A7BB-4ABF-9094-86D4836C8CB2}"/>
                </a:ext>
              </a:extLst>
            </p:cNvPr>
            <p:cNvSpPr txBox="1">
              <a:spLocks noChangeArrowheads="1"/>
            </p:cNvSpPr>
            <p:nvPr/>
          </p:nvSpPr>
          <p:spPr bwMode="auto">
            <a:xfrm>
              <a:off x="2780" y="2099"/>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广州</a:t>
              </a:r>
            </a:p>
          </p:txBody>
        </p:sp>
        <p:sp>
          <p:nvSpPr>
            <p:cNvPr id="382021" name="Text Box 69">
              <a:extLst>
                <a:ext uri="{FF2B5EF4-FFF2-40B4-BE49-F238E27FC236}">
                  <a16:creationId xmlns:a16="http://schemas.microsoft.com/office/drawing/2014/main" id="{7A13D936-A0EC-40BA-91C4-E747C21CC6B8}"/>
                </a:ext>
              </a:extLst>
            </p:cNvPr>
            <p:cNvSpPr txBox="1">
              <a:spLocks noChangeArrowheads="1"/>
            </p:cNvSpPr>
            <p:nvPr/>
          </p:nvSpPr>
          <p:spPr bwMode="auto">
            <a:xfrm>
              <a:off x="1179" y="791"/>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西安</a:t>
              </a:r>
            </a:p>
          </p:txBody>
        </p:sp>
        <p:sp>
          <p:nvSpPr>
            <p:cNvPr id="382022" name="Text Box 70">
              <a:extLst>
                <a:ext uri="{FF2B5EF4-FFF2-40B4-BE49-F238E27FC236}">
                  <a16:creationId xmlns:a16="http://schemas.microsoft.com/office/drawing/2014/main" id="{419019FB-6E34-4B42-AE46-55B9A5E14FFB}"/>
                </a:ext>
              </a:extLst>
            </p:cNvPr>
            <p:cNvSpPr txBox="1">
              <a:spLocks noChangeArrowheads="1"/>
            </p:cNvSpPr>
            <p:nvPr/>
          </p:nvSpPr>
          <p:spPr bwMode="auto">
            <a:xfrm>
              <a:off x="558" y="1277"/>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成都</a:t>
              </a:r>
            </a:p>
          </p:txBody>
        </p:sp>
        <p:sp>
          <p:nvSpPr>
            <p:cNvPr id="382023" name="Text Box 71">
              <a:extLst>
                <a:ext uri="{FF2B5EF4-FFF2-40B4-BE49-F238E27FC236}">
                  <a16:creationId xmlns:a16="http://schemas.microsoft.com/office/drawing/2014/main" id="{90F3B8D7-C169-4E3B-84C6-8FD3D8F87E98}"/>
                </a:ext>
              </a:extLst>
            </p:cNvPr>
            <p:cNvSpPr txBox="1">
              <a:spLocks noChangeArrowheads="1"/>
            </p:cNvSpPr>
            <p:nvPr/>
          </p:nvSpPr>
          <p:spPr bwMode="auto">
            <a:xfrm>
              <a:off x="723" y="1935"/>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昆明</a:t>
              </a:r>
            </a:p>
          </p:txBody>
        </p:sp>
        <p:sp>
          <p:nvSpPr>
            <p:cNvPr id="382024" name="Text Box 72">
              <a:extLst>
                <a:ext uri="{FF2B5EF4-FFF2-40B4-BE49-F238E27FC236}">
                  <a16:creationId xmlns:a16="http://schemas.microsoft.com/office/drawing/2014/main" id="{5ABBA1D0-760C-4C9E-9F12-63BB1648376F}"/>
                </a:ext>
              </a:extLst>
            </p:cNvPr>
            <p:cNvSpPr txBox="1">
              <a:spLocks noChangeArrowheads="1"/>
            </p:cNvSpPr>
            <p:nvPr/>
          </p:nvSpPr>
          <p:spPr bwMode="auto">
            <a:xfrm>
              <a:off x="2368" y="1103"/>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6600"/>
                  </a:solidFill>
                </a:rPr>
                <a:t>武汉</a:t>
              </a:r>
            </a:p>
          </p:txBody>
        </p:sp>
        <p:sp>
          <p:nvSpPr>
            <p:cNvPr id="382025" name="Text Box 73">
              <a:extLst>
                <a:ext uri="{FF2B5EF4-FFF2-40B4-BE49-F238E27FC236}">
                  <a16:creationId xmlns:a16="http://schemas.microsoft.com/office/drawing/2014/main" id="{5723EAF4-4736-480C-ADDE-EB734C9089D6}"/>
                </a:ext>
              </a:extLst>
            </p:cNvPr>
            <p:cNvSpPr txBox="1">
              <a:spLocks noChangeArrowheads="1"/>
            </p:cNvSpPr>
            <p:nvPr/>
          </p:nvSpPr>
          <p:spPr bwMode="auto">
            <a:xfrm>
              <a:off x="3209" y="60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34</a:t>
              </a:r>
            </a:p>
          </p:txBody>
        </p:sp>
        <p:sp>
          <p:nvSpPr>
            <p:cNvPr id="382026" name="Text Box 74">
              <a:extLst>
                <a:ext uri="{FF2B5EF4-FFF2-40B4-BE49-F238E27FC236}">
                  <a16:creationId xmlns:a16="http://schemas.microsoft.com/office/drawing/2014/main" id="{1DA035E3-6444-4D1F-ACA7-D512BFD0F0BC}"/>
                </a:ext>
              </a:extLst>
            </p:cNvPr>
            <p:cNvSpPr txBox="1">
              <a:spLocks noChangeArrowheads="1"/>
            </p:cNvSpPr>
            <p:nvPr/>
          </p:nvSpPr>
          <p:spPr bwMode="auto">
            <a:xfrm>
              <a:off x="2455" y="56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7</a:t>
              </a:r>
            </a:p>
          </p:txBody>
        </p:sp>
        <p:sp>
          <p:nvSpPr>
            <p:cNvPr id="382027" name="Text Box 75">
              <a:extLst>
                <a:ext uri="{FF2B5EF4-FFF2-40B4-BE49-F238E27FC236}">
                  <a16:creationId xmlns:a16="http://schemas.microsoft.com/office/drawing/2014/main" id="{266176C2-33D1-4BE0-8FF3-79BC593FAC34}"/>
                </a:ext>
              </a:extLst>
            </p:cNvPr>
            <p:cNvSpPr txBox="1">
              <a:spLocks noChangeArrowheads="1"/>
            </p:cNvSpPr>
            <p:nvPr/>
          </p:nvSpPr>
          <p:spPr bwMode="auto">
            <a:xfrm>
              <a:off x="3927" y="122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6</a:t>
              </a:r>
            </a:p>
          </p:txBody>
        </p:sp>
        <p:sp>
          <p:nvSpPr>
            <p:cNvPr id="382028" name="Text Box 76">
              <a:extLst>
                <a:ext uri="{FF2B5EF4-FFF2-40B4-BE49-F238E27FC236}">
                  <a16:creationId xmlns:a16="http://schemas.microsoft.com/office/drawing/2014/main" id="{D08A35F1-90B9-4DB9-8045-45117F80CEFE}"/>
                </a:ext>
              </a:extLst>
            </p:cNvPr>
            <p:cNvSpPr txBox="1">
              <a:spLocks noChangeArrowheads="1"/>
            </p:cNvSpPr>
            <p:nvPr/>
          </p:nvSpPr>
          <p:spPr bwMode="auto">
            <a:xfrm>
              <a:off x="3497" y="185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41</a:t>
              </a:r>
            </a:p>
          </p:txBody>
        </p:sp>
        <p:sp>
          <p:nvSpPr>
            <p:cNvPr id="382029" name="Text Box 77">
              <a:extLst>
                <a:ext uri="{FF2B5EF4-FFF2-40B4-BE49-F238E27FC236}">
                  <a16:creationId xmlns:a16="http://schemas.microsoft.com/office/drawing/2014/main" id="{D6774400-10AE-4812-91EF-341DF18C3D80}"/>
                </a:ext>
              </a:extLst>
            </p:cNvPr>
            <p:cNvSpPr txBox="1">
              <a:spLocks noChangeArrowheads="1"/>
            </p:cNvSpPr>
            <p:nvPr/>
          </p:nvSpPr>
          <p:spPr bwMode="auto">
            <a:xfrm>
              <a:off x="1815" y="209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58</a:t>
              </a:r>
            </a:p>
          </p:txBody>
        </p:sp>
        <p:sp>
          <p:nvSpPr>
            <p:cNvPr id="382030" name="Text Box 78">
              <a:extLst>
                <a:ext uri="{FF2B5EF4-FFF2-40B4-BE49-F238E27FC236}">
                  <a16:creationId xmlns:a16="http://schemas.microsoft.com/office/drawing/2014/main" id="{3DEE3982-965C-4822-BB5C-9C8E80BAAB34}"/>
                </a:ext>
              </a:extLst>
            </p:cNvPr>
            <p:cNvSpPr txBox="1">
              <a:spLocks noChangeArrowheads="1"/>
            </p:cNvSpPr>
            <p:nvPr/>
          </p:nvSpPr>
          <p:spPr bwMode="auto">
            <a:xfrm>
              <a:off x="1733" y="56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31</a:t>
              </a:r>
            </a:p>
          </p:txBody>
        </p:sp>
        <p:sp>
          <p:nvSpPr>
            <p:cNvPr id="382031" name="Text Box 79">
              <a:extLst>
                <a:ext uri="{FF2B5EF4-FFF2-40B4-BE49-F238E27FC236}">
                  <a16:creationId xmlns:a16="http://schemas.microsoft.com/office/drawing/2014/main" id="{0128DDF9-5C15-4C06-9974-026DE6C68EED}"/>
                </a:ext>
              </a:extLst>
            </p:cNvPr>
            <p:cNvSpPr txBox="1">
              <a:spLocks noChangeArrowheads="1"/>
            </p:cNvSpPr>
            <p:nvPr/>
          </p:nvSpPr>
          <p:spPr bwMode="auto">
            <a:xfrm>
              <a:off x="2372" y="80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24</a:t>
              </a:r>
            </a:p>
          </p:txBody>
        </p:sp>
        <p:sp>
          <p:nvSpPr>
            <p:cNvPr id="382032" name="Text Box 80">
              <a:extLst>
                <a:ext uri="{FF2B5EF4-FFF2-40B4-BE49-F238E27FC236}">
                  <a16:creationId xmlns:a16="http://schemas.microsoft.com/office/drawing/2014/main" id="{5D072688-CA3F-4C9C-B274-1A112E11603B}"/>
                </a:ext>
              </a:extLst>
            </p:cNvPr>
            <p:cNvSpPr txBox="1">
              <a:spLocks noChangeArrowheads="1"/>
            </p:cNvSpPr>
            <p:nvPr/>
          </p:nvSpPr>
          <p:spPr bwMode="auto">
            <a:xfrm>
              <a:off x="2967" y="1021"/>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19</a:t>
              </a:r>
            </a:p>
          </p:txBody>
        </p:sp>
        <p:sp>
          <p:nvSpPr>
            <p:cNvPr id="382033" name="Text Box 81">
              <a:extLst>
                <a:ext uri="{FF2B5EF4-FFF2-40B4-BE49-F238E27FC236}">
                  <a16:creationId xmlns:a16="http://schemas.microsoft.com/office/drawing/2014/main" id="{31838589-C03E-4FAF-8671-B71F0049C971}"/>
                </a:ext>
              </a:extLst>
            </p:cNvPr>
            <p:cNvSpPr txBox="1">
              <a:spLocks noChangeArrowheads="1"/>
            </p:cNvSpPr>
            <p:nvPr/>
          </p:nvSpPr>
          <p:spPr bwMode="auto">
            <a:xfrm>
              <a:off x="3057" y="131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25</a:t>
              </a:r>
            </a:p>
          </p:txBody>
        </p:sp>
        <p:sp>
          <p:nvSpPr>
            <p:cNvPr id="382034" name="Text Box 82">
              <a:extLst>
                <a:ext uri="{FF2B5EF4-FFF2-40B4-BE49-F238E27FC236}">
                  <a16:creationId xmlns:a16="http://schemas.microsoft.com/office/drawing/2014/main" id="{440A71B5-0825-400E-A93C-5D11DEC30778}"/>
                </a:ext>
              </a:extLst>
            </p:cNvPr>
            <p:cNvSpPr txBox="1">
              <a:spLocks noChangeArrowheads="1"/>
            </p:cNvSpPr>
            <p:nvPr/>
          </p:nvSpPr>
          <p:spPr bwMode="auto">
            <a:xfrm>
              <a:off x="3150" y="163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38</a:t>
              </a:r>
            </a:p>
          </p:txBody>
        </p:sp>
        <p:sp>
          <p:nvSpPr>
            <p:cNvPr id="382035" name="Text Box 83">
              <a:extLst>
                <a:ext uri="{FF2B5EF4-FFF2-40B4-BE49-F238E27FC236}">
                  <a16:creationId xmlns:a16="http://schemas.microsoft.com/office/drawing/2014/main" id="{3C599322-032F-4BFD-AC3C-1A0F0C760B83}"/>
                </a:ext>
              </a:extLst>
            </p:cNvPr>
            <p:cNvSpPr txBox="1">
              <a:spLocks noChangeArrowheads="1"/>
            </p:cNvSpPr>
            <p:nvPr/>
          </p:nvSpPr>
          <p:spPr bwMode="auto">
            <a:xfrm>
              <a:off x="2565" y="163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22</a:t>
              </a:r>
            </a:p>
          </p:txBody>
        </p:sp>
        <p:sp>
          <p:nvSpPr>
            <p:cNvPr id="382036" name="Text Box 84">
              <a:extLst>
                <a:ext uri="{FF2B5EF4-FFF2-40B4-BE49-F238E27FC236}">
                  <a16:creationId xmlns:a16="http://schemas.microsoft.com/office/drawing/2014/main" id="{5EC9BBEB-0888-45D2-AB6A-BD6FE6F65B3A}"/>
                </a:ext>
              </a:extLst>
            </p:cNvPr>
            <p:cNvSpPr txBox="1">
              <a:spLocks noChangeArrowheads="1"/>
            </p:cNvSpPr>
            <p:nvPr/>
          </p:nvSpPr>
          <p:spPr bwMode="auto">
            <a:xfrm>
              <a:off x="1961" y="95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22</a:t>
              </a:r>
            </a:p>
          </p:txBody>
        </p:sp>
        <p:sp>
          <p:nvSpPr>
            <p:cNvPr id="382037" name="Text Box 85">
              <a:extLst>
                <a:ext uri="{FF2B5EF4-FFF2-40B4-BE49-F238E27FC236}">
                  <a16:creationId xmlns:a16="http://schemas.microsoft.com/office/drawing/2014/main" id="{100BF1D3-8680-40BB-B579-AB21E01758D6}"/>
                </a:ext>
              </a:extLst>
            </p:cNvPr>
            <p:cNvSpPr txBox="1">
              <a:spLocks noChangeArrowheads="1"/>
            </p:cNvSpPr>
            <p:nvPr/>
          </p:nvSpPr>
          <p:spPr bwMode="auto">
            <a:xfrm>
              <a:off x="1138" y="1029"/>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19</a:t>
              </a:r>
            </a:p>
          </p:txBody>
        </p:sp>
        <p:sp>
          <p:nvSpPr>
            <p:cNvPr id="382038" name="Text Box 86">
              <a:extLst>
                <a:ext uri="{FF2B5EF4-FFF2-40B4-BE49-F238E27FC236}">
                  <a16:creationId xmlns:a16="http://schemas.microsoft.com/office/drawing/2014/main" id="{89979C9F-E1CC-4C88-85B0-78D67A256326}"/>
                </a:ext>
              </a:extLst>
            </p:cNvPr>
            <p:cNvSpPr txBox="1">
              <a:spLocks noChangeArrowheads="1"/>
            </p:cNvSpPr>
            <p:nvPr/>
          </p:nvSpPr>
          <p:spPr bwMode="auto">
            <a:xfrm>
              <a:off x="891" y="165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31</a:t>
              </a:r>
            </a:p>
          </p:txBody>
        </p:sp>
        <p:sp>
          <p:nvSpPr>
            <p:cNvPr id="382039" name="Text Box 87">
              <a:extLst>
                <a:ext uri="{FF2B5EF4-FFF2-40B4-BE49-F238E27FC236}">
                  <a16:creationId xmlns:a16="http://schemas.microsoft.com/office/drawing/2014/main" id="{E3D01E60-1B61-4840-A9DF-11BC20DE55F4}"/>
                </a:ext>
              </a:extLst>
            </p:cNvPr>
            <p:cNvSpPr txBox="1">
              <a:spLocks noChangeArrowheads="1"/>
            </p:cNvSpPr>
            <p:nvPr/>
          </p:nvSpPr>
          <p:spPr bwMode="auto">
            <a:xfrm>
              <a:off x="1587" y="119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39</a:t>
              </a:r>
            </a:p>
          </p:txBody>
        </p:sp>
        <p:sp>
          <p:nvSpPr>
            <p:cNvPr id="382040" name="Text Box 88">
              <a:extLst>
                <a:ext uri="{FF2B5EF4-FFF2-40B4-BE49-F238E27FC236}">
                  <a16:creationId xmlns:a16="http://schemas.microsoft.com/office/drawing/2014/main" id="{E7D28C4D-A20F-4E64-B14C-6B60F5F03B50}"/>
                </a:ext>
              </a:extLst>
            </p:cNvPr>
            <p:cNvSpPr txBox="1">
              <a:spLocks noChangeArrowheads="1"/>
            </p:cNvSpPr>
            <p:nvPr/>
          </p:nvSpPr>
          <p:spPr bwMode="auto">
            <a:xfrm>
              <a:off x="1623" y="178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44</a:t>
              </a:r>
            </a:p>
          </p:txBody>
        </p:sp>
        <p:sp>
          <p:nvSpPr>
            <p:cNvPr id="382041" name="Text Box 89">
              <a:extLst>
                <a:ext uri="{FF2B5EF4-FFF2-40B4-BE49-F238E27FC236}">
                  <a16:creationId xmlns:a16="http://schemas.microsoft.com/office/drawing/2014/main" id="{FAFB7E5A-BAAB-43B0-A9E8-1A9C3A5D7467}"/>
                </a:ext>
              </a:extLst>
            </p:cNvPr>
            <p:cNvSpPr txBox="1">
              <a:spLocks noChangeArrowheads="1"/>
            </p:cNvSpPr>
            <p:nvPr/>
          </p:nvSpPr>
          <p:spPr bwMode="auto">
            <a:xfrm>
              <a:off x="2153" y="1651"/>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rPr>
                <a:t>50</a:t>
              </a:r>
            </a:p>
          </p:txBody>
        </p:sp>
      </p:grpSp>
      <p:sp>
        <p:nvSpPr>
          <p:cNvPr id="382042" name="Freeform 90">
            <a:extLst>
              <a:ext uri="{FF2B5EF4-FFF2-40B4-BE49-F238E27FC236}">
                <a16:creationId xmlns:a16="http://schemas.microsoft.com/office/drawing/2014/main" id="{84E8A7E9-9E89-4178-96D6-3F0D5F645AB6}"/>
              </a:ext>
            </a:extLst>
          </p:cNvPr>
          <p:cNvSpPr>
            <a:spLocks/>
          </p:cNvSpPr>
          <p:nvPr/>
        </p:nvSpPr>
        <p:spPr bwMode="auto">
          <a:xfrm>
            <a:off x="719138" y="2147888"/>
            <a:ext cx="7445375" cy="2613025"/>
          </a:xfrm>
          <a:custGeom>
            <a:avLst/>
            <a:gdLst>
              <a:gd name="T0" fmla="*/ 4690 w 4690"/>
              <a:gd name="T1" fmla="*/ 0 h 1646"/>
              <a:gd name="T2" fmla="*/ 4187 w 4690"/>
              <a:gd name="T3" fmla="*/ 457 h 1646"/>
              <a:gd name="T4" fmla="*/ 3382 w 4690"/>
              <a:gd name="T5" fmla="*/ 713 h 1646"/>
              <a:gd name="T6" fmla="*/ 2825 w 4690"/>
              <a:gd name="T7" fmla="*/ 786 h 1646"/>
              <a:gd name="T8" fmla="*/ 2505 w 4690"/>
              <a:gd name="T9" fmla="*/ 805 h 1646"/>
              <a:gd name="T10" fmla="*/ 2422 w 4690"/>
              <a:gd name="T11" fmla="*/ 1024 h 1646"/>
              <a:gd name="T12" fmla="*/ 2267 w 4690"/>
              <a:gd name="T13" fmla="*/ 1125 h 1646"/>
              <a:gd name="T14" fmla="*/ 1517 w 4690"/>
              <a:gd name="T15" fmla="*/ 1234 h 1646"/>
              <a:gd name="T16" fmla="*/ 795 w 4690"/>
              <a:gd name="T17" fmla="*/ 1308 h 1646"/>
              <a:gd name="T18" fmla="*/ 128 w 4690"/>
              <a:gd name="T19" fmla="*/ 1582 h 1646"/>
              <a:gd name="T20" fmla="*/ 27 w 4690"/>
              <a:gd name="T21" fmla="*/ 1646 h 1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90" h="1646">
                <a:moveTo>
                  <a:pt x="4690" y="0"/>
                </a:moveTo>
                <a:cubicBezTo>
                  <a:pt x="4547" y="169"/>
                  <a:pt x="4405" y="338"/>
                  <a:pt x="4187" y="457"/>
                </a:cubicBezTo>
                <a:cubicBezTo>
                  <a:pt x="3969" y="576"/>
                  <a:pt x="3609" y="658"/>
                  <a:pt x="3382" y="713"/>
                </a:cubicBezTo>
                <a:cubicBezTo>
                  <a:pt x="3155" y="768"/>
                  <a:pt x="2971" y="771"/>
                  <a:pt x="2825" y="786"/>
                </a:cubicBezTo>
                <a:cubicBezTo>
                  <a:pt x="2679" y="801"/>
                  <a:pt x="2572" y="765"/>
                  <a:pt x="2505" y="805"/>
                </a:cubicBezTo>
                <a:cubicBezTo>
                  <a:pt x="2438" y="845"/>
                  <a:pt x="2462" y="971"/>
                  <a:pt x="2422" y="1024"/>
                </a:cubicBezTo>
                <a:cubicBezTo>
                  <a:pt x="2382" y="1077"/>
                  <a:pt x="2418" y="1090"/>
                  <a:pt x="2267" y="1125"/>
                </a:cubicBezTo>
                <a:cubicBezTo>
                  <a:pt x="2116" y="1160"/>
                  <a:pt x="1762" y="1204"/>
                  <a:pt x="1517" y="1234"/>
                </a:cubicBezTo>
                <a:cubicBezTo>
                  <a:pt x="1272" y="1264"/>
                  <a:pt x="1026" y="1250"/>
                  <a:pt x="795" y="1308"/>
                </a:cubicBezTo>
                <a:cubicBezTo>
                  <a:pt x="564" y="1366"/>
                  <a:pt x="256" y="1526"/>
                  <a:pt x="128" y="1582"/>
                </a:cubicBezTo>
                <a:cubicBezTo>
                  <a:pt x="0" y="1638"/>
                  <a:pt x="44" y="1635"/>
                  <a:pt x="27" y="1646"/>
                </a:cubicBezTo>
              </a:path>
            </a:pathLst>
          </a:custGeom>
          <a:noFill/>
          <a:ln w="28575" cap="flat" cmpd="sng">
            <a:solidFill>
              <a:srgbClr val="80008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46A8FA10-FD56-4D74-A2E1-2DF482EF252B}"/>
              </a:ext>
            </a:extLst>
          </p:cNvPr>
          <p:cNvSpPr>
            <a:spLocks noGrp="1"/>
          </p:cNvSpPr>
          <p:nvPr>
            <p:ph type="sldNum" sz="quarter" idx="11"/>
          </p:nvPr>
        </p:nvSpPr>
        <p:spPr/>
        <p:txBody>
          <a:bodyPr/>
          <a:lstStyle/>
          <a:p>
            <a:r>
              <a:rPr lang="en-US" altLang="zh-CN"/>
              <a:t>146-</a:t>
            </a:r>
            <a:fld id="{DCC09957-148C-48D0-800E-B38397D5A280}" type="slidenum">
              <a:rPr lang="en-US" altLang="zh-CN"/>
              <a:pPr/>
              <a:t>69</a:t>
            </a:fld>
            <a:endParaRPr lang="en-US" altLang="zh-CN"/>
          </a:p>
        </p:txBody>
      </p:sp>
      <p:sp>
        <p:nvSpPr>
          <p:cNvPr id="382978" name="Rectangle 2">
            <a:extLst>
              <a:ext uri="{FF2B5EF4-FFF2-40B4-BE49-F238E27FC236}">
                <a16:creationId xmlns:a16="http://schemas.microsoft.com/office/drawing/2014/main" id="{B13FD740-BCDE-42D0-AB9D-6CB7F3BF188C}"/>
              </a:ext>
            </a:extLst>
          </p:cNvPr>
          <p:cNvSpPr>
            <a:spLocks noGrp="1" noChangeArrowheads="1"/>
          </p:cNvSpPr>
          <p:nvPr>
            <p:ph type="title"/>
          </p:nvPr>
        </p:nvSpPr>
        <p:spPr>
          <a:xfrm>
            <a:off x="1219200" y="304800"/>
            <a:ext cx="6781800" cy="1287463"/>
          </a:xfrm>
        </p:spPr>
        <p:txBody>
          <a:bodyPr/>
          <a:lstStyle/>
          <a:p>
            <a:pPr algn="ctr"/>
            <a:r>
              <a:rPr lang="zh-CN" altLang="en-US" sz="4000" b="1">
                <a:solidFill>
                  <a:srgbClr val="CC3300"/>
                </a:solidFill>
                <a:latin typeface="华文新魏" panose="02010800040101010101" pitchFamily="2" charset="-122"/>
                <a:ea typeface="华文新魏" panose="02010800040101010101" pitchFamily="2" charset="-122"/>
              </a:rPr>
              <a:t>克鲁斯卡尔 </a:t>
            </a:r>
            <a:r>
              <a:rPr lang="en-US" altLang="zh-CN" sz="4000" b="1">
                <a:solidFill>
                  <a:srgbClr val="CC3300"/>
                </a:solidFill>
                <a:latin typeface="华文新魏" panose="02010800040101010101" pitchFamily="2" charset="-122"/>
                <a:ea typeface="华文新魏" panose="02010800040101010101" pitchFamily="2" charset="-122"/>
              </a:rPr>
              <a:t>(Kruskal) </a:t>
            </a:r>
            <a:r>
              <a:rPr lang="zh-CN" altLang="en-US" sz="4000" b="1">
                <a:solidFill>
                  <a:srgbClr val="CC3300"/>
                </a:solidFill>
                <a:latin typeface="华文新魏" panose="02010800040101010101" pitchFamily="2" charset="-122"/>
                <a:ea typeface="华文新魏" panose="02010800040101010101" pitchFamily="2" charset="-122"/>
              </a:rPr>
              <a:t>算法</a:t>
            </a:r>
            <a:endParaRPr lang="zh-CN" altLang="en-US" sz="4000">
              <a:latin typeface="华文新魏" panose="02010800040101010101" pitchFamily="2" charset="-122"/>
              <a:ea typeface="华文新魏" panose="02010800040101010101" pitchFamily="2" charset="-122"/>
            </a:endParaRPr>
          </a:p>
        </p:txBody>
      </p:sp>
      <p:sp>
        <p:nvSpPr>
          <p:cNvPr id="382979" name="Rectangle 3">
            <a:extLst>
              <a:ext uri="{FF2B5EF4-FFF2-40B4-BE49-F238E27FC236}">
                <a16:creationId xmlns:a16="http://schemas.microsoft.com/office/drawing/2014/main" id="{10E64467-967E-4EEF-894F-660E543DAE31}"/>
              </a:ext>
            </a:extLst>
          </p:cNvPr>
          <p:cNvSpPr>
            <a:spLocks noGrp="1" noChangeArrowheads="1"/>
          </p:cNvSpPr>
          <p:nvPr>
            <p:ph type="body" idx="1"/>
          </p:nvPr>
        </p:nvSpPr>
        <p:spPr>
          <a:xfrm>
            <a:off x="519113" y="1376363"/>
            <a:ext cx="8229600" cy="525780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克鲁斯卡尔算法的基本思想：</a:t>
            </a:r>
          </a:p>
          <a:p>
            <a:pPr>
              <a:lnSpc>
                <a:spcPct val="105000"/>
              </a:lnSpc>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设有一个有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个顶点的连通网络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 { </a:t>
            </a:r>
            <a:r>
              <a:rPr lang="en-US" altLang="zh-CN" sz="3000" b="1" i="1">
                <a:latin typeface="Times New Roman" panose="02020603050405020304" pitchFamily="18" charset="0"/>
                <a:ea typeface="仿宋_GB2312" pitchFamily="49" charset="-122"/>
              </a:rPr>
              <a:t>V</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 }, </a:t>
            </a:r>
            <a:r>
              <a:rPr lang="zh-CN" altLang="en-US" sz="3000" b="1">
                <a:latin typeface="Times New Roman" panose="02020603050405020304" pitchFamily="18" charset="0"/>
                <a:ea typeface="仿宋_GB2312" pitchFamily="49" charset="-122"/>
              </a:rPr>
              <a:t>最初先构造一个只有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个顶点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没有边的非连通图 </a:t>
            </a:r>
            <a:r>
              <a:rPr lang="en-US" altLang="zh-CN" sz="3000" b="1" i="1">
                <a:latin typeface="Times New Roman" panose="02020603050405020304" pitchFamily="18" charset="0"/>
                <a:ea typeface="仿宋_GB2312" pitchFamily="49" charset="-122"/>
              </a:rPr>
              <a:t>T</a:t>
            </a:r>
            <a:r>
              <a:rPr lang="en-US" altLang="zh-CN" sz="3000" b="1">
                <a:latin typeface="Times New Roman" panose="02020603050405020304" pitchFamily="18" charset="0"/>
                <a:ea typeface="仿宋_GB2312" pitchFamily="49" charset="-122"/>
              </a:rPr>
              <a:t> = { </a:t>
            </a:r>
            <a:r>
              <a:rPr lang="en-US" altLang="zh-CN" sz="3000" b="1" i="1">
                <a:latin typeface="Times New Roman" panose="02020603050405020304" pitchFamily="18" charset="0"/>
                <a:ea typeface="仿宋_GB2312" pitchFamily="49" charset="-122"/>
              </a:rPr>
              <a:t>V</a:t>
            </a:r>
            <a:r>
              <a:rPr lang="en-US" altLang="zh-CN"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 },  </a:t>
            </a:r>
            <a:r>
              <a:rPr lang="zh-CN" altLang="en-US" sz="3000" b="1">
                <a:latin typeface="Times New Roman" panose="02020603050405020304" pitchFamily="18" charset="0"/>
                <a:ea typeface="仿宋_GB2312" pitchFamily="49" charset="-122"/>
              </a:rPr>
              <a:t>图中每个顶点自成一个连通分量。当在 </a:t>
            </a:r>
            <a:r>
              <a:rPr lang="en-US" altLang="zh-CN" sz="3000" b="1" i="1">
                <a:latin typeface="Times New Roman" panose="02020603050405020304" pitchFamily="18" charset="0"/>
                <a:ea typeface="仿宋_GB2312" pitchFamily="49" charset="-122"/>
              </a:rPr>
              <a:t>E </a:t>
            </a:r>
            <a:r>
              <a:rPr lang="zh-CN" altLang="en-US" sz="3000" b="1">
                <a:latin typeface="Times New Roman" panose="02020603050405020304" pitchFamily="18" charset="0"/>
                <a:ea typeface="仿宋_GB2312" pitchFamily="49" charset="-122"/>
              </a:rPr>
              <a:t>中选到一条具有最小权值的边时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若该边的两个顶点落在不同的连通分量上，则将此边加入到 </a:t>
            </a:r>
            <a:r>
              <a:rPr lang="en-US" altLang="zh-CN" sz="3000" b="1" i="1">
                <a:latin typeface="Times New Roman" panose="02020603050405020304" pitchFamily="18" charset="0"/>
                <a:ea typeface="仿宋_GB2312" pitchFamily="49" charset="-122"/>
              </a:rPr>
              <a:t>T </a:t>
            </a:r>
            <a:r>
              <a:rPr lang="zh-CN" altLang="en-US" sz="3000" b="1">
                <a:latin typeface="Times New Roman" panose="02020603050405020304" pitchFamily="18" charset="0"/>
                <a:ea typeface="仿宋_GB2312" pitchFamily="49" charset="-122"/>
              </a:rPr>
              <a:t>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否则将此边舍去，重新选择一条权值最小的边。如此重复下去</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直到所有顶点在同一个连通分量上为止。</a:t>
            </a: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4">
            <a:extLst>
              <a:ext uri="{FF2B5EF4-FFF2-40B4-BE49-F238E27FC236}">
                <a16:creationId xmlns:a16="http://schemas.microsoft.com/office/drawing/2014/main" id="{815A737C-0E66-4588-8184-ABC12E2824E4}"/>
              </a:ext>
            </a:extLst>
          </p:cNvPr>
          <p:cNvSpPr>
            <a:spLocks noGrp="1"/>
          </p:cNvSpPr>
          <p:nvPr>
            <p:ph type="sldNum" sz="quarter" idx="11"/>
          </p:nvPr>
        </p:nvSpPr>
        <p:spPr/>
        <p:txBody>
          <a:bodyPr/>
          <a:lstStyle/>
          <a:p>
            <a:r>
              <a:rPr lang="en-US" altLang="zh-CN"/>
              <a:t>146-</a:t>
            </a:r>
            <a:fld id="{59AB5BD3-8696-4626-86A2-02185345623F}" type="slidenum">
              <a:rPr lang="en-US" altLang="zh-CN"/>
              <a:pPr/>
              <a:t>7</a:t>
            </a:fld>
            <a:endParaRPr lang="en-US" altLang="zh-CN"/>
          </a:p>
        </p:txBody>
      </p:sp>
      <p:sp>
        <p:nvSpPr>
          <p:cNvPr id="312322" name="Rectangle 2">
            <a:extLst>
              <a:ext uri="{FF2B5EF4-FFF2-40B4-BE49-F238E27FC236}">
                <a16:creationId xmlns:a16="http://schemas.microsoft.com/office/drawing/2014/main" id="{B375BC75-44FA-4C97-9DB6-5883E8BCB335}"/>
              </a:ext>
            </a:extLst>
          </p:cNvPr>
          <p:cNvSpPr>
            <a:spLocks noGrp="1" noChangeArrowheads="1"/>
          </p:cNvSpPr>
          <p:nvPr>
            <p:ph type="body" idx="1"/>
          </p:nvPr>
        </p:nvSpPr>
        <p:spPr>
          <a:xfrm>
            <a:off x="539750" y="747713"/>
            <a:ext cx="8153400" cy="3581400"/>
          </a:xfrm>
        </p:spPr>
        <p:txBody>
          <a:bodyPr/>
          <a:lstStyle/>
          <a:p>
            <a:pPr>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路径长度</a:t>
            </a:r>
            <a:r>
              <a:rPr lang="zh-CN" altLang="en-US" sz="3000" b="1">
                <a:latin typeface="Times New Roman" panose="02020603050405020304" pitchFamily="18" charset="0"/>
                <a:ea typeface="仿宋_GB2312" pitchFamily="49" charset="-122"/>
              </a:rPr>
              <a:t>  非带权图的路径长度是指此路径上边的条数。带权图的路径长度是指路径上各边的权之和。</a:t>
            </a:r>
          </a:p>
          <a:p>
            <a:pPr>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简单路径</a:t>
            </a:r>
            <a:r>
              <a:rPr lang="zh-CN" altLang="en-US" sz="3000" b="1">
                <a:latin typeface="Times New Roman" panose="02020603050405020304" pitchFamily="18" charset="0"/>
                <a:ea typeface="仿宋_GB2312" pitchFamily="49" charset="-122"/>
              </a:rPr>
              <a:t>   若路径上各顶点 </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m</a:t>
            </a:r>
            <a:r>
              <a:rPr lang="en-US" altLang="zh-CN" sz="3000" b="1" i="1" baseline="-25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均不 互相重复</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则称这样的路径为简单路径。</a:t>
            </a:r>
          </a:p>
          <a:p>
            <a:pPr>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回路</a:t>
            </a:r>
            <a:r>
              <a:rPr lang="zh-CN" altLang="en-US" sz="3000" b="1">
                <a:latin typeface="Times New Roman" panose="02020603050405020304" pitchFamily="18" charset="0"/>
                <a:ea typeface="仿宋_GB2312" pitchFamily="49" charset="-122"/>
              </a:rPr>
              <a:t>    若路径上第一个顶点 </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与最后一个顶点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重合</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则称这样的路径为回路或环。</a:t>
            </a:r>
          </a:p>
        </p:txBody>
      </p:sp>
      <p:sp>
        <p:nvSpPr>
          <p:cNvPr id="312323" name="Line 3">
            <a:extLst>
              <a:ext uri="{FF2B5EF4-FFF2-40B4-BE49-F238E27FC236}">
                <a16:creationId xmlns:a16="http://schemas.microsoft.com/office/drawing/2014/main" id="{7A810E1F-2937-438E-8D77-50931C89D26B}"/>
              </a:ext>
            </a:extLst>
          </p:cNvPr>
          <p:cNvSpPr>
            <a:spLocks noChangeShapeType="1"/>
          </p:cNvSpPr>
          <p:nvPr/>
        </p:nvSpPr>
        <p:spPr bwMode="auto">
          <a:xfrm>
            <a:off x="1262063" y="5322888"/>
            <a:ext cx="725487" cy="6096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24" name="Line 4">
            <a:extLst>
              <a:ext uri="{FF2B5EF4-FFF2-40B4-BE49-F238E27FC236}">
                <a16:creationId xmlns:a16="http://schemas.microsoft.com/office/drawing/2014/main" id="{2C83F865-A86D-49C9-95C8-83944800914E}"/>
              </a:ext>
            </a:extLst>
          </p:cNvPr>
          <p:cNvSpPr>
            <a:spLocks noChangeShapeType="1"/>
          </p:cNvSpPr>
          <p:nvPr/>
        </p:nvSpPr>
        <p:spPr bwMode="auto">
          <a:xfrm>
            <a:off x="2060575" y="4637088"/>
            <a:ext cx="652463"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25" name="Line 5">
            <a:extLst>
              <a:ext uri="{FF2B5EF4-FFF2-40B4-BE49-F238E27FC236}">
                <a16:creationId xmlns:a16="http://schemas.microsoft.com/office/drawing/2014/main" id="{4180A4D0-B5D9-4CEB-B52D-6327EC18175D}"/>
              </a:ext>
            </a:extLst>
          </p:cNvPr>
          <p:cNvSpPr>
            <a:spLocks noChangeShapeType="1"/>
          </p:cNvSpPr>
          <p:nvPr/>
        </p:nvSpPr>
        <p:spPr bwMode="auto">
          <a:xfrm flipH="1">
            <a:off x="2132013" y="5399088"/>
            <a:ext cx="508000" cy="3810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26" name="Line 6">
            <a:extLst>
              <a:ext uri="{FF2B5EF4-FFF2-40B4-BE49-F238E27FC236}">
                <a16:creationId xmlns:a16="http://schemas.microsoft.com/office/drawing/2014/main" id="{CF266383-65E5-4DA0-A3CE-073850FAFBD4}"/>
              </a:ext>
            </a:extLst>
          </p:cNvPr>
          <p:cNvSpPr>
            <a:spLocks noChangeShapeType="1"/>
          </p:cNvSpPr>
          <p:nvPr/>
        </p:nvSpPr>
        <p:spPr bwMode="auto">
          <a:xfrm flipH="1">
            <a:off x="1262063" y="4637088"/>
            <a:ext cx="652462"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27" name="Line 7">
            <a:extLst>
              <a:ext uri="{FF2B5EF4-FFF2-40B4-BE49-F238E27FC236}">
                <a16:creationId xmlns:a16="http://schemas.microsoft.com/office/drawing/2014/main" id="{1E323B0A-95BE-4D97-AF59-FA451FC68DDB}"/>
              </a:ext>
            </a:extLst>
          </p:cNvPr>
          <p:cNvSpPr>
            <a:spLocks noChangeShapeType="1"/>
          </p:cNvSpPr>
          <p:nvPr/>
        </p:nvSpPr>
        <p:spPr bwMode="auto">
          <a:xfrm>
            <a:off x="1335088" y="5246688"/>
            <a:ext cx="1304925"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28" name="Line 8">
            <a:extLst>
              <a:ext uri="{FF2B5EF4-FFF2-40B4-BE49-F238E27FC236}">
                <a16:creationId xmlns:a16="http://schemas.microsoft.com/office/drawing/2014/main" id="{33C35BC4-B553-4415-A492-3F0BD74E06FB}"/>
              </a:ext>
            </a:extLst>
          </p:cNvPr>
          <p:cNvSpPr>
            <a:spLocks noChangeShapeType="1"/>
          </p:cNvSpPr>
          <p:nvPr/>
        </p:nvSpPr>
        <p:spPr bwMode="auto">
          <a:xfrm>
            <a:off x="1987550" y="4667250"/>
            <a:ext cx="0" cy="1341438"/>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29" name="Oval 9">
            <a:extLst>
              <a:ext uri="{FF2B5EF4-FFF2-40B4-BE49-F238E27FC236}">
                <a16:creationId xmlns:a16="http://schemas.microsoft.com/office/drawing/2014/main" id="{DB675C7B-7B36-4416-8EB3-07AA576373D1}"/>
              </a:ext>
            </a:extLst>
          </p:cNvPr>
          <p:cNvSpPr>
            <a:spLocks noChangeArrowheads="1"/>
          </p:cNvSpPr>
          <p:nvPr/>
        </p:nvSpPr>
        <p:spPr bwMode="auto">
          <a:xfrm>
            <a:off x="971550" y="504825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2330" name="Oval 10">
            <a:extLst>
              <a:ext uri="{FF2B5EF4-FFF2-40B4-BE49-F238E27FC236}">
                <a16:creationId xmlns:a16="http://schemas.microsoft.com/office/drawing/2014/main" id="{FECF6A56-19C4-4C29-8A54-0BA16C13FAD4}"/>
              </a:ext>
            </a:extLst>
          </p:cNvPr>
          <p:cNvSpPr>
            <a:spLocks noChangeArrowheads="1"/>
          </p:cNvSpPr>
          <p:nvPr/>
        </p:nvSpPr>
        <p:spPr bwMode="auto">
          <a:xfrm>
            <a:off x="2568575" y="504825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2331" name="Oval 11">
            <a:extLst>
              <a:ext uri="{FF2B5EF4-FFF2-40B4-BE49-F238E27FC236}">
                <a16:creationId xmlns:a16="http://schemas.microsoft.com/office/drawing/2014/main" id="{B0591FE7-C5D5-480C-A9BC-C2388FA60525}"/>
              </a:ext>
            </a:extLst>
          </p:cNvPr>
          <p:cNvSpPr>
            <a:spLocks noChangeArrowheads="1"/>
          </p:cNvSpPr>
          <p:nvPr/>
        </p:nvSpPr>
        <p:spPr bwMode="auto">
          <a:xfrm>
            <a:off x="1770063" y="428625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2332" name="Oval 12">
            <a:extLst>
              <a:ext uri="{FF2B5EF4-FFF2-40B4-BE49-F238E27FC236}">
                <a16:creationId xmlns:a16="http://schemas.microsoft.com/office/drawing/2014/main" id="{2B27D72B-ED7A-437E-9679-AD267DCF9C3B}"/>
              </a:ext>
            </a:extLst>
          </p:cNvPr>
          <p:cNvSpPr>
            <a:spLocks noChangeArrowheads="1"/>
          </p:cNvSpPr>
          <p:nvPr/>
        </p:nvSpPr>
        <p:spPr bwMode="auto">
          <a:xfrm>
            <a:off x="1770063" y="573405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2333" name="Text Box 13">
            <a:extLst>
              <a:ext uri="{FF2B5EF4-FFF2-40B4-BE49-F238E27FC236}">
                <a16:creationId xmlns:a16="http://schemas.microsoft.com/office/drawing/2014/main" id="{2E648690-FAB2-47D6-8816-4CE7103C6B08}"/>
              </a:ext>
            </a:extLst>
          </p:cNvPr>
          <p:cNvSpPr txBox="1">
            <a:spLocks noChangeArrowheads="1"/>
          </p:cNvSpPr>
          <p:nvPr/>
        </p:nvSpPr>
        <p:spPr bwMode="auto">
          <a:xfrm>
            <a:off x="1806575" y="42576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0</a:t>
            </a:r>
            <a:endParaRPr kumimoji="1" lang="en-US" altLang="zh-CN" sz="2800">
              <a:ea typeface="宋体" panose="02010600030101010101" pitchFamily="2" charset="-122"/>
            </a:endParaRPr>
          </a:p>
        </p:txBody>
      </p:sp>
      <p:sp>
        <p:nvSpPr>
          <p:cNvPr id="312334" name="Text Box 14">
            <a:extLst>
              <a:ext uri="{FF2B5EF4-FFF2-40B4-BE49-F238E27FC236}">
                <a16:creationId xmlns:a16="http://schemas.microsoft.com/office/drawing/2014/main" id="{23601985-CBE9-4F03-93A7-59FC4B96C1E0}"/>
              </a:ext>
            </a:extLst>
          </p:cNvPr>
          <p:cNvSpPr txBox="1">
            <a:spLocks noChangeArrowheads="1"/>
          </p:cNvSpPr>
          <p:nvPr/>
        </p:nvSpPr>
        <p:spPr bwMode="auto">
          <a:xfrm>
            <a:off x="1008063" y="50196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1</a:t>
            </a:r>
            <a:endParaRPr kumimoji="1" lang="en-US" altLang="zh-CN" sz="2800">
              <a:ea typeface="宋体" panose="02010600030101010101" pitchFamily="2" charset="-122"/>
            </a:endParaRPr>
          </a:p>
        </p:txBody>
      </p:sp>
      <p:sp>
        <p:nvSpPr>
          <p:cNvPr id="312335" name="Text Box 15">
            <a:extLst>
              <a:ext uri="{FF2B5EF4-FFF2-40B4-BE49-F238E27FC236}">
                <a16:creationId xmlns:a16="http://schemas.microsoft.com/office/drawing/2014/main" id="{8800AD90-2039-4005-A3DF-5C4B9A3B069A}"/>
              </a:ext>
            </a:extLst>
          </p:cNvPr>
          <p:cNvSpPr txBox="1">
            <a:spLocks noChangeArrowheads="1"/>
          </p:cNvSpPr>
          <p:nvPr/>
        </p:nvSpPr>
        <p:spPr bwMode="auto">
          <a:xfrm>
            <a:off x="2603500" y="50196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2</a:t>
            </a:r>
            <a:endParaRPr kumimoji="1" lang="en-US" altLang="zh-CN" sz="2800">
              <a:ea typeface="宋体" panose="02010600030101010101" pitchFamily="2" charset="-122"/>
            </a:endParaRPr>
          </a:p>
        </p:txBody>
      </p:sp>
      <p:sp>
        <p:nvSpPr>
          <p:cNvPr id="312336" name="Text Box 16">
            <a:extLst>
              <a:ext uri="{FF2B5EF4-FFF2-40B4-BE49-F238E27FC236}">
                <a16:creationId xmlns:a16="http://schemas.microsoft.com/office/drawing/2014/main" id="{2AFC04DF-5461-4F8D-99D5-57E69389F9E6}"/>
              </a:ext>
            </a:extLst>
          </p:cNvPr>
          <p:cNvSpPr txBox="1">
            <a:spLocks noChangeArrowheads="1"/>
          </p:cNvSpPr>
          <p:nvPr/>
        </p:nvSpPr>
        <p:spPr bwMode="auto">
          <a:xfrm>
            <a:off x="1806575" y="57054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3</a:t>
            </a:r>
            <a:endParaRPr kumimoji="1" lang="en-US" altLang="zh-CN" sz="2800">
              <a:ea typeface="宋体" panose="02010600030101010101" pitchFamily="2" charset="-122"/>
            </a:endParaRPr>
          </a:p>
        </p:txBody>
      </p:sp>
      <p:sp>
        <p:nvSpPr>
          <p:cNvPr id="312337" name="Line 17">
            <a:extLst>
              <a:ext uri="{FF2B5EF4-FFF2-40B4-BE49-F238E27FC236}">
                <a16:creationId xmlns:a16="http://schemas.microsoft.com/office/drawing/2014/main" id="{D63AA61D-E3AC-45FF-88E2-FAE801931B71}"/>
              </a:ext>
            </a:extLst>
          </p:cNvPr>
          <p:cNvSpPr>
            <a:spLocks noChangeShapeType="1"/>
          </p:cNvSpPr>
          <p:nvPr/>
        </p:nvSpPr>
        <p:spPr bwMode="auto">
          <a:xfrm>
            <a:off x="3802063" y="5322888"/>
            <a:ext cx="725487" cy="6096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38" name="Line 18">
            <a:extLst>
              <a:ext uri="{FF2B5EF4-FFF2-40B4-BE49-F238E27FC236}">
                <a16:creationId xmlns:a16="http://schemas.microsoft.com/office/drawing/2014/main" id="{DDD9688F-2466-477B-8760-3382C8731150}"/>
              </a:ext>
            </a:extLst>
          </p:cNvPr>
          <p:cNvSpPr>
            <a:spLocks noChangeShapeType="1"/>
          </p:cNvSpPr>
          <p:nvPr/>
        </p:nvSpPr>
        <p:spPr bwMode="auto">
          <a:xfrm>
            <a:off x="4598988" y="4637088"/>
            <a:ext cx="65405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39" name="Line 19">
            <a:extLst>
              <a:ext uri="{FF2B5EF4-FFF2-40B4-BE49-F238E27FC236}">
                <a16:creationId xmlns:a16="http://schemas.microsoft.com/office/drawing/2014/main" id="{608F89DF-C375-4769-83AD-628179B2ADFC}"/>
              </a:ext>
            </a:extLst>
          </p:cNvPr>
          <p:cNvSpPr>
            <a:spLocks noChangeShapeType="1"/>
          </p:cNvSpPr>
          <p:nvPr/>
        </p:nvSpPr>
        <p:spPr bwMode="auto">
          <a:xfrm flipH="1">
            <a:off x="4672013" y="5399088"/>
            <a:ext cx="508000" cy="3810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40" name="Line 20">
            <a:extLst>
              <a:ext uri="{FF2B5EF4-FFF2-40B4-BE49-F238E27FC236}">
                <a16:creationId xmlns:a16="http://schemas.microsoft.com/office/drawing/2014/main" id="{267C08AE-A4A1-4B05-AF95-AA1D1B43713C}"/>
              </a:ext>
            </a:extLst>
          </p:cNvPr>
          <p:cNvSpPr>
            <a:spLocks noChangeShapeType="1"/>
          </p:cNvSpPr>
          <p:nvPr/>
        </p:nvSpPr>
        <p:spPr bwMode="auto">
          <a:xfrm flipH="1">
            <a:off x="3802063" y="4637088"/>
            <a:ext cx="652462"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41" name="Line 21">
            <a:extLst>
              <a:ext uri="{FF2B5EF4-FFF2-40B4-BE49-F238E27FC236}">
                <a16:creationId xmlns:a16="http://schemas.microsoft.com/office/drawing/2014/main" id="{EEE5A699-FD4C-4AF3-A15B-076637BAA31E}"/>
              </a:ext>
            </a:extLst>
          </p:cNvPr>
          <p:cNvSpPr>
            <a:spLocks noChangeShapeType="1"/>
          </p:cNvSpPr>
          <p:nvPr/>
        </p:nvSpPr>
        <p:spPr bwMode="auto">
          <a:xfrm>
            <a:off x="3873500" y="5246688"/>
            <a:ext cx="1306513"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42" name="Line 22">
            <a:extLst>
              <a:ext uri="{FF2B5EF4-FFF2-40B4-BE49-F238E27FC236}">
                <a16:creationId xmlns:a16="http://schemas.microsoft.com/office/drawing/2014/main" id="{65276527-7160-40E8-B618-2EE8B1BC2570}"/>
              </a:ext>
            </a:extLst>
          </p:cNvPr>
          <p:cNvSpPr>
            <a:spLocks noChangeShapeType="1"/>
          </p:cNvSpPr>
          <p:nvPr/>
        </p:nvSpPr>
        <p:spPr bwMode="auto">
          <a:xfrm>
            <a:off x="4527550" y="4667250"/>
            <a:ext cx="0" cy="1341438"/>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43" name="Oval 23">
            <a:extLst>
              <a:ext uri="{FF2B5EF4-FFF2-40B4-BE49-F238E27FC236}">
                <a16:creationId xmlns:a16="http://schemas.microsoft.com/office/drawing/2014/main" id="{6CE0636C-6836-4DE3-8B0A-48EA465FE137}"/>
              </a:ext>
            </a:extLst>
          </p:cNvPr>
          <p:cNvSpPr>
            <a:spLocks noChangeArrowheads="1"/>
          </p:cNvSpPr>
          <p:nvPr/>
        </p:nvSpPr>
        <p:spPr bwMode="auto">
          <a:xfrm>
            <a:off x="3511550" y="504825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2344" name="Oval 24">
            <a:extLst>
              <a:ext uri="{FF2B5EF4-FFF2-40B4-BE49-F238E27FC236}">
                <a16:creationId xmlns:a16="http://schemas.microsoft.com/office/drawing/2014/main" id="{DE48FB56-9927-493C-81B6-A4B6E94E12CF}"/>
              </a:ext>
            </a:extLst>
          </p:cNvPr>
          <p:cNvSpPr>
            <a:spLocks noChangeArrowheads="1"/>
          </p:cNvSpPr>
          <p:nvPr/>
        </p:nvSpPr>
        <p:spPr bwMode="auto">
          <a:xfrm>
            <a:off x="5106988" y="5048250"/>
            <a:ext cx="436562"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2345" name="Oval 25">
            <a:extLst>
              <a:ext uri="{FF2B5EF4-FFF2-40B4-BE49-F238E27FC236}">
                <a16:creationId xmlns:a16="http://schemas.microsoft.com/office/drawing/2014/main" id="{5873E32E-58FF-4269-9553-39FF48C0F18A}"/>
              </a:ext>
            </a:extLst>
          </p:cNvPr>
          <p:cNvSpPr>
            <a:spLocks noChangeArrowheads="1"/>
          </p:cNvSpPr>
          <p:nvPr/>
        </p:nvSpPr>
        <p:spPr bwMode="auto">
          <a:xfrm>
            <a:off x="4310063" y="428625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2346" name="Oval 26">
            <a:extLst>
              <a:ext uri="{FF2B5EF4-FFF2-40B4-BE49-F238E27FC236}">
                <a16:creationId xmlns:a16="http://schemas.microsoft.com/office/drawing/2014/main" id="{63BA8F7F-44D1-46F9-89FE-BA5D54EA7C7F}"/>
              </a:ext>
            </a:extLst>
          </p:cNvPr>
          <p:cNvSpPr>
            <a:spLocks noChangeArrowheads="1"/>
          </p:cNvSpPr>
          <p:nvPr/>
        </p:nvSpPr>
        <p:spPr bwMode="auto">
          <a:xfrm>
            <a:off x="4310063" y="573405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2347" name="Text Box 27">
            <a:extLst>
              <a:ext uri="{FF2B5EF4-FFF2-40B4-BE49-F238E27FC236}">
                <a16:creationId xmlns:a16="http://schemas.microsoft.com/office/drawing/2014/main" id="{A608964F-B3CC-4402-8D6E-A381C059CEBE}"/>
              </a:ext>
            </a:extLst>
          </p:cNvPr>
          <p:cNvSpPr txBox="1">
            <a:spLocks noChangeArrowheads="1"/>
          </p:cNvSpPr>
          <p:nvPr/>
        </p:nvSpPr>
        <p:spPr bwMode="auto">
          <a:xfrm>
            <a:off x="4344988" y="42576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0</a:t>
            </a:r>
            <a:endParaRPr kumimoji="1" lang="en-US" altLang="zh-CN" sz="2800">
              <a:ea typeface="宋体" panose="02010600030101010101" pitchFamily="2" charset="-122"/>
            </a:endParaRPr>
          </a:p>
        </p:txBody>
      </p:sp>
      <p:sp>
        <p:nvSpPr>
          <p:cNvPr id="312348" name="Text Box 28">
            <a:extLst>
              <a:ext uri="{FF2B5EF4-FFF2-40B4-BE49-F238E27FC236}">
                <a16:creationId xmlns:a16="http://schemas.microsoft.com/office/drawing/2014/main" id="{A8EB0A9A-3C35-4D41-BCBF-00BA470F8AC1}"/>
              </a:ext>
            </a:extLst>
          </p:cNvPr>
          <p:cNvSpPr txBox="1">
            <a:spLocks noChangeArrowheads="1"/>
          </p:cNvSpPr>
          <p:nvPr/>
        </p:nvSpPr>
        <p:spPr bwMode="auto">
          <a:xfrm>
            <a:off x="3546475" y="50196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1</a:t>
            </a:r>
            <a:endParaRPr kumimoji="1" lang="en-US" altLang="zh-CN" sz="2800">
              <a:ea typeface="宋体" panose="02010600030101010101" pitchFamily="2" charset="-122"/>
            </a:endParaRPr>
          </a:p>
        </p:txBody>
      </p:sp>
      <p:sp>
        <p:nvSpPr>
          <p:cNvPr id="312349" name="Text Box 29">
            <a:extLst>
              <a:ext uri="{FF2B5EF4-FFF2-40B4-BE49-F238E27FC236}">
                <a16:creationId xmlns:a16="http://schemas.microsoft.com/office/drawing/2014/main" id="{8738F494-1183-4C32-8138-DC5B866ACEBC}"/>
              </a:ext>
            </a:extLst>
          </p:cNvPr>
          <p:cNvSpPr txBox="1">
            <a:spLocks noChangeArrowheads="1"/>
          </p:cNvSpPr>
          <p:nvPr/>
        </p:nvSpPr>
        <p:spPr bwMode="auto">
          <a:xfrm>
            <a:off x="5143500" y="5019675"/>
            <a:ext cx="363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2</a:t>
            </a:r>
            <a:endParaRPr kumimoji="1" lang="en-US" altLang="zh-CN" sz="2800">
              <a:ea typeface="宋体" panose="02010600030101010101" pitchFamily="2" charset="-122"/>
            </a:endParaRPr>
          </a:p>
        </p:txBody>
      </p:sp>
      <p:sp>
        <p:nvSpPr>
          <p:cNvPr id="312350" name="Text Box 30">
            <a:extLst>
              <a:ext uri="{FF2B5EF4-FFF2-40B4-BE49-F238E27FC236}">
                <a16:creationId xmlns:a16="http://schemas.microsoft.com/office/drawing/2014/main" id="{B2942EB6-5CD7-47E8-A260-5D91F3C061AC}"/>
              </a:ext>
            </a:extLst>
          </p:cNvPr>
          <p:cNvSpPr txBox="1">
            <a:spLocks noChangeArrowheads="1"/>
          </p:cNvSpPr>
          <p:nvPr/>
        </p:nvSpPr>
        <p:spPr bwMode="auto">
          <a:xfrm>
            <a:off x="4344988" y="57054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3</a:t>
            </a:r>
            <a:endParaRPr kumimoji="1" lang="en-US" altLang="zh-CN" sz="2800">
              <a:ea typeface="宋体" panose="02010600030101010101" pitchFamily="2" charset="-122"/>
            </a:endParaRPr>
          </a:p>
        </p:txBody>
      </p:sp>
      <p:sp>
        <p:nvSpPr>
          <p:cNvPr id="312351" name="Line 31">
            <a:extLst>
              <a:ext uri="{FF2B5EF4-FFF2-40B4-BE49-F238E27FC236}">
                <a16:creationId xmlns:a16="http://schemas.microsoft.com/office/drawing/2014/main" id="{F8384CA2-0083-499C-9AC9-AD17C2C9D539}"/>
              </a:ext>
            </a:extLst>
          </p:cNvPr>
          <p:cNvSpPr>
            <a:spLocks noChangeShapeType="1"/>
          </p:cNvSpPr>
          <p:nvPr/>
        </p:nvSpPr>
        <p:spPr bwMode="auto">
          <a:xfrm>
            <a:off x="6413500" y="5322888"/>
            <a:ext cx="725488" cy="6096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52" name="Line 32">
            <a:extLst>
              <a:ext uri="{FF2B5EF4-FFF2-40B4-BE49-F238E27FC236}">
                <a16:creationId xmlns:a16="http://schemas.microsoft.com/office/drawing/2014/main" id="{48D68882-66F0-44A2-A1CB-04086EC9D43D}"/>
              </a:ext>
            </a:extLst>
          </p:cNvPr>
          <p:cNvSpPr>
            <a:spLocks noChangeShapeType="1"/>
          </p:cNvSpPr>
          <p:nvPr/>
        </p:nvSpPr>
        <p:spPr bwMode="auto">
          <a:xfrm>
            <a:off x="7212013" y="4637088"/>
            <a:ext cx="652462"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53" name="Line 33">
            <a:extLst>
              <a:ext uri="{FF2B5EF4-FFF2-40B4-BE49-F238E27FC236}">
                <a16:creationId xmlns:a16="http://schemas.microsoft.com/office/drawing/2014/main" id="{7CBCF170-804A-48BF-BC55-41897CF0535E}"/>
              </a:ext>
            </a:extLst>
          </p:cNvPr>
          <p:cNvSpPr>
            <a:spLocks noChangeShapeType="1"/>
          </p:cNvSpPr>
          <p:nvPr/>
        </p:nvSpPr>
        <p:spPr bwMode="auto">
          <a:xfrm flipH="1">
            <a:off x="7285038" y="5399088"/>
            <a:ext cx="506412" cy="3810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54" name="Line 34">
            <a:extLst>
              <a:ext uri="{FF2B5EF4-FFF2-40B4-BE49-F238E27FC236}">
                <a16:creationId xmlns:a16="http://schemas.microsoft.com/office/drawing/2014/main" id="{1EAF5805-0A51-4C18-AB48-1AA7B3116F1E}"/>
              </a:ext>
            </a:extLst>
          </p:cNvPr>
          <p:cNvSpPr>
            <a:spLocks noChangeShapeType="1"/>
          </p:cNvSpPr>
          <p:nvPr/>
        </p:nvSpPr>
        <p:spPr bwMode="auto">
          <a:xfrm flipH="1">
            <a:off x="6413500" y="4637088"/>
            <a:ext cx="652463"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55" name="Line 35">
            <a:extLst>
              <a:ext uri="{FF2B5EF4-FFF2-40B4-BE49-F238E27FC236}">
                <a16:creationId xmlns:a16="http://schemas.microsoft.com/office/drawing/2014/main" id="{4432A13F-F105-4FF5-B419-11EEFDB500F2}"/>
              </a:ext>
            </a:extLst>
          </p:cNvPr>
          <p:cNvSpPr>
            <a:spLocks noChangeShapeType="1"/>
          </p:cNvSpPr>
          <p:nvPr/>
        </p:nvSpPr>
        <p:spPr bwMode="auto">
          <a:xfrm>
            <a:off x="6486525" y="5246688"/>
            <a:ext cx="1304925"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56" name="Line 36">
            <a:extLst>
              <a:ext uri="{FF2B5EF4-FFF2-40B4-BE49-F238E27FC236}">
                <a16:creationId xmlns:a16="http://schemas.microsoft.com/office/drawing/2014/main" id="{42C83923-D5C5-45E8-AF40-0AF4F6129B84}"/>
              </a:ext>
            </a:extLst>
          </p:cNvPr>
          <p:cNvSpPr>
            <a:spLocks noChangeShapeType="1"/>
          </p:cNvSpPr>
          <p:nvPr/>
        </p:nvSpPr>
        <p:spPr bwMode="auto">
          <a:xfrm>
            <a:off x="7138988" y="4667250"/>
            <a:ext cx="0" cy="1341438"/>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57" name="Oval 37">
            <a:extLst>
              <a:ext uri="{FF2B5EF4-FFF2-40B4-BE49-F238E27FC236}">
                <a16:creationId xmlns:a16="http://schemas.microsoft.com/office/drawing/2014/main" id="{F9005B94-5B10-4059-BF72-FD8DBFE5E087}"/>
              </a:ext>
            </a:extLst>
          </p:cNvPr>
          <p:cNvSpPr>
            <a:spLocks noChangeArrowheads="1"/>
          </p:cNvSpPr>
          <p:nvPr/>
        </p:nvSpPr>
        <p:spPr bwMode="auto">
          <a:xfrm>
            <a:off x="6122988" y="504825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2358" name="Oval 38">
            <a:extLst>
              <a:ext uri="{FF2B5EF4-FFF2-40B4-BE49-F238E27FC236}">
                <a16:creationId xmlns:a16="http://schemas.microsoft.com/office/drawing/2014/main" id="{9E47BC62-62B7-4511-980F-D3D3BACC8CAD}"/>
              </a:ext>
            </a:extLst>
          </p:cNvPr>
          <p:cNvSpPr>
            <a:spLocks noChangeArrowheads="1"/>
          </p:cNvSpPr>
          <p:nvPr/>
        </p:nvSpPr>
        <p:spPr bwMode="auto">
          <a:xfrm>
            <a:off x="7720013" y="504825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2359" name="Oval 39">
            <a:extLst>
              <a:ext uri="{FF2B5EF4-FFF2-40B4-BE49-F238E27FC236}">
                <a16:creationId xmlns:a16="http://schemas.microsoft.com/office/drawing/2014/main" id="{94660935-2BCE-4277-918C-02EE8CE826EC}"/>
              </a:ext>
            </a:extLst>
          </p:cNvPr>
          <p:cNvSpPr>
            <a:spLocks noChangeArrowheads="1"/>
          </p:cNvSpPr>
          <p:nvPr/>
        </p:nvSpPr>
        <p:spPr bwMode="auto">
          <a:xfrm>
            <a:off x="6921500" y="428625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2360" name="Oval 40">
            <a:extLst>
              <a:ext uri="{FF2B5EF4-FFF2-40B4-BE49-F238E27FC236}">
                <a16:creationId xmlns:a16="http://schemas.microsoft.com/office/drawing/2014/main" id="{B49AA207-ED4A-4C59-8DE3-2EA1F1AF7E88}"/>
              </a:ext>
            </a:extLst>
          </p:cNvPr>
          <p:cNvSpPr>
            <a:spLocks noChangeArrowheads="1"/>
          </p:cNvSpPr>
          <p:nvPr/>
        </p:nvSpPr>
        <p:spPr bwMode="auto">
          <a:xfrm>
            <a:off x="6921500" y="5734050"/>
            <a:ext cx="434975"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12361" name="Text Box 41">
            <a:extLst>
              <a:ext uri="{FF2B5EF4-FFF2-40B4-BE49-F238E27FC236}">
                <a16:creationId xmlns:a16="http://schemas.microsoft.com/office/drawing/2014/main" id="{82A03F15-D183-4FFF-8CB3-47DE55FB8193}"/>
              </a:ext>
            </a:extLst>
          </p:cNvPr>
          <p:cNvSpPr txBox="1">
            <a:spLocks noChangeArrowheads="1"/>
          </p:cNvSpPr>
          <p:nvPr/>
        </p:nvSpPr>
        <p:spPr bwMode="auto">
          <a:xfrm>
            <a:off x="6958013" y="42576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0</a:t>
            </a:r>
            <a:endParaRPr kumimoji="1" lang="en-US" altLang="zh-CN" sz="2800">
              <a:ea typeface="宋体" panose="02010600030101010101" pitchFamily="2" charset="-122"/>
            </a:endParaRPr>
          </a:p>
        </p:txBody>
      </p:sp>
      <p:sp>
        <p:nvSpPr>
          <p:cNvPr id="312362" name="Text Box 42">
            <a:extLst>
              <a:ext uri="{FF2B5EF4-FFF2-40B4-BE49-F238E27FC236}">
                <a16:creationId xmlns:a16="http://schemas.microsoft.com/office/drawing/2014/main" id="{E637EF64-ACD4-4EED-B25A-DA312C07BFAF}"/>
              </a:ext>
            </a:extLst>
          </p:cNvPr>
          <p:cNvSpPr txBox="1">
            <a:spLocks noChangeArrowheads="1"/>
          </p:cNvSpPr>
          <p:nvPr/>
        </p:nvSpPr>
        <p:spPr bwMode="auto">
          <a:xfrm>
            <a:off x="6159500" y="5019675"/>
            <a:ext cx="363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1</a:t>
            </a:r>
            <a:endParaRPr kumimoji="1" lang="en-US" altLang="zh-CN" sz="2800">
              <a:ea typeface="宋体" panose="02010600030101010101" pitchFamily="2" charset="-122"/>
            </a:endParaRPr>
          </a:p>
        </p:txBody>
      </p:sp>
      <p:sp>
        <p:nvSpPr>
          <p:cNvPr id="312363" name="Text Box 43">
            <a:extLst>
              <a:ext uri="{FF2B5EF4-FFF2-40B4-BE49-F238E27FC236}">
                <a16:creationId xmlns:a16="http://schemas.microsoft.com/office/drawing/2014/main" id="{7A9980F2-F657-42A2-843C-17158B5690D0}"/>
              </a:ext>
            </a:extLst>
          </p:cNvPr>
          <p:cNvSpPr txBox="1">
            <a:spLocks noChangeArrowheads="1"/>
          </p:cNvSpPr>
          <p:nvPr/>
        </p:nvSpPr>
        <p:spPr bwMode="auto">
          <a:xfrm>
            <a:off x="7756525" y="5019675"/>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2</a:t>
            </a:r>
            <a:endParaRPr kumimoji="1" lang="en-US" altLang="zh-CN" sz="2800">
              <a:ea typeface="宋体" panose="02010600030101010101" pitchFamily="2" charset="-122"/>
            </a:endParaRPr>
          </a:p>
        </p:txBody>
      </p:sp>
      <p:sp>
        <p:nvSpPr>
          <p:cNvPr id="312364" name="Text Box 44">
            <a:extLst>
              <a:ext uri="{FF2B5EF4-FFF2-40B4-BE49-F238E27FC236}">
                <a16:creationId xmlns:a16="http://schemas.microsoft.com/office/drawing/2014/main" id="{08C7F008-3D6D-4205-A64F-1B57F74A2486}"/>
              </a:ext>
            </a:extLst>
          </p:cNvPr>
          <p:cNvSpPr txBox="1">
            <a:spLocks noChangeArrowheads="1"/>
          </p:cNvSpPr>
          <p:nvPr/>
        </p:nvSpPr>
        <p:spPr bwMode="auto">
          <a:xfrm>
            <a:off x="6958013" y="57054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3</a:t>
            </a:r>
            <a:endParaRPr kumimoji="1" lang="en-US" altLang="zh-CN" sz="2800">
              <a:ea typeface="宋体" panose="02010600030101010101" pitchFamily="2" charset="-122"/>
            </a:endParaRPr>
          </a:p>
        </p:txBody>
      </p:sp>
      <p:sp>
        <p:nvSpPr>
          <p:cNvPr id="312365" name="Line 45">
            <a:extLst>
              <a:ext uri="{FF2B5EF4-FFF2-40B4-BE49-F238E27FC236}">
                <a16:creationId xmlns:a16="http://schemas.microsoft.com/office/drawing/2014/main" id="{7CAC64A2-5004-44E1-BD32-EF74D7F3AFDB}"/>
              </a:ext>
            </a:extLst>
          </p:cNvPr>
          <p:cNvSpPr>
            <a:spLocks noChangeShapeType="1"/>
          </p:cNvSpPr>
          <p:nvPr/>
        </p:nvSpPr>
        <p:spPr bwMode="auto">
          <a:xfrm flipH="1">
            <a:off x="1479550" y="4789488"/>
            <a:ext cx="434975" cy="381000"/>
          </a:xfrm>
          <a:prstGeom prst="line">
            <a:avLst/>
          </a:prstGeom>
          <a:noFill/>
          <a:ln w="28575">
            <a:solidFill>
              <a:srgbClr val="00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66" name="Line 46">
            <a:extLst>
              <a:ext uri="{FF2B5EF4-FFF2-40B4-BE49-F238E27FC236}">
                <a16:creationId xmlns:a16="http://schemas.microsoft.com/office/drawing/2014/main" id="{1157FF93-46C1-4D27-8E8B-884507A40942}"/>
              </a:ext>
            </a:extLst>
          </p:cNvPr>
          <p:cNvSpPr>
            <a:spLocks noChangeShapeType="1"/>
          </p:cNvSpPr>
          <p:nvPr/>
        </p:nvSpPr>
        <p:spPr bwMode="auto">
          <a:xfrm>
            <a:off x="1552575" y="5399088"/>
            <a:ext cx="942975" cy="0"/>
          </a:xfrm>
          <a:prstGeom prst="line">
            <a:avLst/>
          </a:prstGeom>
          <a:noFill/>
          <a:ln w="28575">
            <a:solidFill>
              <a:srgbClr val="00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67" name="Line 47">
            <a:extLst>
              <a:ext uri="{FF2B5EF4-FFF2-40B4-BE49-F238E27FC236}">
                <a16:creationId xmlns:a16="http://schemas.microsoft.com/office/drawing/2014/main" id="{23BE10B5-4BF2-46DC-BEEC-7CE18766225B}"/>
              </a:ext>
            </a:extLst>
          </p:cNvPr>
          <p:cNvSpPr>
            <a:spLocks noChangeShapeType="1"/>
          </p:cNvSpPr>
          <p:nvPr/>
        </p:nvSpPr>
        <p:spPr bwMode="auto">
          <a:xfrm flipH="1">
            <a:off x="2278063" y="5551488"/>
            <a:ext cx="361950" cy="304800"/>
          </a:xfrm>
          <a:prstGeom prst="line">
            <a:avLst/>
          </a:prstGeom>
          <a:noFill/>
          <a:ln w="28575">
            <a:solidFill>
              <a:srgbClr val="00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68" name="Line 48">
            <a:extLst>
              <a:ext uri="{FF2B5EF4-FFF2-40B4-BE49-F238E27FC236}">
                <a16:creationId xmlns:a16="http://schemas.microsoft.com/office/drawing/2014/main" id="{C95D000A-288A-4B9F-88AD-432D8BD97D22}"/>
              </a:ext>
            </a:extLst>
          </p:cNvPr>
          <p:cNvSpPr>
            <a:spLocks noChangeShapeType="1"/>
          </p:cNvSpPr>
          <p:nvPr/>
        </p:nvSpPr>
        <p:spPr bwMode="auto">
          <a:xfrm flipH="1">
            <a:off x="6630988" y="4789488"/>
            <a:ext cx="434975" cy="381000"/>
          </a:xfrm>
          <a:prstGeom prst="line">
            <a:avLst/>
          </a:prstGeom>
          <a:noFill/>
          <a:ln w="28575">
            <a:solidFill>
              <a:srgbClr val="00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69" name="Line 49">
            <a:extLst>
              <a:ext uri="{FF2B5EF4-FFF2-40B4-BE49-F238E27FC236}">
                <a16:creationId xmlns:a16="http://schemas.microsoft.com/office/drawing/2014/main" id="{6488F90A-AF71-40A0-952C-1F3246470B9F}"/>
              </a:ext>
            </a:extLst>
          </p:cNvPr>
          <p:cNvSpPr>
            <a:spLocks noChangeShapeType="1"/>
          </p:cNvSpPr>
          <p:nvPr/>
        </p:nvSpPr>
        <p:spPr bwMode="auto">
          <a:xfrm>
            <a:off x="6704013" y="5399088"/>
            <a:ext cx="942975" cy="0"/>
          </a:xfrm>
          <a:prstGeom prst="line">
            <a:avLst/>
          </a:prstGeom>
          <a:noFill/>
          <a:ln w="28575">
            <a:solidFill>
              <a:srgbClr val="00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70" name="Line 50">
            <a:extLst>
              <a:ext uri="{FF2B5EF4-FFF2-40B4-BE49-F238E27FC236}">
                <a16:creationId xmlns:a16="http://schemas.microsoft.com/office/drawing/2014/main" id="{80B3ED2B-A509-4FFB-9C96-F0F0A9BFCA59}"/>
              </a:ext>
            </a:extLst>
          </p:cNvPr>
          <p:cNvSpPr>
            <a:spLocks noChangeShapeType="1"/>
          </p:cNvSpPr>
          <p:nvPr/>
        </p:nvSpPr>
        <p:spPr bwMode="auto">
          <a:xfrm flipH="1" flipV="1">
            <a:off x="7212013" y="4789488"/>
            <a:ext cx="434975" cy="381000"/>
          </a:xfrm>
          <a:prstGeom prst="line">
            <a:avLst/>
          </a:prstGeom>
          <a:noFill/>
          <a:ln w="28575">
            <a:solidFill>
              <a:srgbClr val="00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71" name="Line 51">
            <a:extLst>
              <a:ext uri="{FF2B5EF4-FFF2-40B4-BE49-F238E27FC236}">
                <a16:creationId xmlns:a16="http://schemas.microsoft.com/office/drawing/2014/main" id="{4B634DF1-AAA9-452D-90BF-C56BD3B63792}"/>
              </a:ext>
            </a:extLst>
          </p:cNvPr>
          <p:cNvSpPr>
            <a:spLocks noChangeShapeType="1"/>
          </p:cNvSpPr>
          <p:nvPr/>
        </p:nvSpPr>
        <p:spPr bwMode="auto">
          <a:xfrm flipH="1">
            <a:off x="4019550" y="4789488"/>
            <a:ext cx="434975" cy="381000"/>
          </a:xfrm>
          <a:prstGeom prst="line">
            <a:avLst/>
          </a:prstGeom>
          <a:noFill/>
          <a:ln w="28575">
            <a:solidFill>
              <a:srgbClr val="00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72" name="Line 52">
            <a:extLst>
              <a:ext uri="{FF2B5EF4-FFF2-40B4-BE49-F238E27FC236}">
                <a16:creationId xmlns:a16="http://schemas.microsoft.com/office/drawing/2014/main" id="{006BC918-7DB5-4FED-86CA-05C35FC22F35}"/>
              </a:ext>
            </a:extLst>
          </p:cNvPr>
          <p:cNvSpPr>
            <a:spLocks noChangeShapeType="1"/>
          </p:cNvSpPr>
          <p:nvPr/>
        </p:nvSpPr>
        <p:spPr bwMode="auto">
          <a:xfrm>
            <a:off x="4090988" y="5399088"/>
            <a:ext cx="944562" cy="0"/>
          </a:xfrm>
          <a:prstGeom prst="line">
            <a:avLst/>
          </a:prstGeom>
          <a:noFill/>
          <a:ln w="28575">
            <a:solidFill>
              <a:srgbClr val="00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73" name="Line 53">
            <a:extLst>
              <a:ext uri="{FF2B5EF4-FFF2-40B4-BE49-F238E27FC236}">
                <a16:creationId xmlns:a16="http://schemas.microsoft.com/office/drawing/2014/main" id="{2B0CF01B-A972-4740-B0D8-7A0517A8D08F}"/>
              </a:ext>
            </a:extLst>
          </p:cNvPr>
          <p:cNvSpPr>
            <a:spLocks noChangeShapeType="1"/>
          </p:cNvSpPr>
          <p:nvPr/>
        </p:nvSpPr>
        <p:spPr bwMode="auto">
          <a:xfrm flipH="1">
            <a:off x="3802063" y="4637088"/>
            <a:ext cx="434975" cy="381000"/>
          </a:xfrm>
          <a:prstGeom prst="line">
            <a:avLst/>
          </a:prstGeom>
          <a:noFill/>
          <a:ln w="28575">
            <a:solidFill>
              <a:srgbClr val="00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74" name="Line 54">
            <a:extLst>
              <a:ext uri="{FF2B5EF4-FFF2-40B4-BE49-F238E27FC236}">
                <a16:creationId xmlns:a16="http://schemas.microsoft.com/office/drawing/2014/main" id="{7CF879E4-1264-49E4-8B30-68D7FD7FF472}"/>
              </a:ext>
            </a:extLst>
          </p:cNvPr>
          <p:cNvSpPr>
            <a:spLocks noChangeShapeType="1"/>
          </p:cNvSpPr>
          <p:nvPr/>
        </p:nvSpPr>
        <p:spPr bwMode="auto">
          <a:xfrm flipH="1" flipV="1">
            <a:off x="4598988" y="4789488"/>
            <a:ext cx="436562" cy="381000"/>
          </a:xfrm>
          <a:prstGeom prst="line">
            <a:avLst/>
          </a:prstGeom>
          <a:noFill/>
          <a:ln w="28575">
            <a:solidFill>
              <a:srgbClr val="00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75" name="Line 55">
            <a:extLst>
              <a:ext uri="{FF2B5EF4-FFF2-40B4-BE49-F238E27FC236}">
                <a16:creationId xmlns:a16="http://schemas.microsoft.com/office/drawing/2014/main" id="{CBAF9820-11DE-449B-8E63-6B2581A9C20B}"/>
              </a:ext>
            </a:extLst>
          </p:cNvPr>
          <p:cNvSpPr>
            <a:spLocks noChangeShapeType="1"/>
          </p:cNvSpPr>
          <p:nvPr/>
        </p:nvSpPr>
        <p:spPr bwMode="auto">
          <a:xfrm>
            <a:off x="3873500" y="5551488"/>
            <a:ext cx="436563" cy="381000"/>
          </a:xfrm>
          <a:prstGeom prst="line">
            <a:avLst/>
          </a:prstGeom>
          <a:noFill/>
          <a:ln w="28575">
            <a:solidFill>
              <a:srgbClr val="00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0FC5B81-3297-44E9-B669-71616F831138}"/>
              </a:ext>
            </a:extLst>
          </p:cNvPr>
          <p:cNvSpPr>
            <a:spLocks noGrp="1"/>
          </p:cNvSpPr>
          <p:nvPr>
            <p:ph type="sldNum" sz="quarter" idx="11"/>
          </p:nvPr>
        </p:nvSpPr>
        <p:spPr/>
        <p:txBody>
          <a:bodyPr/>
          <a:lstStyle/>
          <a:p>
            <a:r>
              <a:rPr lang="en-US" altLang="zh-CN"/>
              <a:t>146-</a:t>
            </a:r>
            <a:fld id="{E80324A9-7378-4576-96FE-AA85C13890DF}" type="slidenum">
              <a:rPr lang="en-US" altLang="zh-CN"/>
              <a:pPr/>
              <a:t>70</a:t>
            </a:fld>
            <a:endParaRPr lang="en-US" altLang="zh-CN"/>
          </a:p>
        </p:txBody>
      </p:sp>
      <p:sp>
        <p:nvSpPr>
          <p:cNvPr id="384002" name="Rectangle 2">
            <a:extLst>
              <a:ext uri="{FF2B5EF4-FFF2-40B4-BE49-F238E27FC236}">
                <a16:creationId xmlns:a16="http://schemas.microsoft.com/office/drawing/2014/main" id="{BF9333E0-50E5-46FF-A28E-34ED7203E5BA}"/>
              </a:ext>
            </a:extLst>
          </p:cNvPr>
          <p:cNvSpPr>
            <a:spLocks noGrp="1" noChangeArrowheads="1"/>
          </p:cNvSpPr>
          <p:nvPr>
            <p:ph type="title"/>
          </p:nvPr>
        </p:nvSpPr>
        <p:spPr>
          <a:xfrm>
            <a:off x="1219200" y="461963"/>
            <a:ext cx="6781800" cy="685800"/>
          </a:xfrm>
        </p:spPr>
        <p:txBody>
          <a:bodyPr/>
          <a:lstStyle/>
          <a:p>
            <a:pPr algn="ctr"/>
            <a:r>
              <a:rPr lang="en-US" altLang="zh-CN" sz="3600" b="1">
                <a:solidFill>
                  <a:srgbClr val="CC0000"/>
                </a:solidFill>
                <a:latin typeface="华文新魏" panose="02010800040101010101" pitchFamily="2" charset="-122"/>
                <a:ea typeface="华文新魏" panose="02010800040101010101" pitchFamily="2" charset="-122"/>
              </a:rPr>
              <a:t>Kruskal</a:t>
            </a:r>
            <a:r>
              <a:rPr lang="zh-CN" altLang="en-US" sz="3600" b="1">
                <a:solidFill>
                  <a:srgbClr val="CC0000"/>
                </a:solidFill>
                <a:latin typeface="华文新魏" panose="02010800040101010101" pitchFamily="2" charset="-122"/>
                <a:ea typeface="华文新魏" panose="02010800040101010101" pitchFamily="2" charset="-122"/>
              </a:rPr>
              <a:t>算法的伪代码描述</a:t>
            </a:r>
          </a:p>
        </p:txBody>
      </p:sp>
      <p:sp>
        <p:nvSpPr>
          <p:cNvPr id="384003" name="Rectangle 3">
            <a:extLst>
              <a:ext uri="{FF2B5EF4-FFF2-40B4-BE49-F238E27FC236}">
                <a16:creationId xmlns:a16="http://schemas.microsoft.com/office/drawing/2014/main" id="{312DFCCD-0865-4955-BA9A-D14EA11FB3BC}"/>
              </a:ext>
            </a:extLst>
          </p:cNvPr>
          <p:cNvSpPr>
            <a:spLocks noGrp="1" noChangeArrowheads="1"/>
          </p:cNvSpPr>
          <p:nvPr>
            <p:ph type="body" idx="1"/>
          </p:nvPr>
        </p:nvSpPr>
        <p:spPr>
          <a:xfrm>
            <a:off x="595313" y="1266825"/>
            <a:ext cx="8229600" cy="5257800"/>
          </a:xfrm>
        </p:spPr>
        <p:txBody>
          <a:bodyPr/>
          <a:lstStyle/>
          <a:p>
            <a:pPr>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en-US" altLang="zh-CN" sz="2800" b="1" i="1">
                <a:latin typeface="Times New Roman" panose="02020603050405020304" pitchFamily="18" charset="0"/>
                <a:ea typeface="仿宋_GB2312" pitchFamily="49" charset="-122"/>
              </a:rPr>
              <a:t>T</a:t>
            </a:r>
            <a:r>
              <a:rPr lang="en-US" altLang="zh-CN" sz="2800" b="1">
                <a:latin typeface="Times New Roman" panose="02020603050405020304" pitchFamily="18" charset="0"/>
                <a:ea typeface="仿宋_GB2312" pitchFamily="49" charset="-122"/>
              </a:rPr>
              <a:t> = </a:t>
            </a:r>
            <a:r>
              <a:rPr lang="en-US" altLang="zh-CN" sz="2800" b="1">
                <a:latin typeface="Times New Roman" panose="02020603050405020304" pitchFamily="18" charset="0"/>
                <a:ea typeface="仿宋_GB2312" pitchFamily="49" charset="-122"/>
                <a:sym typeface="Symbol" panose="05050102010706020507" pitchFamily="18" charset="2"/>
              </a:rPr>
              <a:t></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en-US" altLang="zh-CN" sz="2800" b="1" i="1">
                <a:solidFill>
                  <a:schemeClr val="tx2"/>
                </a:solidFill>
                <a:latin typeface="Times New Roman" panose="02020603050405020304" pitchFamily="18" charset="0"/>
                <a:ea typeface="仿宋_GB2312" pitchFamily="49" charset="-122"/>
              </a:rPr>
              <a:t>T</a:t>
            </a:r>
            <a:r>
              <a:rPr lang="zh-CN" altLang="en-US" sz="2800" b="1">
                <a:solidFill>
                  <a:schemeClr val="tx2"/>
                </a:solidFill>
                <a:latin typeface="Times New Roman" panose="02020603050405020304" pitchFamily="18" charset="0"/>
                <a:ea typeface="仿宋_GB2312" pitchFamily="49" charset="-122"/>
              </a:rPr>
              <a:t>是最小生成树的边集合</a:t>
            </a:r>
            <a:r>
              <a:rPr lang="zh-CN" altLang="en-US"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en-US" altLang="zh-CN" sz="2800" b="1" i="1">
                <a:solidFill>
                  <a:schemeClr val="tx2"/>
                </a:solidFill>
                <a:latin typeface="Times New Roman" panose="02020603050405020304" pitchFamily="18" charset="0"/>
                <a:ea typeface="仿宋_GB2312" pitchFamily="49" charset="-122"/>
              </a:rPr>
              <a:t>E</a:t>
            </a:r>
            <a:r>
              <a:rPr lang="zh-CN" altLang="en-US" sz="2800" b="1">
                <a:solidFill>
                  <a:schemeClr val="tx2"/>
                </a:solidFill>
                <a:latin typeface="Times New Roman" panose="02020603050405020304" pitchFamily="18" charset="0"/>
                <a:ea typeface="仿宋_GB2312" pitchFamily="49" charset="-122"/>
              </a:rPr>
              <a:t>是带权无向图的边集合</a:t>
            </a:r>
          </a:p>
          <a:p>
            <a:pPr>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while ( </a:t>
            </a:r>
            <a:r>
              <a:rPr lang="en-US" altLang="zh-CN" sz="2800" b="1" i="1">
                <a:latin typeface="Times New Roman" panose="02020603050405020304" pitchFamily="18" charset="0"/>
                <a:ea typeface="仿宋_GB2312" pitchFamily="49" charset="-122"/>
              </a:rPr>
              <a:t>T </a:t>
            </a:r>
            <a:r>
              <a:rPr lang="zh-CN" altLang="en-US" sz="2800" b="1">
                <a:latin typeface="Times New Roman" panose="02020603050405020304" pitchFamily="18" charset="0"/>
                <a:ea typeface="仿宋_GB2312" pitchFamily="49" charset="-122"/>
              </a:rPr>
              <a:t>包含的边少于</a:t>
            </a:r>
            <a:r>
              <a:rPr lang="en-US" altLang="zh-CN" sz="2800" b="1" i="1">
                <a:latin typeface="Times New Roman" panose="02020603050405020304" pitchFamily="18" charset="0"/>
                <a:ea typeface="仿宋_GB2312" pitchFamily="49" charset="-122"/>
              </a:rPr>
              <a:t>n</a:t>
            </a:r>
            <a:r>
              <a:rPr lang="en-US" altLang="zh-CN" sz="2800" b="1">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1 &amp;&amp; </a:t>
            </a:r>
            <a:r>
              <a:rPr lang="en-US" altLang="zh-CN" sz="2800" b="1" i="1">
                <a:latin typeface="Times New Roman" panose="02020603050405020304" pitchFamily="18" charset="0"/>
                <a:ea typeface="仿宋_GB2312" pitchFamily="49" charset="-122"/>
              </a:rPr>
              <a:t>E</a:t>
            </a:r>
            <a:r>
              <a:rPr lang="zh-CN" altLang="en-US" sz="2800" b="1">
                <a:latin typeface="Times New Roman" panose="02020603050405020304" pitchFamily="18" charset="0"/>
                <a:ea typeface="仿宋_GB2312" pitchFamily="49" charset="-122"/>
              </a:rPr>
              <a:t>不空</a:t>
            </a:r>
            <a:r>
              <a:rPr lang="en-US" altLang="zh-CN" sz="2800" b="1">
                <a:latin typeface="Times New Roman" panose="02020603050405020304" pitchFamily="18" charset="0"/>
                <a:ea typeface="仿宋_GB2312" pitchFamily="49" charset="-122"/>
              </a:rPr>
              <a:t>) {</a:t>
            </a:r>
          </a:p>
          <a:p>
            <a:pPr>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从 </a:t>
            </a:r>
            <a:r>
              <a:rPr lang="en-US" altLang="zh-CN" sz="2800" b="1" i="1">
                <a:latin typeface="Times New Roman" panose="02020603050405020304" pitchFamily="18" charset="0"/>
                <a:ea typeface="仿宋_GB2312" pitchFamily="49" charset="-122"/>
              </a:rPr>
              <a:t>E </a:t>
            </a:r>
            <a:r>
              <a:rPr lang="zh-CN" altLang="en-US" sz="2800" b="1">
                <a:latin typeface="Times New Roman" panose="02020603050405020304" pitchFamily="18" charset="0"/>
                <a:ea typeface="仿宋_GB2312" pitchFamily="49" charset="-122"/>
              </a:rPr>
              <a:t>中选一条具有最小代价的边 </a:t>
            </a:r>
            <a:r>
              <a:rPr lang="en-US" altLang="zh-CN" sz="2800" b="1">
                <a:solidFill>
                  <a:schemeClr val="tx2"/>
                </a:solidFill>
                <a:latin typeface="Times New Roman" panose="02020603050405020304" pitchFamily="18" charset="0"/>
                <a:ea typeface="仿宋_GB2312" pitchFamily="49" charset="-122"/>
              </a:rPr>
              <a:t>(</a:t>
            </a:r>
            <a:r>
              <a:rPr lang="en-US" altLang="zh-CN" sz="2800" b="1" i="1">
                <a:solidFill>
                  <a:schemeClr val="tx2"/>
                </a:solidFill>
                <a:latin typeface="Times New Roman" panose="02020603050405020304" pitchFamily="18" charset="0"/>
                <a:ea typeface="仿宋_GB2312" pitchFamily="49" charset="-122"/>
              </a:rPr>
              <a:t>v</a:t>
            </a:r>
            <a:r>
              <a:rPr lang="en-US" altLang="zh-CN" sz="2800" b="1">
                <a:solidFill>
                  <a:schemeClr val="tx2"/>
                </a:solidFill>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w</a:t>
            </a:r>
            <a:r>
              <a:rPr lang="en-US" altLang="zh-CN" sz="2800" b="1">
                <a:solidFill>
                  <a:schemeClr val="tx2"/>
                </a:solidFill>
                <a:latin typeface="Times New Roman" panose="02020603050405020304" pitchFamily="18" charset="0"/>
                <a:ea typeface="仿宋_GB2312" pitchFamily="49" charset="-122"/>
              </a:rPr>
              <a:t>)</a:t>
            </a:r>
            <a:r>
              <a:rPr lang="en-US" altLang="zh-CN" sz="2800" b="1">
                <a:latin typeface="Times New Roman" panose="02020603050405020304" pitchFamily="18" charset="0"/>
                <a:ea typeface="仿宋_GB2312" pitchFamily="49" charset="-122"/>
              </a:rPr>
              <a:t>;</a:t>
            </a:r>
          </a:p>
          <a:p>
            <a:pPr>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从 </a:t>
            </a:r>
            <a:r>
              <a:rPr lang="en-US" altLang="zh-CN" sz="2800" b="1" i="1">
                <a:latin typeface="Times New Roman" panose="02020603050405020304" pitchFamily="18" charset="0"/>
                <a:ea typeface="仿宋_GB2312" pitchFamily="49" charset="-122"/>
              </a:rPr>
              <a:t>E </a:t>
            </a:r>
            <a:r>
              <a:rPr lang="zh-CN" altLang="en-US" sz="2800" b="1">
                <a:latin typeface="Times New Roman" panose="02020603050405020304" pitchFamily="18" charset="0"/>
                <a:ea typeface="仿宋_GB2312" pitchFamily="49" charset="-122"/>
              </a:rPr>
              <a:t>中删去</a:t>
            </a:r>
            <a:r>
              <a:rPr lang="en-US" altLang="zh-CN" sz="2800" b="1">
                <a:solidFill>
                  <a:schemeClr val="tx2"/>
                </a:solidFill>
                <a:latin typeface="Times New Roman" panose="02020603050405020304" pitchFamily="18" charset="0"/>
                <a:ea typeface="仿宋_GB2312" pitchFamily="49" charset="-122"/>
              </a:rPr>
              <a:t>(</a:t>
            </a:r>
            <a:r>
              <a:rPr lang="en-US" altLang="zh-CN" sz="2800" b="1" i="1">
                <a:solidFill>
                  <a:schemeClr val="tx2"/>
                </a:solidFill>
                <a:latin typeface="Times New Roman" panose="02020603050405020304" pitchFamily="18" charset="0"/>
                <a:ea typeface="仿宋_GB2312" pitchFamily="49" charset="-122"/>
              </a:rPr>
              <a:t>v</a:t>
            </a:r>
            <a:r>
              <a:rPr lang="en-US" altLang="zh-CN" sz="2800" b="1">
                <a:solidFill>
                  <a:schemeClr val="tx2"/>
                </a:solidFill>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w</a:t>
            </a:r>
            <a:r>
              <a:rPr lang="en-US" altLang="zh-CN" sz="2800" b="1">
                <a:solidFill>
                  <a:schemeClr val="tx2"/>
                </a:solidFill>
                <a:latin typeface="Times New Roman" panose="02020603050405020304" pitchFamily="18" charset="0"/>
                <a:ea typeface="仿宋_GB2312" pitchFamily="49" charset="-122"/>
              </a:rPr>
              <a:t>)</a:t>
            </a:r>
            <a:r>
              <a:rPr lang="en-US" altLang="zh-CN" sz="2800" b="1">
                <a:latin typeface="Times New Roman" panose="02020603050405020304" pitchFamily="18" charset="0"/>
                <a:ea typeface="仿宋_GB2312" pitchFamily="49" charset="-122"/>
              </a:rPr>
              <a:t>;</a:t>
            </a:r>
          </a:p>
          <a:p>
            <a:pPr>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如果</a:t>
            </a:r>
            <a:r>
              <a:rPr lang="en-US" altLang="zh-CN" sz="2800" b="1">
                <a:solidFill>
                  <a:schemeClr val="tx2"/>
                </a:solidFill>
                <a:latin typeface="Times New Roman" panose="02020603050405020304" pitchFamily="18" charset="0"/>
                <a:ea typeface="仿宋_GB2312" pitchFamily="49" charset="-122"/>
              </a:rPr>
              <a:t>(</a:t>
            </a:r>
            <a:r>
              <a:rPr lang="en-US" altLang="zh-CN" sz="2800" b="1" i="1">
                <a:solidFill>
                  <a:schemeClr val="tx2"/>
                </a:solidFill>
                <a:latin typeface="Times New Roman" panose="02020603050405020304" pitchFamily="18" charset="0"/>
                <a:ea typeface="仿宋_GB2312" pitchFamily="49" charset="-122"/>
              </a:rPr>
              <a:t>v</a:t>
            </a:r>
            <a:r>
              <a:rPr lang="en-US" altLang="zh-CN" sz="2800" b="1">
                <a:solidFill>
                  <a:schemeClr val="tx2"/>
                </a:solidFill>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w</a:t>
            </a:r>
            <a:r>
              <a:rPr lang="en-US" altLang="zh-CN" sz="2800" b="1">
                <a:solidFill>
                  <a:schemeClr val="tx2"/>
                </a:solidFill>
                <a:latin typeface="Times New Roman" panose="02020603050405020304" pitchFamily="18" charset="0"/>
                <a:ea typeface="仿宋_GB2312" pitchFamily="49" charset="-122"/>
              </a:rPr>
              <a:t>)</a:t>
            </a:r>
            <a:r>
              <a:rPr lang="zh-CN" altLang="en-US" sz="2800" b="1">
                <a:latin typeface="Times New Roman" panose="02020603050405020304" pitchFamily="18" charset="0"/>
                <a:ea typeface="仿宋_GB2312" pitchFamily="49" charset="-122"/>
              </a:rPr>
              <a:t>加到 </a:t>
            </a:r>
            <a:r>
              <a:rPr lang="en-US" altLang="zh-CN" sz="2800" b="1" i="1">
                <a:latin typeface="Times New Roman" panose="02020603050405020304" pitchFamily="18" charset="0"/>
                <a:ea typeface="仿宋_GB2312" pitchFamily="49" charset="-122"/>
              </a:rPr>
              <a:t>T </a:t>
            </a:r>
            <a:r>
              <a:rPr lang="zh-CN" altLang="en-US" sz="2800" b="1">
                <a:latin typeface="Times New Roman" panose="02020603050405020304" pitchFamily="18" charset="0"/>
                <a:ea typeface="仿宋_GB2312" pitchFamily="49" charset="-122"/>
              </a:rPr>
              <a:t>中后不会产生回路</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则将</a:t>
            </a:r>
          </a:p>
          <a:p>
            <a:pPr>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en-US" altLang="zh-CN" sz="2800" b="1" i="1">
                <a:solidFill>
                  <a:schemeClr val="tx2"/>
                </a:solidFill>
                <a:latin typeface="Times New Roman" panose="02020603050405020304" pitchFamily="18" charset="0"/>
                <a:ea typeface="仿宋_GB2312" pitchFamily="49" charset="-122"/>
              </a:rPr>
              <a:t>v</a:t>
            </a:r>
            <a:r>
              <a:rPr lang="en-US" altLang="zh-CN" sz="2800" b="1">
                <a:solidFill>
                  <a:schemeClr val="tx2"/>
                </a:solidFill>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w</a:t>
            </a:r>
            <a:r>
              <a:rPr lang="en-US" altLang="zh-CN" sz="2800" b="1">
                <a:solidFill>
                  <a:schemeClr val="tx2"/>
                </a:solidFill>
                <a:latin typeface="Times New Roman" panose="02020603050405020304" pitchFamily="18" charset="0"/>
                <a:ea typeface="仿宋_GB2312" pitchFamily="49" charset="-122"/>
              </a:rPr>
              <a:t>)</a:t>
            </a:r>
            <a:r>
              <a:rPr lang="zh-CN" altLang="en-US" sz="2800" b="1">
                <a:latin typeface="Times New Roman" panose="02020603050405020304" pitchFamily="18" charset="0"/>
                <a:ea typeface="仿宋_GB2312" pitchFamily="49" charset="-122"/>
              </a:rPr>
              <a:t>加入</a:t>
            </a:r>
            <a:r>
              <a:rPr lang="en-US" altLang="zh-CN" sz="2800" b="1" i="1">
                <a:latin typeface="Times New Roman" panose="02020603050405020304" pitchFamily="18" charset="0"/>
                <a:ea typeface="仿宋_GB2312" pitchFamily="49" charset="-122"/>
              </a:rPr>
              <a:t>T</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否则放弃</a:t>
            </a:r>
            <a:r>
              <a:rPr lang="en-US" altLang="zh-CN" sz="2800" b="1">
                <a:solidFill>
                  <a:schemeClr val="tx2"/>
                </a:solidFill>
                <a:latin typeface="Times New Roman" panose="02020603050405020304" pitchFamily="18" charset="0"/>
                <a:ea typeface="仿宋_GB2312" pitchFamily="49" charset="-122"/>
              </a:rPr>
              <a:t>(</a:t>
            </a:r>
            <a:r>
              <a:rPr lang="en-US" altLang="zh-CN" sz="2800" b="1" i="1">
                <a:solidFill>
                  <a:schemeClr val="tx2"/>
                </a:solidFill>
                <a:latin typeface="Times New Roman" panose="02020603050405020304" pitchFamily="18" charset="0"/>
                <a:ea typeface="仿宋_GB2312" pitchFamily="49" charset="-122"/>
              </a:rPr>
              <a:t>v</a:t>
            </a:r>
            <a:r>
              <a:rPr lang="en-US" altLang="zh-CN" sz="2800" b="1">
                <a:solidFill>
                  <a:schemeClr val="tx2"/>
                </a:solidFill>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w</a:t>
            </a:r>
            <a:r>
              <a:rPr lang="en-US" altLang="zh-CN" sz="2800" b="1">
                <a:solidFill>
                  <a:schemeClr val="tx2"/>
                </a:solidFill>
                <a:latin typeface="Times New Roman" panose="02020603050405020304" pitchFamily="18" charset="0"/>
                <a:ea typeface="仿宋_GB2312" pitchFamily="49" charset="-122"/>
              </a:rPr>
              <a:t>)</a:t>
            </a:r>
            <a:r>
              <a:rPr lang="en-US" altLang="zh-CN" sz="2800" b="1">
                <a:latin typeface="Times New Roman" panose="02020603050405020304" pitchFamily="18" charset="0"/>
                <a:ea typeface="仿宋_GB2312" pitchFamily="49" charset="-122"/>
              </a:rPr>
              <a:t>;</a:t>
            </a:r>
          </a:p>
          <a:p>
            <a:pPr>
              <a:buFont typeface="Wingdings" panose="05000000000000000000" pitchFamily="2" charset="2"/>
              <a:buNone/>
            </a:pPr>
            <a:r>
              <a:rPr lang="en-US" altLang="zh-CN" sz="2800" b="1">
                <a:latin typeface="Times New Roman" panose="02020603050405020304" pitchFamily="18" charset="0"/>
                <a:ea typeface="仿宋_GB2312" pitchFamily="49" charset="-122"/>
              </a:rPr>
              <a:t>	}</a:t>
            </a:r>
          </a:p>
          <a:p>
            <a:pPr>
              <a:buFont typeface="Wingdings" panose="05000000000000000000" pitchFamily="2" charset="2"/>
              <a:buNone/>
            </a:pPr>
            <a:r>
              <a:rPr lang="en-US" altLang="zh-CN" sz="2800" b="1">
                <a:latin typeface="Times New Roman" panose="02020603050405020304" pitchFamily="18" charset="0"/>
                <a:ea typeface="仿宋_GB2312" pitchFamily="49" charset="-122"/>
              </a:rPr>
              <a:t>	if ( </a:t>
            </a:r>
            <a:r>
              <a:rPr lang="en-US" altLang="zh-CN" sz="2800" b="1" i="1">
                <a:latin typeface="Times New Roman" panose="02020603050405020304" pitchFamily="18" charset="0"/>
                <a:ea typeface="仿宋_GB2312" pitchFamily="49" charset="-122"/>
              </a:rPr>
              <a:t>T </a:t>
            </a:r>
            <a:r>
              <a:rPr lang="zh-CN" altLang="en-US" sz="2800" b="1">
                <a:latin typeface="Times New Roman" panose="02020603050405020304" pitchFamily="18" charset="0"/>
                <a:ea typeface="仿宋_GB2312" pitchFamily="49" charset="-122"/>
              </a:rPr>
              <a:t>中包含的边少于</a:t>
            </a:r>
            <a:r>
              <a:rPr lang="en-US" altLang="zh-CN" sz="2800" b="1" i="1">
                <a:latin typeface="Times New Roman" panose="02020603050405020304" pitchFamily="18" charset="0"/>
                <a:ea typeface="仿宋_GB2312" pitchFamily="49" charset="-122"/>
              </a:rPr>
              <a:t>n</a:t>
            </a:r>
            <a:r>
              <a:rPr lang="en-US" altLang="zh-CN" sz="2800" b="1">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1</a:t>
            </a:r>
            <a:r>
              <a:rPr lang="zh-CN" altLang="en-US" sz="2800" b="1">
                <a:latin typeface="Times New Roman" panose="02020603050405020304" pitchFamily="18" charset="0"/>
                <a:ea typeface="仿宋_GB2312" pitchFamily="49" charset="-122"/>
              </a:rPr>
              <a:t>条</a:t>
            </a:r>
            <a:r>
              <a:rPr lang="en-US" altLang="zh-CN" sz="2800" b="1">
                <a:latin typeface="Times New Roman" panose="02020603050405020304" pitchFamily="18" charset="0"/>
                <a:ea typeface="仿宋_GB2312" pitchFamily="49" charset="-122"/>
              </a:rPr>
              <a:t>) </a:t>
            </a:r>
          </a:p>
          <a:p>
            <a:pPr>
              <a:buFont typeface="Wingdings" panose="05000000000000000000" pitchFamily="2" charset="2"/>
              <a:buNone/>
            </a:pPr>
            <a:r>
              <a:rPr lang="en-US" altLang="zh-CN" sz="2800" b="1">
                <a:latin typeface="Times New Roman" panose="02020603050405020304" pitchFamily="18" charset="0"/>
                <a:ea typeface="仿宋_GB2312" pitchFamily="49" charset="-122"/>
              </a:rPr>
              <a:t>        cout &lt;&lt; "</a:t>
            </a:r>
            <a:r>
              <a:rPr lang="zh-CN" altLang="en-US" sz="2800" b="1">
                <a:latin typeface="Times New Roman" panose="02020603050405020304" pitchFamily="18" charset="0"/>
                <a:ea typeface="仿宋_GB2312" pitchFamily="49" charset="-122"/>
              </a:rPr>
              <a:t>不是最小生成树</a:t>
            </a:r>
            <a:r>
              <a:rPr lang="en-US" altLang="zh-CN" sz="2800" b="1">
                <a:latin typeface="Times New Roman" panose="02020603050405020304" pitchFamily="18" charset="0"/>
                <a:ea typeface="仿宋_GB2312" pitchFamily="49" charset="-122"/>
              </a:rPr>
              <a:t>" &lt;&lt; endl;</a:t>
            </a:r>
          </a:p>
        </p:txBody>
      </p:sp>
    </p:spTree>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a:extLst>
              <a:ext uri="{FF2B5EF4-FFF2-40B4-BE49-F238E27FC236}">
                <a16:creationId xmlns:a16="http://schemas.microsoft.com/office/drawing/2014/main" id="{5E367A42-E13F-4960-9B0B-FD5356C361BC}"/>
              </a:ext>
            </a:extLst>
          </p:cNvPr>
          <p:cNvSpPr>
            <a:spLocks noGrp="1"/>
          </p:cNvSpPr>
          <p:nvPr>
            <p:ph type="sldNum" sz="quarter" idx="11"/>
          </p:nvPr>
        </p:nvSpPr>
        <p:spPr/>
        <p:txBody>
          <a:bodyPr/>
          <a:lstStyle/>
          <a:p>
            <a:r>
              <a:rPr lang="en-US" altLang="zh-CN"/>
              <a:t>146-</a:t>
            </a:r>
            <a:fld id="{464F30F9-AA42-4062-886E-57EF52433F9A}" type="slidenum">
              <a:rPr lang="en-US" altLang="zh-CN"/>
              <a:pPr/>
              <a:t>71</a:t>
            </a:fld>
            <a:endParaRPr lang="en-US" altLang="zh-CN"/>
          </a:p>
        </p:txBody>
      </p:sp>
      <p:sp>
        <p:nvSpPr>
          <p:cNvPr id="385026" name="Rectangle 2">
            <a:extLst>
              <a:ext uri="{FF2B5EF4-FFF2-40B4-BE49-F238E27FC236}">
                <a16:creationId xmlns:a16="http://schemas.microsoft.com/office/drawing/2014/main" id="{E5C0C6BE-4E20-45D2-B990-3D265B6BADCF}"/>
              </a:ext>
            </a:extLst>
          </p:cNvPr>
          <p:cNvSpPr>
            <a:spLocks noGrp="1" noChangeArrowheads="1"/>
          </p:cNvSpPr>
          <p:nvPr>
            <p:ph type="body" idx="1"/>
          </p:nvPr>
        </p:nvSpPr>
        <p:spPr>
          <a:xfrm>
            <a:off x="514350" y="620713"/>
            <a:ext cx="8126413" cy="6040437"/>
          </a:xfrm>
        </p:spPr>
        <p:txBody>
          <a:bodyPr/>
          <a:lstStyle/>
          <a:p>
            <a:pPr>
              <a:lnSpc>
                <a:spcPct val="105000"/>
              </a:lnSpc>
              <a:buClr>
                <a:srgbClr val="800080"/>
              </a:buClr>
              <a:buSzPct val="50000"/>
            </a:pPr>
            <a:r>
              <a:rPr lang="zh-CN" altLang="en-US" sz="3000" b="1">
                <a:solidFill>
                  <a:schemeClr val="tx2"/>
                </a:solidFill>
                <a:latin typeface="Times New Roman" panose="02020603050405020304" pitchFamily="18" charset="0"/>
                <a:ea typeface="仿宋_GB2312" pitchFamily="49" charset="-122"/>
              </a:rPr>
              <a:t>算法的框架    </a:t>
            </a:r>
            <a:r>
              <a:rPr lang="zh-CN" altLang="en-US" sz="3000" b="1">
                <a:latin typeface="Times New Roman" panose="02020603050405020304" pitchFamily="18" charset="0"/>
                <a:ea typeface="仿宋_GB2312" pitchFamily="49" charset="-122"/>
              </a:rPr>
              <a:t>利用</a:t>
            </a:r>
            <a:r>
              <a:rPr lang="zh-CN" altLang="en-US" sz="3000" b="1">
                <a:solidFill>
                  <a:schemeClr val="tx2"/>
                </a:solidFill>
                <a:latin typeface="Times New Roman" panose="02020603050405020304" pitchFamily="18" charset="0"/>
                <a:ea typeface="仿宋_GB2312" pitchFamily="49" charset="-122"/>
              </a:rPr>
              <a:t>最小堆</a:t>
            </a:r>
            <a:r>
              <a:rPr lang="en-US" altLang="zh-CN" sz="3000" b="1">
                <a:latin typeface="Times New Roman" panose="02020603050405020304" pitchFamily="18" charset="0"/>
                <a:ea typeface="仿宋_GB2312" pitchFamily="49" charset="-122"/>
              </a:rPr>
              <a:t>(MinHeap)</a:t>
            </a:r>
            <a:r>
              <a:rPr lang="zh-CN" altLang="en-US" sz="3000" b="1">
                <a:latin typeface="Times New Roman" panose="02020603050405020304" pitchFamily="18" charset="0"/>
                <a:ea typeface="仿宋_GB2312" pitchFamily="49" charset="-122"/>
              </a:rPr>
              <a:t>和</a:t>
            </a:r>
            <a:r>
              <a:rPr lang="zh-CN" altLang="en-US" sz="3000" b="1">
                <a:solidFill>
                  <a:schemeClr val="tx2"/>
                </a:solidFill>
                <a:latin typeface="Times New Roman" panose="02020603050405020304" pitchFamily="18" charset="0"/>
                <a:ea typeface="仿宋_GB2312" pitchFamily="49" charset="-122"/>
              </a:rPr>
              <a:t>并查集</a:t>
            </a:r>
            <a:r>
              <a:rPr lang="en-US" altLang="zh-CN" sz="3000" b="1">
                <a:latin typeface="Times New Roman" panose="02020603050405020304" pitchFamily="18" charset="0"/>
                <a:ea typeface="仿宋_GB2312" pitchFamily="49" charset="-122"/>
              </a:rPr>
              <a:t>(DisjointSets)</a:t>
            </a:r>
            <a:r>
              <a:rPr lang="zh-CN" altLang="en-US" sz="3000" b="1">
                <a:latin typeface="Times New Roman" panose="02020603050405020304" pitchFamily="18" charset="0"/>
                <a:ea typeface="仿宋_GB2312" pitchFamily="49" charset="-122"/>
              </a:rPr>
              <a:t>来实现</a:t>
            </a:r>
            <a:r>
              <a:rPr lang="zh-CN" altLang="en-US" sz="3000" b="1">
                <a:solidFill>
                  <a:srgbClr val="003300"/>
                </a:solidFill>
                <a:latin typeface="Times New Roman" panose="02020603050405020304" pitchFamily="18" charset="0"/>
                <a:ea typeface="仿宋_GB2312" pitchFamily="49" charset="-122"/>
              </a:rPr>
              <a:t>克鲁斯卡尔算法</a:t>
            </a:r>
            <a:r>
              <a:rPr lang="zh-CN" altLang="en-US" sz="3000" b="1">
                <a:latin typeface="Times New Roman" panose="02020603050405020304" pitchFamily="18" charset="0"/>
                <a:ea typeface="仿宋_GB2312" pitchFamily="49" charset="-122"/>
              </a:rPr>
              <a:t>。</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首先</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利用</a:t>
            </a:r>
            <a:r>
              <a:rPr lang="zh-CN" altLang="en-US" sz="3000" b="1">
                <a:solidFill>
                  <a:schemeClr val="tx2"/>
                </a:solidFill>
                <a:latin typeface="Times New Roman" panose="02020603050405020304" pitchFamily="18" charset="0"/>
                <a:ea typeface="仿宋_GB2312" pitchFamily="49" charset="-122"/>
              </a:rPr>
              <a:t>最小堆</a:t>
            </a:r>
            <a:r>
              <a:rPr lang="zh-CN" altLang="en-US" sz="3000" b="1">
                <a:latin typeface="Times New Roman" panose="02020603050405020304" pitchFamily="18" charset="0"/>
                <a:ea typeface="仿宋_GB2312" pitchFamily="49" charset="-122"/>
              </a:rPr>
              <a:t>来存放</a:t>
            </a:r>
            <a:r>
              <a:rPr lang="en-US" altLang="zh-CN" sz="3000" b="1">
                <a:latin typeface="Times New Roman" panose="02020603050405020304" pitchFamily="18" charset="0"/>
                <a:ea typeface="仿宋_GB2312" pitchFamily="49" charset="-122"/>
              </a:rPr>
              <a:t>E</a:t>
            </a:r>
            <a:r>
              <a:rPr lang="zh-CN" altLang="en-US" sz="3000" b="1">
                <a:latin typeface="Times New Roman" panose="02020603050405020304" pitchFamily="18" charset="0"/>
                <a:ea typeface="仿宋_GB2312" pitchFamily="49" charset="-122"/>
              </a:rPr>
              <a:t>中的所有的边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堆中每个结点的格式为</a:t>
            </a:r>
          </a:p>
          <a:p>
            <a:pPr>
              <a:lnSpc>
                <a:spcPct val="105000"/>
              </a:lnSpc>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在构造最小生成树过程中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利用</a:t>
            </a:r>
            <a:r>
              <a:rPr lang="zh-CN" altLang="en-US" sz="3000" b="1">
                <a:solidFill>
                  <a:schemeClr val="tx2"/>
                </a:solidFill>
                <a:latin typeface="Times New Roman" panose="02020603050405020304" pitchFamily="18" charset="0"/>
                <a:ea typeface="仿宋_GB2312" pitchFamily="49" charset="-122"/>
              </a:rPr>
              <a:t>并查集</a:t>
            </a:r>
            <a:r>
              <a:rPr lang="zh-CN" altLang="en-US" sz="3000" b="1">
                <a:latin typeface="Times New Roman" panose="02020603050405020304" pitchFamily="18" charset="0"/>
                <a:ea typeface="仿宋_GB2312" pitchFamily="49" charset="-122"/>
              </a:rPr>
              <a:t>的运算检查依附一条边的两顶点</a:t>
            </a:r>
            <a:r>
              <a:rPr lang="en-US" altLang="zh-CN" sz="3000" b="1">
                <a:solidFill>
                  <a:schemeClr val="tx2"/>
                </a:solidFill>
                <a:latin typeface="Times New Roman" panose="02020603050405020304" pitchFamily="18" charset="0"/>
                <a:ea typeface="仿宋_GB2312" pitchFamily="49" charset="-122"/>
              </a:rPr>
              <a:t>tail</a:t>
            </a:r>
            <a:r>
              <a:rPr lang="zh-CN" altLang="en-US"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head</a:t>
            </a:r>
            <a:r>
              <a:rPr lang="en-US" altLang="zh-CN" sz="3000" b="1" i="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是否在同一连通分量 </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即</a:t>
            </a:r>
            <a:r>
              <a:rPr lang="zh-CN" altLang="en-US" sz="3000" b="1">
                <a:solidFill>
                  <a:srgbClr val="003300"/>
                </a:solidFill>
                <a:latin typeface="Times New Roman" panose="02020603050405020304" pitchFamily="18" charset="0"/>
                <a:ea typeface="仿宋_GB2312" pitchFamily="49" charset="-122"/>
              </a:rPr>
              <a:t>并查集的同一个子集合</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上</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是则舍去这条边；否则将此边加入</a:t>
            </a:r>
            <a:r>
              <a:rPr lang="en-US" altLang="zh-CN" sz="3000" b="1" i="1">
                <a:solidFill>
                  <a:schemeClr val="tx2"/>
                </a:solidFill>
                <a:latin typeface="Times New Roman" panose="02020603050405020304" pitchFamily="18" charset="0"/>
                <a:ea typeface="仿宋_GB2312" pitchFamily="49" charset="-122"/>
              </a:rPr>
              <a:t>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同时将这两个顶点放在同一个连通分量上。</a:t>
            </a:r>
          </a:p>
        </p:txBody>
      </p:sp>
      <p:sp>
        <p:nvSpPr>
          <p:cNvPr id="385028" name="Text Box 4">
            <a:extLst>
              <a:ext uri="{FF2B5EF4-FFF2-40B4-BE49-F238E27FC236}">
                <a16:creationId xmlns:a16="http://schemas.microsoft.com/office/drawing/2014/main" id="{03B0D02A-1244-4383-83A3-0346E4D0F296}"/>
              </a:ext>
            </a:extLst>
          </p:cNvPr>
          <p:cNvSpPr txBox="1">
            <a:spLocks noChangeArrowheads="1"/>
          </p:cNvSpPr>
          <p:nvPr/>
        </p:nvSpPr>
        <p:spPr bwMode="auto">
          <a:xfrm>
            <a:off x="1871663" y="3333750"/>
            <a:ext cx="4946650" cy="5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3000">
                <a:solidFill>
                  <a:srgbClr val="003300"/>
                </a:solidFill>
                <a:latin typeface="隶书" panose="02010509060101010101" pitchFamily="49" charset="-122"/>
                <a:ea typeface="隶书" panose="02010509060101010101" pitchFamily="49" charset="-122"/>
              </a:rPr>
              <a:t>边的两个顶点位置 边的权值</a:t>
            </a:r>
            <a:endParaRPr kumimoji="1" lang="zh-CN" altLang="en-US" sz="3000" b="1">
              <a:solidFill>
                <a:srgbClr val="003300"/>
              </a:solidFill>
              <a:ea typeface="隶书" panose="02010509060101010101" pitchFamily="49" charset="-122"/>
            </a:endParaRPr>
          </a:p>
        </p:txBody>
      </p:sp>
      <p:grpSp>
        <p:nvGrpSpPr>
          <p:cNvPr id="385031" name="Group 7">
            <a:extLst>
              <a:ext uri="{FF2B5EF4-FFF2-40B4-BE49-F238E27FC236}">
                <a16:creationId xmlns:a16="http://schemas.microsoft.com/office/drawing/2014/main" id="{921AD961-027A-4936-9134-129FDEE799AD}"/>
              </a:ext>
            </a:extLst>
          </p:cNvPr>
          <p:cNvGrpSpPr>
            <a:grpSpLocks/>
          </p:cNvGrpSpPr>
          <p:nvPr/>
        </p:nvGrpSpPr>
        <p:grpSpPr bwMode="auto">
          <a:xfrm>
            <a:off x="1666875" y="2824163"/>
            <a:ext cx="5029200" cy="533400"/>
            <a:chOff x="1043" y="1728"/>
            <a:chExt cx="3168" cy="336"/>
          </a:xfrm>
        </p:grpSpPr>
        <p:sp>
          <p:nvSpPr>
            <p:cNvPr id="385027" name="Rectangle 3">
              <a:extLst>
                <a:ext uri="{FF2B5EF4-FFF2-40B4-BE49-F238E27FC236}">
                  <a16:creationId xmlns:a16="http://schemas.microsoft.com/office/drawing/2014/main" id="{844B75B1-BB1B-43B0-B82D-746086F0C9B6}"/>
                </a:ext>
              </a:extLst>
            </p:cNvPr>
            <p:cNvSpPr>
              <a:spLocks noChangeArrowheads="1"/>
            </p:cNvSpPr>
            <p:nvPr/>
          </p:nvSpPr>
          <p:spPr bwMode="auto">
            <a:xfrm>
              <a:off x="1043" y="1729"/>
              <a:ext cx="3168" cy="335"/>
            </a:xfrm>
            <a:prstGeom prst="rect">
              <a:avLst/>
            </a:prstGeom>
            <a:solidFill>
              <a:srgbClr val="CCFF99"/>
            </a:solidFill>
            <a:ln w="28575">
              <a:solidFill>
                <a:schemeClr val="tx1"/>
              </a:solidFill>
              <a:miter lim="800000"/>
              <a:headEnd/>
              <a:tailEnd/>
            </a:ln>
            <a:effectLst>
              <a:outerShdw dist="107763" dir="2700000" algn="ctr" rotWithShape="0">
                <a:srgbClr val="808080"/>
              </a:outerShdw>
            </a:effectLst>
          </p:spPr>
          <p:txBody>
            <a:bodyPr wrap="none" anchor="ctr"/>
            <a:lstStyle/>
            <a:p>
              <a:pPr algn="l"/>
              <a:r>
                <a:rPr kumimoji="1" lang="en-US" altLang="zh-CN" sz="3200" b="1" i="1">
                  <a:solidFill>
                    <a:schemeClr val="bg2"/>
                  </a:solidFill>
                  <a:ea typeface="隶书" panose="02010509060101010101" pitchFamily="49" charset="-122"/>
                </a:rPr>
                <a:t>     </a:t>
              </a:r>
              <a:r>
                <a:rPr kumimoji="1" lang="en-US" altLang="zh-CN" sz="3000" b="1">
                  <a:solidFill>
                    <a:schemeClr val="bg2"/>
                  </a:solidFill>
                  <a:ea typeface="隶书" panose="02010509060101010101" pitchFamily="49" charset="-122"/>
                </a:rPr>
                <a:t>tail           head         cost</a:t>
              </a:r>
              <a:r>
                <a:rPr kumimoji="1" lang="en-US" altLang="zh-CN" sz="3200" b="1">
                  <a:solidFill>
                    <a:schemeClr val="bg2"/>
                  </a:solidFill>
                  <a:ea typeface="隶书" panose="02010509060101010101" pitchFamily="49" charset="-122"/>
                </a:rPr>
                <a:t> </a:t>
              </a:r>
            </a:p>
          </p:txBody>
        </p:sp>
        <p:sp>
          <p:nvSpPr>
            <p:cNvPr id="385029" name="Line 5">
              <a:extLst>
                <a:ext uri="{FF2B5EF4-FFF2-40B4-BE49-F238E27FC236}">
                  <a16:creationId xmlns:a16="http://schemas.microsoft.com/office/drawing/2014/main" id="{D5BDB085-7244-4711-8049-95074449E7E1}"/>
                </a:ext>
              </a:extLst>
            </p:cNvPr>
            <p:cNvSpPr>
              <a:spLocks noChangeShapeType="1"/>
            </p:cNvSpPr>
            <p:nvPr/>
          </p:nvSpPr>
          <p:spPr bwMode="auto">
            <a:xfrm>
              <a:off x="2132" y="1728"/>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5030" name="Line 6">
              <a:extLst>
                <a:ext uri="{FF2B5EF4-FFF2-40B4-BE49-F238E27FC236}">
                  <a16:creationId xmlns:a16="http://schemas.microsoft.com/office/drawing/2014/main" id="{07140769-58B3-496B-8D38-774D01454DD5}"/>
                </a:ext>
              </a:extLst>
            </p:cNvPr>
            <p:cNvSpPr>
              <a:spLocks noChangeShapeType="1"/>
            </p:cNvSpPr>
            <p:nvPr/>
          </p:nvSpPr>
          <p:spPr bwMode="auto">
            <a:xfrm>
              <a:off x="3198" y="1728"/>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4">
            <a:extLst>
              <a:ext uri="{FF2B5EF4-FFF2-40B4-BE49-F238E27FC236}">
                <a16:creationId xmlns:a16="http://schemas.microsoft.com/office/drawing/2014/main" id="{3F50B16D-29CC-46C1-A6F1-21B25AE389F4}"/>
              </a:ext>
            </a:extLst>
          </p:cNvPr>
          <p:cNvSpPr>
            <a:spLocks noGrp="1"/>
          </p:cNvSpPr>
          <p:nvPr>
            <p:ph type="sldNum" sz="quarter" idx="11"/>
          </p:nvPr>
        </p:nvSpPr>
        <p:spPr/>
        <p:txBody>
          <a:bodyPr/>
          <a:lstStyle/>
          <a:p>
            <a:r>
              <a:rPr lang="en-US" altLang="zh-CN"/>
              <a:t>146-</a:t>
            </a:r>
            <a:fld id="{A2477207-D7A3-4771-9A74-E8961F4F9979}" type="slidenum">
              <a:rPr lang="en-US" altLang="zh-CN"/>
              <a:pPr/>
              <a:t>72</a:t>
            </a:fld>
            <a:endParaRPr lang="en-US" altLang="zh-CN"/>
          </a:p>
        </p:txBody>
      </p:sp>
      <p:sp>
        <p:nvSpPr>
          <p:cNvPr id="386052" name="Rectangle 4">
            <a:extLst>
              <a:ext uri="{FF2B5EF4-FFF2-40B4-BE49-F238E27FC236}">
                <a16:creationId xmlns:a16="http://schemas.microsoft.com/office/drawing/2014/main" id="{DAFFC4A5-B1EF-4236-B757-41CCDB639533}"/>
              </a:ext>
            </a:extLst>
          </p:cNvPr>
          <p:cNvSpPr>
            <a:spLocks noGrp="1" noChangeArrowheads="1"/>
          </p:cNvSpPr>
          <p:nvPr>
            <p:ph type="body" idx="1"/>
          </p:nvPr>
        </p:nvSpPr>
        <p:spPr>
          <a:xfrm>
            <a:off x="479425" y="657225"/>
            <a:ext cx="8305800" cy="1600200"/>
          </a:xfrm>
        </p:spPr>
        <p:txBody>
          <a:bodyPr/>
          <a:lstStyle/>
          <a:p>
            <a:pPr>
              <a:spcBef>
                <a:spcPct val="30000"/>
              </a:spcBef>
              <a:buClr>
                <a:srgbClr val="800080"/>
              </a:buClr>
              <a:buSzPct val="50000"/>
            </a:pPr>
            <a:r>
              <a:rPr lang="zh-CN" altLang="en-US" sz="3000" b="1">
                <a:solidFill>
                  <a:schemeClr val="bg2"/>
                </a:solidFill>
                <a:ea typeface="仿宋_GB2312" pitchFamily="49" charset="-122"/>
              </a:rPr>
              <a:t>随着各边逐步加入到最小生成树的边集合中</a:t>
            </a:r>
            <a:r>
              <a:rPr lang="en-US" altLang="zh-CN" sz="3000" b="1">
                <a:solidFill>
                  <a:schemeClr val="bg2"/>
                </a:solidFill>
                <a:ea typeface="仿宋_GB2312" pitchFamily="49" charset="-122"/>
              </a:rPr>
              <a:t>,   </a:t>
            </a:r>
            <a:r>
              <a:rPr lang="zh-CN" altLang="en-US" sz="3000" b="1">
                <a:solidFill>
                  <a:schemeClr val="bg2"/>
                </a:solidFill>
                <a:ea typeface="仿宋_GB2312" pitchFamily="49" charset="-122"/>
              </a:rPr>
              <a:t>各连通分量也在逐步合并</a:t>
            </a:r>
            <a:r>
              <a:rPr lang="en-US" altLang="zh-CN" sz="3000" b="1">
                <a:solidFill>
                  <a:schemeClr val="bg2"/>
                </a:solidFill>
                <a:ea typeface="仿宋_GB2312" pitchFamily="49" charset="-122"/>
              </a:rPr>
              <a:t>,   </a:t>
            </a:r>
            <a:r>
              <a:rPr lang="zh-CN" altLang="en-US" sz="3000" b="1">
                <a:solidFill>
                  <a:schemeClr val="bg2"/>
                </a:solidFill>
                <a:ea typeface="仿宋_GB2312" pitchFamily="49" charset="-122"/>
              </a:rPr>
              <a:t>直到形成一个连通分量为止。</a:t>
            </a:r>
          </a:p>
        </p:txBody>
      </p:sp>
      <p:grpSp>
        <p:nvGrpSpPr>
          <p:cNvPr id="386096" name="Group 48">
            <a:extLst>
              <a:ext uri="{FF2B5EF4-FFF2-40B4-BE49-F238E27FC236}">
                <a16:creationId xmlns:a16="http://schemas.microsoft.com/office/drawing/2014/main" id="{8D1D48EB-D19B-4C8C-BCB2-31251034BCE0}"/>
              </a:ext>
            </a:extLst>
          </p:cNvPr>
          <p:cNvGrpSpPr>
            <a:grpSpLocks/>
          </p:cNvGrpSpPr>
          <p:nvPr/>
        </p:nvGrpSpPr>
        <p:grpSpPr bwMode="auto">
          <a:xfrm>
            <a:off x="431800" y="3084513"/>
            <a:ext cx="8120063" cy="3189287"/>
            <a:chOff x="175" y="1908"/>
            <a:chExt cx="5393" cy="2057"/>
          </a:xfrm>
        </p:grpSpPr>
        <p:sp>
          <p:nvSpPr>
            <p:cNvPr id="386050" name="Line 2">
              <a:extLst>
                <a:ext uri="{FF2B5EF4-FFF2-40B4-BE49-F238E27FC236}">
                  <a16:creationId xmlns:a16="http://schemas.microsoft.com/office/drawing/2014/main" id="{F4E348D4-D5A9-44C0-9167-BB10EAF6EB9E}"/>
                </a:ext>
              </a:extLst>
            </p:cNvPr>
            <p:cNvSpPr>
              <a:spLocks noChangeShapeType="1"/>
            </p:cNvSpPr>
            <p:nvPr/>
          </p:nvSpPr>
          <p:spPr bwMode="auto">
            <a:xfrm flipH="1">
              <a:off x="3984" y="2276"/>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51" name="Text Box 3">
              <a:extLst>
                <a:ext uri="{FF2B5EF4-FFF2-40B4-BE49-F238E27FC236}">
                  <a16:creationId xmlns:a16="http://schemas.microsoft.com/office/drawing/2014/main" id="{84A81E6F-605E-4305-8966-E8D40DF43276}"/>
                </a:ext>
              </a:extLst>
            </p:cNvPr>
            <p:cNvSpPr txBox="1">
              <a:spLocks noChangeArrowheads="1"/>
            </p:cNvSpPr>
            <p:nvPr/>
          </p:nvSpPr>
          <p:spPr bwMode="auto">
            <a:xfrm>
              <a:off x="3840" y="2301"/>
              <a:ext cx="342"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10</a:t>
              </a:r>
              <a:endParaRPr kumimoji="1" lang="en-US" altLang="zh-CN" sz="2600">
                <a:solidFill>
                  <a:schemeClr val="bg2"/>
                </a:solidFill>
                <a:ea typeface="宋体" panose="02010600030101010101" pitchFamily="2" charset="-122"/>
              </a:endParaRPr>
            </a:p>
          </p:txBody>
        </p:sp>
        <p:sp>
          <p:nvSpPr>
            <p:cNvPr id="386054" name="Line 6">
              <a:extLst>
                <a:ext uri="{FF2B5EF4-FFF2-40B4-BE49-F238E27FC236}">
                  <a16:creationId xmlns:a16="http://schemas.microsoft.com/office/drawing/2014/main" id="{1F2CAEEC-470A-4C03-A860-40F25C150CC4}"/>
                </a:ext>
              </a:extLst>
            </p:cNvPr>
            <p:cNvSpPr>
              <a:spLocks noChangeShapeType="1"/>
            </p:cNvSpPr>
            <p:nvPr/>
          </p:nvSpPr>
          <p:spPr bwMode="auto">
            <a:xfrm>
              <a:off x="720" y="2228"/>
              <a:ext cx="7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55" name="Line 7">
              <a:extLst>
                <a:ext uri="{FF2B5EF4-FFF2-40B4-BE49-F238E27FC236}">
                  <a16:creationId xmlns:a16="http://schemas.microsoft.com/office/drawing/2014/main" id="{B815A192-9027-4C75-BB49-D7057AE1E580}"/>
                </a:ext>
              </a:extLst>
            </p:cNvPr>
            <p:cNvSpPr>
              <a:spLocks noChangeShapeType="1"/>
            </p:cNvSpPr>
            <p:nvPr/>
          </p:nvSpPr>
          <p:spPr bwMode="auto">
            <a:xfrm>
              <a:off x="720" y="3428"/>
              <a:ext cx="7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56" name="Line 8">
              <a:extLst>
                <a:ext uri="{FF2B5EF4-FFF2-40B4-BE49-F238E27FC236}">
                  <a16:creationId xmlns:a16="http://schemas.microsoft.com/office/drawing/2014/main" id="{C712DFA1-24DF-476F-9F07-34ED29B2AD8F}"/>
                </a:ext>
              </a:extLst>
            </p:cNvPr>
            <p:cNvSpPr>
              <a:spLocks noChangeShapeType="1"/>
            </p:cNvSpPr>
            <p:nvPr/>
          </p:nvSpPr>
          <p:spPr bwMode="auto">
            <a:xfrm flipH="1" flipV="1">
              <a:off x="1056" y="2900"/>
              <a:ext cx="288"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57" name="Line 9">
              <a:extLst>
                <a:ext uri="{FF2B5EF4-FFF2-40B4-BE49-F238E27FC236}">
                  <a16:creationId xmlns:a16="http://schemas.microsoft.com/office/drawing/2014/main" id="{0FDB4E8B-04DA-4970-B23C-C8AA21CB3149}"/>
                </a:ext>
              </a:extLst>
            </p:cNvPr>
            <p:cNvSpPr>
              <a:spLocks noChangeShapeType="1"/>
            </p:cNvSpPr>
            <p:nvPr/>
          </p:nvSpPr>
          <p:spPr bwMode="auto">
            <a:xfrm flipH="1">
              <a:off x="1440" y="2900"/>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58" name="Line 10">
              <a:extLst>
                <a:ext uri="{FF2B5EF4-FFF2-40B4-BE49-F238E27FC236}">
                  <a16:creationId xmlns:a16="http://schemas.microsoft.com/office/drawing/2014/main" id="{48BFA22D-E66D-4B15-A31D-1BB73F554800}"/>
                </a:ext>
              </a:extLst>
            </p:cNvPr>
            <p:cNvSpPr>
              <a:spLocks noChangeShapeType="1"/>
            </p:cNvSpPr>
            <p:nvPr/>
          </p:nvSpPr>
          <p:spPr bwMode="auto">
            <a:xfrm>
              <a:off x="1440" y="2276"/>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59" name="Line 11">
              <a:extLst>
                <a:ext uri="{FF2B5EF4-FFF2-40B4-BE49-F238E27FC236}">
                  <a16:creationId xmlns:a16="http://schemas.microsoft.com/office/drawing/2014/main" id="{65A33E8F-CDDD-4FEC-803C-2D057018F907}"/>
                </a:ext>
              </a:extLst>
            </p:cNvPr>
            <p:cNvSpPr>
              <a:spLocks noChangeShapeType="1"/>
            </p:cNvSpPr>
            <p:nvPr/>
          </p:nvSpPr>
          <p:spPr bwMode="auto">
            <a:xfrm flipV="1">
              <a:off x="768" y="2228"/>
              <a:ext cx="624" cy="11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60" name="Line 12">
              <a:extLst>
                <a:ext uri="{FF2B5EF4-FFF2-40B4-BE49-F238E27FC236}">
                  <a16:creationId xmlns:a16="http://schemas.microsoft.com/office/drawing/2014/main" id="{7E498A18-D7AC-4EB8-B125-4595468D7B7E}"/>
                </a:ext>
              </a:extLst>
            </p:cNvPr>
            <p:cNvSpPr>
              <a:spLocks noChangeShapeType="1"/>
            </p:cNvSpPr>
            <p:nvPr/>
          </p:nvSpPr>
          <p:spPr bwMode="auto">
            <a:xfrm>
              <a:off x="384" y="2900"/>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61" name="Line 13">
              <a:extLst>
                <a:ext uri="{FF2B5EF4-FFF2-40B4-BE49-F238E27FC236}">
                  <a16:creationId xmlns:a16="http://schemas.microsoft.com/office/drawing/2014/main" id="{2921C9D7-3219-497D-A1C4-E8DFC4A1F93E}"/>
                </a:ext>
              </a:extLst>
            </p:cNvPr>
            <p:cNvSpPr>
              <a:spLocks noChangeShapeType="1"/>
            </p:cNvSpPr>
            <p:nvPr/>
          </p:nvSpPr>
          <p:spPr bwMode="auto">
            <a:xfrm flipH="1">
              <a:off x="336" y="2276"/>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62" name="Oval 14" descr="羊皮纸">
              <a:extLst>
                <a:ext uri="{FF2B5EF4-FFF2-40B4-BE49-F238E27FC236}">
                  <a16:creationId xmlns:a16="http://schemas.microsoft.com/office/drawing/2014/main" id="{719BEFB7-F6D3-49AA-86A5-F2C84D215913}"/>
                </a:ext>
              </a:extLst>
            </p:cNvPr>
            <p:cNvSpPr>
              <a:spLocks noChangeArrowheads="1"/>
            </p:cNvSpPr>
            <p:nvPr/>
          </p:nvSpPr>
          <p:spPr bwMode="auto">
            <a:xfrm>
              <a:off x="192" y="270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rgbClr val="CC3300"/>
                  </a:solidFill>
                  <a:ea typeface="宋体" panose="02010600030101010101" pitchFamily="2" charset="-122"/>
                </a:rPr>
                <a:t>5</a:t>
              </a:r>
              <a:endParaRPr kumimoji="1" lang="en-US" altLang="zh-CN" sz="2800" b="1">
                <a:ea typeface="宋体" panose="02010600030101010101" pitchFamily="2" charset="-122"/>
              </a:endParaRPr>
            </a:p>
          </p:txBody>
        </p:sp>
        <p:sp>
          <p:nvSpPr>
            <p:cNvPr id="386063" name="Oval 15" descr="羊皮纸">
              <a:extLst>
                <a:ext uri="{FF2B5EF4-FFF2-40B4-BE49-F238E27FC236}">
                  <a16:creationId xmlns:a16="http://schemas.microsoft.com/office/drawing/2014/main" id="{207CC2B3-E9DE-4334-AA5F-BE1D7FBE8C1A}"/>
                </a:ext>
              </a:extLst>
            </p:cNvPr>
            <p:cNvSpPr>
              <a:spLocks noChangeArrowheads="1"/>
            </p:cNvSpPr>
            <p:nvPr/>
          </p:nvSpPr>
          <p:spPr bwMode="auto">
            <a:xfrm>
              <a:off x="528" y="208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rgbClr val="CC3300"/>
                  </a:solidFill>
                  <a:ea typeface="宋体" panose="02010600030101010101" pitchFamily="2" charset="-122"/>
                </a:rPr>
                <a:t>0</a:t>
              </a:r>
              <a:endParaRPr kumimoji="1" lang="en-US" altLang="zh-CN" sz="2800" b="1">
                <a:ea typeface="宋体" panose="02010600030101010101" pitchFamily="2" charset="-122"/>
              </a:endParaRPr>
            </a:p>
          </p:txBody>
        </p:sp>
        <p:sp>
          <p:nvSpPr>
            <p:cNvPr id="386064" name="Oval 16" descr="羊皮纸">
              <a:extLst>
                <a:ext uri="{FF2B5EF4-FFF2-40B4-BE49-F238E27FC236}">
                  <a16:creationId xmlns:a16="http://schemas.microsoft.com/office/drawing/2014/main" id="{98AEE71B-774A-4390-832E-9D5B0E703322}"/>
                </a:ext>
              </a:extLst>
            </p:cNvPr>
            <p:cNvSpPr>
              <a:spLocks noChangeArrowheads="1"/>
            </p:cNvSpPr>
            <p:nvPr/>
          </p:nvSpPr>
          <p:spPr bwMode="auto">
            <a:xfrm>
              <a:off x="528" y="328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rgbClr val="CC3300"/>
                  </a:solidFill>
                  <a:ea typeface="宋体" panose="02010600030101010101" pitchFamily="2" charset="-122"/>
                </a:rPr>
                <a:t>4</a:t>
              </a:r>
              <a:endParaRPr kumimoji="1" lang="en-US" altLang="zh-CN" sz="2800" b="1">
                <a:ea typeface="宋体" panose="02010600030101010101" pitchFamily="2" charset="-122"/>
              </a:endParaRPr>
            </a:p>
          </p:txBody>
        </p:sp>
        <p:sp>
          <p:nvSpPr>
            <p:cNvPr id="386065" name="Oval 17" descr="羊皮纸">
              <a:extLst>
                <a:ext uri="{FF2B5EF4-FFF2-40B4-BE49-F238E27FC236}">
                  <a16:creationId xmlns:a16="http://schemas.microsoft.com/office/drawing/2014/main" id="{6D17009B-9707-4B29-AAF6-5F0F513A6200}"/>
                </a:ext>
              </a:extLst>
            </p:cNvPr>
            <p:cNvSpPr>
              <a:spLocks noChangeArrowheads="1"/>
            </p:cNvSpPr>
            <p:nvPr/>
          </p:nvSpPr>
          <p:spPr bwMode="auto">
            <a:xfrm>
              <a:off x="912" y="270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rgbClr val="CC3300"/>
                  </a:solidFill>
                  <a:ea typeface="宋体" panose="02010600030101010101" pitchFamily="2" charset="-122"/>
                </a:rPr>
                <a:t>6</a:t>
              </a:r>
              <a:endParaRPr kumimoji="1" lang="en-US" altLang="zh-CN" sz="2800" b="1">
                <a:ea typeface="宋体" panose="02010600030101010101" pitchFamily="2" charset="-122"/>
              </a:endParaRPr>
            </a:p>
          </p:txBody>
        </p:sp>
        <p:sp>
          <p:nvSpPr>
            <p:cNvPr id="386066" name="Oval 18" descr="羊皮纸">
              <a:extLst>
                <a:ext uri="{FF2B5EF4-FFF2-40B4-BE49-F238E27FC236}">
                  <a16:creationId xmlns:a16="http://schemas.microsoft.com/office/drawing/2014/main" id="{8068624C-4BC9-40EB-A0BE-CDF95C137867}"/>
                </a:ext>
              </a:extLst>
            </p:cNvPr>
            <p:cNvSpPr>
              <a:spLocks noChangeArrowheads="1"/>
            </p:cNvSpPr>
            <p:nvPr/>
          </p:nvSpPr>
          <p:spPr bwMode="auto">
            <a:xfrm>
              <a:off x="1248" y="208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rgbClr val="CC3300"/>
                  </a:solidFill>
                  <a:ea typeface="宋体" panose="02010600030101010101" pitchFamily="2" charset="-122"/>
                </a:rPr>
                <a:t>1</a:t>
              </a:r>
              <a:endParaRPr kumimoji="1" lang="en-US" altLang="zh-CN" sz="2800" b="1">
                <a:ea typeface="宋体" panose="02010600030101010101" pitchFamily="2" charset="-122"/>
              </a:endParaRPr>
            </a:p>
          </p:txBody>
        </p:sp>
        <p:sp>
          <p:nvSpPr>
            <p:cNvPr id="386067" name="Oval 19" descr="羊皮纸">
              <a:extLst>
                <a:ext uri="{FF2B5EF4-FFF2-40B4-BE49-F238E27FC236}">
                  <a16:creationId xmlns:a16="http://schemas.microsoft.com/office/drawing/2014/main" id="{CF26121D-9C7B-40B9-9E52-BD4FFC2AB731}"/>
                </a:ext>
              </a:extLst>
            </p:cNvPr>
            <p:cNvSpPr>
              <a:spLocks noChangeArrowheads="1"/>
            </p:cNvSpPr>
            <p:nvPr/>
          </p:nvSpPr>
          <p:spPr bwMode="auto">
            <a:xfrm>
              <a:off x="1248" y="328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rgbClr val="CC3300"/>
                  </a:solidFill>
                  <a:ea typeface="宋体" panose="02010600030101010101" pitchFamily="2" charset="-122"/>
                </a:rPr>
                <a:t>3</a:t>
              </a:r>
              <a:endParaRPr kumimoji="1" lang="en-US" altLang="zh-CN" sz="2800" b="1">
                <a:ea typeface="宋体" panose="02010600030101010101" pitchFamily="2" charset="-122"/>
              </a:endParaRPr>
            </a:p>
          </p:txBody>
        </p:sp>
        <p:sp>
          <p:nvSpPr>
            <p:cNvPr id="386068" name="Oval 20" descr="羊皮纸">
              <a:extLst>
                <a:ext uri="{FF2B5EF4-FFF2-40B4-BE49-F238E27FC236}">
                  <a16:creationId xmlns:a16="http://schemas.microsoft.com/office/drawing/2014/main" id="{8533B390-6FB7-4DC1-9D20-4F4856C3C3B5}"/>
                </a:ext>
              </a:extLst>
            </p:cNvPr>
            <p:cNvSpPr>
              <a:spLocks noChangeArrowheads="1"/>
            </p:cNvSpPr>
            <p:nvPr/>
          </p:nvSpPr>
          <p:spPr bwMode="auto">
            <a:xfrm flipH="1">
              <a:off x="1632" y="270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rgbClr val="CC3300"/>
                  </a:solidFill>
                  <a:ea typeface="宋体" panose="02010600030101010101" pitchFamily="2" charset="-122"/>
                </a:rPr>
                <a:t>2</a:t>
              </a:r>
              <a:endParaRPr kumimoji="1" lang="en-US" altLang="zh-CN" sz="2800" b="1">
                <a:ea typeface="宋体" panose="02010600030101010101" pitchFamily="2" charset="-122"/>
              </a:endParaRPr>
            </a:p>
          </p:txBody>
        </p:sp>
        <p:sp>
          <p:nvSpPr>
            <p:cNvPr id="386069" name="Text Box 21">
              <a:extLst>
                <a:ext uri="{FF2B5EF4-FFF2-40B4-BE49-F238E27FC236}">
                  <a16:creationId xmlns:a16="http://schemas.microsoft.com/office/drawing/2014/main" id="{2BF10EED-1A15-4BAD-9086-422C8BFA2418}"/>
                </a:ext>
              </a:extLst>
            </p:cNvPr>
            <p:cNvSpPr txBox="1">
              <a:spLocks noChangeArrowheads="1"/>
            </p:cNvSpPr>
            <p:nvPr/>
          </p:nvSpPr>
          <p:spPr bwMode="auto">
            <a:xfrm>
              <a:off x="887" y="1908"/>
              <a:ext cx="341"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28</a:t>
              </a:r>
              <a:endParaRPr kumimoji="1" lang="en-US" altLang="zh-CN" sz="2600">
                <a:solidFill>
                  <a:schemeClr val="bg2"/>
                </a:solidFill>
                <a:ea typeface="宋体" panose="02010600030101010101" pitchFamily="2" charset="-122"/>
              </a:endParaRPr>
            </a:p>
          </p:txBody>
        </p:sp>
        <p:sp>
          <p:nvSpPr>
            <p:cNvPr id="386070" name="Text Box 22">
              <a:extLst>
                <a:ext uri="{FF2B5EF4-FFF2-40B4-BE49-F238E27FC236}">
                  <a16:creationId xmlns:a16="http://schemas.microsoft.com/office/drawing/2014/main" id="{D9AEE70E-45CD-4B96-953F-DA7B96336DCD}"/>
                </a:ext>
              </a:extLst>
            </p:cNvPr>
            <p:cNvSpPr txBox="1">
              <a:spLocks noChangeArrowheads="1"/>
            </p:cNvSpPr>
            <p:nvPr/>
          </p:nvSpPr>
          <p:spPr bwMode="auto">
            <a:xfrm>
              <a:off x="175" y="2301"/>
              <a:ext cx="342"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10</a:t>
              </a:r>
              <a:endParaRPr kumimoji="1" lang="en-US" altLang="zh-CN" sz="2600">
                <a:solidFill>
                  <a:schemeClr val="bg2"/>
                </a:solidFill>
                <a:ea typeface="宋体" panose="02010600030101010101" pitchFamily="2" charset="-122"/>
              </a:endParaRPr>
            </a:p>
          </p:txBody>
        </p:sp>
        <p:sp>
          <p:nvSpPr>
            <p:cNvPr id="386071" name="Text Box 23">
              <a:extLst>
                <a:ext uri="{FF2B5EF4-FFF2-40B4-BE49-F238E27FC236}">
                  <a16:creationId xmlns:a16="http://schemas.microsoft.com/office/drawing/2014/main" id="{32847C44-ED3E-4CA6-9C3D-B33A076A2832}"/>
                </a:ext>
              </a:extLst>
            </p:cNvPr>
            <p:cNvSpPr txBox="1">
              <a:spLocks noChangeArrowheads="1"/>
            </p:cNvSpPr>
            <p:nvPr/>
          </p:nvSpPr>
          <p:spPr bwMode="auto">
            <a:xfrm>
              <a:off x="197" y="3069"/>
              <a:ext cx="34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25</a:t>
              </a:r>
              <a:endParaRPr kumimoji="1" lang="en-US" altLang="zh-CN" sz="2600">
                <a:solidFill>
                  <a:schemeClr val="bg2"/>
                </a:solidFill>
                <a:ea typeface="宋体" panose="02010600030101010101" pitchFamily="2" charset="-122"/>
              </a:endParaRPr>
            </a:p>
          </p:txBody>
        </p:sp>
        <p:sp>
          <p:nvSpPr>
            <p:cNvPr id="386072" name="Text Box 24">
              <a:extLst>
                <a:ext uri="{FF2B5EF4-FFF2-40B4-BE49-F238E27FC236}">
                  <a16:creationId xmlns:a16="http://schemas.microsoft.com/office/drawing/2014/main" id="{6852C7D2-FE6B-4391-806D-C370677577DE}"/>
                </a:ext>
              </a:extLst>
            </p:cNvPr>
            <p:cNvSpPr txBox="1">
              <a:spLocks noChangeArrowheads="1"/>
            </p:cNvSpPr>
            <p:nvPr/>
          </p:nvSpPr>
          <p:spPr bwMode="auto">
            <a:xfrm>
              <a:off x="887" y="2349"/>
              <a:ext cx="341"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14</a:t>
              </a:r>
              <a:endParaRPr kumimoji="1" lang="en-US" altLang="zh-CN" sz="2600">
                <a:solidFill>
                  <a:schemeClr val="bg2"/>
                </a:solidFill>
                <a:ea typeface="宋体" panose="02010600030101010101" pitchFamily="2" charset="-122"/>
              </a:endParaRPr>
            </a:p>
          </p:txBody>
        </p:sp>
        <p:sp>
          <p:nvSpPr>
            <p:cNvPr id="386073" name="Text Box 25">
              <a:extLst>
                <a:ext uri="{FF2B5EF4-FFF2-40B4-BE49-F238E27FC236}">
                  <a16:creationId xmlns:a16="http://schemas.microsoft.com/office/drawing/2014/main" id="{2EEE73B0-E2B8-445C-AE8A-33E6B021BE87}"/>
                </a:ext>
              </a:extLst>
            </p:cNvPr>
            <p:cNvSpPr txBox="1">
              <a:spLocks noChangeArrowheads="1"/>
            </p:cNvSpPr>
            <p:nvPr/>
          </p:nvSpPr>
          <p:spPr bwMode="auto">
            <a:xfrm>
              <a:off x="583" y="2925"/>
              <a:ext cx="34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24</a:t>
              </a:r>
              <a:endParaRPr kumimoji="1" lang="en-US" altLang="zh-CN" sz="2600">
                <a:solidFill>
                  <a:schemeClr val="bg2"/>
                </a:solidFill>
                <a:ea typeface="宋体" panose="02010600030101010101" pitchFamily="2" charset="-122"/>
              </a:endParaRPr>
            </a:p>
          </p:txBody>
        </p:sp>
        <p:sp>
          <p:nvSpPr>
            <p:cNvPr id="386074" name="Text Box 26">
              <a:extLst>
                <a:ext uri="{FF2B5EF4-FFF2-40B4-BE49-F238E27FC236}">
                  <a16:creationId xmlns:a16="http://schemas.microsoft.com/office/drawing/2014/main" id="{64AF40DC-C890-471A-B6C0-44D00C8313F7}"/>
                </a:ext>
              </a:extLst>
            </p:cNvPr>
            <p:cNvSpPr txBox="1">
              <a:spLocks noChangeArrowheads="1"/>
            </p:cNvSpPr>
            <p:nvPr/>
          </p:nvSpPr>
          <p:spPr bwMode="auto">
            <a:xfrm>
              <a:off x="887" y="3405"/>
              <a:ext cx="341"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22</a:t>
              </a:r>
              <a:endParaRPr kumimoji="1" lang="en-US" altLang="zh-CN" sz="2600">
                <a:solidFill>
                  <a:schemeClr val="bg2"/>
                </a:solidFill>
                <a:ea typeface="宋体" panose="02010600030101010101" pitchFamily="2" charset="-122"/>
              </a:endParaRPr>
            </a:p>
          </p:txBody>
        </p:sp>
        <p:sp>
          <p:nvSpPr>
            <p:cNvPr id="386075" name="Text Box 27">
              <a:extLst>
                <a:ext uri="{FF2B5EF4-FFF2-40B4-BE49-F238E27FC236}">
                  <a16:creationId xmlns:a16="http://schemas.microsoft.com/office/drawing/2014/main" id="{CBDACC6B-3183-4AA4-95D0-8C944BC576CB}"/>
                </a:ext>
              </a:extLst>
            </p:cNvPr>
            <p:cNvSpPr txBox="1">
              <a:spLocks noChangeArrowheads="1"/>
            </p:cNvSpPr>
            <p:nvPr/>
          </p:nvSpPr>
          <p:spPr bwMode="auto">
            <a:xfrm>
              <a:off x="1603" y="2349"/>
              <a:ext cx="341"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16</a:t>
              </a:r>
              <a:endParaRPr kumimoji="1" lang="en-US" altLang="zh-CN" sz="2600">
                <a:solidFill>
                  <a:schemeClr val="bg2"/>
                </a:solidFill>
                <a:ea typeface="宋体" panose="02010600030101010101" pitchFamily="2" charset="-122"/>
              </a:endParaRPr>
            </a:p>
          </p:txBody>
        </p:sp>
        <p:sp>
          <p:nvSpPr>
            <p:cNvPr id="386076" name="Text Box 28">
              <a:extLst>
                <a:ext uri="{FF2B5EF4-FFF2-40B4-BE49-F238E27FC236}">
                  <a16:creationId xmlns:a16="http://schemas.microsoft.com/office/drawing/2014/main" id="{2F3194A3-9693-4637-B4C9-9805E53F6690}"/>
                </a:ext>
              </a:extLst>
            </p:cNvPr>
            <p:cNvSpPr txBox="1">
              <a:spLocks noChangeArrowheads="1"/>
            </p:cNvSpPr>
            <p:nvPr/>
          </p:nvSpPr>
          <p:spPr bwMode="auto">
            <a:xfrm>
              <a:off x="1219" y="2916"/>
              <a:ext cx="341"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18</a:t>
              </a:r>
              <a:endParaRPr kumimoji="1" lang="en-US" altLang="zh-CN" sz="2600">
                <a:solidFill>
                  <a:schemeClr val="bg2"/>
                </a:solidFill>
                <a:ea typeface="宋体" panose="02010600030101010101" pitchFamily="2" charset="-122"/>
              </a:endParaRPr>
            </a:p>
          </p:txBody>
        </p:sp>
        <p:sp>
          <p:nvSpPr>
            <p:cNvPr id="386077" name="Text Box 29">
              <a:extLst>
                <a:ext uri="{FF2B5EF4-FFF2-40B4-BE49-F238E27FC236}">
                  <a16:creationId xmlns:a16="http://schemas.microsoft.com/office/drawing/2014/main" id="{F0B880C8-E3A5-4580-BB1A-96E7A35BA407}"/>
                </a:ext>
              </a:extLst>
            </p:cNvPr>
            <p:cNvSpPr txBox="1">
              <a:spLocks noChangeArrowheads="1"/>
            </p:cNvSpPr>
            <p:nvPr/>
          </p:nvSpPr>
          <p:spPr bwMode="auto">
            <a:xfrm>
              <a:off x="1580" y="3069"/>
              <a:ext cx="34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12</a:t>
              </a:r>
              <a:endParaRPr kumimoji="1" lang="en-US" altLang="zh-CN" sz="2600">
                <a:solidFill>
                  <a:schemeClr val="bg2"/>
                </a:solidFill>
                <a:ea typeface="宋体" panose="02010600030101010101" pitchFamily="2" charset="-122"/>
              </a:endParaRPr>
            </a:p>
          </p:txBody>
        </p:sp>
        <p:sp>
          <p:nvSpPr>
            <p:cNvPr id="386078" name="Oval 30" descr="羊皮纸">
              <a:extLst>
                <a:ext uri="{FF2B5EF4-FFF2-40B4-BE49-F238E27FC236}">
                  <a16:creationId xmlns:a16="http://schemas.microsoft.com/office/drawing/2014/main" id="{7C233D96-5F77-4BC2-B71D-706273D18A89}"/>
                </a:ext>
              </a:extLst>
            </p:cNvPr>
            <p:cNvSpPr>
              <a:spLocks noChangeArrowheads="1"/>
            </p:cNvSpPr>
            <p:nvPr/>
          </p:nvSpPr>
          <p:spPr bwMode="auto">
            <a:xfrm>
              <a:off x="2016" y="270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5</a:t>
              </a:r>
              <a:endParaRPr kumimoji="1" lang="en-US" altLang="zh-CN" sz="2400">
                <a:ea typeface="宋体" panose="02010600030101010101" pitchFamily="2" charset="-122"/>
              </a:endParaRPr>
            </a:p>
          </p:txBody>
        </p:sp>
        <p:sp>
          <p:nvSpPr>
            <p:cNvPr id="386079" name="Oval 31" descr="羊皮纸">
              <a:extLst>
                <a:ext uri="{FF2B5EF4-FFF2-40B4-BE49-F238E27FC236}">
                  <a16:creationId xmlns:a16="http://schemas.microsoft.com/office/drawing/2014/main" id="{24B892FB-9851-4856-BBB7-92BC3C1F22AB}"/>
                </a:ext>
              </a:extLst>
            </p:cNvPr>
            <p:cNvSpPr>
              <a:spLocks noChangeArrowheads="1"/>
            </p:cNvSpPr>
            <p:nvPr/>
          </p:nvSpPr>
          <p:spPr bwMode="auto">
            <a:xfrm>
              <a:off x="2352" y="208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0</a:t>
              </a:r>
              <a:endParaRPr kumimoji="1" lang="en-US" altLang="zh-CN" sz="2400">
                <a:ea typeface="宋体" panose="02010600030101010101" pitchFamily="2" charset="-122"/>
              </a:endParaRPr>
            </a:p>
          </p:txBody>
        </p:sp>
        <p:sp>
          <p:nvSpPr>
            <p:cNvPr id="386080" name="Oval 32" descr="羊皮纸">
              <a:extLst>
                <a:ext uri="{FF2B5EF4-FFF2-40B4-BE49-F238E27FC236}">
                  <a16:creationId xmlns:a16="http://schemas.microsoft.com/office/drawing/2014/main" id="{7ACF0F59-F832-4238-AA99-3A913C5D9EFF}"/>
                </a:ext>
              </a:extLst>
            </p:cNvPr>
            <p:cNvSpPr>
              <a:spLocks noChangeArrowheads="1"/>
            </p:cNvSpPr>
            <p:nvPr/>
          </p:nvSpPr>
          <p:spPr bwMode="auto">
            <a:xfrm>
              <a:off x="2352" y="328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4</a:t>
              </a:r>
              <a:endParaRPr kumimoji="1" lang="en-US" altLang="zh-CN" sz="2400">
                <a:ea typeface="宋体" panose="02010600030101010101" pitchFamily="2" charset="-122"/>
              </a:endParaRPr>
            </a:p>
          </p:txBody>
        </p:sp>
        <p:sp>
          <p:nvSpPr>
            <p:cNvPr id="386081" name="Oval 33" descr="羊皮纸">
              <a:extLst>
                <a:ext uri="{FF2B5EF4-FFF2-40B4-BE49-F238E27FC236}">
                  <a16:creationId xmlns:a16="http://schemas.microsoft.com/office/drawing/2014/main" id="{90D3870D-8E3C-4EF9-81F7-7374BDD47EAF}"/>
                </a:ext>
              </a:extLst>
            </p:cNvPr>
            <p:cNvSpPr>
              <a:spLocks noChangeArrowheads="1"/>
            </p:cNvSpPr>
            <p:nvPr/>
          </p:nvSpPr>
          <p:spPr bwMode="auto">
            <a:xfrm>
              <a:off x="2736" y="270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6</a:t>
              </a:r>
              <a:endParaRPr kumimoji="1" lang="en-US" altLang="zh-CN" sz="2400">
                <a:ea typeface="宋体" panose="02010600030101010101" pitchFamily="2" charset="-122"/>
              </a:endParaRPr>
            </a:p>
          </p:txBody>
        </p:sp>
        <p:sp>
          <p:nvSpPr>
            <p:cNvPr id="386082" name="Oval 34" descr="羊皮纸">
              <a:extLst>
                <a:ext uri="{FF2B5EF4-FFF2-40B4-BE49-F238E27FC236}">
                  <a16:creationId xmlns:a16="http://schemas.microsoft.com/office/drawing/2014/main" id="{45E37C49-EC19-4AA1-9E2D-1487F6FBE4D3}"/>
                </a:ext>
              </a:extLst>
            </p:cNvPr>
            <p:cNvSpPr>
              <a:spLocks noChangeArrowheads="1"/>
            </p:cNvSpPr>
            <p:nvPr/>
          </p:nvSpPr>
          <p:spPr bwMode="auto">
            <a:xfrm>
              <a:off x="3072" y="208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1</a:t>
              </a:r>
              <a:endParaRPr kumimoji="1" lang="en-US" altLang="zh-CN" sz="2400">
                <a:ea typeface="宋体" panose="02010600030101010101" pitchFamily="2" charset="-122"/>
              </a:endParaRPr>
            </a:p>
          </p:txBody>
        </p:sp>
        <p:sp>
          <p:nvSpPr>
            <p:cNvPr id="386083" name="Oval 35" descr="羊皮纸">
              <a:extLst>
                <a:ext uri="{FF2B5EF4-FFF2-40B4-BE49-F238E27FC236}">
                  <a16:creationId xmlns:a16="http://schemas.microsoft.com/office/drawing/2014/main" id="{C309C833-2998-4768-B7D1-2520B76FD3EE}"/>
                </a:ext>
              </a:extLst>
            </p:cNvPr>
            <p:cNvSpPr>
              <a:spLocks noChangeArrowheads="1"/>
            </p:cNvSpPr>
            <p:nvPr/>
          </p:nvSpPr>
          <p:spPr bwMode="auto">
            <a:xfrm>
              <a:off x="3072" y="328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3</a:t>
              </a:r>
              <a:endParaRPr kumimoji="1" lang="en-US" altLang="zh-CN" sz="2400">
                <a:ea typeface="宋体" panose="02010600030101010101" pitchFamily="2" charset="-122"/>
              </a:endParaRPr>
            </a:p>
          </p:txBody>
        </p:sp>
        <p:sp>
          <p:nvSpPr>
            <p:cNvPr id="386084" name="Oval 36" descr="羊皮纸">
              <a:extLst>
                <a:ext uri="{FF2B5EF4-FFF2-40B4-BE49-F238E27FC236}">
                  <a16:creationId xmlns:a16="http://schemas.microsoft.com/office/drawing/2014/main" id="{3689D46E-D779-4230-BF14-4686B191ED42}"/>
                </a:ext>
              </a:extLst>
            </p:cNvPr>
            <p:cNvSpPr>
              <a:spLocks noChangeArrowheads="1"/>
            </p:cNvSpPr>
            <p:nvPr/>
          </p:nvSpPr>
          <p:spPr bwMode="auto">
            <a:xfrm flipH="1">
              <a:off x="3456" y="270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2</a:t>
              </a:r>
              <a:endParaRPr kumimoji="1" lang="en-US" altLang="zh-CN" sz="2400">
                <a:ea typeface="宋体" panose="02010600030101010101" pitchFamily="2" charset="-122"/>
              </a:endParaRPr>
            </a:p>
          </p:txBody>
        </p:sp>
        <p:sp>
          <p:nvSpPr>
            <p:cNvPr id="386085" name="Oval 37" descr="羊皮纸">
              <a:extLst>
                <a:ext uri="{FF2B5EF4-FFF2-40B4-BE49-F238E27FC236}">
                  <a16:creationId xmlns:a16="http://schemas.microsoft.com/office/drawing/2014/main" id="{63B25FB6-413D-4D4A-8135-780E35661AC5}"/>
                </a:ext>
              </a:extLst>
            </p:cNvPr>
            <p:cNvSpPr>
              <a:spLocks noChangeArrowheads="1"/>
            </p:cNvSpPr>
            <p:nvPr/>
          </p:nvSpPr>
          <p:spPr bwMode="auto">
            <a:xfrm>
              <a:off x="3840" y="270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5</a:t>
              </a:r>
              <a:endParaRPr kumimoji="1" lang="en-US" altLang="zh-CN" sz="2400">
                <a:ea typeface="宋体" panose="02010600030101010101" pitchFamily="2" charset="-122"/>
              </a:endParaRPr>
            </a:p>
          </p:txBody>
        </p:sp>
        <p:sp>
          <p:nvSpPr>
            <p:cNvPr id="386086" name="Oval 38" descr="羊皮纸">
              <a:extLst>
                <a:ext uri="{FF2B5EF4-FFF2-40B4-BE49-F238E27FC236}">
                  <a16:creationId xmlns:a16="http://schemas.microsoft.com/office/drawing/2014/main" id="{47ED00D8-AFA0-4D42-B372-5EE06302A11D}"/>
                </a:ext>
              </a:extLst>
            </p:cNvPr>
            <p:cNvSpPr>
              <a:spLocks noChangeArrowheads="1"/>
            </p:cNvSpPr>
            <p:nvPr/>
          </p:nvSpPr>
          <p:spPr bwMode="auto">
            <a:xfrm>
              <a:off x="4176" y="208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0</a:t>
              </a:r>
              <a:endParaRPr kumimoji="1" lang="en-US" altLang="zh-CN" sz="2400">
                <a:ea typeface="宋体" panose="02010600030101010101" pitchFamily="2" charset="-122"/>
              </a:endParaRPr>
            </a:p>
          </p:txBody>
        </p:sp>
        <p:sp>
          <p:nvSpPr>
            <p:cNvPr id="386087" name="Oval 39" descr="羊皮纸">
              <a:extLst>
                <a:ext uri="{FF2B5EF4-FFF2-40B4-BE49-F238E27FC236}">
                  <a16:creationId xmlns:a16="http://schemas.microsoft.com/office/drawing/2014/main" id="{423E0890-CC0D-4C56-B79D-DF037A198CD0}"/>
                </a:ext>
              </a:extLst>
            </p:cNvPr>
            <p:cNvSpPr>
              <a:spLocks noChangeArrowheads="1"/>
            </p:cNvSpPr>
            <p:nvPr/>
          </p:nvSpPr>
          <p:spPr bwMode="auto">
            <a:xfrm>
              <a:off x="4176" y="328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4</a:t>
              </a:r>
              <a:endParaRPr kumimoji="1" lang="en-US" altLang="zh-CN" sz="2400">
                <a:ea typeface="宋体" panose="02010600030101010101" pitchFamily="2" charset="-122"/>
              </a:endParaRPr>
            </a:p>
          </p:txBody>
        </p:sp>
        <p:sp>
          <p:nvSpPr>
            <p:cNvPr id="386088" name="Oval 40" descr="羊皮纸">
              <a:extLst>
                <a:ext uri="{FF2B5EF4-FFF2-40B4-BE49-F238E27FC236}">
                  <a16:creationId xmlns:a16="http://schemas.microsoft.com/office/drawing/2014/main" id="{23E765EC-5591-49C4-A81E-DEFC2081EA9B}"/>
                </a:ext>
              </a:extLst>
            </p:cNvPr>
            <p:cNvSpPr>
              <a:spLocks noChangeArrowheads="1"/>
            </p:cNvSpPr>
            <p:nvPr/>
          </p:nvSpPr>
          <p:spPr bwMode="auto">
            <a:xfrm>
              <a:off x="4560" y="270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6</a:t>
              </a:r>
              <a:endParaRPr kumimoji="1" lang="en-US" altLang="zh-CN" sz="2400">
                <a:ea typeface="宋体" panose="02010600030101010101" pitchFamily="2" charset="-122"/>
              </a:endParaRPr>
            </a:p>
          </p:txBody>
        </p:sp>
        <p:sp>
          <p:nvSpPr>
            <p:cNvPr id="386089" name="Oval 41" descr="羊皮纸">
              <a:extLst>
                <a:ext uri="{FF2B5EF4-FFF2-40B4-BE49-F238E27FC236}">
                  <a16:creationId xmlns:a16="http://schemas.microsoft.com/office/drawing/2014/main" id="{C0A12AE9-DE64-479C-8201-8AF50CD75CCA}"/>
                </a:ext>
              </a:extLst>
            </p:cNvPr>
            <p:cNvSpPr>
              <a:spLocks noChangeArrowheads="1"/>
            </p:cNvSpPr>
            <p:nvPr/>
          </p:nvSpPr>
          <p:spPr bwMode="auto">
            <a:xfrm>
              <a:off x="4896" y="208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1</a:t>
              </a:r>
              <a:endParaRPr kumimoji="1" lang="en-US" altLang="zh-CN" sz="2400">
                <a:ea typeface="宋体" panose="02010600030101010101" pitchFamily="2" charset="-122"/>
              </a:endParaRPr>
            </a:p>
          </p:txBody>
        </p:sp>
        <p:sp>
          <p:nvSpPr>
            <p:cNvPr id="386090" name="Oval 42" descr="羊皮纸">
              <a:extLst>
                <a:ext uri="{FF2B5EF4-FFF2-40B4-BE49-F238E27FC236}">
                  <a16:creationId xmlns:a16="http://schemas.microsoft.com/office/drawing/2014/main" id="{27587279-EC18-4CA9-8A28-78848FC5261C}"/>
                </a:ext>
              </a:extLst>
            </p:cNvPr>
            <p:cNvSpPr>
              <a:spLocks noChangeArrowheads="1"/>
            </p:cNvSpPr>
            <p:nvPr/>
          </p:nvSpPr>
          <p:spPr bwMode="auto">
            <a:xfrm>
              <a:off x="4896" y="328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3</a:t>
              </a:r>
              <a:endParaRPr kumimoji="1" lang="en-US" altLang="zh-CN" sz="2400">
                <a:ea typeface="宋体" panose="02010600030101010101" pitchFamily="2" charset="-122"/>
              </a:endParaRPr>
            </a:p>
          </p:txBody>
        </p:sp>
        <p:sp>
          <p:nvSpPr>
            <p:cNvPr id="386091" name="Oval 43" descr="羊皮纸">
              <a:extLst>
                <a:ext uri="{FF2B5EF4-FFF2-40B4-BE49-F238E27FC236}">
                  <a16:creationId xmlns:a16="http://schemas.microsoft.com/office/drawing/2014/main" id="{D7153DAE-AD7E-480A-9A54-F6D53ADA08D4}"/>
                </a:ext>
              </a:extLst>
            </p:cNvPr>
            <p:cNvSpPr>
              <a:spLocks noChangeArrowheads="1"/>
            </p:cNvSpPr>
            <p:nvPr/>
          </p:nvSpPr>
          <p:spPr bwMode="auto">
            <a:xfrm flipH="1">
              <a:off x="5280" y="270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2</a:t>
              </a:r>
              <a:endParaRPr kumimoji="1" lang="en-US" altLang="zh-CN" sz="2400">
                <a:ea typeface="宋体" panose="02010600030101010101" pitchFamily="2" charset="-122"/>
              </a:endParaRPr>
            </a:p>
          </p:txBody>
        </p:sp>
        <p:sp>
          <p:nvSpPr>
            <p:cNvPr id="386092" name="Text Box 44">
              <a:extLst>
                <a:ext uri="{FF2B5EF4-FFF2-40B4-BE49-F238E27FC236}">
                  <a16:creationId xmlns:a16="http://schemas.microsoft.com/office/drawing/2014/main" id="{0BA68459-D58B-4F01-98FD-F4FD5BE351B0}"/>
                </a:ext>
              </a:extLst>
            </p:cNvPr>
            <p:cNvSpPr txBox="1">
              <a:spLocks noChangeArrowheads="1"/>
            </p:cNvSpPr>
            <p:nvPr/>
          </p:nvSpPr>
          <p:spPr bwMode="auto">
            <a:xfrm>
              <a:off x="720" y="3591"/>
              <a:ext cx="440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200">
                  <a:ea typeface="隶书" panose="02010509060101010101" pitchFamily="49" charset="-122"/>
                </a:rPr>
                <a:t>原图                       </a:t>
              </a:r>
              <a:r>
                <a:rPr kumimoji="1" lang="en-US" altLang="zh-CN" sz="3200" b="1">
                  <a:ea typeface="宋体" panose="02010600030101010101" pitchFamily="2" charset="-122"/>
                </a:rPr>
                <a:t>(a)                       (b)</a:t>
              </a:r>
            </a:p>
          </p:txBody>
        </p:sp>
        <p:sp>
          <p:nvSpPr>
            <p:cNvPr id="386093" name="Line 45">
              <a:extLst>
                <a:ext uri="{FF2B5EF4-FFF2-40B4-BE49-F238E27FC236}">
                  <a16:creationId xmlns:a16="http://schemas.microsoft.com/office/drawing/2014/main" id="{D27907BA-F4DC-4BD7-B82F-C9C78338AAA6}"/>
                </a:ext>
              </a:extLst>
            </p:cNvPr>
            <p:cNvSpPr>
              <a:spLocks noChangeShapeType="1"/>
            </p:cNvSpPr>
            <p:nvPr/>
          </p:nvSpPr>
          <p:spPr bwMode="auto">
            <a:xfrm>
              <a:off x="1968" y="1988"/>
              <a:ext cx="0" cy="1776"/>
            </a:xfrm>
            <a:prstGeom prst="line">
              <a:avLst/>
            </a:prstGeom>
            <a:noFill/>
            <a:ln w="57150" cmpd="thinThick">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94" name="Line 46">
              <a:extLst>
                <a:ext uri="{FF2B5EF4-FFF2-40B4-BE49-F238E27FC236}">
                  <a16:creationId xmlns:a16="http://schemas.microsoft.com/office/drawing/2014/main" id="{B9A3F86E-AD4D-4355-BEC4-39B310249A5D}"/>
                </a:ext>
              </a:extLst>
            </p:cNvPr>
            <p:cNvSpPr>
              <a:spLocks noChangeShapeType="1"/>
            </p:cNvSpPr>
            <p:nvPr/>
          </p:nvSpPr>
          <p:spPr bwMode="auto">
            <a:xfrm>
              <a:off x="3792" y="1988"/>
              <a:ext cx="0" cy="1776"/>
            </a:xfrm>
            <a:prstGeom prst="line">
              <a:avLst/>
            </a:prstGeom>
            <a:noFill/>
            <a:ln w="57150" cmpd="thinThick">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6095" name="Rectangle 47">
            <a:extLst>
              <a:ext uri="{FF2B5EF4-FFF2-40B4-BE49-F238E27FC236}">
                <a16:creationId xmlns:a16="http://schemas.microsoft.com/office/drawing/2014/main" id="{A93D2000-E7AC-451E-BF50-FA19A120B639}"/>
              </a:ext>
            </a:extLst>
          </p:cNvPr>
          <p:cNvSpPr>
            <a:spLocks noGrp="1" noChangeArrowheads="1"/>
          </p:cNvSpPr>
          <p:nvPr>
            <p:ph type="title"/>
          </p:nvPr>
        </p:nvSpPr>
        <p:spPr>
          <a:xfrm>
            <a:off x="503238" y="2133600"/>
            <a:ext cx="8229600" cy="971550"/>
          </a:xfrm>
        </p:spPr>
        <p:txBody>
          <a:bodyPr/>
          <a:lstStyle/>
          <a:p>
            <a:pPr algn="ctr"/>
            <a:r>
              <a:rPr kumimoji="1" lang="zh-CN" altLang="en-US" b="1">
                <a:solidFill>
                  <a:schemeClr val="tx2"/>
                </a:solidFill>
                <a:ea typeface="华文新魏" panose="02010800040101010101" pitchFamily="2" charset="-122"/>
              </a:rPr>
              <a:t>构造最小生成树的过程</a:t>
            </a:r>
          </a:p>
        </p:txBody>
      </p:sp>
    </p:spTree>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灯片编号占位符 4">
            <a:extLst>
              <a:ext uri="{FF2B5EF4-FFF2-40B4-BE49-F238E27FC236}">
                <a16:creationId xmlns:a16="http://schemas.microsoft.com/office/drawing/2014/main" id="{7E20AEA8-4387-4113-90D5-9C348F1B8A74}"/>
              </a:ext>
            </a:extLst>
          </p:cNvPr>
          <p:cNvSpPr>
            <a:spLocks noGrp="1"/>
          </p:cNvSpPr>
          <p:nvPr>
            <p:ph type="sldNum" sz="quarter" idx="11"/>
          </p:nvPr>
        </p:nvSpPr>
        <p:spPr/>
        <p:txBody>
          <a:bodyPr/>
          <a:lstStyle/>
          <a:p>
            <a:r>
              <a:rPr lang="en-US" altLang="zh-CN"/>
              <a:t>146-</a:t>
            </a:r>
            <a:fld id="{DA79F19B-A36E-42E3-837F-A497D1788A0F}" type="slidenum">
              <a:rPr lang="en-US" altLang="zh-CN"/>
              <a:pPr/>
              <a:t>73</a:t>
            </a:fld>
            <a:endParaRPr lang="en-US" altLang="zh-CN"/>
          </a:p>
        </p:txBody>
      </p:sp>
      <p:grpSp>
        <p:nvGrpSpPr>
          <p:cNvPr id="387179" name="Group 107">
            <a:extLst>
              <a:ext uri="{FF2B5EF4-FFF2-40B4-BE49-F238E27FC236}">
                <a16:creationId xmlns:a16="http://schemas.microsoft.com/office/drawing/2014/main" id="{88248922-E7F3-46E6-8217-A53A48CA7412}"/>
              </a:ext>
            </a:extLst>
          </p:cNvPr>
          <p:cNvGrpSpPr>
            <a:grpSpLocks/>
          </p:cNvGrpSpPr>
          <p:nvPr/>
        </p:nvGrpSpPr>
        <p:grpSpPr bwMode="auto">
          <a:xfrm>
            <a:off x="611188" y="404813"/>
            <a:ext cx="7885112" cy="5983287"/>
            <a:chOff x="192" y="208"/>
            <a:chExt cx="5388" cy="4043"/>
          </a:xfrm>
        </p:grpSpPr>
        <p:sp>
          <p:nvSpPr>
            <p:cNvPr id="387074" name="Line 2">
              <a:extLst>
                <a:ext uri="{FF2B5EF4-FFF2-40B4-BE49-F238E27FC236}">
                  <a16:creationId xmlns:a16="http://schemas.microsoft.com/office/drawing/2014/main" id="{254EE91C-011D-4DF4-ABF1-80114916AA5E}"/>
                </a:ext>
              </a:extLst>
            </p:cNvPr>
            <p:cNvSpPr>
              <a:spLocks noChangeShapeType="1"/>
            </p:cNvSpPr>
            <p:nvPr/>
          </p:nvSpPr>
          <p:spPr bwMode="auto">
            <a:xfrm flipH="1">
              <a:off x="3264" y="1200"/>
              <a:ext cx="288"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75" name="Line 3">
              <a:extLst>
                <a:ext uri="{FF2B5EF4-FFF2-40B4-BE49-F238E27FC236}">
                  <a16:creationId xmlns:a16="http://schemas.microsoft.com/office/drawing/2014/main" id="{AE8CC8D7-75FF-44AB-99BA-177A4171B0A9}"/>
                </a:ext>
              </a:extLst>
            </p:cNvPr>
            <p:cNvSpPr>
              <a:spLocks noChangeShapeType="1"/>
            </p:cNvSpPr>
            <p:nvPr/>
          </p:nvSpPr>
          <p:spPr bwMode="auto">
            <a:xfrm flipH="1">
              <a:off x="2208" y="576"/>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76" name="Text Box 4">
              <a:extLst>
                <a:ext uri="{FF2B5EF4-FFF2-40B4-BE49-F238E27FC236}">
                  <a16:creationId xmlns:a16="http://schemas.microsoft.com/office/drawing/2014/main" id="{DA46F2AA-029E-4D1D-912E-DB046ACEA188}"/>
                </a:ext>
              </a:extLst>
            </p:cNvPr>
            <p:cNvSpPr txBox="1">
              <a:spLocks noChangeArrowheads="1"/>
            </p:cNvSpPr>
            <p:nvPr/>
          </p:nvSpPr>
          <p:spPr bwMode="auto">
            <a:xfrm>
              <a:off x="2064" y="601"/>
              <a:ext cx="3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10</a:t>
              </a:r>
              <a:endParaRPr kumimoji="1" lang="en-US" altLang="zh-CN" sz="2600">
                <a:solidFill>
                  <a:schemeClr val="bg2"/>
                </a:solidFill>
                <a:ea typeface="宋体" panose="02010600030101010101" pitchFamily="2" charset="-122"/>
              </a:endParaRPr>
            </a:p>
          </p:txBody>
        </p:sp>
        <p:sp>
          <p:nvSpPr>
            <p:cNvPr id="387077" name="Text Box 5">
              <a:extLst>
                <a:ext uri="{FF2B5EF4-FFF2-40B4-BE49-F238E27FC236}">
                  <a16:creationId xmlns:a16="http://schemas.microsoft.com/office/drawing/2014/main" id="{126E9F35-8318-4B23-8450-AA029815688C}"/>
                </a:ext>
              </a:extLst>
            </p:cNvPr>
            <p:cNvSpPr txBox="1">
              <a:spLocks noChangeArrowheads="1"/>
            </p:cNvSpPr>
            <p:nvPr/>
          </p:nvSpPr>
          <p:spPr bwMode="auto">
            <a:xfrm>
              <a:off x="3404" y="1369"/>
              <a:ext cx="35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12</a:t>
              </a:r>
              <a:endParaRPr kumimoji="1" lang="en-US" altLang="zh-CN" sz="2600">
                <a:solidFill>
                  <a:schemeClr val="bg2"/>
                </a:solidFill>
                <a:ea typeface="宋体" panose="02010600030101010101" pitchFamily="2" charset="-122"/>
              </a:endParaRPr>
            </a:p>
          </p:txBody>
        </p:sp>
        <p:sp>
          <p:nvSpPr>
            <p:cNvPr id="387078" name="Line 6">
              <a:extLst>
                <a:ext uri="{FF2B5EF4-FFF2-40B4-BE49-F238E27FC236}">
                  <a16:creationId xmlns:a16="http://schemas.microsoft.com/office/drawing/2014/main" id="{C3ACE078-EB6D-4849-BB79-D7FFF668AF01}"/>
                </a:ext>
              </a:extLst>
            </p:cNvPr>
            <p:cNvSpPr>
              <a:spLocks noChangeShapeType="1"/>
            </p:cNvSpPr>
            <p:nvPr/>
          </p:nvSpPr>
          <p:spPr bwMode="auto">
            <a:xfrm>
              <a:off x="720" y="528"/>
              <a:ext cx="7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79" name="Line 7">
              <a:extLst>
                <a:ext uri="{FF2B5EF4-FFF2-40B4-BE49-F238E27FC236}">
                  <a16:creationId xmlns:a16="http://schemas.microsoft.com/office/drawing/2014/main" id="{8B300181-443C-4E35-8303-2B2C1976A6D9}"/>
                </a:ext>
              </a:extLst>
            </p:cNvPr>
            <p:cNvSpPr>
              <a:spLocks noChangeShapeType="1"/>
            </p:cNvSpPr>
            <p:nvPr/>
          </p:nvSpPr>
          <p:spPr bwMode="auto">
            <a:xfrm>
              <a:off x="720" y="1728"/>
              <a:ext cx="7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0" name="Line 8">
              <a:extLst>
                <a:ext uri="{FF2B5EF4-FFF2-40B4-BE49-F238E27FC236}">
                  <a16:creationId xmlns:a16="http://schemas.microsoft.com/office/drawing/2014/main" id="{256EE192-BA44-4471-871A-F39327A54F59}"/>
                </a:ext>
              </a:extLst>
            </p:cNvPr>
            <p:cNvSpPr>
              <a:spLocks noChangeShapeType="1"/>
            </p:cNvSpPr>
            <p:nvPr/>
          </p:nvSpPr>
          <p:spPr bwMode="auto">
            <a:xfrm flipH="1" flipV="1">
              <a:off x="1056" y="1200"/>
              <a:ext cx="288"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1" name="Line 9">
              <a:extLst>
                <a:ext uri="{FF2B5EF4-FFF2-40B4-BE49-F238E27FC236}">
                  <a16:creationId xmlns:a16="http://schemas.microsoft.com/office/drawing/2014/main" id="{E343A8E8-4ADA-4047-AC7E-7B4C472B0144}"/>
                </a:ext>
              </a:extLst>
            </p:cNvPr>
            <p:cNvSpPr>
              <a:spLocks noChangeShapeType="1"/>
            </p:cNvSpPr>
            <p:nvPr/>
          </p:nvSpPr>
          <p:spPr bwMode="auto">
            <a:xfrm flipH="1">
              <a:off x="1440" y="1200"/>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2" name="Line 10">
              <a:extLst>
                <a:ext uri="{FF2B5EF4-FFF2-40B4-BE49-F238E27FC236}">
                  <a16:creationId xmlns:a16="http://schemas.microsoft.com/office/drawing/2014/main" id="{CD3391F4-C064-4B65-B1C4-5E3A19FC1034}"/>
                </a:ext>
              </a:extLst>
            </p:cNvPr>
            <p:cNvSpPr>
              <a:spLocks noChangeShapeType="1"/>
            </p:cNvSpPr>
            <p:nvPr/>
          </p:nvSpPr>
          <p:spPr bwMode="auto">
            <a:xfrm>
              <a:off x="1440" y="576"/>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3" name="Line 11">
              <a:extLst>
                <a:ext uri="{FF2B5EF4-FFF2-40B4-BE49-F238E27FC236}">
                  <a16:creationId xmlns:a16="http://schemas.microsoft.com/office/drawing/2014/main" id="{A71BBF1F-E911-486F-B5F4-7EA0520C1088}"/>
                </a:ext>
              </a:extLst>
            </p:cNvPr>
            <p:cNvSpPr>
              <a:spLocks noChangeShapeType="1"/>
            </p:cNvSpPr>
            <p:nvPr/>
          </p:nvSpPr>
          <p:spPr bwMode="auto">
            <a:xfrm flipV="1">
              <a:off x="768" y="528"/>
              <a:ext cx="624" cy="11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4" name="Line 12">
              <a:extLst>
                <a:ext uri="{FF2B5EF4-FFF2-40B4-BE49-F238E27FC236}">
                  <a16:creationId xmlns:a16="http://schemas.microsoft.com/office/drawing/2014/main" id="{F15589DB-D9D9-461F-AE54-506816C93B8D}"/>
                </a:ext>
              </a:extLst>
            </p:cNvPr>
            <p:cNvSpPr>
              <a:spLocks noChangeShapeType="1"/>
            </p:cNvSpPr>
            <p:nvPr/>
          </p:nvSpPr>
          <p:spPr bwMode="auto">
            <a:xfrm>
              <a:off x="384" y="1200"/>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5" name="Line 13">
              <a:extLst>
                <a:ext uri="{FF2B5EF4-FFF2-40B4-BE49-F238E27FC236}">
                  <a16:creationId xmlns:a16="http://schemas.microsoft.com/office/drawing/2014/main" id="{D17E9954-E94F-427A-97A8-696CC41EA5B2}"/>
                </a:ext>
              </a:extLst>
            </p:cNvPr>
            <p:cNvSpPr>
              <a:spLocks noChangeShapeType="1"/>
            </p:cNvSpPr>
            <p:nvPr/>
          </p:nvSpPr>
          <p:spPr bwMode="auto">
            <a:xfrm flipH="1">
              <a:off x="336" y="576"/>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6" name="Oval 14" descr="羊皮纸">
              <a:extLst>
                <a:ext uri="{FF2B5EF4-FFF2-40B4-BE49-F238E27FC236}">
                  <a16:creationId xmlns:a16="http://schemas.microsoft.com/office/drawing/2014/main" id="{9A228CE1-49B3-4743-A7AE-1A07C2D92902}"/>
                </a:ext>
              </a:extLst>
            </p:cNvPr>
            <p:cNvSpPr>
              <a:spLocks noChangeArrowheads="1"/>
            </p:cNvSpPr>
            <p:nvPr/>
          </p:nvSpPr>
          <p:spPr bwMode="auto">
            <a:xfrm>
              <a:off x="192" y="100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5</a:t>
              </a:r>
              <a:endParaRPr kumimoji="1" lang="en-US" altLang="zh-CN" sz="2400">
                <a:ea typeface="宋体" panose="02010600030101010101" pitchFamily="2" charset="-122"/>
              </a:endParaRPr>
            </a:p>
          </p:txBody>
        </p:sp>
        <p:sp>
          <p:nvSpPr>
            <p:cNvPr id="387087" name="Oval 15" descr="羊皮纸">
              <a:extLst>
                <a:ext uri="{FF2B5EF4-FFF2-40B4-BE49-F238E27FC236}">
                  <a16:creationId xmlns:a16="http://schemas.microsoft.com/office/drawing/2014/main" id="{1FBB5E95-5500-4026-AE2A-CC3EEB0BE177}"/>
                </a:ext>
              </a:extLst>
            </p:cNvPr>
            <p:cNvSpPr>
              <a:spLocks noChangeArrowheads="1"/>
            </p:cNvSpPr>
            <p:nvPr/>
          </p:nvSpPr>
          <p:spPr bwMode="auto">
            <a:xfrm>
              <a:off x="528" y="38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0</a:t>
              </a:r>
              <a:endParaRPr kumimoji="1" lang="en-US" altLang="zh-CN" sz="2400">
                <a:ea typeface="宋体" panose="02010600030101010101" pitchFamily="2" charset="-122"/>
              </a:endParaRPr>
            </a:p>
          </p:txBody>
        </p:sp>
        <p:sp>
          <p:nvSpPr>
            <p:cNvPr id="387088" name="Oval 16" descr="羊皮纸">
              <a:extLst>
                <a:ext uri="{FF2B5EF4-FFF2-40B4-BE49-F238E27FC236}">
                  <a16:creationId xmlns:a16="http://schemas.microsoft.com/office/drawing/2014/main" id="{C7B57D10-A19F-488E-90FB-705192255852}"/>
                </a:ext>
              </a:extLst>
            </p:cNvPr>
            <p:cNvSpPr>
              <a:spLocks noChangeArrowheads="1"/>
            </p:cNvSpPr>
            <p:nvPr/>
          </p:nvSpPr>
          <p:spPr bwMode="auto">
            <a:xfrm>
              <a:off x="528" y="158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4</a:t>
              </a:r>
              <a:endParaRPr kumimoji="1" lang="en-US" altLang="zh-CN" sz="2400">
                <a:ea typeface="宋体" panose="02010600030101010101" pitchFamily="2" charset="-122"/>
              </a:endParaRPr>
            </a:p>
          </p:txBody>
        </p:sp>
        <p:sp>
          <p:nvSpPr>
            <p:cNvPr id="387089" name="Oval 17" descr="羊皮纸">
              <a:extLst>
                <a:ext uri="{FF2B5EF4-FFF2-40B4-BE49-F238E27FC236}">
                  <a16:creationId xmlns:a16="http://schemas.microsoft.com/office/drawing/2014/main" id="{646FEDB1-0649-40F7-9058-24E18BD0A149}"/>
                </a:ext>
              </a:extLst>
            </p:cNvPr>
            <p:cNvSpPr>
              <a:spLocks noChangeArrowheads="1"/>
            </p:cNvSpPr>
            <p:nvPr/>
          </p:nvSpPr>
          <p:spPr bwMode="auto">
            <a:xfrm>
              <a:off x="912" y="100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6</a:t>
              </a:r>
              <a:endParaRPr kumimoji="1" lang="en-US" altLang="zh-CN" sz="2400">
                <a:ea typeface="宋体" panose="02010600030101010101" pitchFamily="2" charset="-122"/>
              </a:endParaRPr>
            </a:p>
          </p:txBody>
        </p:sp>
        <p:sp>
          <p:nvSpPr>
            <p:cNvPr id="387090" name="Oval 18" descr="羊皮纸">
              <a:extLst>
                <a:ext uri="{FF2B5EF4-FFF2-40B4-BE49-F238E27FC236}">
                  <a16:creationId xmlns:a16="http://schemas.microsoft.com/office/drawing/2014/main" id="{7041D908-E1B6-410B-AB79-9A4EDF67B875}"/>
                </a:ext>
              </a:extLst>
            </p:cNvPr>
            <p:cNvSpPr>
              <a:spLocks noChangeArrowheads="1"/>
            </p:cNvSpPr>
            <p:nvPr/>
          </p:nvSpPr>
          <p:spPr bwMode="auto">
            <a:xfrm>
              <a:off x="1248" y="38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1</a:t>
              </a:r>
              <a:endParaRPr kumimoji="1" lang="en-US" altLang="zh-CN" sz="2400">
                <a:ea typeface="宋体" panose="02010600030101010101" pitchFamily="2" charset="-122"/>
              </a:endParaRPr>
            </a:p>
          </p:txBody>
        </p:sp>
        <p:sp>
          <p:nvSpPr>
            <p:cNvPr id="387091" name="Oval 19" descr="羊皮纸">
              <a:extLst>
                <a:ext uri="{FF2B5EF4-FFF2-40B4-BE49-F238E27FC236}">
                  <a16:creationId xmlns:a16="http://schemas.microsoft.com/office/drawing/2014/main" id="{FFC376E8-D2D6-4FB7-BA60-B7214DC786B0}"/>
                </a:ext>
              </a:extLst>
            </p:cNvPr>
            <p:cNvSpPr>
              <a:spLocks noChangeArrowheads="1"/>
            </p:cNvSpPr>
            <p:nvPr/>
          </p:nvSpPr>
          <p:spPr bwMode="auto">
            <a:xfrm>
              <a:off x="1248" y="158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3</a:t>
              </a:r>
              <a:endParaRPr kumimoji="1" lang="en-US" altLang="zh-CN" sz="2400">
                <a:ea typeface="宋体" panose="02010600030101010101" pitchFamily="2" charset="-122"/>
              </a:endParaRPr>
            </a:p>
          </p:txBody>
        </p:sp>
        <p:sp>
          <p:nvSpPr>
            <p:cNvPr id="387092" name="Oval 20" descr="羊皮纸">
              <a:extLst>
                <a:ext uri="{FF2B5EF4-FFF2-40B4-BE49-F238E27FC236}">
                  <a16:creationId xmlns:a16="http://schemas.microsoft.com/office/drawing/2014/main" id="{1294E7AF-730E-4960-89EB-7A43987ED139}"/>
                </a:ext>
              </a:extLst>
            </p:cNvPr>
            <p:cNvSpPr>
              <a:spLocks noChangeArrowheads="1"/>
            </p:cNvSpPr>
            <p:nvPr/>
          </p:nvSpPr>
          <p:spPr bwMode="auto">
            <a:xfrm flipH="1">
              <a:off x="1632" y="100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2</a:t>
              </a:r>
              <a:endParaRPr kumimoji="1" lang="en-US" altLang="zh-CN" sz="2400">
                <a:ea typeface="宋体" panose="02010600030101010101" pitchFamily="2" charset="-122"/>
              </a:endParaRPr>
            </a:p>
          </p:txBody>
        </p:sp>
        <p:sp>
          <p:nvSpPr>
            <p:cNvPr id="387093" name="Text Box 21">
              <a:extLst>
                <a:ext uri="{FF2B5EF4-FFF2-40B4-BE49-F238E27FC236}">
                  <a16:creationId xmlns:a16="http://schemas.microsoft.com/office/drawing/2014/main" id="{3507133D-7645-4D89-9C0C-427ADC6465FF}"/>
                </a:ext>
              </a:extLst>
            </p:cNvPr>
            <p:cNvSpPr txBox="1">
              <a:spLocks noChangeArrowheads="1"/>
            </p:cNvSpPr>
            <p:nvPr/>
          </p:nvSpPr>
          <p:spPr bwMode="auto">
            <a:xfrm>
              <a:off x="863" y="208"/>
              <a:ext cx="3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28</a:t>
              </a:r>
              <a:endParaRPr kumimoji="1" lang="en-US" altLang="zh-CN" sz="2600">
                <a:solidFill>
                  <a:schemeClr val="bg2"/>
                </a:solidFill>
                <a:ea typeface="宋体" panose="02010600030101010101" pitchFamily="2" charset="-122"/>
              </a:endParaRPr>
            </a:p>
          </p:txBody>
        </p:sp>
        <p:sp>
          <p:nvSpPr>
            <p:cNvPr id="387094" name="Text Box 22">
              <a:extLst>
                <a:ext uri="{FF2B5EF4-FFF2-40B4-BE49-F238E27FC236}">
                  <a16:creationId xmlns:a16="http://schemas.microsoft.com/office/drawing/2014/main" id="{B9B125BB-F01B-41D4-9361-B73FABEE635F}"/>
                </a:ext>
              </a:extLst>
            </p:cNvPr>
            <p:cNvSpPr txBox="1">
              <a:spLocks noChangeArrowheads="1"/>
            </p:cNvSpPr>
            <p:nvPr/>
          </p:nvSpPr>
          <p:spPr bwMode="auto">
            <a:xfrm>
              <a:off x="192" y="601"/>
              <a:ext cx="35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10</a:t>
              </a:r>
              <a:endParaRPr kumimoji="1" lang="en-US" altLang="zh-CN" sz="2600">
                <a:solidFill>
                  <a:schemeClr val="bg2"/>
                </a:solidFill>
                <a:ea typeface="宋体" panose="02010600030101010101" pitchFamily="2" charset="-122"/>
              </a:endParaRPr>
            </a:p>
          </p:txBody>
        </p:sp>
        <p:sp>
          <p:nvSpPr>
            <p:cNvPr id="387095" name="Text Box 23">
              <a:extLst>
                <a:ext uri="{FF2B5EF4-FFF2-40B4-BE49-F238E27FC236}">
                  <a16:creationId xmlns:a16="http://schemas.microsoft.com/office/drawing/2014/main" id="{E059E21A-1C77-4899-B162-C7E64D81CC65}"/>
                </a:ext>
              </a:extLst>
            </p:cNvPr>
            <p:cNvSpPr txBox="1">
              <a:spLocks noChangeArrowheads="1"/>
            </p:cNvSpPr>
            <p:nvPr/>
          </p:nvSpPr>
          <p:spPr bwMode="auto">
            <a:xfrm>
              <a:off x="192" y="1369"/>
              <a:ext cx="35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25</a:t>
              </a:r>
              <a:endParaRPr kumimoji="1" lang="en-US" altLang="zh-CN" sz="2600">
                <a:solidFill>
                  <a:schemeClr val="bg2"/>
                </a:solidFill>
                <a:ea typeface="宋体" panose="02010600030101010101" pitchFamily="2" charset="-122"/>
              </a:endParaRPr>
            </a:p>
          </p:txBody>
        </p:sp>
        <p:sp>
          <p:nvSpPr>
            <p:cNvPr id="387096" name="Text Box 24">
              <a:extLst>
                <a:ext uri="{FF2B5EF4-FFF2-40B4-BE49-F238E27FC236}">
                  <a16:creationId xmlns:a16="http://schemas.microsoft.com/office/drawing/2014/main" id="{008629EE-1057-4190-A36F-2A1EA0E912E0}"/>
                </a:ext>
              </a:extLst>
            </p:cNvPr>
            <p:cNvSpPr txBox="1">
              <a:spLocks noChangeArrowheads="1"/>
            </p:cNvSpPr>
            <p:nvPr/>
          </p:nvSpPr>
          <p:spPr bwMode="auto">
            <a:xfrm>
              <a:off x="863" y="649"/>
              <a:ext cx="3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14</a:t>
              </a:r>
              <a:endParaRPr kumimoji="1" lang="en-US" altLang="zh-CN" sz="2600">
                <a:solidFill>
                  <a:schemeClr val="bg2"/>
                </a:solidFill>
                <a:ea typeface="宋体" panose="02010600030101010101" pitchFamily="2" charset="-122"/>
              </a:endParaRPr>
            </a:p>
          </p:txBody>
        </p:sp>
        <p:sp>
          <p:nvSpPr>
            <p:cNvPr id="387097" name="Text Box 25">
              <a:extLst>
                <a:ext uri="{FF2B5EF4-FFF2-40B4-BE49-F238E27FC236}">
                  <a16:creationId xmlns:a16="http://schemas.microsoft.com/office/drawing/2014/main" id="{E63BB05E-C503-45FF-A00E-F345CD1170F8}"/>
                </a:ext>
              </a:extLst>
            </p:cNvPr>
            <p:cNvSpPr txBox="1">
              <a:spLocks noChangeArrowheads="1"/>
            </p:cNvSpPr>
            <p:nvPr/>
          </p:nvSpPr>
          <p:spPr bwMode="auto">
            <a:xfrm>
              <a:off x="576" y="1225"/>
              <a:ext cx="35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24</a:t>
              </a:r>
              <a:endParaRPr kumimoji="1" lang="en-US" altLang="zh-CN" sz="2600">
                <a:solidFill>
                  <a:schemeClr val="bg2"/>
                </a:solidFill>
                <a:ea typeface="宋体" panose="02010600030101010101" pitchFamily="2" charset="-122"/>
              </a:endParaRPr>
            </a:p>
          </p:txBody>
        </p:sp>
        <p:sp>
          <p:nvSpPr>
            <p:cNvPr id="387098" name="Text Box 26">
              <a:extLst>
                <a:ext uri="{FF2B5EF4-FFF2-40B4-BE49-F238E27FC236}">
                  <a16:creationId xmlns:a16="http://schemas.microsoft.com/office/drawing/2014/main" id="{03906A11-C869-475C-8C35-8CE1E3C5FD66}"/>
                </a:ext>
              </a:extLst>
            </p:cNvPr>
            <p:cNvSpPr txBox="1">
              <a:spLocks noChangeArrowheads="1"/>
            </p:cNvSpPr>
            <p:nvPr/>
          </p:nvSpPr>
          <p:spPr bwMode="auto">
            <a:xfrm>
              <a:off x="863" y="1705"/>
              <a:ext cx="352"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22</a:t>
              </a:r>
              <a:endParaRPr kumimoji="1" lang="en-US" altLang="zh-CN" sz="2600">
                <a:solidFill>
                  <a:schemeClr val="bg2"/>
                </a:solidFill>
                <a:ea typeface="宋体" panose="02010600030101010101" pitchFamily="2" charset="-122"/>
              </a:endParaRPr>
            </a:p>
          </p:txBody>
        </p:sp>
        <p:sp>
          <p:nvSpPr>
            <p:cNvPr id="387099" name="Text Box 27">
              <a:extLst>
                <a:ext uri="{FF2B5EF4-FFF2-40B4-BE49-F238E27FC236}">
                  <a16:creationId xmlns:a16="http://schemas.microsoft.com/office/drawing/2014/main" id="{0DCCCE5E-BE1A-41C2-844E-10BC7B7E37F9}"/>
                </a:ext>
              </a:extLst>
            </p:cNvPr>
            <p:cNvSpPr txBox="1">
              <a:spLocks noChangeArrowheads="1"/>
            </p:cNvSpPr>
            <p:nvPr/>
          </p:nvSpPr>
          <p:spPr bwMode="auto">
            <a:xfrm>
              <a:off x="1580" y="649"/>
              <a:ext cx="3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16</a:t>
              </a:r>
              <a:endParaRPr kumimoji="1" lang="en-US" altLang="zh-CN" sz="2600">
                <a:solidFill>
                  <a:schemeClr val="bg2"/>
                </a:solidFill>
                <a:ea typeface="宋体" panose="02010600030101010101" pitchFamily="2" charset="-122"/>
              </a:endParaRPr>
            </a:p>
          </p:txBody>
        </p:sp>
        <p:sp>
          <p:nvSpPr>
            <p:cNvPr id="387100" name="Text Box 28">
              <a:extLst>
                <a:ext uri="{FF2B5EF4-FFF2-40B4-BE49-F238E27FC236}">
                  <a16:creationId xmlns:a16="http://schemas.microsoft.com/office/drawing/2014/main" id="{7D4197E8-BA26-49F8-920C-DC5C6134117D}"/>
                </a:ext>
              </a:extLst>
            </p:cNvPr>
            <p:cNvSpPr txBox="1">
              <a:spLocks noChangeArrowheads="1"/>
            </p:cNvSpPr>
            <p:nvPr/>
          </p:nvSpPr>
          <p:spPr bwMode="auto">
            <a:xfrm>
              <a:off x="1196" y="1216"/>
              <a:ext cx="352"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18</a:t>
              </a:r>
              <a:endParaRPr kumimoji="1" lang="en-US" altLang="zh-CN" sz="2600">
                <a:solidFill>
                  <a:schemeClr val="bg2"/>
                </a:solidFill>
                <a:ea typeface="宋体" panose="02010600030101010101" pitchFamily="2" charset="-122"/>
              </a:endParaRPr>
            </a:p>
          </p:txBody>
        </p:sp>
        <p:sp>
          <p:nvSpPr>
            <p:cNvPr id="387101" name="Text Box 29">
              <a:extLst>
                <a:ext uri="{FF2B5EF4-FFF2-40B4-BE49-F238E27FC236}">
                  <a16:creationId xmlns:a16="http://schemas.microsoft.com/office/drawing/2014/main" id="{27C93273-99E4-494E-9C6E-FCBF62CA15A8}"/>
                </a:ext>
              </a:extLst>
            </p:cNvPr>
            <p:cNvSpPr txBox="1">
              <a:spLocks noChangeArrowheads="1"/>
            </p:cNvSpPr>
            <p:nvPr/>
          </p:nvSpPr>
          <p:spPr bwMode="auto">
            <a:xfrm>
              <a:off x="1580" y="1369"/>
              <a:ext cx="3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12</a:t>
              </a:r>
              <a:endParaRPr kumimoji="1" lang="en-US" altLang="zh-CN" sz="2600">
                <a:solidFill>
                  <a:schemeClr val="bg2"/>
                </a:solidFill>
                <a:ea typeface="宋体" panose="02010600030101010101" pitchFamily="2" charset="-122"/>
              </a:endParaRPr>
            </a:p>
          </p:txBody>
        </p:sp>
        <p:sp>
          <p:nvSpPr>
            <p:cNvPr id="387102" name="Oval 30" descr="羊皮纸">
              <a:extLst>
                <a:ext uri="{FF2B5EF4-FFF2-40B4-BE49-F238E27FC236}">
                  <a16:creationId xmlns:a16="http://schemas.microsoft.com/office/drawing/2014/main" id="{AB549800-7D93-4EF4-83A2-7E6E8FC7F31D}"/>
                </a:ext>
              </a:extLst>
            </p:cNvPr>
            <p:cNvSpPr>
              <a:spLocks noChangeArrowheads="1"/>
            </p:cNvSpPr>
            <p:nvPr/>
          </p:nvSpPr>
          <p:spPr bwMode="auto">
            <a:xfrm>
              <a:off x="2016" y="100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5</a:t>
              </a:r>
              <a:endParaRPr kumimoji="1" lang="en-US" altLang="zh-CN" sz="2400">
                <a:ea typeface="宋体" panose="02010600030101010101" pitchFamily="2" charset="-122"/>
              </a:endParaRPr>
            </a:p>
          </p:txBody>
        </p:sp>
        <p:sp>
          <p:nvSpPr>
            <p:cNvPr id="387103" name="Oval 31" descr="羊皮纸">
              <a:extLst>
                <a:ext uri="{FF2B5EF4-FFF2-40B4-BE49-F238E27FC236}">
                  <a16:creationId xmlns:a16="http://schemas.microsoft.com/office/drawing/2014/main" id="{236F2220-25B6-4827-AF51-B59AB49A78E5}"/>
                </a:ext>
              </a:extLst>
            </p:cNvPr>
            <p:cNvSpPr>
              <a:spLocks noChangeArrowheads="1"/>
            </p:cNvSpPr>
            <p:nvPr/>
          </p:nvSpPr>
          <p:spPr bwMode="auto">
            <a:xfrm>
              <a:off x="2352" y="38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0</a:t>
              </a:r>
              <a:endParaRPr kumimoji="1" lang="en-US" altLang="zh-CN" sz="2400">
                <a:ea typeface="宋体" panose="02010600030101010101" pitchFamily="2" charset="-122"/>
              </a:endParaRPr>
            </a:p>
          </p:txBody>
        </p:sp>
        <p:sp>
          <p:nvSpPr>
            <p:cNvPr id="387104" name="Oval 32" descr="羊皮纸">
              <a:extLst>
                <a:ext uri="{FF2B5EF4-FFF2-40B4-BE49-F238E27FC236}">
                  <a16:creationId xmlns:a16="http://schemas.microsoft.com/office/drawing/2014/main" id="{4468D8F2-E1A6-47F1-831C-ADD5ADDEF59B}"/>
                </a:ext>
              </a:extLst>
            </p:cNvPr>
            <p:cNvSpPr>
              <a:spLocks noChangeArrowheads="1"/>
            </p:cNvSpPr>
            <p:nvPr/>
          </p:nvSpPr>
          <p:spPr bwMode="auto">
            <a:xfrm>
              <a:off x="2352" y="158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4</a:t>
              </a:r>
              <a:endParaRPr kumimoji="1" lang="en-US" altLang="zh-CN" sz="2400">
                <a:ea typeface="宋体" panose="02010600030101010101" pitchFamily="2" charset="-122"/>
              </a:endParaRPr>
            </a:p>
          </p:txBody>
        </p:sp>
        <p:sp>
          <p:nvSpPr>
            <p:cNvPr id="387105" name="Oval 33" descr="羊皮纸">
              <a:extLst>
                <a:ext uri="{FF2B5EF4-FFF2-40B4-BE49-F238E27FC236}">
                  <a16:creationId xmlns:a16="http://schemas.microsoft.com/office/drawing/2014/main" id="{3108060E-1FC4-4197-9A7F-157840ADE23E}"/>
                </a:ext>
              </a:extLst>
            </p:cNvPr>
            <p:cNvSpPr>
              <a:spLocks noChangeArrowheads="1"/>
            </p:cNvSpPr>
            <p:nvPr/>
          </p:nvSpPr>
          <p:spPr bwMode="auto">
            <a:xfrm>
              <a:off x="2736" y="100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6</a:t>
              </a:r>
              <a:endParaRPr kumimoji="1" lang="en-US" altLang="zh-CN" sz="2400">
                <a:ea typeface="宋体" panose="02010600030101010101" pitchFamily="2" charset="-122"/>
              </a:endParaRPr>
            </a:p>
          </p:txBody>
        </p:sp>
        <p:sp>
          <p:nvSpPr>
            <p:cNvPr id="387106" name="Oval 34" descr="羊皮纸">
              <a:extLst>
                <a:ext uri="{FF2B5EF4-FFF2-40B4-BE49-F238E27FC236}">
                  <a16:creationId xmlns:a16="http://schemas.microsoft.com/office/drawing/2014/main" id="{A35F5C4E-F4EF-4A4F-B0A4-0F6F4D34EB7D}"/>
                </a:ext>
              </a:extLst>
            </p:cNvPr>
            <p:cNvSpPr>
              <a:spLocks noChangeArrowheads="1"/>
            </p:cNvSpPr>
            <p:nvPr/>
          </p:nvSpPr>
          <p:spPr bwMode="auto">
            <a:xfrm>
              <a:off x="3072" y="38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1</a:t>
              </a:r>
              <a:endParaRPr kumimoji="1" lang="en-US" altLang="zh-CN" sz="2400">
                <a:ea typeface="宋体" panose="02010600030101010101" pitchFamily="2" charset="-122"/>
              </a:endParaRPr>
            </a:p>
          </p:txBody>
        </p:sp>
        <p:sp>
          <p:nvSpPr>
            <p:cNvPr id="387107" name="Oval 35" descr="羊皮纸">
              <a:extLst>
                <a:ext uri="{FF2B5EF4-FFF2-40B4-BE49-F238E27FC236}">
                  <a16:creationId xmlns:a16="http://schemas.microsoft.com/office/drawing/2014/main" id="{1824BC6D-43E4-478D-B4BB-D723C3A5B9A3}"/>
                </a:ext>
              </a:extLst>
            </p:cNvPr>
            <p:cNvSpPr>
              <a:spLocks noChangeArrowheads="1"/>
            </p:cNvSpPr>
            <p:nvPr/>
          </p:nvSpPr>
          <p:spPr bwMode="auto">
            <a:xfrm>
              <a:off x="3072" y="158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3</a:t>
              </a:r>
              <a:endParaRPr kumimoji="1" lang="en-US" altLang="zh-CN" sz="2400">
                <a:ea typeface="宋体" panose="02010600030101010101" pitchFamily="2" charset="-122"/>
              </a:endParaRPr>
            </a:p>
          </p:txBody>
        </p:sp>
        <p:sp>
          <p:nvSpPr>
            <p:cNvPr id="387108" name="Oval 36" descr="羊皮纸">
              <a:extLst>
                <a:ext uri="{FF2B5EF4-FFF2-40B4-BE49-F238E27FC236}">
                  <a16:creationId xmlns:a16="http://schemas.microsoft.com/office/drawing/2014/main" id="{F92E3E4D-2271-4C3F-8E4E-4FB59668255F}"/>
                </a:ext>
              </a:extLst>
            </p:cNvPr>
            <p:cNvSpPr>
              <a:spLocks noChangeArrowheads="1"/>
            </p:cNvSpPr>
            <p:nvPr/>
          </p:nvSpPr>
          <p:spPr bwMode="auto">
            <a:xfrm flipH="1">
              <a:off x="3456" y="100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2</a:t>
              </a:r>
              <a:endParaRPr kumimoji="1" lang="en-US" altLang="zh-CN" sz="2400">
                <a:ea typeface="宋体" panose="02010600030101010101" pitchFamily="2" charset="-122"/>
              </a:endParaRPr>
            </a:p>
          </p:txBody>
        </p:sp>
        <p:sp>
          <p:nvSpPr>
            <p:cNvPr id="387109" name="Line 37">
              <a:extLst>
                <a:ext uri="{FF2B5EF4-FFF2-40B4-BE49-F238E27FC236}">
                  <a16:creationId xmlns:a16="http://schemas.microsoft.com/office/drawing/2014/main" id="{12AB8E43-5C15-4D16-80D8-8C9F939733AB}"/>
                </a:ext>
              </a:extLst>
            </p:cNvPr>
            <p:cNvSpPr>
              <a:spLocks noChangeShapeType="1"/>
            </p:cNvSpPr>
            <p:nvPr/>
          </p:nvSpPr>
          <p:spPr bwMode="auto">
            <a:xfrm>
              <a:off x="1968" y="240"/>
              <a:ext cx="0" cy="1776"/>
            </a:xfrm>
            <a:prstGeom prst="line">
              <a:avLst/>
            </a:prstGeom>
            <a:noFill/>
            <a:ln w="57150" cmpd="thinThick">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10" name="Line 38">
              <a:extLst>
                <a:ext uri="{FF2B5EF4-FFF2-40B4-BE49-F238E27FC236}">
                  <a16:creationId xmlns:a16="http://schemas.microsoft.com/office/drawing/2014/main" id="{E0B0677F-C390-4B97-9099-666AA3294A47}"/>
                </a:ext>
              </a:extLst>
            </p:cNvPr>
            <p:cNvSpPr>
              <a:spLocks noChangeShapeType="1"/>
            </p:cNvSpPr>
            <p:nvPr/>
          </p:nvSpPr>
          <p:spPr bwMode="auto">
            <a:xfrm>
              <a:off x="3792" y="240"/>
              <a:ext cx="0" cy="1776"/>
            </a:xfrm>
            <a:prstGeom prst="line">
              <a:avLst/>
            </a:prstGeom>
            <a:noFill/>
            <a:ln w="57150" cmpd="thinThick">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11" name="Line 39">
              <a:extLst>
                <a:ext uri="{FF2B5EF4-FFF2-40B4-BE49-F238E27FC236}">
                  <a16:creationId xmlns:a16="http://schemas.microsoft.com/office/drawing/2014/main" id="{FFD8C84B-0813-4123-BCC5-BAA95D4D1EA1}"/>
                </a:ext>
              </a:extLst>
            </p:cNvPr>
            <p:cNvSpPr>
              <a:spLocks noChangeShapeType="1"/>
            </p:cNvSpPr>
            <p:nvPr/>
          </p:nvSpPr>
          <p:spPr bwMode="auto">
            <a:xfrm flipH="1">
              <a:off x="5088" y="1200"/>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12" name="Line 40">
              <a:extLst>
                <a:ext uri="{FF2B5EF4-FFF2-40B4-BE49-F238E27FC236}">
                  <a16:creationId xmlns:a16="http://schemas.microsoft.com/office/drawing/2014/main" id="{05BA09E9-89BE-4FC8-9DC4-DD2FE94839E9}"/>
                </a:ext>
              </a:extLst>
            </p:cNvPr>
            <p:cNvSpPr>
              <a:spLocks noChangeShapeType="1"/>
            </p:cNvSpPr>
            <p:nvPr/>
          </p:nvSpPr>
          <p:spPr bwMode="auto">
            <a:xfrm flipV="1">
              <a:off x="4704" y="528"/>
              <a:ext cx="336"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13" name="Line 41">
              <a:extLst>
                <a:ext uri="{FF2B5EF4-FFF2-40B4-BE49-F238E27FC236}">
                  <a16:creationId xmlns:a16="http://schemas.microsoft.com/office/drawing/2014/main" id="{B973C434-DCBC-4C3C-B4D0-012F17D77920}"/>
                </a:ext>
              </a:extLst>
            </p:cNvPr>
            <p:cNvSpPr>
              <a:spLocks noChangeShapeType="1"/>
            </p:cNvSpPr>
            <p:nvPr/>
          </p:nvSpPr>
          <p:spPr bwMode="auto">
            <a:xfrm flipH="1">
              <a:off x="3984" y="576"/>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14" name="Oval 42" descr="羊皮纸">
              <a:extLst>
                <a:ext uri="{FF2B5EF4-FFF2-40B4-BE49-F238E27FC236}">
                  <a16:creationId xmlns:a16="http://schemas.microsoft.com/office/drawing/2014/main" id="{7AC57A21-59AC-45E8-94D8-EDCA360C31FF}"/>
                </a:ext>
              </a:extLst>
            </p:cNvPr>
            <p:cNvSpPr>
              <a:spLocks noChangeArrowheads="1"/>
            </p:cNvSpPr>
            <p:nvPr/>
          </p:nvSpPr>
          <p:spPr bwMode="auto">
            <a:xfrm>
              <a:off x="3840" y="100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5</a:t>
              </a:r>
              <a:endParaRPr kumimoji="1" lang="en-US" altLang="zh-CN" sz="2400">
                <a:ea typeface="宋体" panose="02010600030101010101" pitchFamily="2" charset="-122"/>
              </a:endParaRPr>
            </a:p>
          </p:txBody>
        </p:sp>
        <p:sp>
          <p:nvSpPr>
            <p:cNvPr id="387115" name="Oval 43" descr="羊皮纸">
              <a:extLst>
                <a:ext uri="{FF2B5EF4-FFF2-40B4-BE49-F238E27FC236}">
                  <a16:creationId xmlns:a16="http://schemas.microsoft.com/office/drawing/2014/main" id="{6E2F86EA-03E8-4081-BD54-F2BCBF7325CB}"/>
                </a:ext>
              </a:extLst>
            </p:cNvPr>
            <p:cNvSpPr>
              <a:spLocks noChangeArrowheads="1"/>
            </p:cNvSpPr>
            <p:nvPr/>
          </p:nvSpPr>
          <p:spPr bwMode="auto">
            <a:xfrm>
              <a:off x="4176" y="38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0</a:t>
              </a:r>
              <a:endParaRPr kumimoji="1" lang="en-US" altLang="zh-CN" sz="2400">
                <a:ea typeface="宋体" panose="02010600030101010101" pitchFamily="2" charset="-122"/>
              </a:endParaRPr>
            </a:p>
          </p:txBody>
        </p:sp>
        <p:sp>
          <p:nvSpPr>
            <p:cNvPr id="387116" name="Oval 44" descr="羊皮纸">
              <a:extLst>
                <a:ext uri="{FF2B5EF4-FFF2-40B4-BE49-F238E27FC236}">
                  <a16:creationId xmlns:a16="http://schemas.microsoft.com/office/drawing/2014/main" id="{0DD94B93-6CD1-4148-AED6-C3541C5544A2}"/>
                </a:ext>
              </a:extLst>
            </p:cNvPr>
            <p:cNvSpPr>
              <a:spLocks noChangeArrowheads="1"/>
            </p:cNvSpPr>
            <p:nvPr/>
          </p:nvSpPr>
          <p:spPr bwMode="auto">
            <a:xfrm>
              <a:off x="4176" y="158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4</a:t>
              </a:r>
              <a:endParaRPr kumimoji="1" lang="en-US" altLang="zh-CN" sz="2400">
                <a:ea typeface="宋体" panose="02010600030101010101" pitchFamily="2" charset="-122"/>
              </a:endParaRPr>
            </a:p>
          </p:txBody>
        </p:sp>
        <p:sp>
          <p:nvSpPr>
            <p:cNvPr id="387117" name="Oval 45" descr="羊皮纸">
              <a:extLst>
                <a:ext uri="{FF2B5EF4-FFF2-40B4-BE49-F238E27FC236}">
                  <a16:creationId xmlns:a16="http://schemas.microsoft.com/office/drawing/2014/main" id="{3A1F5940-BD9E-4578-B394-712628FA8DC1}"/>
                </a:ext>
              </a:extLst>
            </p:cNvPr>
            <p:cNvSpPr>
              <a:spLocks noChangeArrowheads="1"/>
            </p:cNvSpPr>
            <p:nvPr/>
          </p:nvSpPr>
          <p:spPr bwMode="auto">
            <a:xfrm>
              <a:off x="4560" y="100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6</a:t>
              </a:r>
              <a:endParaRPr kumimoji="1" lang="en-US" altLang="zh-CN" sz="2400">
                <a:ea typeface="宋体" panose="02010600030101010101" pitchFamily="2" charset="-122"/>
              </a:endParaRPr>
            </a:p>
          </p:txBody>
        </p:sp>
        <p:sp>
          <p:nvSpPr>
            <p:cNvPr id="387118" name="Oval 46" descr="羊皮纸">
              <a:extLst>
                <a:ext uri="{FF2B5EF4-FFF2-40B4-BE49-F238E27FC236}">
                  <a16:creationId xmlns:a16="http://schemas.microsoft.com/office/drawing/2014/main" id="{50D460AB-85D2-47EA-916D-F63D4D6AF2EC}"/>
                </a:ext>
              </a:extLst>
            </p:cNvPr>
            <p:cNvSpPr>
              <a:spLocks noChangeArrowheads="1"/>
            </p:cNvSpPr>
            <p:nvPr/>
          </p:nvSpPr>
          <p:spPr bwMode="auto">
            <a:xfrm>
              <a:off x="4896" y="38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1</a:t>
              </a:r>
              <a:endParaRPr kumimoji="1" lang="en-US" altLang="zh-CN" sz="2400">
                <a:ea typeface="宋体" panose="02010600030101010101" pitchFamily="2" charset="-122"/>
              </a:endParaRPr>
            </a:p>
          </p:txBody>
        </p:sp>
        <p:sp>
          <p:nvSpPr>
            <p:cNvPr id="387119" name="Oval 47" descr="羊皮纸">
              <a:extLst>
                <a:ext uri="{FF2B5EF4-FFF2-40B4-BE49-F238E27FC236}">
                  <a16:creationId xmlns:a16="http://schemas.microsoft.com/office/drawing/2014/main" id="{CD4D3021-CC80-4F21-BDBD-694A41A8408F}"/>
                </a:ext>
              </a:extLst>
            </p:cNvPr>
            <p:cNvSpPr>
              <a:spLocks noChangeArrowheads="1"/>
            </p:cNvSpPr>
            <p:nvPr/>
          </p:nvSpPr>
          <p:spPr bwMode="auto">
            <a:xfrm>
              <a:off x="4944" y="158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3</a:t>
              </a:r>
              <a:endParaRPr kumimoji="1" lang="en-US" altLang="zh-CN" sz="2400">
                <a:ea typeface="宋体" panose="02010600030101010101" pitchFamily="2" charset="-122"/>
              </a:endParaRPr>
            </a:p>
          </p:txBody>
        </p:sp>
        <p:sp>
          <p:nvSpPr>
            <p:cNvPr id="387120" name="Oval 48" descr="羊皮纸">
              <a:extLst>
                <a:ext uri="{FF2B5EF4-FFF2-40B4-BE49-F238E27FC236}">
                  <a16:creationId xmlns:a16="http://schemas.microsoft.com/office/drawing/2014/main" id="{0E1942F8-FB20-4E78-980F-C861EC2F3ED6}"/>
                </a:ext>
              </a:extLst>
            </p:cNvPr>
            <p:cNvSpPr>
              <a:spLocks noChangeArrowheads="1"/>
            </p:cNvSpPr>
            <p:nvPr/>
          </p:nvSpPr>
          <p:spPr bwMode="auto">
            <a:xfrm flipH="1">
              <a:off x="5280" y="100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2</a:t>
              </a:r>
              <a:endParaRPr kumimoji="1" lang="en-US" altLang="zh-CN" sz="2400">
                <a:ea typeface="宋体" panose="02010600030101010101" pitchFamily="2" charset="-122"/>
              </a:endParaRPr>
            </a:p>
          </p:txBody>
        </p:sp>
        <p:sp>
          <p:nvSpPr>
            <p:cNvPr id="387121" name="Text Box 49">
              <a:extLst>
                <a:ext uri="{FF2B5EF4-FFF2-40B4-BE49-F238E27FC236}">
                  <a16:creationId xmlns:a16="http://schemas.microsoft.com/office/drawing/2014/main" id="{7538260B-424C-4271-A560-E428956D0151}"/>
                </a:ext>
              </a:extLst>
            </p:cNvPr>
            <p:cNvSpPr txBox="1">
              <a:spLocks noChangeArrowheads="1"/>
            </p:cNvSpPr>
            <p:nvPr/>
          </p:nvSpPr>
          <p:spPr bwMode="auto">
            <a:xfrm>
              <a:off x="3840" y="601"/>
              <a:ext cx="3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10</a:t>
              </a:r>
              <a:endParaRPr kumimoji="1" lang="en-US" altLang="zh-CN" sz="2600">
                <a:solidFill>
                  <a:schemeClr val="bg2"/>
                </a:solidFill>
                <a:ea typeface="宋体" panose="02010600030101010101" pitchFamily="2" charset="-122"/>
              </a:endParaRPr>
            </a:p>
          </p:txBody>
        </p:sp>
        <p:sp>
          <p:nvSpPr>
            <p:cNvPr id="387122" name="Text Box 50">
              <a:extLst>
                <a:ext uri="{FF2B5EF4-FFF2-40B4-BE49-F238E27FC236}">
                  <a16:creationId xmlns:a16="http://schemas.microsoft.com/office/drawing/2014/main" id="{A004528B-3A90-4973-9F69-6A6C3469124F}"/>
                </a:ext>
              </a:extLst>
            </p:cNvPr>
            <p:cNvSpPr txBox="1">
              <a:spLocks noChangeArrowheads="1"/>
            </p:cNvSpPr>
            <p:nvPr/>
          </p:nvSpPr>
          <p:spPr bwMode="auto">
            <a:xfrm>
              <a:off x="4512" y="649"/>
              <a:ext cx="35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14</a:t>
              </a:r>
              <a:endParaRPr kumimoji="1" lang="en-US" altLang="zh-CN" sz="2600">
                <a:solidFill>
                  <a:schemeClr val="bg2"/>
                </a:solidFill>
                <a:ea typeface="宋体" panose="02010600030101010101" pitchFamily="2" charset="-122"/>
              </a:endParaRPr>
            </a:p>
          </p:txBody>
        </p:sp>
        <p:sp>
          <p:nvSpPr>
            <p:cNvPr id="387123" name="Text Box 51">
              <a:extLst>
                <a:ext uri="{FF2B5EF4-FFF2-40B4-BE49-F238E27FC236}">
                  <a16:creationId xmlns:a16="http://schemas.microsoft.com/office/drawing/2014/main" id="{BBF7C663-220E-446C-9C8B-046DC1CD2FEC}"/>
                </a:ext>
              </a:extLst>
            </p:cNvPr>
            <p:cNvSpPr txBox="1">
              <a:spLocks noChangeArrowheads="1"/>
            </p:cNvSpPr>
            <p:nvPr/>
          </p:nvSpPr>
          <p:spPr bwMode="auto">
            <a:xfrm>
              <a:off x="5229" y="1369"/>
              <a:ext cx="35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12</a:t>
              </a:r>
              <a:endParaRPr kumimoji="1" lang="en-US" altLang="zh-CN" sz="2600">
                <a:solidFill>
                  <a:schemeClr val="bg2"/>
                </a:solidFill>
                <a:ea typeface="宋体" panose="02010600030101010101" pitchFamily="2" charset="-122"/>
              </a:endParaRPr>
            </a:p>
          </p:txBody>
        </p:sp>
        <p:sp>
          <p:nvSpPr>
            <p:cNvPr id="387124" name="Text Box 52">
              <a:extLst>
                <a:ext uri="{FF2B5EF4-FFF2-40B4-BE49-F238E27FC236}">
                  <a16:creationId xmlns:a16="http://schemas.microsoft.com/office/drawing/2014/main" id="{F5328B68-5021-4EF6-A238-4D0119E1390F}"/>
                </a:ext>
              </a:extLst>
            </p:cNvPr>
            <p:cNvSpPr txBox="1">
              <a:spLocks noChangeArrowheads="1"/>
            </p:cNvSpPr>
            <p:nvPr/>
          </p:nvSpPr>
          <p:spPr bwMode="auto">
            <a:xfrm>
              <a:off x="671" y="1891"/>
              <a:ext cx="4591"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200">
                  <a:ea typeface="隶书" panose="02010509060101010101" pitchFamily="49" charset="-122"/>
                </a:rPr>
                <a:t>原图                       </a:t>
              </a:r>
              <a:r>
                <a:rPr kumimoji="1" lang="en-US" altLang="zh-CN" sz="3200" b="1">
                  <a:ea typeface="宋体" panose="02010600030101010101" pitchFamily="2" charset="-122"/>
                </a:rPr>
                <a:t>(c)                        (d)</a:t>
              </a:r>
              <a:endParaRPr kumimoji="1" lang="en-US" altLang="zh-CN" sz="2400">
                <a:ea typeface="宋体" panose="02010600030101010101" pitchFamily="2" charset="-122"/>
              </a:endParaRPr>
            </a:p>
          </p:txBody>
        </p:sp>
        <p:sp>
          <p:nvSpPr>
            <p:cNvPr id="387125" name="Line 53">
              <a:extLst>
                <a:ext uri="{FF2B5EF4-FFF2-40B4-BE49-F238E27FC236}">
                  <a16:creationId xmlns:a16="http://schemas.microsoft.com/office/drawing/2014/main" id="{C244513C-88A1-4791-8CBC-743A7664FD50}"/>
                </a:ext>
              </a:extLst>
            </p:cNvPr>
            <p:cNvSpPr>
              <a:spLocks noChangeShapeType="1"/>
            </p:cNvSpPr>
            <p:nvPr/>
          </p:nvSpPr>
          <p:spPr bwMode="auto">
            <a:xfrm flipH="1">
              <a:off x="1440" y="3168"/>
              <a:ext cx="288"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26" name="Line 54">
              <a:extLst>
                <a:ext uri="{FF2B5EF4-FFF2-40B4-BE49-F238E27FC236}">
                  <a16:creationId xmlns:a16="http://schemas.microsoft.com/office/drawing/2014/main" id="{A3C9B708-6853-45D2-B5CA-FF899ADBBAFB}"/>
                </a:ext>
              </a:extLst>
            </p:cNvPr>
            <p:cNvSpPr>
              <a:spLocks noChangeShapeType="1"/>
            </p:cNvSpPr>
            <p:nvPr/>
          </p:nvSpPr>
          <p:spPr bwMode="auto">
            <a:xfrm>
              <a:off x="1440" y="2544"/>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27" name="Line 55">
              <a:extLst>
                <a:ext uri="{FF2B5EF4-FFF2-40B4-BE49-F238E27FC236}">
                  <a16:creationId xmlns:a16="http://schemas.microsoft.com/office/drawing/2014/main" id="{9843F99A-BE2E-42EC-980E-DCCD13CFD831}"/>
                </a:ext>
              </a:extLst>
            </p:cNvPr>
            <p:cNvSpPr>
              <a:spLocks noChangeShapeType="1"/>
            </p:cNvSpPr>
            <p:nvPr/>
          </p:nvSpPr>
          <p:spPr bwMode="auto">
            <a:xfrm flipV="1">
              <a:off x="1104" y="2496"/>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28" name="Line 56">
              <a:extLst>
                <a:ext uri="{FF2B5EF4-FFF2-40B4-BE49-F238E27FC236}">
                  <a16:creationId xmlns:a16="http://schemas.microsoft.com/office/drawing/2014/main" id="{42F9FB95-87DB-45B7-A5B6-B0DD965AA25E}"/>
                </a:ext>
              </a:extLst>
            </p:cNvPr>
            <p:cNvSpPr>
              <a:spLocks noChangeShapeType="1"/>
            </p:cNvSpPr>
            <p:nvPr/>
          </p:nvSpPr>
          <p:spPr bwMode="auto">
            <a:xfrm flipH="1">
              <a:off x="336" y="2544"/>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29" name="Oval 57" descr="羊皮纸">
              <a:extLst>
                <a:ext uri="{FF2B5EF4-FFF2-40B4-BE49-F238E27FC236}">
                  <a16:creationId xmlns:a16="http://schemas.microsoft.com/office/drawing/2014/main" id="{A4FCF509-20DD-40DE-81FF-32AFD975BA03}"/>
                </a:ext>
              </a:extLst>
            </p:cNvPr>
            <p:cNvSpPr>
              <a:spLocks noChangeArrowheads="1"/>
            </p:cNvSpPr>
            <p:nvPr/>
          </p:nvSpPr>
          <p:spPr bwMode="auto">
            <a:xfrm>
              <a:off x="192" y="297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5</a:t>
              </a:r>
              <a:endParaRPr kumimoji="1" lang="en-US" altLang="zh-CN" sz="2400">
                <a:ea typeface="宋体" panose="02010600030101010101" pitchFamily="2" charset="-122"/>
              </a:endParaRPr>
            </a:p>
          </p:txBody>
        </p:sp>
        <p:sp>
          <p:nvSpPr>
            <p:cNvPr id="387130" name="Oval 58" descr="羊皮纸">
              <a:extLst>
                <a:ext uri="{FF2B5EF4-FFF2-40B4-BE49-F238E27FC236}">
                  <a16:creationId xmlns:a16="http://schemas.microsoft.com/office/drawing/2014/main" id="{0B9F02A9-ADD6-4EF5-8B4E-A0538120DF69}"/>
                </a:ext>
              </a:extLst>
            </p:cNvPr>
            <p:cNvSpPr>
              <a:spLocks noChangeArrowheads="1"/>
            </p:cNvSpPr>
            <p:nvPr/>
          </p:nvSpPr>
          <p:spPr bwMode="auto">
            <a:xfrm>
              <a:off x="528" y="2352"/>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0</a:t>
              </a:r>
              <a:endParaRPr kumimoji="1" lang="en-US" altLang="zh-CN" sz="2400">
                <a:ea typeface="宋体" panose="02010600030101010101" pitchFamily="2" charset="-122"/>
              </a:endParaRPr>
            </a:p>
          </p:txBody>
        </p:sp>
        <p:sp>
          <p:nvSpPr>
            <p:cNvPr id="387131" name="Oval 59" descr="羊皮纸">
              <a:extLst>
                <a:ext uri="{FF2B5EF4-FFF2-40B4-BE49-F238E27FC236}">
                  <a16:creationId xmlns:a16="http://schemas.microsoft.com/office/drawing/2014/main" id="{0E1D8BC7-1BF9-47E1-85FE-18B6993A5DAF}"/>
                </a:ext>
              </a:extLst>
            </p:cNvPr>
            <p:cNvSpPr>
              <a:spLocks noChangeArrowheads="1"/>
            </p:cNvSpPr>
            <p:nvPr/>
          </p:nvSpPr>
          <p:spPr bwMode="auto">
            <a:xfrm>
              <a:off x="528" y="3552"/>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4</a:t>
              </a:r>
              <a:endParaRPr kumimoji="1" lang="en-US" altLang="zh-CN" sz="2400">
                <a:ea typeface="宋体" panose="02010600030101010101" pitchFamily="2" charset="-122"/>
              </a:endParaRPr>
            </a:p>
          </p:txBody>
        </p:sp>
        <p:sp>
          <p:nvSpPr>
            <p:cNvPr id="387132" name="Oval 60" descr="羊皮纸">
              <a:extLst>
                <a:ext uri="{FF2B5EF4-FFF2-40B4-BE49-F238E27FC236}">
                  <a16:creationId xmlns:a16="http://schemas.microsoft.com/office/drawing/2014/main" id="{09238ED2-812B-449E-8A21-11D1839170C5}"/>
                </a:ext>
              </a:extLst>
            </p:cNvPr>
            <p:cNvSpPr>
              <a:spLocks noChangeArrowheads="1"/>
            </p:cNvSpPr>
            <p:nvPr/>
          </p:nvSpPr>
          <p:spPr bwMode="auto">
            <a:xfrm>
              <a:off x="912" y="297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6</a:t>
              </a:r>
              <a:endParaRPr kumimoji="1" lang="en-US" altLang="zh-CN" sz="2400">
                <a:ea typeface="宋体" panose="02010600030101010101" pitchFamily="2" charset="-122"/>
              </a:endParaRPr>
            </a:p>
          </p:txBody>
        </p:sp>
        <p:sp>
          <p:nvSpPr>
            <p:cNvPr id="387133" name="Oval 61" descr="羊皮纸">
              <a:extLst>
                <a:ext uri="{FF2B5EF4-FFF2-40B4-BE49-F238E27FC236}">
                  <a16:creationId xmlns:a16="http://schemas.microsoft.com/office/drawing/2014/main" id="{A3A1358A-21FB-49A8-B22E-57115892BAA4}"/>
                </a:ext>
              </a:extLst>
            </p:cNvPr>
            <p:cNvSpPr>
              <a:spLocks noChangeArrowheads="1"/>
            </p:cNvSpPr>
            <p:nvPr/>
          </p:nvSpPr>
          <p:spPr bwMode="auto">
            <a:xfrm>
              <a:off x="1248" y="2352"/>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1</a:t>
              </a:r>
              <a:endParaRPr kumimoji="1" lang="en-US" altLang="zh-CN" sz="2400">
                <a:ea typeface="宋体" panose="02010600030101010101" pitchFamily="2" charset="-122"/>
              </a:endParaRPr>
            </a:p>
          </p:txBody>
        </p:sp>
        <p:sp>
          <p:nvSpPr>
            <p:cNvPr id="387134" name="Oval 62" descr="羊皮纸">
              <a:extLst>
                <a:ext uri="{FF2B5EF4-FFF2-40B4-BE49-F238E27FC236}">
                  <a16:creationId xmlns:a16="http://schemas.microsoft.com/office/drawing/2014/main" id="{59C04B23-CBBA-4DB2-B587-D4F5857A68C3}"/>
                </a:ext>
              </a:extLst>
            </p:cNvPr>
            <p:cNvSpPr>
              <a:spLocks noChangeArrowheads="1"/>
            </p:cNvSpPr>
            <p:nvPr/>
          </p:nvSpPr>
          <p:spPr bwMode="auto">
            <a:xfrm>
              <a:off x="1248" y="3552"/>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3</a:t>
              </a:r>
              <a:endParaRPr kumimoji="1" lang="en-US" altLang="zh-CN" sz="2400">
                <a:ea typeface="宋体" panose="02010600030101010101" pitchFamily="2" charset="-122"/>
              </a:endParaRPr>
            </a:p>
          </p:txBody>
        </p:sp>
        <p:sp>
          <p:nvSpPr>
            <p:cNvPr id="387135" name="Oval 63" descr="羊皮纸">
              <a:extLst>
                <a:ext uri="{FF2B5EF4-FFF2-40B4-BE49-F238E27FC236}">
                  <a16:creationId xmlns:a16="http://schemas.microsoft.com/office/drawing/2014/main" id="{BB9425EC-EA2B-45E8-B9A4-79389E6C0D64}"/>
                </a:ext>
              </a:extLst>
            </p:cNvPr>
            <p:cNvSpPr>
              <a:spLocks noChangeArrowheads="1"/>
            </p:cNvSpPr>
            <p:nvPr/>
          </p:nvSpPr>
          <p:spPr bwMode="auto">
            <a:xfrm flipH="1">
              <a:off x="1632" y="297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2</a:t>
              </a:r>
              <a:endParaRPr kumimoji="1" lang="en-US" altLang="zh-CN" sz="2400">
                <a:ea typeface="宋体" panose="02010600030101010101" pitchFamily="2" charset="-122"/>
              </a:endParaRPr>
            </a:p>
          </p:txBody>
        </p:sp>
        <p:sp>
          <p:nvSpPr>
            <p:cNvPr id="387136" name="Text Box 64">
              <a:extLst>
                <a:ext uri="{FF2B5EF4-FFF2-40B4-BE49-F238E27FC236}">
                  <a16:creationId xmlns:a16="http://schemas.microsoft.com/office/drawing/2014/main" id="{84F79D79-AE4A-4DA3-BC69-D6378FD89879}"/>
                </a:ext>
              </a:extLst>
            </p:cNvPr>
            <p:cNvSpPr txBox="1">
              <a:spLocks noChangeArrowheads="1"/>
            </p:cNvSpPr>
            <p:nvPr/>
          </p:nvSpPr>
          <p:spPr bwMode="auto">
            <a:xfrm>
              <a:off x="192" y="2569"/>
              <a:ext cx="35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10</a:t>
              </a:r>
              <a:endParaRPr kumimoji="1" lang="en-US" altLang="zh-CN" sz="2600">
                <a:solidFill>
                  <a:schemeClr val="bg2"/>
                </a:solidFill>
                <a:ea typeface="宋体" panose="02010600030101010101" pitchFamily="2" charset="-122"/>
              </a:endParaRPr>
            </a:p>
          </p:txBody>
        </p:sp>
        <p:sp>
          <p:nvSpPr>
            <p:cNvPr id="387137" name="Text Box 65">
              <a:extLst>
                <a:ext uri="{FF2B5EF4-FFF2-40B4-BE49-F238E27FC236}">
                  <a16:creationId xmlns:a16="http://schemas.microsoft.com/office/drawing/2014/main" id="{CCFDC6F4-18DD-4AA6-8A2A-0749133C8A96}"/>
                </a:ext>
              </a:extLst>
            </p:cNvPr>
            <p:cNvSpPr txBox="1">
              <a:spLocks noChangeArrowheads="1"/>
            </p:cNvSpPr>
            <p:nvPr/>
          </p:nvSpPr>
          <p:spPr bwMode="auto">
            <a:xfrm>
              <a:off x="863" y="2617"/>
              <a:ext cx="352"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14</a:t>
              </a:r>
              <a:endParaRPr kumimoji="1" lang="en-US" altLang="zh-CN" sz="2600">
                <a:solidFill>
                  <a:schemeClr val="bg2"/>
                </a:solidFill>
                <a:ea typeface="宋体" panose="02010600030101010101" pitchFamily="2" charset="-122"/>
              </a:endParaRPr>
            </a:p>
          </p:txBody>
        </p:sp>
        <p:sp>
          <p:nvSpPr>
            <p:cNvPr id="387138" name="Text Box 66">
              <a:extLst>
                <a:ext uri="{FF2B5EF4-FFF2-40B4-BE49-F238E27FC236}">
                  <a16:creationId xmlns:a16="http://schemas.microsoft.com/office/drawing/2014/main" id="{21519C14-E671-4C1E-89BB-1D69689B6C26}"/>
                </a:ext>
              </a:extLst>
            </p:cNvPr>
            <p:cNvSpPr txBox="1">
              <a:spLocks noChangeArrowheads="1"/>
            </p:cNvSpPr>
            <p:nvPr/>
          </p:nvSpPr>
          <p:spPr bwMode="auto">
            <a:xfrm>
              <a:off x="1580" y="2617"/>
              <a:ext cx="352"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16</a:t>
              </a:r>
              <a:endParaRPr kumimoji="1" lang="en-US" altLang="zh-CN" sz="2600">
                <a:solidFill>
                  <a:schemeClr val="bg2"/>
                </a:solidFill>
                <a:ea typeface="宋体" panose="02010600030101010101" pitchFamily="2" charset="-122"/>
              </a:endParaRPr>
            </a:p>
          </p:txBody>
        </p:sp>
        <p:sp>
          <p:nvSpPr>
            <p:cNvPr id="387139" name="Text Box 67">
              <a:extLst>
                <a:ext uri="{FF2B5EF4-FFF2-40B4-BE49-F238E27FC236}">
                  <a16:creationId xmlns:a16="http://schemas.microsoft.com/office/drawing/2014/main" id="{EF6E122B-FD2A-46D9-9063-C07C70901D13}"/>
                </a:ext>
              </a:extLst>
            </p:cNvPr>
            <p:cNvSpPr txBox="1">
              <a:spLocks noChangeArrowheads="1"/>
            </p:cNvSpPr>
            <p:nvPr/>
          </p:nvSpPr>
          <p:spPr bwMode="auto">
            <a:xfrm>
              <a:off x="1580" y="3337"/>
              <a:ext cx="3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12</a:t>
              </a:r>
              <a:endParaRPr kumimoji="1" lang="en-US" altLang="zh-CN" sz="2600">
                <a:solidFill>
                  <a:schemeClr val="bg2"/>
                </a:solidFill>
                <a:ea typeface="宋体" panose="02010600030101010101" pitchFamily="2" charset="-122"/>
              </a:endParaRPr>
            </a:p>
          </p:txBody>
        </p:sp>
        <p:sp>
          <p:nvSpPr>
            <p:cNvPr id="387140" name="Text Box 68">
              <a:extLst>
                <a:ext uri="{FF2B5EF4-FFF2-40B4-BE49-F238E27FC236}">
                  <a16:creationId xmlns:a16="http://schemas.microsoft.com/office/drawing/2014/main" id="{C33569F0-8219-44FE-8794-00C98D8AD411}"/>
                </a:ext>
              </a:extLst>
            </p:cNvPr>
            <p:cNvSpPr txBox="1">
              <a:spLocks noChangeArrowheads="1"/>
            </p:cNvSpPr>
            <p:nvPr/>
          </p:nvSpPr>
          <p:spPr bwMode="auto">
            <a:xfrm>
              <a:off x="863" y="3859"/>
              <a:ext cx="4436"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ea typeface="宋体" panose="02010600030101010101" pitchFamily="2" charset="-122"/>
                </a:rPr>
                <a:t>(e)                        (f)                         (g)</a:t>
              </a:r>
              <a:endParaRPr kumimoji="1" lang="en-US" altLang="zh-CN" sz="2400">
                <a:ea typeface="宋体" panose="02010600030101010101" pitchFamily="2" charset="-122"/>
              </a:endParaRPr>
            </a:p>
          </p:txBody>
        </p:sp>
        <p:sp>
          <p:nvSpPr>
            <p:cNvPr id="387141" name="Line 69">
              <a:extLst>
                <a:ext uri="{FF2B5EF4-FFF2-40B4-BE49-F238E27FC236}">
                  <a16:creationId xmlns:a16="http://schemas.microsoft.com/office/drawing/2014/main" id="{1A4E3B10-4BBC-405E-8082-050B67C5E03A}"/>
                </a:ext>
              </a:extLst>
            </p:cNvPr>
            <p:cNvSpPr>
              <a:spLocks noChangeShapeType="1"/>
            </p:cNvSpPr>
            <p:nvPr/>
          </p:nvSpPr>
          <p:spPr bwMode="auto">
            <a:xfrm>
              <a:off x="2544" y="3696"/>
              <a:ext cx="7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42" name="Line 70">
              <a:extLst>
                <a:ext uri="{FF2B5EF4-FFF2-40B4-BE49-F238E27FC236}">
                  <a16:creationId xmlns:a16="http://schemas.microsoft.com/office/drawing/2014/main" id="{C6803C94-CCB0-45C4-87E5-DAD6A0E022EF}"/>
                </a:ext>
              </a:extLst>
            </p:cNvPr>
            <p:cNvSpPr>
              <a:spLocks noChangeShapeType="1"/>
            </p:cNvSpPr>
            <p:nvPr/>
          </p:nvSpPr>
          <p:spPr bwMode="auto">
            <a:xfrm flipH="1">
              <a:off x="3264" y="3168"/>
              <a:ext cx="288"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43" name="Line 71">
              <a:extLst>
                <a:ext uri="{FF2B5EF4-FFF2-40B4-BE49-F238E27FC236}">
                  <a16:creationId xmlns:a16="http://schemas.microsoft.com/office/drawing/2014/main" id="{F9929454-B445-4CDF-BE9C-95EB4BA9E146}"/>
                </a:ext>
              </a:extLst>
            </p:cNvPr>
            <p:cNvSpPr>
              <a:spLocks noChangeShapeType="1"/>
            </p:cNvSpPr>
            <p:nvPr/>
          </p:nvSpPr>
          <p:spPr bwMode="auto">
            <a:xfrm>
              <a:off x="3264" y="2544"/>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44" name="Line 72">
              <a:extLst>
                <a:ext uri="{FF2B5EF4-FFF2-40B4-BE49-F238E27FC236}">
                  <a16:creationId xmlns:a16="http://schemas.microsoft.com/office/drawing/2014/main" id="{827005B0-8BF0-442A-9FDA-0EAB82FDB58D}"/>
                </a:ext>
              </a:extLst>
            </p:cNvPr>
            <p:cNvSpPr>
              <a:spLocks noChangeShapeType="1"/>
            </p:cNvSpPr>
            <p:nvPr/>
          </p:nvSpPr>
          <p:spPr bwMode="auto">
            <a:xfrm flipV="1">
              <a:off x="2880" y="2496"/>
              <a:ext cx="336"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45" name="Line 73">
              <a:extLst>
                <a:ext uri="{FF2B5EF4-FFF2-40B4-BE49-F238E27FC236}">
                  <a16:creationId xmlns:a16="http://schemas.microsoft.com/office/drawing/2014/main" id="{2618969F-90DD-42CF-A79E-A238D394734B}"/>
                </a:ext>
              </a:extLst>
            </p:cNvPr>
            <p:cNvSpPr>
              <a:spLocks noChangeShapeType="1"/>
            </p:cNvSpPr>
            <p:nvPr/>
          </p:nvSpPr>
          <p:spPr bwMode="auto">
            <a:xfrm flipH="1">
              <a:off x="2160" y="2544"/>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46" name="Oval 74" descr="羊皮纸">
              <a:extLst>
                <a:ext uri="{FF2B5EF4-FFF2-40B4-BE49-F238E27FC236}">
                  <a16:creationId xmlns:a16="http://schemas.microsoft.com/office/drawing/2014/main" id="{E066A515-E69C-4737-B833-E8EA582C1FBF}"/>
                </a:ext>
              </a:extLst>
            </p:cNvPr>
            <p:cNvSpPr>
              <a:spLocks noChangeArrowheads="1"/>
            </p:cNvSpPr>
            <p:nvPr/>
          </p:nvSpPr>
          <p:spPr bwMode="auto">
            <a:xfrm>
              <a:off x="2016" y="297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5</a:t>
              </a:r>
              <a:endParaRPr kumimoji="1" lang="en-US" altLang="zh-CN" sz="2400">
                <a:ea typeface="宋体" panose="02010600030101010101" pitchFamily="2" charset="-122"/>
              </a:endParaRPr>
            </a:p>
          </p:txBody>
        </p:sp>
        <p:sp>
          <p:nvSpPr>
            <p:cNvPr id="387147" name="Oval 75" descr="羊皮纸">
              <a:extLst>
                <a:ext uri="{FF2B5EF4-FFF2-40B4-BE49-F238E27FC236}">
                  <a16:creationId xmlns:a16="http://schemas.microsoft.com/office/drawing/2014/main" id="{89221384-D100-4EF4-A46C-4143119D7403}"/>
                </a:ext>
              </a:extLst>
            </p:cNvPr>
            <p:cNvSpPr>
              <a:spLocks noChangeArrowheads="1"/>
            </p:cNvSpPr>
            <p:nvPr/>
          </p:nvSpPr>
          <p:spPr bwMode="auto">
            <a:xfrm>
              <a:off x="2352" y="2352"/>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0</a:t>
              </a:r>
              <a:endParaRPr kumimoji="1" lang="en-US" altLang="zh-CN" sz="2400">
                <a:ea typeface="宋体" panose="02010600030101010101" pitchFamily="2" charset="-122"/>
              </a:endParaRPr>
            </a:p>
          </p:txBody>
        </p:sp>
        <p:sp>
          <p:nvSpPr>
            <p:cNvPr id="387148" name="Oval 76" descr="羊皮纸">
              <a:extLst>
                <a:ext uri="{FF2B5EF4-FFF2-40B4-BE49-F238E27FC236}">
                  <a16:creationId xmlns:a16="http://schemas.microsoft.com/office/drawing/2014/main" id="{88138088-D93E-4D9F-896A-602F1FABD09C}"/>
                </a:ext>
              </a:extLst>
            </p:cNvPr>
            <p:cNvSpPr>
              <a:spLocks noChangeArrowheads="1"/>
            </p:cNvSpPr>
            <p:nvPr/>
          </p:nvSpPr>
          <p:spPr bwMode="auto">
            <a:xfrm>
              <a:off x="2352" y="3552"/>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4</a:t>
              </a:r>
              <a:endParaRPr kumimoji="1" lang="en-US" altLang="zh-CN" sz="2400">
                <a:ea typeface="宋体" panose="02010600030101010101" pitchFamily="2" charset="-122"/>
              </a:endParaRPr>
            </a:p>
          </p:txBody>
        </p:sp>
        <p:sp>
          <p:nvSpPr>
            <p:cNvPr id="387149" name="Oval 77" descr="羊皮纸">
              <a:extLst>
                <a:ext uri="{FF2B5EF4-FFF2-40B4-BE49-F238E27FC236}">
                  <a16:creationId xmlns:a16="http://schemas.microsoft.com/office/drawing/2014/main" id="{8101AA0F-B0EF-4CA2-A7D3-C9E1EB12C709}"/>
                </a:ext>
              </a:extLst>
            </p:cNvPr>
            <p:cNvSpPr>
              <a:spLocks noChangeArrowheads="1"/>
            </p:cNvSpPr>
            <p:nvPr/>
          </p:nvSpPr>
          <p:spPr bwMode="auto">
            <a:xfrm>
              <a:off x="2736" y="297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6</a:t>
              </a:r>
              <a:endParaRPr kumimoji="1" lang="en-US" altLang="zh-CN" sz="2400">
                <a:ea typeface="宋体" panose="02010600030101010101" pitchFamily="2" charset="-122"/>
              </a:endParaRPr>
            </a:p>
          </p:txBody>
        </p:sp>
        <p:sp>
          <p:nvSpPr>
            <p:cNvPr id="387150" name="Oval 78" descr="羊皮纸">
              <a:extLst>
                <a:ext uri="{FF2B5EF4-FFF2-40B4-BE49-F238E27FC236}">
                  <a16:creationId xmlns:a16="http://schemas.microsoft.com/office/drawing/2014/main" id="{0E3B7D8C-7645-45D3-8422-F3475802D631}"/>
                </a:ext>
              </a:extLst>
            </p:cNvPr>
            <p:cNvSpPr>
              <a:spLocks noChangeArrowheads="1"/>
            </p:cNvSpPr>
            <p:nvPr/>
          </p:nvSpPr>
          <p:spPr bwMode="auto">
            <a:xfrm>
              <a:off x="3072" y="2352"/>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1</a:t>
              </a:r>
              <a:endParaRPr kumimoji="1" lang="en-US" altLang="zh-CN" sz="2400">
                <a:ea typeface="宋体" panose="02010600030101010101" pitchFamily="2" charset="-122"/>
              </a:endParaRPr>
            </a:p>
          </p:txBody>
        </p:sp>
        <p:sp>
          <p:nvSpPr>
            <p:cNvPr id="387151" name="Oval 79" descr="羊皮纸">
              <a:extLst>
                <a:ext uri="{FF2B5EF4-FFF2-40B4-BE49-F238E27FC236}">
                  <a16:creationId xmlns:a16="http://schemas.microsoft.com/office/drawing/2014/main" id="{79ACDFFE-9967-4B0D-8C54-BD7E343B339D}"/>
                </a:ext>
              </a:extLst>
            </p:cNvPr>
            <p:cNvSpPr>
              <a:spLocks noChangeArrowheads="1"/>
            </p:cNvSpPr>
            <p:nvPr/>
          </p:nvSpPr>
          <p:spPr bwMode="auto">
            <a:xfrm>
              <a:off x="3072" y="3552"/>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3</a:t>
              </a:r>
              <a:endParaRPr kumimoji="1" lang="en-US" altLang="zh-CN" sz="2400">
                <a:ea typeface="宋体" panose="02010600030101010101" pitchFamily="2" charset="-122"/>
              </a:endParaRPr>
            </a:p>
          </p:txBody>
        </p:sp>
        <p:sp>
          <p:nvSpPr>
            <p:cNvPr id="387152" name="Oval 80" descr="羊皮纸">
              <a:extLst>
                <a:ext uri="{FF2B5EF4-FFF2-40B4-BE49-F238E27FC236}">
                  <a16:creationId xmlns:a16="http://schemas.microsoft.com/office/drawing/2014/main" id="{7937F6B2-F49B-4FC6-881F-10BEC40BC4E3}"/>
                </a:ext>
              </a:extLst>
            </p:cNvPr>
            <p:cNvSpPr>
              <a:spLocks noChangeArrowheads="1"/>
            </p:cNvSpPr>
            <p:nvPr/>
          </p:nvSpPr>
          <p:spPr bwMode="auto">
            <a:xfrm flipH="1">
              <a:off x="3456" y="297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2</a:t>
              </a:r>
              <a:endParaRPr kumimoji="1" lang="en-US" altLang="zh-CN" sz="2400">
                <a:ea typeface="宋体" panose="02010600030101010101" pitchFamily="2" charset="-122"/>
              </a:endParaRPr>
            </a:p>
          </p:txBody>
        </p:sp>
        <p:sp>
          <p:nvSpPr>
            <p:cNvPr id="387153" name="Text Box 81">
              <a:extLst>
                <a:ext uri="{FF2B5EF4-FFF2-40B4-BE49-F238E27FC236}">
                  <a16:creationId xmlns:a16="http://schemas.microsoft.com/office/drawing/2014/main" id="{214E0E00-7259-4FB0-A884-E3E24EEB65D5}"/>
                </a:ext>
              </a:extLst>
            </p:cNvPr>
            <p:cNvSpPr txBox="1">
              <a:spLocks noChangeArrowheads="1"/>
            </p:cNvSpPr>
            <p:nvPr/>
          </p:nvSpPr>
          <p:spPr bwMode="auto">
            <a:xfrm>
              <a:off x="2015" y="2569"/>
              <a:ext cx="3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10</a:t>
              </a:r>
              <a:endParaRPr kumimoji="1" lang="en-US" altLang="zh-CN" sz="2600">
                <a:solidFill>
                  <a:schemeClr val="bg2"/>
                </a:solidFill>
                <a:ea typeface="宋体" panose="02010600030101010101" pitchFamily="2" charset="-122"/>
              </a:endParaRPr>
            </a:p>
          </p:txBody>
        </p:sp>
        <p:sp>
          <p:nvSpPr>
            <p:cNvPr id="387154" name="Text Box 82">
              <a:extLst>
                <a:ext uri="{FF2B5EF4-FFF2-40B4-BE49-F238E27FC236}">
                  <a16:creationId xmlns:a16="http://schemas.microsoft.com/office/drawing/2014/main" id="{63C6FE7D-20F8-434D-BFC2-CBDCCC1049A4}"/>
                </a:ext>
              </a:extLst>
            </p:cNvPr>
            <p:cNvSpPr txBox="1">
              <a:spLocks noChangeArrowheads="1"/>
            </p:cNvSpPr>
            <p:nvPr/>
          </p:nvSpPr>
          <p:spPr bwMode="auto">
            <a:xfrm>
              <a:off x="2688" y="2617"/>
              <a:ext cx="351"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14</a:t>
              </a:r>
              <a:endParaRPr kumimoji="1" lang="en-US" altLang="zh-CN" sz="2600">
                <a:solidFill>
                  <a:schemeClr val="bg2"/>
                </a:solidFill>
                <a:ea typeface="宋体" panose="02010600030101010101" pitchFamily="2" charset="-122"/>
              </a:endParaRPr>
            </a:p>
          </p:txBody>
        </p:sp>
        <p:sp>
          <p:nvSpPr>
            <p:cNvPr id="387155" name="Text Box 83">
              <a:extLst>
                <a:ext uri="{FF2B5EF4-FFF2-40B4-BE49-F238E27FC236}">
                  <a16:creationId xmlns:a16="http://schemas.microsoft.com/office/drawing/2014/main" id="{11D6966C-BD70-46CD-82A2-105A6D175CEC}"/>
                </a:ext>
              </a:extLst>
            </p:cNvPr>
            <p:cNvSpPr txBox="1">
              <a:spLocks noChangeArrowheads="1"/>
            </p:cNvSpPr>
            <p:nvPr/>
          </p:nvSpPr>
          <p:spPr bwMode="auto">
            <a:xfrm>
              <a:off x="2688" y="3673"/>
              <a:ext cx="35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22</a:t>
              </a:r>
              <a:endParaRPr kumimoji="1" lang="en-US" altLang="zh-CN" sz="2600">
                <a:solidFill>
                  <a:schemeClr val="bg2"/>
                </a:solidFill>
                <a:ea typeface="宋体" panose="02010600030101010101" pitchFamily="2" charset="-122"/>
              </a:endParaRPr>
            </a:p>
          </p:txBody>
        </p:sp>
        <p:sp>
          <p:nvSpPr>
            <p:cNvPr id="387156" name="Text Box 84">
              <a:extLst>
                <a:ext uri="{FF2B5EF4-FFF2-40B4-BE49-F238E27FC236}">
                  <a16:creationId xmlns:a16="http://schemas.microsoft.com/office/drawing/2014/main" id="{4056C135-8C11-4E3D-AFB7-52E40430EF66}"/>
                </a:ext>
              </a:extLst>
            </p:cNvPr>
            <p:cNvSpPr txBox="1">
              <a:spLocks noChangeArrowheads="1"/>
            </p:cNvSpPr>
            <p:nvPr/>
          </p:nvSpPr>
          <p:spPr bwMode="auto">
            <a:xfrm>
              <a:off x="3404" y="2617"/>
              <a:ext cx="351"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16</a:t>
              </a:r>
              <a:endParaRPr kumimoji="1" lang="en-US" altLang="zh-CN" sz="2600">
                <a:solidFill>
                  <a:schemeClr val="bg2"/>
                </a:solidFill>
                <a:ea typeface="宋体" panose="02010600030101010101" pitchFamily="2" charset="-122"/>
              </a:endParaRPr>
            </a:p>
          </p:txBody>
        </p:sp>
        <p:sp>
          <p:nvSpPr>
            <p:cNvPr id="387157" name="Text Box 85">
              <a:extLst>
                <a:ext uri="{FF2B5EF4-FFF2-40B4-BE49-F238E27FC236}">
                  <a16:creationId xmlns:a16="http://schemas.microsoft.com/office/drawing/2014/main" id="{C4F44274-4C87-4FA9-B857-A807F482888C}"/>
                </a:ext>
              </a:extLst>
            </p:cNvPr>
            <p:cNvSpPr txBox="1">
              <a:spLocks noChangeArrowheads="1"/>
            </p:cNvSpPr>
            <p:nvPr/>
          </p:nvSpPr>
          <p:spPr bwMode="auto">
            <a:xfrm>
              <a:off x="3404" y="3337"/>
              <a:ext cx="35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12</a:t>
              </a:r>
              <a:endParaRPr kumimoji="1" lang="en-US" altLang="zh-CN" sz="2600">
                <a:solidFill>
                  <a:schemeClr val="bg2"/>
                </a:solidFill>
                <a:ea typeface="宋体" panose="02010600030101010101" pitchFamily="2" charset="-122"/>
              </a:endParaRPr>
            </a:p>
          </p:txBody>
        </p:sp>
        <p:sp>
          <p:nvSpPr>
            <p:cNvPr id="387158" name="Line 86">
              <a:extLst>
                <a:ext uri="{FF2B5EF4-FFF2-40B4-BE49-F238E27FC236}">
                  <a16:creationId xmlns:a16="http://schemas.microsoft.com/office/drawing/2014/main" id="{3E2365D3-130A-4E78-AC0E-D0D6E05C99BE}"/>
                </a:ext>
              </a:extLst>
            </p:cNvPr>
            <p:cNvSpPr>
              <a:spLocks noChangeShapeType="1"/>
            </p:cNvSpPr>
            <p:nvPr/>
          </p:nvSpPr>
          <p:spPr bwMode="auto">
            <a:xfrm>
              <a:off x="1968" y="2256"/>
              <a:ext cx="0" cy="1776"/>
            </a:xfrm>
            <a:prstGeom prst="line">
              <a:avLst/>
            </a:prstGeom>
            <a:noFill/>
            <a:ln w="57150" cmpd="thinThick">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59" name="Line 87">
              <a:extLst>
                <a:ext uri="{FF2B5EF4-FFF2-40B4-BE49-F238E27FC236}">
                  <a16:creationId xmlns:a16="http://schemas.microsoft.com/office/drawing/2014/main" id="{EFB794AC-3589-4394-8CC5-0E377B6E2702}"/>
                </a:ext>
              </a:extLst>
            </p:cNvPr>
            <p:cNvSpPr>
              <a:spLocks noChangeShapeType="1"/>
            </p:cNvSpPr>
            <p:nvPr/>
          </p:nvSpPr>
          <p:spPr bwMode="auto">
            <a:xfrm>
              <a:off x="3792" y="2256"/>
              <a:ext cx="0" cy="1776"/>
            </a:xfrm>
            <a:prstGeom prst="line">
              <a:avLst/>
            </a:prstGeom>
            <a:noFill/>
            <a:ln w="57150" cmpd="thinThick">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60" name="Line 88">
              <a:extLst>
                <a:ext uri="{FF2B5EF4-FFF2-40B4-BE49-F238E27FC236}">
                  <a16:creationId xmlns:a16="http://schemas.microsoft.com/office/drawing/2014/main" id="{BAF8672B-5FA1-41F3-81FB-7EE49F1D0ECD}"/>
                </a:ext>
              </a:extLst>
            </p:cNvPr>
            <p:cNvSpPr>
              <a:spLocks noChangeShapeType="1"/>
            </p:cNvSpPr>
            <p:nvPr/>
          </p:nvSpPr>
          <p:spPr bwMode="auto">
            <a:xfrm>
              <a:off x="4368" y="3696"/>
              <a:ext cx="7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61" name="Line 89">
              <a:extLst>
                <a:ext uri="{FF2B5EF4-FFF2-40B4-BE49-F238E27FC236}">
                  <a16:creationId xmlns:a16="http://schemas.microsoft.com/office/drawing/2014/main" id="{92D0A0D4-4216-42E4-A6FF-93B557F167FD}"/>
                </a:ext>
              </a:extLst>
            </p:cNvPr>
            <p:cNvSpPr>
              <a:spLocks noChangeShapeType="1"/>
            </p:cNvSpPr>
            <p:nvPr/>
          </p:nvSpPr>
          <p:spPr bwMode="auto">
            <a:xfrm flipH="1">
              <a:off x="5088" y="3168"/>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62" name="Line 90">
              <a:extLst>
                <a:ext uri="{FF2B5EF4-FFF2-40B4-BE49-F238E27FC236}">
                  <a16:creationId xmlns:a16="http://schemas.microsoft.com/office/drawing/2014/main" id="{615EAAEC-4658-4969-81DA-A239BA0FF0EE}"/>
                </a:ext>
              </a:extLst>
            </p:cNvPr>
            <p:cNvSpPr>
              <a:spLocks noChangeShapeType="1"/>
            </p:cNvSpPr>
            <p:nvPr/>
          </p:nvSpPr>
          <p:spPr bwMode="auto">
            <a:xfrm>
              <a:off x="5088" y="2544"/>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63" name="Line 91">
              <a:extLst>
                <a:ext uri="{FF2B5EF4-FFF2-40B4-BE49-F238E27FC236}">
                  <a16:creationId xmlns:a16="http://schemas.microsoft.com/office/drawing/2014/main" id="{C932B19C-B14E-4B0A-B387-31F3E487D9DA}"/>
                </a:ext>
              </a:extLst>
            </p:cNvPr>
            <p:cNvSpPr>
              <a:spLocks noChangeShapeType="1"/>
            </p:cNvSpPr>
            <p:nvPr/>
          </p:nvSpPr>
          <p:spPr bwMode="auto">
            <a:xfrm flipV="1">
              <a:off x="4704" y="2496"/>
              <a:ext cx="336"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64" name="Line 92">
              <a:extLst>
                <a:ext uri="{FF2B5EF4-FFF2-40B4-BE49-F238E27FC236}">
                  <a16:creationId xmlns:a16="http://schemas.microsoft.com/office/drawing/2014/main" id="{8AC611A1-BB65-4FDB-8979-C3F5F6E65EE9}"/>
                </a:ext>
              </a:extLst>
            </p:cNvPr>
            <p:cNvSpPr>
              <a:spLocks noChangeShapeType="1"/>
            </p:cNvSpPr>
            <p:nvPr/>
          </p:nvSpPr>
          <p:spPr bwMode="auto">
            <a:xfrm>
              <a:off x="4032" y="3168"/>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65" name="Line 93">
              <a:extLst>
                <a:ext uri="{FF2B5EF4-FFF2-40B4-BE49-F238E27FC236}">
                  <a16:creationId xmlns:a16="http://schemas.microsoft.com/office/drawing/2014/main" id="{9C1F1176-6BDA-4AE6-AF54-81D2247514B2}"/>
                </a:ext>
              </a:extLst>
            </p:cNvPr>
            <p:cNvSpPr>
              <a:spLocks noChangeShapeType="1"/>
            </p:cNvSpPr>
            <p:nvPr/>
          </p:nvSpPr>
          <p:spPr bwMode="auto">
            <a:xfrm flipH="1">
              <a:off x="3984" y="2544"/>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66" name="Oval 94" descr="羊皮纸">
              <a:extLst>
                <a:ext uri="{FF2B5EF4-FFF2-40B4-BE49-F238E27FC236}">
                  <a16:creationId xmlns:a16="http://schemas.microsoft.com/office/drawing/2014/main" id="{E0788F5A-B91F-4FD9-81DC-314C9F89F500}"/>
                </a:ext>
              </a:extLst>
            </p:cNvPr>
            <p:cNvSpPr>
              <a:spLocks noChangeArrowheads="1"/>
            </p:cNvSpPr>
            <p:nvPr/>
          </p:nvSpPr>
          <p:spPr bwMode="auto">
            <a:xfrm>
              <a:off x="3840" y="297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5</a:t>
              </a:r>
              <a:endParaRPr kumimoji="1" lang="en-US" altLang="zh-CN" sz="2400">
                <a:ea typeface="宋体" panose="02010600030101010101" pitchFamily="2" charset="-122"/>
              </a:endParaRPr>
            </a:p>
          </p:txBody>
        </p:sp>
        <p:sp>
          <p:nvSpPr>
            <p:cNvPr id="387167" name="Oval 95" descr="羊皮纸">
              <a:extLst>
                <a:ext uri="{FF2B5EF4-FFF2-40B4-BE49-F238E27FC236}">
                  <a16:creationId xmlns:a16="http://schemas.microsoft.com/office/drawing/2014/main" id="{F665243D-B3E3-463A-ADA2-9E498CEF852B}"/>
                </a:ext>
              </a:extLst>
            </p:cNvPr>
            <p:cNvSpPr>
              <a:spLocks noChangeArrowheads="1"/>
            </p:cNvSpPr>
            <p:nvPr/>
          </p:nvSpPr>
          <p:spPr bwMode="auto">
            <a:xfrm>
              <a:off x="4176" y="2352"/>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0</a:t>
              </a:r>
              <a:endParaRPr kumimoji="1" lang="en-US" altLang="zh-CN" sz="2400">
                <a:ea typeface="宋体" panose="02010600030101010101" pitchFamily="2" charset="-122"/>
              </a:endParaRPr>
            </a:p>
          </p:txBody>
        </p:sp>
        <p:sp>
          <p:nvSpPr>
            <p:cNvPr id="387168" name="Oval 96" descr="羊皮纸">
              <a:extLst>
                <a:ext uri="{FF2B5EF4-FFF2-40B4-BE49-F238E27FC236}">
                  <a16:creationId xmlns:a16="http://schemas.microsoft.com/office/drawing/2014/main" id="{B9E1C78C-FE8F-4B1D-A663-3B80D0392715}"/>
                </a:ext>
              </a:extLst>
            </p:cNvPr>
            <p:cNvSpPr>
              <a:spLocks noChangeArrowheads="1"/>
            </p:cNvSpPr>
            <p:nvPr/>
          </p:nvSpPr>
          <p:spPr bwMode="auto">
            <a:xfrm>
              <a:off x="4176" y="3552"/>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4</a:t>
              </a:r>
              <a:endParaRPr kumimoji="1" lang="en-US" altLang="zh-CN" sz="2400">
                <a:ea typeface="宋体" panose="02010600030101010101" pitchFamily="2" charset="-122"/>
              </a:endParaRPr>
            </a:p>
          </p:txBody>
        </p:sp>
        <p:sp>
          <p:nvSpPr>
            <p:cNvPr id="387169" name="Oval 97" descr="羊皮纸">
              <a:extLst>
                <a:ext uri="{FF2B5EF4-FFF2-40B4-BE49-F238E27FC236}">
                  <a16:creationId xmlns:a16="http://schemas.microsoft.com/office/drawing/2014/main" id="{41763157-7F58-4A8B-9D85-7D7D3E010C6C}"/>
                </a:ext>
              </a:extLst>
            </p:cNvPr>
            <p:cNvSpPr>
              <a:spLocks noChangeArrowheads="1"/>
            </p:cNvSpPr>
            <p:nvPr/>
          </p:nvSpPr>
          <p:spPr bwMode="auto">
            <a:xfrm>
              <a:off x="4560" y="297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6</a:t>
              </a:r>
              <a:endParaRPr kumimoji="1" lang="en-US" altLang="zh-CN" sz="2400">
                <a:ea typeface="宋体" panose="02010600030101010101" pitchFamily="2" charset="-122"/>
              </a:endParaRPr>
            </a:p>
          </p:txBody>
        </p:sp>
        <p:sp>
          <p:nvSpPr>
            <p:cNvPr id="387170" name="Oval 98" descr="羊皮纸">
              <a:extLst>
                <a:ext uri="{FF2B5EF4-FFF2-40B4-BE49-F238E27FC236}">
                  <a16:creationId xmlns:a16="http://schemas.microsoft.com/office/drawing/2014/main" id="{02DCA0AF-2CA2-44DF-9F17-4F15CEB2B071}"/>
                </a:ext>
              </a:extLst>
            </p:cNvPr>
            <p:cNvSpPr>
              <a:spLocks noChangeArrowheads="1"/>
            </p:cNvSpPr>
            <p:nvPr/>
          </p:nvSpPr>
          <p:spPr bwMode="auto">
            <a:xfrm>
              <a:off x="4896" y="2352"/>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1</a:t>
              </a:r>
              <a:endParaRPr kumimoji="1" lang="en-US" altLang="zh-CN" sz="2400">
                <a:ea typeface="宋体" panose="02010600030101010101" pitchFamily="2" charset="-122"/>
              </a:endParaRPr>
            </a:p>
          </p:txBody>
        </p:sp>
        <p:sp>
          <p:nvSpPr>
            <p:cNvPr id="387171" name="Oval 99" descr="羊皮纸">
              <a:extLst>
                <a:ext uri="{FF2B5EF4-FFF2-40B4-BE49-F238E27FC236}">
                  <a16:creationId xmlns:a16="http://schemas.microsoft.com/office/drawing/2014/main" id="{9E703BC3-4B0E-429B-843C-E283383AC998}"/>
                </a:ext>
              </a:extLst>
            </p:cNvPr>
            <p:cNvSpPr>
              <a:spLocks noChangeArrowheads="1"/>
            </p:cNvSpPr>
            <p:nvPr/>
          </p:nvSpPr>
          <p:spPr bwMode="auto">
            <a:xfrm flipH="1">
              <a:off x="5280" y="297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2</a:t>
              </a:r>
              <a:endParaRPr kumimoji="1" lang="en-US" altLang="zh-CN" sz="2400">
                <a:ea typeface="宋体" panose="02010600030101010101" pitchFamily="2" charset="-122"/>
              </a:endParaRPr>
            </a:p>
          </p:txBody>
        </p:sp>
        <p:sp>
          <p:nvSpPr>
            <p:cNvPr id="387172" name="Text Box 100">
              <a:extLst>
                <a:ext uri="{FF2B5EF4-FFF2-40B4-BE49-F238E27FC236}">
                  <a16:creationId xmlns:a16="http://schemas.microsoft.com/office/drawing/2014/main" id="{45B6BA2B-D58A-4D54-883D-A0C251DA87D8}"/>
                </a:ext>
              </a:extLst>
            </p:cNvPr>
            <p:cNvSpPr txBox="1">
              <a:spLocks noChangeArrowheads="1"/>
            </p:cNvSpPr>
            <p:nvPr/>
          </p:nvSpPr>
          <p:spPr bwMode="auto">
            <a:xfrm>
              <a:off x="3840" y="2569"/>
              <a:ext cx="3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10</a:t>
              </a:r>
              <a:endParaRPr kumimoji="1" lang="en-US" altLang="zh-CN" sz="2600">
                <a:solidFill>
                  <a:schemeClr val="bg2"/>
                </a:solidFill>
                <a:ea typeface="宋体" panose="02010600030101010101" pitchFamily="2" charset="-122"/>
              </a:endParaRPr>
            </a:p>
          </p:txBody>
        </p:sp>
        <p:sp>
          <p:nvSpPr>
            <p:cNvPr id="387173" name="Text Box 101">
              <a:extLst>
                <a:ext uri="{FF2B5EF4-FFF2-40B4-BE49-F238E27FC236}">
                  <a16:creationId xmlns:a16="http://schemas.microsoft.com/office/drawing/2014/main" id="{B0F0B49E-6333-457D-BB2D-4145D6677263}"/>
                </a:ext>
              </a:extLst>
            </p:cNvPr>
            <p:cNvSpPr txBox="1">
              <a:spLocks noChangeArrowheads="1"/>
            </p:cNvSpPr>
            <p:nvPr/>
          </p:nvSpPr>
          <p:spPr bwMode="auto">
            <a:xfrm>
              <a:off x="3840" y="3337"/>
              <a:ext cx="3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25</a:t>
              </a:r>
              <a:endParaRPr kumimoji="1" lang="en-US" altLang="zh-CN" sz="2600">
                <a:solidFill>
                  <a:schemeClr val="bg2"/>
                </a:solidFill>
                <a:ea typeface="宋体" panose="02010600030101010101" pitchFamily="2" charset="-122"/>
              </a:endParaRPr>
            </a:p>
          </p:txBody>
        </p:sp>
        <p:sp>
          <p:nvSpPr>
            <p:cNvPr id="387174" name="Text Box 102">
              <a:extLst>
                <a:ext uri="{FF2B5EF4-FFF2-40B4-BE49-F238E27FC236}">
                  <a16:creationId xmlns:a16="http://schemas.microsoft.com/office/drawing/2014/main" id="{07E71BFD-F8EF-4F66-B22D-EE4682819A90}"/>
                </a:ext>
              </a:extLst>
            </p:cNvPr>
            <p:cNvSpPr txBox="1">
              <a:spLocks noChangeArrowheads="1"/>
            </p:cNvSpPr>
            <p:nvPr/>
          </p:nvSpPr>
          <p:spPr bwMode="auto">
            <a:xfrm>
              <a:off x="4512" y="2617"/>
              <a:ext cx="351"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14</a:t>
              </a:r>
              <a:endParaRPr kumimoji="1" lang="en-US" altLang="zh-CN" sz="2600">
                <a:solidFill>
                  <a:schemeClr val="bg2"/>
                </a:solidFill>
                <a:ea typeface="宋体" panose="02010600030101010101" pitchFamily="2" charset="-122"/>
              </a:endParaRPr>
            </a:p>
          </p:txBody>
        </p:sp>
        <p:sp>
          <p:nvSpPr>
            <p:cNvPr id="387175" name="Text Box 103">
              <a:extLst>
                <a:ext uri="{FF2B5EF4-FFF2-40B4-BE49-F238E27FC236}">
                  <a16:creationId xmlns:a16="http://schemas.microsoft.com/office/drawing/2014/main" id="{049843EC-E50D-4BB5-8A27-8BCFF29A812D}"/>
                </a:ext>
              </a:extLst>
            </p:cNvPr>
            <p:cNvSpPr txBox="1">
              <a:spLocks noChangeArrowheads="1"/>
            </p:cNvSpPr>
            <p:nvPr/>
          </p:nvSpPr>
          <p:spPr bwMode="auto">
            <a:xfrm>
              <a:off x="4512" y="3673"/>
              <a:ext cx="35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22</a:t>
              </a:r>
              <a:endParaRPr kumimoji="1" lang="en-US" altLang="zh-CN" sz="2600">
                <a:solidFill>
                  <a:schemeClr val="bg2"/>
                </a:solidFill>
                <a:ea typeface="宋体" panose="02010600030101010101" pitchFamily="2" charset="-122"/>
              </a:endParaRPr>
            </a:p>
          </p:txBody>
        </p:sp>
        <p:sp>
          <p:nvSpPr>
            <p:cNvPr id="387176" name="Text Box 104">
              <a:extLst>
                <a:ext uri="{FF2B5EF4-FFF2-40B4-BE49-F238E27FC236}">
                  <a16:creationId xmlns:a16="http://schemas.microsoft.com/office/drawing/2014/main" id="{14F59AC8-92C7-4E08-B9BC-2963A152A4C2}"/>
                </a:ext>
              </a:extLst>
            </p:cNvPr>
            <p:cNvSpPr txBox="1">
              <a:spLocks noChangeArrowheads="1"/>
            </p:cNvSpPr>
            <p:nvPr/>
          </p:nvSpPr>
          <p:spPr bwMode="auto">
            <a:xfrm>
              <a:off x="5229" y="2617"/>
              <a:ext cx="351"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16</a:t>
              </a:r>
              <a:endParaRPr kumimoji="1" lang="en-US" altLang="zh-CN" sz="2600">
                <a:solidFill>
                  <a:schemeClr val="bg2"/>
                </a:solidFill>
                <a:ea typeface="宋体" panose="02010600030101010101" pitchFamily="2" charset="-122"/>
              </a:endParaRPr>
            </a:p>
          </p:txBody>
        </p:sp>
        <p:sp>
          <p:nvSpPr>
            <p:cNvPr id="387177" name="Text Box 105">
              <a:extLst>
                <a:ext uri="{FF2B5EF4-FFF2-40B4-BE49-F238E27FC236}">
                  <a16:creationId xmlns:a16="http://schemas.microsoft.com/office/drawing/2014/main" id="{27D81A5E-FC3E-4D95-BDC9-274A41894183}"/>
                </a:ext>
              </a:extLst>
            </p:cNvPr>
            <p:cNvSpPr txBox="1">
              <a:spLocks noChangeArrowheads="1"/>
            </p:cNvSpPr>
            <p:nvPr/>
          </p:nvSpPr>
          <p:spPr bwMode="auto">
            <a:xfrm>
              <a:off x="5228" y="3337"/>
              <a:ext cx="3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12</a:t>
              </a:r>
              <a:endParaRPr kumimoji="1" lang="en-US" altLang="zh-CN" sz="2600">
                <a:solidFill>
                  <a:schemeClr val="bg2"/>
                </a:solidFill>
                <a:ea typeface="宋体" panose="02010600030101010101" pitchFamily="2" charset="-122"/>
              </a:endParaRPr>
            </a:p>
          </p:txBody>
        </p:sp>
        <p:sp>
          <p:nvSpPr>
            <p:cNvPr id="387178" name="Oval 106" descr="羊皮纸">
              <a:extLst>
                <a:ext uri="{FF2B5EF4-FFF2-40B4-BE49-F238E27FC236}">
                  <a16:creationId xmlns:a16="http://schemas.microsoft.com/office/drawing/2014/main" id="{F26B2D76-D8D9-4331-8841-A6F9705513BF}"/>
                </a:ext>
              </a:extLst>
            </p:cNvPr>
            <p:cNvSpPr>
              <a:spLocks noChangeArrowheads="1"/>
            </p:cNvSpPr>
            <p:nvPr/>
          </p:nvSpPr>
          <p:spPr bwMode="auto">
            <a:xfrm>
              <a:off x="4944" y="3552"/>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3</a:t>
              </a:r>
              <a:endParaRPr kumimoji="1" lang="en-US" altLang="zh-CN" sz="2400">
                <a:ea typeface="宋体" panose="02010600030101010101" pitchFamily="2" charset="-122"/>
              </a:endParaRPr>
            </a:p>
          </p:txBody>
        </p:sp>
      </p:grpSp>
    </p:spTree>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D23C41F-81EA-4F11-B569-C4E0031D18D6}"/>
              </a:ext>
            </a:extLst>
          </p:cNvPr>
          <p:cNvSpPr>
            <a:spLocks noGrp="1"/>
          </p:cNvSpPr>
          <p:nvPr>
            <p:ph type="sldNum" sz="quarter" idx="11"/>
          </p:nvPr>
        </p:nvSpPr>
        <p:spPr/>
        <p:txBody>
          <a:bodyPr/>
          <a:lstStyle/>
          <a:p>
            <a:r>
              <a:rPr lang="en-US" altLang="zh-CN"/>
              <a:t>146-</a:t>
            </a:r>
            <a:fld id="{B2A7CCDC-5E50-44F9-85A5-D5EC8A3DAFB1}" type="slidenum">
              <a:rPr lang="en-US" altLang="zh-CN"/>
              <a:pPr/>
              <a:t>74</a:t>
            </a:fld>
            <a:endParaRPr lang="en-US" altLang="zh-CN"/>
          </a:p>
        </p:txBody>
      </p:sp>
      <p:sp>
        <p:nvSpPr>
          <p:cNvPr id="388099" name="Rectangle 3">
            <a:extLst>
              <a:ext uri="{FF2B5EF4-FFF2-40B4-BE49-F238E27FC236}">
                <a16:creationId xmlns:a16="http://schemas.microsoft.com/office/drawing/2014/main" id="{C09D443E-1539-43F8-9D06-4A6B9C472B21}"/>
              </a:ext>
            </a:extLst>
          </p:cNvPr>
          <p:cNvSpPr>
            <a:spLocks noGrp="1" noChangeArrowheads="1"/>
          </p:cNvSpPr>
          <p:nvPr>
            <p:ph type="title"/>
          </p:nvPr>
        </p:nvSpPr>
        <p:spPr>
          <a:xfrm>
            <a:off x="503238" y="441325"/>
            <a:ext cx="8229600" cy="792163"/>
          </a:xfrm>
        </p:spPr>
        <p:txBody>
          <a:bodyPr/>
          <a:lstStyle/>
          <a:p>
            <a:pPr algn="ctr"/>
            <a:r>
              <a:rPr kumimoji="1" lang="zh-CN" altLang="en-US" sz="4000" b="1">
                <a:solidFill>
                  <a:schemeClr val="tx2"/>
                </a:solidFill>
                <a:ea typeface="华文新魏" panose="02010800040101010101" pitchFamily="2" charset="-122"/>
              </a:rPr>
              <a:t>最小生成树类定义</a:t>
            </a:r>
          </a:p>
        </p:txBody>
      </p:sp>
      <p:sp>
        <p:nvSpPr>
          <p:cNvPr id="388100" name="Rectangle 4">
            <a:extLst>
              <a:ext uri="{FF2B5EF4-FFF2-40B4-BE49-F238E27FC236}">
                <a16:creationId xmlns:a16="http://schemas.microsoft.com/office/drawing/2014/main" id="{DB18289A-AE93-4019-9C5D-C00D3C4516C5}"/>
              </a:ext>
            </a:extLst>
          </p:cNvPr>
          <p:cNvSpPr>
            <a:spLocks noGrp="1" noChangeArrowheads="1"/>
          </p:cNvSpPr>
          <p:nvPr>
            <p:ph type="body" idx="1"/>
          </p:nvPr>
        </p:nvSpPr>
        <p:spPr>
          <a:xfrm>
            <a:off x="482600" y="1195388"/>
            <a:ext cx="8229600" cy="5113337"/>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float </a:t>
            </a:r>
            <a:r>
              <a:rPr lang="en-US" altLang="zh-CN" sz="2800">
                <a:latin typeface="Times New Roman" panose="02020603050405020304" pitchFamily="18" charset="0"/>
                <a:ea typeface="隶书" panose="02010509060101010101" pitchFamily="49" charset="-122"/>
              </a:rPr>
              <a:t>maxValue = FLOAT_MAX</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机器可表示的、问题中不可能出现的大数</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a:t>
            </a:r>
            <a:r>
              <a:rPr lang="en-US" altLang="zh-CN" sz="2800">
                <a:latin typeface="Times New Roman" panose="02020603050405020304" pitchFamily="18" charset="0"/>
                <a:ea typeface="隶书" panose="02010509060101010101" pitchFamily="49" charset="-122"/>
              </a:rPr>
              <a:t>MSTEdgeNode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树边结点的类定义</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tail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head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两顶点位置</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 </a:t>
            </a:r>
            <a:r>
              <a:rPr lang="en-US" altLang="zh-CN" sz="2800">
                <a:latin typeface="Times New Roman" panose="02020603050405020304" pitchFamily="18" charset="0"/>
                <a:ea typeface="隶书" panose="02010509060101010101" pitchFamily="49" charset="-122"/>
              </a:rPr>
              <a:t>cost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边上的权值</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MSTEdgeNode()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tail</a:t>
            </a:r>
            <a:r>
              <a:rPr lang="en-US" altLang="zh-CN" sz="2800" b="1">
                <a:latin typeface="Times New Roman" panose="02020603050405020304" pitchFamily="18" charset="0"/>
                <a:ea typeface="隶书" panose="02010509060101010101" pitchFamily="49" charset="-122"/>
              </a:rPr>
              <a:t>(</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head</a:t>
            </a:r>
            <a:r>
              <a:rPr lang="en-US" altLang="zh-CN" sz="2800" b="1">
                <a:latin typeface="Times New Roman" panose="02020603050405020304" pitchFamily="18" charset="0"/>
                <a:ea typeface="隶书" panose="02010509060101010101" pitchFamily="49" charset="-122"/>
              </a:rPr>
              <a:t>(</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cost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r>
              <a:rPr lang="zh-CN" altLang="en-US"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0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p:txBody>
      </p:sp>
    </p:spTree>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ACC748F5-ADDE-4D84-849A-B96040FC93D3}"/>
              </a:ext>
            </a:extLst>
          </p:cNvPr>
          <p:cNvSpPr>
            <a:spLocks noGrp="1"/>
          </p:cNvSpPr>
          <p:nvPr>
            <p:ph type="sldNum" sz="quarter" idx="11"/>
          </p:nvPr>
        </p:nvSpPr>
        <p:spPr/>
        <p:txBody>
          <a:bodyPr/>
          <a:lstStyle/>
          <a:p>
            <a:r>
              <a:rPr lang="en-US" altLang="zh-CN"/>
              <a:t>146-</a:t>
            </a:r>
            <a:fld id="{291DC03F-1D28-4F18-970B-1A0A89FB1F82}" type="slidenum">
              <a:rPr lang="en-US" altLang="zh-CN"/>
              <a:pPr/>
              <a:t>75</a:t>
            </a:fld>
            <a:endParaRPr lang="en-US" altLang="zh-CN"/>
          </a:p>
        </p:txBody>
      </p:sp>
      <p:sp>
        <p:nvSpPr>
          <p:cNvPr id="496643" name="Rectangle 3">
            <a:extLst>
              <a:ext uri="{FF2B5EF4-FFF2-40B4-BE49-F238E27FC236}">
                <a16:creationId xmlns:a16="http://schemas.microsoft.com/office/drawing/2014/main" id="{75B52F10-D630-4462-B17B-4B8B1C42B311}"/>
              </a:ext>
            </a:extLst>
          </p:cNvPr>
          <p:cNvSpPr>
            <a:spLocks noGrp="1" noChangeArrowheads="1"/>
          </p:cNvSpPr>
          <p:nvPr>
            <p:ph type="body" idx="1"/>
          </p:nvPr>
        </p:nvSpPr>
        <p:spPr>
          <a:xfrm>
            <a:off x="457200" y="727075"/>
            <a:ext cx="8229600" cy="5473700"/>
          </a:xfrm>
        </p:spPr>
        <p:txBody>
          <a:bodyPr/>
          <a:lstStyle/>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MinSpanTree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树的类定义</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protected:</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MSTEdgeNode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edgevalue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边值数组</a:t>
            </a: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maxSize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最大元素个数和当前个数</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MinSpanTree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 = DefaultSize</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MaxSize (sz)</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 (0)</a:t>
            </a:r>
            <a:r>
              <a:rPr lang="en-US" altLang="zh-CN" sz="2800" b="1">
                <a:latin typeface="Times New Roman" panose="02020603050405020304" pitchFamily="18" charset="0"/>
                <a:ea typeface="隶书" panose="02010509060101010101" pitchFamily="49" charset="-122"/>
              </a:rPr>
              <a:t> {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edgevalue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MSTEdgeNode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Insert (MSTEdgeNode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item)</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56019FC8-DAD9-4684-AFB3-63D9A5FA2E65}"/>
              </a:ext>
            </a:extLst>
          </p:cNvPr>
          <p:cNvSpPr>
            <a:spLocks noGrp="1"/>
          </p:cNvSpPr>
          <p:nvPr>
            <p:ph type="sldNum" sz="quarter" idx="11"/>
          </p:nvPr>
        </p:nvSpPr>
        <p:spPr/>
        <p:txBody>
          <a:bodyPr/>
          <a:lstStyle/>
          <a:p>
            <a:r>
              <a:rPr lang="en-US" altLang="zh-CN"/>
              <a:t>146-</a:t>
            </a:r>
            <a:fld id="{6F4BC44F-383F-424F-9F72-410A9495BCCE}" type="slidenum">
              <a:rPr lang="en-US" altLang="zh-CN"/>
              <a:pPr/>
              <a:t>76</a:t>
            </a:fld>
            <a:endParaRPr lang="en-US" altLang="zh-CN"/>
          </a:p>
        </p:txBody>
      </p:sp>
      <p:sp>
        <p:nvSpPr>
          <p:cNvPr id="390148" name="Rectangle 4">
            <a:extLst>
              <a:ext uri="{FF2B5EF4-FFF2-40B4-BE49-F238E27FC236}">
                <a16:creationId xmlns:a16="http://schemas.microsoft.com/office/drawing/2014/main" id="{DB579980-3BB3-4578-A052-AEC04A1531EB}"/>
              </a:ext>
            </a:extLst>
          </p:cNvPr>
          <p:cNvSpPr>
            <a:spLocks noGrp="1" noChangeArrowheads="1"/>
          </p:cNvSpPr>
          <p:nvPr>
            <p:ph type="body" idx="1"/>
          </p:nvPr>
        </p:nvSpPr>
        <p:spPr>
          <a:xfrm>
            <a:off x="503238" y="765175"/>
            <a:ext cx="8229600" cy="5759450"/>
          </a:xfrm>
        </p:spPr>
        <p:txBody>
          <a:bodyPr/>
          <a:lstStyle/>
          <a:p>
            <a:pPr>
              <a:lnSpc>
                <a:spcPct val="105000"/>
              </a:lnSpc>
              <a:buClr>
                <a:srgbClr val="800080"/>
              </a:buClr>
              <a:buSzPct val="50000"/>
            </a:pPr>
            <a:r>
              <a:rPr kumimoji="1" lang="zh-CN" altLang="en-US" sz="3000" b="1">
                <a:ea typeface="仿宋_GB2312" pitchFamily="49" charset="-122"/>
              </a:rPr>
              <a:t>在求解最小生成树时，可以用邻接矩阵存储图，也可以用邻接表存储图。算法中使用图的抽象基类的操作，无需考虑图及其操作的具体实现。</a:t>
            </a:r>
          </a:p>
          <a:p>
            <a:pPr>
              <a:lnSpc>
                <a:spcPct val="90000"/>
              </a:lnSpc>
              <a:buClr>
                <a:srgbClr val="800080"/>
              </a:buClr>
              <a:buSzPct val="50000"/>
            </a:pPr>
            <a:endParaRPr kumimoji="1" lang="zh-CN" altLang="en-US" b="1">
              <a:solidFill>
                <a:srgbClr val="CC0000"/>
              </a:solidFill>
            </a:endParaRPr>
          </a:p>
          <a:p>
            <a:pPr>
              <a:lnSpc>
                <a:spcPct val="90000"/>
              </a:lnSpc>
              <a:buClr>
                <a:srgbClr val="800080"/>
              </a:buClr>
              <a:buSzPct val="50000"/>
            </a:pPr>
            <a:endParaRPr kumimoji="1" lang="zh-CN" altLang="en-US" b="1">
              <a:solidFill>
                <a:srgbClr val="CC0000"/>
              </a:solidFill>
            </a:endParaRP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rPr>
              <a:t>#include </a:t>
            </a:r>
            <a:r>
              <a:rPr kumimoji="1" lang="en-US" altLang="zh-CN" sz="2800">
                <a:latin typeface="Times New Roman" panose="02020603050405020304" pitchFamily="18" charset="0"/>
              </a:rPr>
              <a:t>"heap.h"</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rPr>
              <a:t>#include </a:t>
            </a:r>
            <a:r>
              <a:rPr kumimoji="1" lang="en-US" altLang="zh-CN" sz="2800">
                <a:latin typeface="Times New Roman" panose="02020603050405020304" pitchFamily="18" charset="0"/>
              </a:rPr>
              <a:t>"UFSets.h"</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rPr>
              <a:t>template &lt;class </a:t>
            </a:r>
            <a:r>
              <a:rPr kumimoji="1" lang="en-US" altLang="zh-CN" sz="2800">
                <a:latin typeface="Times New Roman" panose="02020603050405020304" pitchFamily="18" charset="0"/>
              </a:rPr>
              <a:t>T</a:t>
            </a:r>
            <a:r>
              <a:rPr kumimoji="1" lang="en-US" altLang="zh-CN" sz="2800" b="1">
                <a:latin typeface="Times New Roman" panose="02020603050405020304" pitchFamily="18" charset="0"/>
              </a:rPr>
              <a:t>, class </a:t>
            </a:r>
            <a:r>
              <a:rPr kumimoji="1" lang="en-US" altLang="zh-CN" sz="2800">
                <a:latin typeface="Times New Roman" panose="02020603050405020304" pitchFamily="18" charset="0"/>
              </a:rPr>
              <a:t>E</a:t>
            </a:r>
            <a:r>
              <a:rPr kumimoji="1" lang="en-US" altLang="zh-CN" sz="2800" b="1">
                <a:latin typeface="Times New Roman" panose="02020603050405020304" pitchFamily="18" charset="0"/>
              </a:rPr>
              <a:t>&gt;</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rPr>
              <a:t>void </a:t>
            </a:r>
            <a:r>
              <a:rPr kumimoji="1" lang="en-US" altLang="zh-CN" sz="2800">
                <a:latin typeface="Times New Roman" panose="02020603050405020304" pitchFamily="18" charset="0"/>
              </a:rPr>
              <a:t>Kruskal (Graph</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T</a:t>
            </a: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E</a:t>
            </a:r>
            <a:r>
              <a:rPr kumimoji="1" lang="en-US" altLang="zh-CN" sz="2800" b="1">
                <a:latin typeface="Times New Roman" panose="02020603050405020304" pitchFamily="18" charset="0"/>
              </a:rPr>
              <a:t>&gt;&amp; </a:t>
            </a:r>
            <a:r>
              <a:rPr kumimoji="1" lang="en-US" altLang="zh-CN" sz="2800">
                <a:latin typeface="Times New Roman" panose="02020603050405020304" pitchFamily="18" charset="0"/>
              </a:rPr>
              <a:t>G</a:t>
            </a:r>
            <a:r>
              <a:rPr kumimoji="1" lang="en-US" altLang="zh-CN" sz="2800" b="1">
                <a:latin typeface="Times New Roman" panose="02020603050405020304" pitchFamily="18" charset="0"/>
              </a:rPr>
              <a:t>, </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MinSpanTree</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T</a:t>
            </a: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E</a:t>
            </a:r>
            <a:r>
              <a:rPr kumimoji="1" lang="en-US" altLang="zh-CN" sz="2800" b="1">
                <a:latin typeface="Times New Roman" panose="02020603050405020304" pitchFamily="18" charset="0"/>
              </a:rPr>
              <a:t>&gt;&amp; </a:t>
            </a:r>
            <a:r>
              <a:rPr kumimoji="1" lang="en-US" altLang="zh-CN" sz="2800">
                <a:latin typeface="Times New Roman" panose="02020603050405020304" pitchFamily="18" charset="0"/>
              </a:rPr>
              <a:t>MST)</a:t>
            </a:r>
            <a:r>
              <a:rPr kumimoji="1" lang="en-US" altLang="zh-CN" sz="2800" b="1">
                <a:latin typeface="Times New Roman" panose="02020603050405020304" pitchFamily="18" charset="0"/>
              </a:rPr>
              <a:t> {</a:t>
            </a:r>
          </a:p>
        </p:txBody>
      </p:sp>
      <p:sp>
        <p:nvSpPr>
          <p:cNvPr id="390147" name="Rectangle 3">
            <a:extLst>
              <a:ext uri="{FF2B5EF4-FFF2-40B4-BE49-F238E27FC236}">
                <a16:creationId xmlns:a16="http://schemas.microsoft.com/office/drawing/2014/main" id="{78605BE9-A38D-40BB-83C9-E580BFBC9DC6}"/>
              </a:ext>
            </a:extLst>
          </p:cNvPr>
          <p:cNvSpPr>
            <a:spLocks noGrp="1" noChangeArrowheads="1"/>
          </p:cNvSpPr>
          <p:nvPr>
            <p:ph type="title"/>
          </p:nvPr>
        </p:nvSpPr>
        <p:spPr>
          <a:xfrm>
            <a:off x="555625" y="2525713"/>
            <a:ext cx="8229600" cy="1371600"/>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Kruskal</a:t>
            </a:r>
            <a:r>
              <a:rPr lang="zh-CN" altLang="en-US" sz="4000" b="1">
                <a:solidFill>
                  <a:schemeClr val="tx2"/>
                </a:solidFill>
                <a:latin typeface="华文新魏" panose="02010800040101010101" pitchFamily="2" charset="-122"/>
                <a:ea typeface="华文新魏" panose="02010800040101010101" pitchFamily="2" charset="-122"/>
              </a:rPr>
              <a:t>算法的实现</a:t>
            </a:r>
            <a:r>
              <a:rPr lang="zh-CN" altLang="en-US"/>
              <a:t> </a:t>
            </a:r>
          </a:p>
        </p:txBody>
      </p:sp>
    </p:spTree>
  </p:cSld>
  <p:clrMapOvr>
    <a:masterClrMapping/>
  </p:clrMapOvr>
  <p:transition spd="med">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BEF53A37-6CCB-4974-80CB-F0FD0629E082}"/>
              </a:ext>
            </a:extLst>
          </p:cNvPr>
          <p:cNvSpPr>
            <a:spLocks noGrp="1"/>
          </p:cNvSpPr>
          <p:nvPr>
            <p:ph type="sldNum" sz="quarter" idx="11"/>
          </p:nvPr>
        </p:nvSpPr>
        <p:spPr/>
        <p:txBody>
          <a:bodyPr/>
          <a:lstStyle/>
          <a:p>
            <a:r>
              <a:rPr lang="en-US" altLang="zh-CN"/>
              <a:t>146-</a:t>
            </a:r>
            <a:fld id="{CED8FC53-3C13-4082-B94B-027D397B8758}" type="slidenum">
              <a:rPr lang="en-US" altLang="zh-CN"/>
              <a:pPr/>
              <a:t>77</a:t>
            </a:fld>
            <a:endParaRPr lang="en-US" altLang="zh-CN"/>
          </a:p>
        </p:txBody>
      </p:sp>
      <p:sp>
        <p:nvSpPr>
          <p:cNvPr id="391170" name="Text Box 2">
            <a:extLst>
              <a:ext uri="{FF2B5EF4-FFF2-40B4-BE49-F238E27FC236}">
                <a16:creationId xmlns:a16="http://schemas.microsoft.com/office/drawing/2014/main" id="{72443392-0B8B-492B-8677-23D498DDBACF}"/>
              </a:ext>
            </a:extLst>
          </p:cNvPr>
          <p:cNvSpPr txBox="1">
            <a:spLocks noChangeArrowheads="1"/>
          </p:cNvSpPr>
          <p:nvPr/>
        </p:nvSpPr>
        <p:spPr bwMode="auto">
          <a:xfrm>
            <a:off x="403225" y="515938"/>
            <a:ext cx="8382000" cy="591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5000"/>
              </a:lnSpc>
            </a:pPr>
            <a:r>
              <a:rPr kumimoji="1" lang="en-US" altLang="zh-CN" sz="2800">
                <a:solidFill>
                  <a:srgbClr val="CC0000"/>
                </a:solidFill>
              </a:rPr>
              <a:t>    </a:t>
            </a:r>
            <a:r>
              <a:rPr kumimoji="1" lang="en-US" altLang="zh-CN" sz="2800">
                <a:ea typeface="隶书" panose="02010509060101010101" pitchFamily="49" charset="-122"/>
              </a:rPr>
              <a:t>MSTEdgeNode</a:t>
            </a:r>
            <a:r>
              <a:rPr kumimoji="1" lang="en-US" altLang="zh-CN" sz="2800" b="1">
                <a:ea typeface="隶书" panose="02010509060101010101" pitchFamily="49" charset="-122"/>
              </a:rPr>
              <a:t>&lt;</a:t>
            </a:r>
            <a:r>
              <a:rPr kumimoji="1" lang="en-US" altLang="zh-CN" sz="2800">
                <a:ea typeface="隶书" panose="02010509060101010101" pitchFamily="49" charset="-122"/>
              </a:rPr>
              <a:t>T, E</a:t>
            </a:r>
            <a:r>
              <a:rPr kumimoji="1" lang="en-US" altLang="zh-CN" sz="2800" b="1">
                <a:ea typeface="隶书" panose="02010509060101010101" pitchFamily="49" charset="-122"/>
              </a:rPr>
              <a:t>&gt;</a:t>
            </a:r>
            <a:r>
              <a:rPr kumimoji="1" lang="en-US" altLang="zh-CN" sz="2800">
                <a:ea typeface="隶书" panose="02010509060101010101" pitchFamily="49" charset="-122"/>
              </a:rPr>
              <a:t> ed</a:t>
            </a:r>
            <a:r>
              <a:rPr kumimoji="1" lang="en-US" altLang="zh-CN" sz="2800" b="1">
                <a:ea typeface="隶书" panose="02010509060101010101" pitchFamily="49" charset="-122"/>
              </a:rPr>
              <a:t>;           </a:t>
            </a:r>
            <a:r>
              <a:rPr kumimoji="1" lang="en-US" altLang="zh-CN" sz="2800" b="1">
                <a:solidFill>
                  <a:schemeClr val="tx2"/>
                </a:solidFill>
                <a:ea typeface="隶书" panose="02010509060101010101" pitchFamily="49" charset="-122"/>
              </a:rPr>
              <a:t>//</a:t>
            </a:r>
            <a:r>
              <a:rPr kumimoji="1" lang="zh-CN" altLang="en-US" sz="2800">
                <a:solidFill>
                  <a:schemeClr val="tx2"/>
                </a:solidFill>
                <a:ea typeface="隶书" panose="02010509060101010101" pitchFamily="49" charset="-122"/>
              </a:rPr>
              <a:t>边结点辅助单元</a:t>
            </a:r>
            <a:endParaRPr kumimoji="1" lang="zh-CN" altLang="en-US" sz="2800" b="1">
              <a:solidFill>
                <a:schemeClr val="tx2"/>
              </a:solidFill>
              <a:ea typeface="隶书" panose="02010509060101010101" pitchFamily="49" charset="-122"/>
            </a:endParaRPr>
          </a:p>
          <a:p>
            <a:pPr algn="l">
              <a:lnSpc>
                <a:spcPct val="105000"/>
              </a:lnSpc>
            </a:pPr>
            <a:r>
              <a:rPr kumimoji="1" lang="zh-CN" altLang="en-US" sz="2800">
                <a:ea typeface="隶书" panose="02010509060101010101" pitchFamily="49" charset="-122"/>
              </a:rPr>
              <a:t>    </a:t>
            </a:r>
            <a:r>
              <a:rPr kumimoji="1" lang="en-US" altLang="zh-CN" sz="2800" b="1">
                <a:ea typeface="隶书" panose="02010509060101010101" pitchFamily="49" charset="-122"/>
              </a:rPr>
              <a:t>int </a:t>
            </a:r>
            <a:r>
              <a:rPr kumimoji="1" lang="en-US" altLang="zh-CN" sz="2800">
                <a:ea typeface="隶书" panose="02010509060101010101" pitchFamily="49" charset="-122"/>
              </a:rPr>
              <a:t>u</a:t>
            </a:r>
            <a:r>
              <a:rPr kumimoji="1" lang="en-US" altLang="zh-CN" sz="2800" b="1">
                <a:ea typeface="隶书" panose="02010509060101010101" pitchFamily="49" charset="-122"/>
              </a:rPr>
              <a:t>,</a:t>
            </a:r>
            <a:r>
              <a:rPr kumimoji="1" lang="en-US" altLang="zh-CN" sz="2800">
                <a:ea typeface="隶书" panose="02010509060101010101" pitchFamily="49" charset="-122"/>
              </a:rPr>
              <a:t> v</a:t>
            </a:r>
            <a:r>
              <a:rPr kumimoji="1" lang="en-US" altLang="zh-CN" sz="2800" b="1">
                <a:ea typeface="隶书" panose="02010509060101010101" pitchFamily="49" charset="-122"/>
              </a:rPr>
              <a:t>,</a:t>
            </a:r>
            <a:r>
              <a:rPr kumimoji="1" lang="en-US" altLang="zh-CN" sz="2800">
                <a:ea typeface="隶书" panose="02010509060101010101" pitchFamily="49" charset="-122"/>
              </a:rPr>
              <a:t> count</a:t>
            </a:r>
            <a:r>
              <a:rPr kumimoji="1" lang="en-US" altLang="zh-CN" sz="2800" b="1">
                <a:ea typeface="隶书" panose="02010509060101010101" pitchFamily="49" charset="-122"/>
              </a:rPr>
              <a:t>;</a:t>
            </a:r>
            <a:r>
              <a:rPr kumimoji="1" lang="en-US" altLang="zh-CN" sz="2800">
                <a:ea typeface="隶书" panose="02010509060101010101" pitchFamily="49" charset="-122"/>
              </a:rPr>
              <a:t>		</a:t>
            </a:r>
          </a:p>
          <a:p>
            <a:pPr algn="l">
              <a:lnSpc>
                <a:spcPct val="105000"/>
              </a:lnSpc>
            </a:pPr>
            <a:r>
              <a:rPr kumimoji="1" lang="en-US" altLang="zh-CN" sz="2800">
                <a:ea typeface="隶书" panose="02010509060101010101" pitchFamily="49" charset="-122"/>
              </a:rPr>
              <a:t>    </a:t>
            </a:r>
            <a:r>
              <a:rPr kumimoji="1" lang="en-US" altLang="zh-CN" sz="2800" b="1">
                <a:ea typeface="隶书" panose="02010509060101010101" pitchFamily="49" charset="-122"/>
              </a:rPr>
              <a:t>int</a:t>
            </a:r>
            <a:r>
              <a:rPr kumimoji="1" lang="en-US" altLang="zh-CN" sz="2800">
                <a:ea typeface="隶书" panose="02010509060101010101" pitchFamily="49" charset="-122"/>
              </a:rPr>
              <a:t> n = G.NumberOfVertices()</a:t>
            </a:r>
            <a:r>
              <a:rPr kumimoji="1" lang="en-US" altLang="zh-CN" sz="2800" b="1">
                <a:ea typeface="隶书" panose="02010509060101010101" pitchFamily="49" charset="-122"/>
              </a:rPr>
              <a:t>;   </a:t>
            </a:r>
            <a:r>
              <a:rPr kumimoji="1" lang="en-US" altLang="zh-CN" sz="2800" b="1">
                <a:solidFill>
                  <a:schemeClr val="tx2"/>
                </a:solidFill>
                <a:ea typeface="隶书" panose="02010509060101010101" pitchFamily="49" charset="-122"/>
              </a:rPr>
              <a:t>//</a:t>
            </a:r>
            <a:r>
              <a:rPr kumimoji="1" lang="zh-CN" altLang="en-US" sz="2800">
                <a:solidFill>
                  <a:schemeClr val="tx2"/>
                </a:solidFill>
                <a:ea typeface="隶书" panose="02010509060101010101" pitchFamily="49" charset="-122"/>
              </a:rPr>
              <a:t>顶点数</a:t>
            </a:r>
          </a:p>
          <a:p>
            <a:pPr algn="l">
              <a:lnSpc>
                <a:spcPct val="105000"/>
              </a:lnSpc>
            </a:pPr>
            <a:r>
              <a:rPr kumimoji="1" lang="zh-CN" altLang="en-US" sz="2800">
                <a:ea typeface="隶书" panose="02010509060101010101" pitchFamily="49" charset="-122"/>
              </a:rPr>
              <a:t>    </a:t>
            </a:r>
            <a:r>
              <a:rPr kumimoji="1" lang="en-US" altLang="zh-CN" sz="2800" b="1">
                <a:ea typeface="隶书" panose="02010509060101010101" pitchFamily="49" charset="-122"/>
              </a:rPr>
              <a:t>int</a:t>
            </a:r>
            <a:r>
              <a:rPr kumimoji="1" lang="en-US" altLang="zh-CN" sz="2800">
                <a:ea typeface="隶书" panose="02010509060101010101" pitchFamily="49" charset="-122"/>
              </a:rPr>
              <a:t> m = G.NumberOfEdges()</a:t>
            </a:r>
            <a:r>
              <a:rPr kumimoji="1" lang="en-US" altLang="zh-CN" sz="2800" b="1">
                <a:ea typeface="隶书" panose="02010509060101010101" pitchFamily="49" charset="-122"/>
              </a:rPr>
              <a:t>;</a:t>
            </a:r>
            <a:r>
              <a:rPr kumimoji="1" lang="en-US" altLang="zh-CN" sz="2800">
                <a:ea typeface="隶书" panose="02010509060101010101" pitchFamily="49" charset="-122"/>
              </a:rPr>
              <a:t>     </a:t>
            </a:r>
            <a:r>
              <a:rPr kumimoji="1" lang="en-US" altLang="zh-CN" sz="2800" b="1">
                <a:solidFill>
                  <a:schemeClr val="tx2"/>
                </a:solidFill>
                <a:ea typeface="隶书" panose="02010509060101010101" pitchFamily="49" charset="-122"/>
              </a:rPr>
              <a:t>//</a:t>
            </a:r>
            <a:r>
              <a:rPr kumimoji="1" lang="zh-CN" altLang="en-US" sz="2800">
                <a:solidFill>
                  <a:schemeClr val="tx2"/>
                </a:solidFill>
                <a:ea typeface="隶书" panose="02010509060101010101" pitchFamily="49" charset="-122"/>
              </a:rPr>
              <a:t>边数</a:t>
            </a:r>
          </a:p>
          <a:p>
            <a:pPr algn="l">
              <a:lnSpc>
                <a:spcPct val="105000"/>
              </a:lnSpc>
            </a:pPr>
            <a:r>
              <a:rPr kumimoji="1" lang="zh-CN" altLang="en-US" sz="2800">
                <a:solidFill>
                  <a:schemeClr val="tx2"/>
                </a:solidFill>
                <a:ea typeface="隶书" panose="02010509060101010101" pitchFamily="49" charset="-122"/>
              </a:rPr>
              <a:t>    </a:t>
            </a:r>
            <a:r>
              <a:rPr kumimoji="1" lang="en-US" altLang="zh-CN" sz="2800">
                <a:ea typeface="隶书" panose="02010509060101010101" pitchFamily="49" charset="-122"/>
              </a:rPr>
              <a:t>MinHeap </a:t>
            </a:r>
            <a:r>
              <a:rPr kumimoji="1" lang="en-US" altLang="zh-CN" sz="2800" b="1">
                <a:ea typeface="隶书" panose="02010509060101010101" pitchFamily="49" charset="-122"/>
              </a:rPr>
              <a:t>&lt;</a:t>
            </a:r>
            <a:r>
              <a:rPr kumimoji="1" lang="en-US" altLang="zh-CN" sz="2800">
                <a:ea typeface="隶书" panose="02010509060101010101" pitchFamily="49" charset="-122"/>
              </a:rPr>
              <a:t>MSTEdgeNode</a:t>
            </a:r>
            <a:r>
              <a:rPr kumimoji="1" lang="en-US" altLang="zh-CN" sz="2800" b="1">
                <a:ea typeface="隶书" panose="02010509060101010101" pitchFamily="49" charset="-122"/>
              </a:rPr>
              <a:t>&lt;</a:t>
            </a:r>
            <a:r>
              <a:rPr kumimoji="1" lang="en-US" altLang="zh-CN" sz="2800">
                <a:ea typeface="隶书" panose="02010509060101010101" pitchFamily="49" charset="-122"/>
              </a:rPr>
              <a:t>T</a:t>
            </a:r>
            <a:r>
              <a:rPr kumimoji="1" lang="en-US" altLang="zh-CN" sz="2800" b="1">
                <a:ea typeface="隶书" panose="02010509060101010101" pitchFamily="49" charset="-122"/>
              </a:rPr>
              <a:t>,</a:t>
            </a:r>
            <a:r>
              <a:rPr kumimoji="1" lang="en-US" altLang="zh-CN" sz="2800">
                <a:ea typeface="隶书" panose="02010509060101010101" pitchFamily="49" charset="-122"/>
              </a:rPr>
              <a:t> E</a:t>
            </a:r>
            <a:r>
              <a:rPr kumimoji="1" lang="en-US" altLang="zh-CN" sz="2800" b="1">
                <a:ea typeface="隶书" panose="02010509060101010101" pitchFamily="49" charset="-122"/>
              </a:rPr>
              <a:t>&gt;&gt;</a:t>
            </a:r>
            <a:r>
              <a:rPr kumimoji="1" lang="en-US" altLang="zh-CN" sz="2800">
                <a:ea typeface="隶书" panose="02010509060101010101" pitchFamily="49" charset="-122"/>
              </a:rPr>
              <a:t> H(m)</a:t>
            </a:r>
            <a:r>
              <a:rPr kumimoji="1" lang="en-US" altLang="zh-CN" sz="2800" b="1">
                <a:ea typeface="隶书" panose="02010509060101010101" pitchFamily="49" charset="-122"/>
              </a:rPr>
              <a:t>;</a:t>
            </a:r>
            <a:r>
              <a:rPr kumimoji="1" lang="en-US" altLang="zh-CN" sz="2800">
                <a:ea typeface="隶书" panose="02010509060101010101" pitchFamily="49" charset="-122"/>
              </a:rPr>
              <a:t>   </a:t>
            </a:r>
            <a:r>
              <a:rPr kumimoji="1" lang="en-US" altLang="zh-CN" sz="2800" b="1">
                <a:solidFill>
                  <a:schemeClr val="tx2"/>
                </a:solidFill>
                <a:ea typeface="隶书" panose="02010509060101010101" pitchFamily="49" charset="-122"/>
              </a:rPr>
              <a:t>//</a:t>
            </a:r>
            <a:r>
              <a:rPr kumimoji="1" lang="zh-CN" altLang="en-US" sz="2800">
                <a:solidFill>
                  <a:schemeClr val="tx2"/>
                </a:solidFill>
                <a:ea typeface="隶书" panose="02010509060101010101" pitchFamily="49" charset="-122"/>
              </a:rPr>
              <a:t>最小堆  </a:t>
            </a:r>
          </a:p>
          <a:p>
            <a:pPr algn="l">
              <a:lnSpc>
                <a:spcPct val="105000"/>
              </a:lnSpc>
            </a:pPr>
            <a:r>
              <a:rPr kumimoji="1" lang="zh-CN" altLang="en-US" sz="2800">
                <a:solidFill>
                  <a:schemeClr val="tx2"/>
                </a:solidFill>
                <a:ea typeface="隶书" panose="02010509060101010101" pitchFamily="49" charset="-122"/>
              </a:rPr>
              <a:t>    </a:t>
            </a:r>
            <a:r>
              <a:rPr kumimoji="1" lang="en-US" altLang="zh-CN" sz="2800">
                <a:ea typeface="隶书" panose="02010509060101010101" pitchFamily="49" charset="-122"/>
              </a:rPr>
              <a:t>UFSets F(n)</a:t>
            </a:r>
            <a:r>
              <a:rPr kumimoji="1" lang="en-US" altLang="zh-CN" sz="2800" b="1">
                <a:ea typeface="隶书" panose="02010509060101010101" pitchFamily="49" charset="-122"/>
              </a:rPr>
              <a:t>;			     </a:t>
            </a:r>
            <a:r>
              <a:rPr kumimoji="1" lang="en-US" altLang="zh-CN" sz="2800" b="1">
                <a:solidFill>
                  <a:schemeClr val="tx2"/>
                </a:solidFill>
                <a:ea typeface="隶书" panose="02010509060101010101" pitchFamily="49" charset="-122"/>
              </a:rPr>
              <a:t>//</a:t>
            </a:r>
            <a:r>
              <a:rPr kumimoji="1" lang="zh-CN" altLang="en-US" sz="2800">
                <a:solidFill>
                  <a:schemeClr val="tx2"/>
                </a:solidFill>
                <a:ea typeface="隶书" panose="02010509060101010101" pitchFamily="49" charset="-122"/>
              </a:rPr>
              <a:t>并查集</a:t>
            </a:r>
          </a:p>
          <a:p>
            <a:pPr algn="l">
              <a:lnSpc>
                <a:spcPct val="105000"/>
              </a:lnSpc>
            </a:pPr>
            <a:r>
              <a:rPr kumimoji="1" lang="zh-CN" altLang="en-US" sz="2800">
                <a:ea typeface="隶书" panose="02010509060101010101" pitchFamily="49" charset="-122"/>
              </a:rPr>
              <a:t>    </a:t>
            </a:r>
            <a:r>
              <a:rPr kumimoji="1" lang="en-US" altLang="zh-CN" sz="2800" b="1">
                <a:ea typeface="隶书" panose="02010509060101010101" pitchFamily="49" charset="-122"/>
              </a:rPr>
              <a:t>for</a:t>
            </a:r>
            <a:r>
              <a:rPr kumimoji="1" lang="en-US" altLang="zh-CN" sz="2800">
                <a:ea typeface="隶书" panose="02010509060101010101" pitchFamily="49" charset="-122"/>
              </a:rPr>
              <a:t> (u = 0</a:t>
            </a:r>
            <a:r>
              <a:rPr kumimoji="1" lang="en-US" altLang="zh-CN" sz="2800" b="1">
                <a:ea typeface="隶书" panose="02010509060101010101" pitchFamily="49" charset="-122"/>
              </a:rPr>
              <a:t>;</a:t>
            </a:r>
            <a:r>
              <a:rPr kumimoji="1" lang="en-US" altLang="zh-CN" sz="2800">
                <a:ea typeface="隶书" panose="02010509060101010101" pitchFamily="49" charset="-122"/>
              </a:rPr>
              <a:t> u </a:t>
            </a:r>
            <a:r>
              <a:rPr kumimoji="1" lang="en-US" altLang="zh-CN" sz="2800" b="1">
                <a:ea typeface="隶书" panose="02010509060101010101" pitchFamily="49" charset="-122"/>
              </a:rPr>
              <a:t>&lt;</a:t>
            </a:r>
            <a:r>
              <a:rPr kumimoji="1" lang="en-US" altLang="zh-CN" sz="2800">
                <a:ea typeface="隶书" panose="02010509060101010101" pitchFamily="49" charset="-122"/>
              </a:rPr>
              <a:t> n</a:t>
            </a:r>
            <a:r>
              <a:rPr kumimoji="1" lang="en-US" altLang="zh-CN" sz="2800" b="1">
                <a:ea typeface="隶书" panose="02010509060101010101" pitchFamily="49" charset="-122"/>
              </a:rPr>
              <a:t>;</a:t>
            </a:r>
            <a:r>
              <a:rPr kumimoji="1" lang="en-US" altLang="zh-CN" sz="2800">
                <a:ea typeface="隶书" panose="02010509060101010101" pitchFamily="49" charset="-122"/>
              </a:rPr>
              <a:t> u++)</a:t>
            </a:r>
          </a:p>
          <a:p>
            <a:pPr algn="l">
              <a:lnSpc>
                <a:spcPct val="105000"/>
              </a:lnSpc>
            </a:pPr>
            <a:r>
              <a:rPr kumimoji="1" lang="en-US" altLang="zh-CN" sz="2800">
                <a:ea typeface="隶书" panose="02010509060101010101" pitchFamily="49" charset="-122"/>
              </a:rPr>
              <a:t>        </a:t>
            </a:r>
            <a:r>
              <a:rPr kumimoji="1" lang="en-US" altLang="zh-CN" sz="2800" b="1">
                <a:ea typeface="隶书" panose="02010509060101010101" pitchFamily="49" charset="-122"/>
              </a:rPr>
              <a:t>for</a:t>
            </a:r>
            <a:r>
              <a:rPr kumimoji="1" lang="en-US" altLang="zh-CN" sz="2800">
                <a:ea typeface="隶书" panose="02010509060101010101" pitchFamily="49" charset="-122"/>
              </a:rPr>
              <a:t> (v = u+1</a:t>
            </a:r>
            <a:r>
              <a:rPr kumimoji="1" lang="en-US" altLang="zh-CN" sz="2800" b="1">
                <a:ea typeface="隶书" panose="02010509060101010101" pitchFamily="49" charset="-122"/>
              </a:rPr>
              <a:t>;</a:t>
            </a:r>
            <a:r>
              <a:rPr kumimoji="1" lang="en-US" altLang="zh-CN" sz="2800">
                <a:ea typeface="隶书" panose="02010509060101010101" pitchFamily="49" charset="-122"/>
              </a:rPr>
              <a:t> v </a:t>
            </a:r>
            <a:r>
              <a:rPr kumimoji="1" lang="en-US" altLang="zh-CN" sz="2800" b="1">
                <a:ea typeface="隶书" panose="02010509060101010101" pitchFamily="49" charset="-122"/>
              </a:rPr>
              <a:t>&lt;</a:t>
            </a:r>
            <a:r>
              <a:rPr kumimoji="1" lang="en-US" altLang="zh-CN" sz="2800">
                <a:ea typeface="隶书" panose="02010509060101010101" pitchFamily="49" charset="-122"/>
              </a:rPr>
              <a:t> n</a:t>
            </a:r>
            <a:r>
              <a:rPr kumimoji="1" lang="en-US" altLang="zh-CN" sz="2800" b="1">
                <a:ea typeface="隶书" panose="02010509060101010101" pitchFamily="49" charset="-122"/>
              </a:rPr>
              <a:t>;</a:t>
            </a:r>
            <a:r>
              <a:rPr kumimoji="1" lang="en-US" altLang="zh-CN" sz="2800">
                <a:ea typeface="隶书" panose="02010509060101010101" pitchFamily="49" charset="-122"/>
              </a:rPr>
              <a:t> v++)</a:t>
            </a:r>
          </a:p>
          <a:p>
            <a:pPr algn="l">
              <a:lnSpc>
                <a:spcPct val="105000"/>
              </a:lnSpc>
            </a:pPr>
            <a:r>
              <a:rPr kumimoji="1" lang="en-US" altLang="zh-CN" sz="2800">
                <a:ea typeface="隶书" panose="02010509060101010101" pitchFamily="49" charset="-122"/>
              </a:rPr>
              <a:t>            </a:t>
            </a:r>
            <a:r>
              <a:rPr kumimoji="1" lang="en-US" altLang="zh-CN" sz="2800" b="1">
                <a:ea typeface="隶书" panose="02010509060101010101" pitchFamily="49" charset="-122"/>
              </a:rPr>
              <a:t>if </a:t>
            </a:r>
            <a:r>
              <a:rPr kumimoji="1" lang="en-US" altLang="zh-CN" sz="2800">
                <a:ea typeface="隶书" panose="02010509060101010101" pitchFamily="49" charset="-122"/>
              </a:rPr>
              <a:t>(G.getWeight(u,v) </a:t>
            </a:r>
            <a:r>
              <a:rPr kumimoji="1" lang="en-US" altLang="zh-CN" sz="2800" b="1">
                <a:ea typeface="隶书" panose="02010509060101010101" pitchFamily="49" charset="-122"/>
              </a:rPr>
              <a:t>!=</a:t>
            </a:r>
            <a:r>
              <a:rPr kumimoji="1" lang="en-US" altLang="zh-CN" sz="2800">
                <a:ea typeface="隶书" panose="02010509060101010101" pitchFamily="49" charset="-122"/>
              </a:rPr>
              <a:t> maxValue) </a:t>
            </a:r>
            <a:r>
              <a:rPr kumimoji="1" lang="en-US" altLang="zh-CN" sz="2800" b="1">
                <a:ea typeface="隶书" panose="02010509060101010101" pitchFamily="49" charset="-122"/>
              </a:rPr>
              <a:t>{</a:t>
            </a:r>
          </a:p>
          <a:p>
            <a:pPr algn="l">
              <a:lnSpc>
                <a:spcPct val="105000"/>
              </a:lnSpc>
            </a:pPr>
            <a:r>
              <a:rPr kumimoji="1" lang="en-US" altLang="zh-CN" sz="2800">
                <a:ea typeface="隶书" panose="02010509060101010101" pitchFamily="49" charset="-122"/>
              </a:rPr>
              <a:t>                ed.tail = u</a:t>
            </a:r>
            <a:r>
              <a:rPr kumimoji="1" lang="en-US" altLang="zh-CN" sz="2800" b="1">
                <a:ea typeface="隶书" panose="02010509060101010101" pitchFamily="49" charset="-122"/>
              </a:rPr>
              <a:t>;</a:t>
            </a:r>
            <a:r>
              <a:rPr kumimoji="1" lang="en-US" altLang="zh-CN" sz="2800">
                <a:ea typeface="隶书" panose="02010509060101010101" pitchFamily="49" charset="-122"/>
              </a:rPr>
              <a:t>  ed.head = v</a:t>
            </a:r>
            <a:r>
              <a:rPr kumimoji="1" lang="en-US" altLang="zh-CN" sz="2800" b="1">
                <a:ea typeface="隶书" panose="02010509060101010101" pitchFamily="49" charset="-122"/>
              </a:rPr>
              <a:t>;</a:t>
            </a:r>
            <a:r>
              <a:rPr kumimoji="1" lang="en-US" altLang="zh-CN" sz="2800">
                <a:ea typeface="隶书" panose="02010509060101010101" pitchFamily="49" charset="-122"/>
              </a:rPr>
              <a:t>		</a:t>
            </a:r>
            <a:r>
              <a:rPr kumimoji="1" lang="en-US" altLang="zh-CN" sz="2800" b="1">
                <a:solidFill>
                  <a:schemeClr val="tx2"/>
                </a:solidFill>
                <a:ea typeface="隶书" panose="02010509060101010101" pitchFamily="49" charset="-122"/>
              </a:rPr>
              <a:t>//</a:t>
            </a:r>
            <a:r>
              <a:rPr kumimoji="1" lang="zh-CN" altLang="en-US" sz="2800">
                <a:solidFill>
                  <a:schemeClr val="tx2"/>
                </a:solidFill>
                <a:ea typeface="隶书" panose="02010509060101010101" pitchFamily="49" charset="-122"/>
              </a:rPr>
              <a:t>插入堆</a:t>
            </a:r>
          </a:p>
          <a:p>
            <a:pPr algn="l">
              <a:lnSpc>
                <a:spcPct val="105000"/>
              </a:lnSpc>
            </a:pPr>
            <a:r>
              <a:rPr kumimoji="1" lang="zh-CN" altLang="en-US" sz="2800">
                <a:ea typeface="隶书" panose="02010509060101010101" pitchFamily="49" charset="-122"/>
              </a:rPr>
              <a:t>                </a:t>
            </a:r>
            <a:r>
              <a:rPr kumimoji="1" lang="en-US" altLang="zh-CN" sz="2800">
                <a:ea typeface="隶书" panose="02010509060101010101" pitchFamily="49" charset="-122"/>
              </a:rPr>
              <a:t>ed.cost = G.getWeight (u</a:t>
            </a:r>
            <a:r>
              <a:rPr kumimoji="1" lang="en-US" altLang="zh-CN" sz="2800" b="1">
                <a:ea typeface="隶书" panose="02010509060101010101" pitchFamily="49" charset="-122"/>
              </a:rPr>
              <a:t>,</a:t>
            </a:r>
            <a:r>
              <a:rPr kumimoji="1" lang="en-US" altLang="zh-CN" sz="2800">
                <a:ea typeface="隶书" panose="02010509060101010101" pitchFamily="49" charset="-122"/>
              </a:rPr>
              <a:t> v)</a:t>
            </a:r>
            <a:r>
              <a:rPr kumimoji="1" lang="en-US" altLang="zh-CN" sz="2800" b="1">
                <a:ea typeface="隶书" panose="02010509060101010101" pitchFamily="49" charset="-122"/>
              </a:rPr>
              <a:t>;</a:t>
            </a:r>
          </a:p>
          <a:p>
            <a:pPr algn="l">
              <a:lnSpc>
                <a:spcPct val="105000"/>
              </a:lnSpc>
            </a:pPr>
            <a:r>
              <a:rPr kumimoji="1" lang="en-US" altLang="zh-CN" sz="2800">
                <a:ea typeface="隶书" panose="02010509060101010101" pitchFamily="49" charset="-122"/>
              </a:rPr>
              <a:t>                H.Insert(ed)</a:t>
            </a:r>
            <a:r>
              <a:rPr kumimoji="1" lang="en-US" altLang="zh-CN" sz="2800" b="1">
                <a:ea typeface="隶书" panose="02010509060101010101" pitchFamily="49" charset="-122"/>
              </a:rPr>
              <a:t>;</a:t>
            </a:r>
            <a:r>
              <a:rPr kumimoji="1" lang="en-US" altLang="zh-CN" sz="2800">
                <a:ea typeface="隶书" panose="02010509060101010101" pitchFamily="49" charset="-122"/>
              </a:rPr>
              <a:t>  </a:t>
            </a:r>
          </a:p>
          <a:p>
            <a:pPr algn="l">
              <a:lnSpc>
                <a:spcPct val="105000"/>
              </a:lnSpc>
            </a:pPr>
            <a:r>
              <a:rPr kumimoji="1" lang="en-US" altLang="zh-CN" sz="2800">
                <a:ea typeface="隶书" panose="02010509060101010101" pitchFamily="49" charset="-122"/>
              </a:rPr>
              <a:t>            </a:t>
            </a:r>
            <a:r>
              <a:rPr kumimoji="1" lang="en-US" altLang="zh-CN" sz="2800" b="1">
                <a:ea typeface="隶书" panose="02010509060101010101" pitchFamily="49" charset="-122"/>
              </a:rPr>
              <a:t>}</a:t>
            </a:r>
            <a:endParaRPr kumimoji="1" lang="en-US" altLang="zh-CN" sz="2800">
              <a:ea typeface="隶书" panose="02010509060101010101" pitchFamily="49" charset="-122"/>
            </a:endParaRPr>
          </a:p>
        </p:txBody>
      </p:sp>
    </p:spTree>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23D1C815-DC7C-4E9B-94A6-4807AC55D612}"/>
              </a:ext>
            </a:extLst>
          </p:cNvPr>
          <p:cNvSpPr>
            <a:spLocks noGrp="1"/>
          </p:cNvSpPr>
          <p:nvPr>
            <p:ph type="sldNum" sz="quarter" idx="11"/>
          </p:nvPr>
        </p:nvSpPr>
        <p:spPr/>
        <p:txBody>
          <a:bodyPr/>
          <a:lstStyle/>
          <a:p>
            <a:r>
              <a:rPr lang="en-US" altLang="zh-CN"/>
              <a:t>146-</a:t>
            </a:r>
            <a:fld id="{5660B973-A912-4A7E-8B9F-CF690DDD8542}" type="slidenum">
              <a:rPr lang="en-US" altLang="zh-CN"/>
              <a:pPr/>
              <a:t>78</a:t>
            </a:fld>
            <a:endParaRPr lang="en-US" altLang="zh-CN"/>
          </a:p>
        </p:txBody>
      </p:sp>
      <p:sp>
        <p:nvSpPr>
          <p:cNvPr id="392194" name="Rectangle 2">
            <a:extLst>
              <a:ext uri="{FF2B5EF4-FFF2-40B4-BE49-F238E27FC236}">
                <a16:creationId xmlns:a16="http://schemas.microsoft.com/office/drawing/2014/main" id="{F496DAC0-274E-40A0-B4FD-807B67B1EE5A}"/>
              </a:ext>
            </a:extLst>
          </p:cNvPr>
          <p:cNvSpPr>
            <a:spLocks noChangeArrowheads="1"/>
          </p:cNvSpPr>
          <p:nvPr/>
        </p:nvSpPr>
        <p:spPr bwMode="auto">
          <a:xfrm>
            <a:off x="434975" y="512763"/>
            <a:ext cx="8458200" cy="582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
              </a:spcBef>
            </a:pPr>
            <a:r>
              <a:rPr kumimoji="1" lang="en-US" altLang="zh-CN" sz="3000">
                <a:solidFill>
                  <a:srgbClr val="CC3300"/>
                </a:solidFill>
              </a:rPr>
              <a:t>    </a:t>
            </a:r>
            <a:r>
              <a:rPr kumimoji="1" lang="en-US" altLang="zh-CN" sz="3000"/>
              <a:t>count = 1</a:t>
            </a:r>
            <a:r>
              <a:rPr kumimoji="1" lang="en-US" altLang="zh-CN" sz="3000" b="1"/>
              <a:t>;</a:t>
            </a:r>
            <a:r>
              <a:rPr kumimoji="1" lang="en-US" altLang="zh-CN" sz="3000"/>
              <a:t>	               </a:t>
            </a:r>
            <a:r>
              <a:rPr kumimoji="1" lang="en-US" altLang="zh-CN" sz="3000" b="1">
                <a:solidFill>
                  <a:schemeClr val="tx2"/>
                </a:solidFill>
                <a:ea typeface="隶书" panose="02010509060101010101" pitchFamily="49" charset="-122"/>
              </a:rPr>
              <a:t>//</a:t>
            </a:r>
            <a:r>
              <a:rPr kumimoji="1" lang="zh-CN" altLang="en-US" sz="3000">
                <a:solidFill>
                  <a:schemeClr val="tx2"/>
                </a:solidFill>
                <a:latin typeface="隶书" panose="02010509060101010101" pitchFamily="49" charset="-122"/>
                <a:ea typeface="隶书" panose="02010509060101010101" pitchFamily="49" charset="-122"/>
              </a:rPr>
              <a:t>最小生成树边数计数</a:t>
            </a:r>
          </a:p>
          <a:p>
            <a:pPr algn="l">
              <a:spcBef>
                <a:spcPct val="5000"/>
              </a:spcBef>
            </a:pPr>
            <a:r>
              <a:rPr kumimoji="1" lang="zh-CN" altLang="en-US" sz="3000"/>
              <a:t>    </a:t>
            </a:r>
            <a:r>
              <a:rPr kumimoji="1" lang="en-US" altLang="zh-CN" sz="3000" b="1"/>
              <a:t>while </a:t>
            </a:r>
            <a:r>
              <a:rPr kumimoji="1" lang="en-US" altLang="zh-CN" sz="3000"/>
              <a:t>(count &lt; n) </a:t>
            </a:r>
            <a:r>
              <a:rPr kumimoji="1" lang="en-US" altLang="zh-CN" sz="3000" b="1"/>
              <a:t>{</a:t>
            </a:r>
            <a:r>
              <a:rPr kumimoji="1" lang="en-US" altLang="zh-CN" sz="3000"/>
              <a:t>	     </a:t>
            </a:r>
            <a:r>
              <a:rPr kumimoji="1" lang="en-US" altLang="zh-CN" sz="3000" b="1">
                <a:solidFill>
                  <a:schemeClr val="tx2"/>
                </a:solidFill>
                <a:ea typeface="隶书" panose="02010509060101010101" pitchFamily="49" charset="-122"/>
              </a:rPr>
              <a:t>//</a:t>
            </a:r>
            <a:r>
              <a:rPr kumimoji="1" lang="zh-CN" altLang="en-US" sz="3000">
                <a:solidFill>
                  <a:schemeClr val="tx2"/>
                </a:solidFill>
                <a:ea typeface="隶书" panose="02010509060101010101" pitchFamily="49" charset="-122"/>
              </a:rPr>
              <a:t>反复执行</a:t>
            </a:r>
            <a:r>
              <a:rPr kumimoji="1" lang="en-US" altLang="zh-CN" sz="3000">
                <a:solidFill>
                  <a:schemeClr val="tx2"/>
                </a:solidFill>
                <a:ea typeface="隶书" panose="02010509060101010101" pitchFamily="49" charset="-122"/>
              </a:rPr>
              <a:t>, </a:t>
            </a:r>
            <a:r>
              <a:rPr kumimoji="1" lang="zh-CN" altLang="en-US" sz="3000">
                <a:solidFill>
                  <a:schemeClr val="tx2"/>
                </a:solidFill>
                <a:ea typeface="隶书" panose="02010509060101010101" pitchFamily="49" charset="-122"/>
              </a:rPr>
              <a:t>取</a:t>
            </a:r>
            <a:r>
              <a:rPr kumimoji="1" lang="en-US" altLang="zh-CN" sz="3000">
                <a:solidFill>
                  <a:schemeClr val="tx2"/>
                </a:solidFill>
                <a:ea typeface="隶书" panose="02010509060101010101" pitchFamily="49" charset="-122"/>
              </a:rPr>
              <a:t>n</a:t>
            </a:r>
            <a:r>
              <a:rPr kumimoji="1" lang="en-US" altLang="zh-CN" sz="3000">
                <a:solidFill>
                  <a:schemeClr val="tx2"/>
                </a:solidFill>
                <a:latin typeface="Courier New" panose="02070309020205020404" pitchFamily="49" charset="0"/>
                <a:ea typeface="隶书" panose="02010509060101010101" pitchFamily="49" charset="-122"/>
              </a:rPr>
              <a:t>-</a:t>
            </a:r>
            <a:r>
              <a:rPr kumimoji="1" lang="en-US" altLang="zh-CN" sz="3000">
                <a:solidFill>
                  <a:schemeClr val="tx2"/>
                </a:solidFill>
                <a:ea typeface="隶书" panose="02010509060101010101" pitchFamily="49" charset="-122"/>
              </a:rPr>
              <a:t>1</a:t>
            </a:r>
            <a:r>
              <a:rPr kumimoji="1" lang="zh-CN" altLang="en-US" sz="3000">
                <a:solidFill>
                  <a:schemeClr val="tx2"/>
                </a:solidFill>
                <a:ea typeface="隶书" panose="02010509060101010101" pitchFamily="49" charset="-122"/>
              </a:rPr>
              <a:t>条边</a:t>
            </a:r>
          </a:p>
          <a:p>
            <a:pPr algn="l">
              <a:spcBef>
                <a:spcPct val="5000"/>
              </a:spcBef>
            </a:pPr>
            <a:r>
              <a:rPr kumimoji="1" lang="zh-CN" altLang="en-US" sz="3000"/>
              <a:t>        </a:t>
            </a:r>
            <a:r>
              <a:rPr kumimoji="1" lang="en-US" altLang="zh-CN" sz="3000"/>
              <a:t>H.Remove(ed)</a:t>
            </a:r>
            <a:r>
              <a:rPr kumimoji="1" lang="en-US" altLang="zh-CN" sz="3000" b="1"/>
              <a:t>;</a:t>
            </a:r>
            <a:r>
              <a:rPr kumimoji="1" lang="en-US" altLang="zh-CN" sz="3000"/>
              <a:t>	     </a:t>
            </a:r>
            <a:r>
              <a:rPr kumimoji="1" lang="en-US" altLang="zh-CN" sz="3000" b="1">
                <a:solidFill>
                  <a:schemeClr val="tx2"/>
                </a:solidFill>
                <a:ea typeface="隶书" panose="02010509060101010101" pitchFamily="49" charset="-122"/>
              </a:rPr>
              <a:t>//</a:t>
            </a:r>
            <a:r>
              <a:rPr kumimoji="1" lang="zh-CN" altLang="en-US" sz="3000">
                <a:solidFill>
                  <a:schemeClr val="tx2"/>
                </a:solidFill>
                <a:latin typeface="隶书" panose="02010509060101010101" pitchFamily="49" charset="-122"/>
                <a:ea typeface="隶书" panose="02010509060101010101" pitchFamily="49" charset="-122"/>
              </a:rPr>
              <a:t>退出具最小权值的边</a:t>
            </a:r>
            <a:endParaRPr kumimoji="1" lang="zh-CN" altLang="en-US" sz="3000">
              <a:solidFill>
                <a:schemeClr val="tx2"/>
              </a:solidFill>
            </a:endParaRPr>
          </a:p>
          <a:p>
            <a:pPr algn="l">
              <a:spcBef>
                <a:spcPct val="5000"/>
              </a:spcBef>
            </a:pPr>
            <a:r>
              <a:rPr kumimoji="1" lang="zh-CN" altLang="en-US" sz="3000"/>
              <a:t>        </a:t>
            </a:r>
            <a:r>
              <a:rPr kumimoji="1" lang="en-US" altLang="zh-CN" sz="3000"/>
              <a:t>u = F.Find(ed.tail)</a:t>
            </a:r>
            <a:r>
              <a:rPr kumimoji="1" lang="en-US" altLang="zh-CN" sz="3000" b="1"/>
              <a:t>;  </a:t>
            </a:r>
            <a:r>
              <a:rPr kumimoji="1" lang="en-US" altLang="zh-CN" sz="3000"/>
              <a:t>v = F.Find(ed.head)</a:t>
            </a:r>
            <a:r>
              <a:rPr kumimoji="1" lang="en-US" altLang="zh-CN" sz="3000" b="1"/>
              <a:t>;</a:t>
            </a:r>
            <a:r>
              <a:rPr kumimoji="1" lang="en-US" altLang="zh-CN" sz="3000"/>
              <a:t>		     </a:t>
            </a:r>
          </a:p>
          <a:p>
            <a:pPr algn="l">
              <a:spcBef>
                <a:spcPct val="5000"/>
              </a:spcBef>
            </a:pPr>
            <a:r>
              <a:rPr kumimoji="1" lang="en-US" altLang="zh-CN" sz="3000"/>
              <a:t>            </a:t>
            </a:r>
            <a:r>
              <a:rPr kumimoji="1" lang="en-US" altLang="zh-CN" sz="3000" b="1">
                <a:solidFill>
                  <a:schemeClr val="tx2"/>
                </a:solidFill>
                <a:ea typeface="隶书" panose="02010509060101010101" pitchFamily="49" charset="-122"/>
              </a:rPr>
              <a:t>//</a:t>
            </a:r>
            <a:r>
              <a:rPr kumimoji="1" lang="zh-CN" altLang="en-US" sz="3000">
                <a:solidFill>
                  <a:schemeClr val="tx2"/>
                </a:solidFill>
                <a:ea typeface="隶书" panose="02010509060101010101" pitchFamily="49" charset="-122"/>
              </a:rPr>
              <a:t>取两顶点所在集合的根</a:t>
            </a:r>
            <a:r>
              <a:rPr kumimoji="1" lang="en-US" altLang="zh-CN" sz="3000">
                <a:solidFill>
                  <a:schemeClr val="tx2"/>
                </a:solidFill>
                <a:ea typeface="隶书" panose="02010509060101010101" pitchFamily="49" charset="-122"/>
              </a:rPr>
              <a:t>u</a:t>
            </a:r>
            <a:r>
              <a:rPr kumimoji="1" lang="zh-CN" altLang="en-US" sz="3000">
                <a:solidFill>
                  <a:schemeClr val="tx2"/>
                </a:solidFill>
                <a:ea typeface="隶书" panose="02010509060101010101" pitchFamily="49" charset="-122"/>
              </a:rPr>
              <a:t>与</a:t>
            </a:r>
            <a:r>
              <a:rPr kumimoji="1" lang="en-US" altLang="zh-CN" sz="3000">
                <a:solidFill>
                  <a:schemeClr val="tx2"/>
                </a:solidFill>
                <a:ea typeface="隶书" panose="02010509060101010101" pitchFamily="49" charset="-122"/>
              </a:rPr>
              <a:t>v</a:t>
            </a:r>
          </a:p>
          <a:p>
            <a:pPr algn="l">
              <a:spcBef>
                <a:spcPct val="5000"/>
              </a:spcBef>
            </a:pPr>
            <a:r>
              <a:rPr kumimoji="1" lang="en-US" altLang="zh-CN" sz="3000"/>
              <a:t>        </a:t>
            </a:r>
            <a:r>
              <a:rPr kumimoji="1" lang="en-US" altLang="zh-CN" sz="3000" b="1"/>
              <a:t>if </a:t>
            </a:r>
            <a:r>
              <a:rPr kumimoji="1" lang="en-US" altLang="zh-CN" sz="3000"/>
              <a:t>(u != v) </a:t>
            </a:r>
            <a:r>
              <a:rPr kumimoji="1" lang="en-US" altLang="zh-CN" sz="3000" b="1"/>
              <a:t>{                </a:t>
            </a:r>
            <a:r>
              <a:rPr kumimoji="1" lang="en-US" altLang="zh-CN" sz="3000" b="1">
                <a:solidFill>
                  <a:schemeClr val="tx2"/>
                </a:solidFill>
                <a:ea typeface="隶书" panose="02010509060101010101" pitchFamily="49" charset="-122"/>
              </a:rPr>
              <a:t>//</a:t>
            </a:r>
            <a:r>
              <a:rPr kumimoji="1" lang="zh-CN" altLang="en-US" sz="3000">
                <a:solidFill>
                  <a:schemeClr val="tx2"/>
                </a:solidFill>
                <a:latin typeface="隶书" panose="02010509060101010101" pitchFamily="49" charset="-122"/>
                <a:ea typeface="隶书" panose="02010509060101010101" pitchFamily="49" charset="-122"/>
              </a:rPr>
              <a:t>不是同一集合</a:t>
            </a:r>
            <a:r>
              <a:rPr kumimoji="1" lang="en-US" altLang="zh-CN" sz="3000">
                <a:solidFill>
                  <a:schemeClr val="tx2"/>
                </a:solidFill>
                <a:latin typeface="隶书" panose="02010509060101010101" pitchFamily="49" charset="-122"/>
                <a:ea typeface="隶书" panose="02010509060101010101" pitchFamily="49" charset="-122"/>
              </a:rPr>
              <a:t>,</a:t>
            </a:r>
            <a:r>
              <a:rPr kumimoji="1" lang="zh-CN" altLang="en-US" sz="3000">
                <a:solidFill>
                  <a:schemeClr val="tx2"/>
                </a:solidFill>
                <a:latin typeface="隶书" panose="02010509060101010101" pitchFamily="49" charset="-122"/>
                <a:ea typeface="隶书" panose="02010509060101010101" pitchFamily="49" charset="-122"/>
              </a:rPr>
              <a:t>不连通</a:t>
            </a:r>
          </a:p>
          <a:p>
            <a:pPr algn="l">
              <a:spcBef>
                <a:spcPct val="5000"/>
              </a:spcBef>
            </a:pPr>
            <a:r>
              <a:rPr kumimoji="1" lang="zh-CN" altLang="en-US" sz="3000"/>
              <a:t>            </a:t>
            </a:r>
            <a:r>
              <a:rPr kumimoji="1" lang="en-US" altLang="zh-CN" sz="3000"/>
              <a:t>F.Union(u</a:t>
            </a:r>
            <a:r>
              <a:rPr kumimoji="1" lang="en-US" altLang="zh-CN" sz="3000" b="1"/>
              <a:t>,</a:t>
            </a:r>
            <a:r>
              <a:rPr kumimoji="1" lang="en-US" altLang="zh-CN" sz="3000"/>
              <a:t> v)</a:t>
            </a:r>
            <a:r>
              <a:rPr kumimoji="1" lang="en-US" altLang="zh-CN" sz="3000" b="1"/>
              <a:t>;</a:t>
            </a:r>
            <a:r>
              <a:rPr kumimoji="1" lang="en-US" altLang="zh-CN" sz="3000"/>
              <a:t>	    </a:t>
            </a:r>
            <a:r>
              <a:rPr kumimoji="1" lang="en-US" altLang="zh-CN" sz="3000" b="1">
                <a:solidFill>
                  <a:schemeClr val="tx2"/>
                </a:solidFill>
                <a:ea typeface="隶书" panose="02010509060101010101" pitchFamily="49" charset="-122"/>
              </a:rPr>
              <a:t>//</a:t>
            </a:r>
            <a:r>
              <a:rPr kumimoji="1" lang="zh-CN" altLang="en-US" sz="3000">
                <a:solidFill>
                  <a:schemeClr val="tx2"/>
                </a:solidFill>
                <a:latin typeface="隶书" panose="02010509060101010101" pitchFamily="49" charset="-122"/>
                <a:ea typeface="隶书" panose="02010509060101010101" pitchFamily="49" charset="-122"/>
              </a:rPr>
              <a:t>合并</a:t>
            </a:r>
            <a:r>
              <a:rPr kumimoji="1" lang="en-US" altLang="zh-CN" sz="3000">
                <a:solidFill>
                  <a:schemeClr val="tx2"/>
                </a:solidFill>
                <a:latin typeface="隶书" panose="02010509060101010101" pitchFamily="49" charset="-122"/>
                <a:ea typeface="隶书" panose="02010509060101010101" pitchFamily="49" charset="-122"/>
              </a:rPr>
              <a:t>,</a:t>
            </a:r>
            <a:r>
              <a:rPr kumimoji="1" lang="zh-CN" altLang="en-US" sz="3000">
                <a:solidFill>
                  <a:schemeClr val="tx2"/>
                </a:solidFill>
                <a:latin typeface="隶书" panose="02010509060101010101" pitchFamily="49" charset="-122"/>
                <a:ea typeface="隶书" panose="02010509060101010101" pitchFamily="49" charset="-122"/>
              </a:rPr>
              <a:t>连通它们  </a:t>
            </a:r>
          </a:p>
          <a:p>
            <a:pPr algn="l">
              <a:spcBef>
                <a:spcPct val="5000"/>
              </a:spcBef>
            </a:pPr>
            <a:r>
              <a:rPr kumimoji="1" lang="zh-CN" altLang="en-US" sz="3000">
                <a:solidFill>
                  <a:schemeClr val="tx2"/>
                </a:solidFill>
                <a:ea typeface="隶书" panose="02010509060101010101" pitchFamily="49" charset="-122"/>
              </a:rPr>
              <a:t>            </a:t>
            </a:r>
            <a:r>
              <a:rPr kumimoji="1" lang="en-US" altLang="zh-CN" sz="3000"/>
              <a:t>MST.Insert(ed)</a:t>
            </a:r>
            <a:r>
              <a:rPr kumimoji="1" lang="en-US" altLang="zh-CN" sz="3000" b="1"/>
              <a:t>;</a:t>
            </a:r>
            <a:r>
              <a:rPr kumimoji="1" lang="en-US" altLang="zh-CN" sz="3000"/>
              <a:t>	    </a:t>
            </a:r>
            <a:r>
              <a:rPr kumimoji="1" lang="en-US" altLang="zh-CN" sz="3000" b="1">
                <a:solidFill>
                  <a:schemeClr val="tx2"/>
                </a:solidFill>
                <a:ea typeface="隶书" panose="02010509060101010101" pitchFamily="49" charset="-122"/>
              </a:rPr>
              <a:t>//</a:t>
            </a:r>
            <a:r>
              <a:rPr kumimoji="1" lang="zh-CN" altLang="en-US" sz="3000">
                <a:solidFill>
                  <a:schemeClr val="tx2"/>
                </a:solidFill>
                <a:latin typeface="隶书" panose="02010509060101010101" pitchFamily="49" charset="-122"/>
                <a:ea typeface="隶书" panose="02010509060101010101" pitchFamily="49" charset="-122"/>
              </a:rPr>
              <a:t>该边存入</a:t>
            </a:r>
            <a:r>
              <a:rPr kumimoji="1" lang="en-US" altLang="zh-CN" sz="3000">
                <a:solidFill>
                  <a:schemeClr val="tx2"/>
                </a:solidFill>
                <a:ea typeface="隶书" panose="02010509060101010101" pitchFamily="49" charset="-122"/>
              </a:rPr>
              <a:t>MST</a:t>
            </a:r>
          </a:p>
          <a:p>
            <a:pPr algn="l">
              <a:spcBef>
                <a:spcPct val="5000"/>
              </a:spcBef>
            </a:pPr>
            <a:r>
              <a:rPr kumimoji="1" lang="en-US" altLang="zh-CN" sz="3000"/>
              <a:t>            count++</a:t>
            </a:r>
            <a:r>
              <a:rPr kumimoji="1" lang="en-US" altLang="zh-CN" sz="3000" b="1"/>
              <a:t>;</a:t>
            </a:r>
          </a:p>
          <a:p>
            <a:pPr algn="l">
              <a:spcBef>
                <a:spcPct val="5000"/>
              </a:spcBef>
            </a:pPr>
            <a:r>
              <a:rPr kumimoji="1" lang="en-US" altLang="zh-CN" sz="3000"/>
              <a:t>        </a:t>
            </a:r>
            <a:r>
              <a:rPr kumimoji="1" lang="en-US" altLang="zh-CN" sz="3000" b="1"/>
              <a:t>}</a:t>
            </a:r>
          </a:p>
          <a:p>
            <a:pPr algn="l">
              <a:spcBef>
                <a:spcPct val="5000"/>
              </a:spcBef>
            </a:pPr>
            <a:r>
              <a:rPr kumimoji="1" lang="en-US" altLang="zh-CN" sz="3000"/>
              <a:t>    </a:t>
            </a:r>
            <a:r>
              <a:rPr kumimoji="1" lang="en-US" altLang="zh-CN" sz="3000" b="1"/>
              <a:t>}</a:t>
            </a:r>
          </a:p>
          <a:p>
            <a:pPr algn="l">
              <a:spcBef>
                <a:spcPct val="5000"/>
              </a:spcBef>
            </a:pPr>
            <a:r>
              <a:rPr kumimoji="1" lang="en-US" altLang="zh-CN" sz="3000" b="1"/>
              <a:t>}</a:t>
            </a:r>
            <a:r>
              <a:rPr kumimoji="1" lang="zh-CN" altLang="en-US" sz="3000" b="1"/>
              <a:t>；</a:t>
            </a:r>
          </a:p>
        </p:txBody>
      </p:sp>
    </p:spTree>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灯片编号占位符 2">
            <a:extLst>
              <a:ext uri="{FF2B5EF4-FFF2-40B4-BE49-F238E27FC236}">
                <a16:creationId xmlns:a16="http://schemas.microsoft.com/office/drawing/2014/main" id="{92352982-0E63-4AD4-A9B4-BDE823648115}"/>
              </a:ext>
            </a:extLst>
          </p:cNvPr>
          <p:cNvSpPr>
            <a:spLocks noGrp="1"/>
          </p:cNvSpPr>
          <p:nvPr>
            <p:ph type="sldNum" sz="quarter" idx="11"/>
          </p:nvPr>
        </p:nvSpPr>
        <p:spPr/>
        <p:txBody>
          <a:bodyPr/>
          <a:lstStyle/>
          <a:p>
            <a:r>
              <a:rPr lang="en-US" altLang="zh-CN"/>
              <a:t>146-</a:t>
            </a:r>
            <a:fld id="{0D4A40E4-9828-46ED-A4F4-C5E9DBA033F4}" type="slidenum">
              <a:rPr lang="en-US" altLang="zh-CN"/>
              <a:pPr/>
              <a:t>79</a:t>
            </a:fld>
            <a:endParaRPr lang="en-US" altLang="zh-CN"/>
          </a:p>
        </p:txBody>
      </p:sp>
      <p:sp>
        <p:nvSpPr>
          <p:cNvPr id="393218" name="Text Box 2">
            <a:extLst>
              <a:ext uri="{FF2B5EF4-FFF2-40B4-BE49-F238E27FC236}">
                <a16:creationId xmlns:a16="http://schemas.microsoft.com/office/drawing/2014/main" id="{ADE8A51A-FE0B-4A90-A6A9-07FDFDC72211}"/>
              </a:ext>
            </a:extLst>
          </p:cNvPr>
          <p:cNvSpPr txBox="1">
            <a:spLocks noChangeArrowheads="1"/>
          </p:cNvSpPr>
          <p:nvPr/>
        </p:nvSpPr>
        <p:spPr bwMode="auto">
          <a:xfrm>
            <a:off x="838200" y="350838"/>
            <a:ext cx="7546975" cy="1554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Lst>
        </p:spPr>
        <p:txBody>
          <a:bodyPr wrap="none">
            <a:spAutoFit/>
          </a:bodyPr>
          <a:lstStyle/>
          <a:p>
            <a:pPr algn="l"/>
            <a:r>
              <a:rPr kumimoji="1" lang="zh-CN" altLang="en-US" sz="3200" b="1">
                <a:effectLst>
                  <a:outerShdw blurRad="38100" dist="38100" dir="2700000" algn="tl">
                    <a:srgbClr val="C0C0C0"/>
                  </a:outerShdw>
                </a:effectLst>
              </a:rPr>
              <a:t>出堆顺序</a:t>
            </a:r>
            <a:r>
              <a:rPr kumimoji="1" lang="zh-CN" altLang="en-US" sz="3200" b="1">
                <a:ea typeface="宋体" panose="02010600030101010101" pitchFamily="2" charset="-122"/>
              </a:rPr>
              <a:t>          </a:t>
            </a:r>
            <a:r>
              <a:rPr kumimoji="1" lang="en-US" altLang="zh-CN" sz="3200" b="1">
                <a:solidFill>
                  <a:srgbClr val="FF3300"/>
                </a:solidFill>
                <a:ea typeface="宋体" panose="02010600030101010101" pitchFamily="2" charset="-122"/>
              </a:rPr>
              <a:t>(0,5,10)</a:t>
            </a:r>
            <a:r>
              <a:rPr kumimoji="1" lang="en-US" altLang="zh-CN" sz="3200" b="1">
                <a:ea typeface="宋体" panose="02010600030101010101" pitchFamily="2" charset="-122"/>
              </a:rPr>
              <a:t> </a:t>
            </a:r>
            <a:r>
              <a:rPr kumimoji="1" lang="zh-CN" altLang="en-US" sz="3200" b="1"/>
              <a:t>选中</a:t>
            </a:r>
            <a:r>
              <a:rPr kumimoji="1" lang="zh-CN" altLang="en-US" sz="3200" b="1">
                <a:ea typeface="宋体" panose="02010600030101010101" pitchFamily="2" charset="-122"/>
              </a:rPr>
              <a:t>   </a:t>
            </a:r>
            <a:r>
              <a:rPr kumimoji="1" lang="en-US" altLang="zh-CN" sz="3200" b="1">
                <a:solidFill>
                  <a:schemeClr val="accent2"/>
                </a:solidFill>
                <a:ea typeface="宋体" panose="02010600030101010101" pitchFamily="2" charset="-122"/>
              </a:rPr>
              <a:t>(2,3,12)</a:t>
            </a:r>
            <a:r>
              <a:rPr kumimoji="1" lang="en-US" altLang="zh-CN" sz="3200" b="1">
                <a:solidFill>
                  <a:srgbClr val="FF3300"/>
                </a:solidFill>
                <a:ea typeface="宋体" panose="02010600030101010101" pitchFamily="2" charset="-122"/>
              </a:rPr>
              <a:t> </a:t>
            </a:r>
            <a:r>
              <a:rPr kumimoji="1" lang="zh-CN" altLang="en-US" sz="3200" b="1"/>
              <a:t>选中</a:t>
            </a:r>
          </a:p>
          <a:p>
            <a:pPr algn="l"/>
            <a:r>
              <a:rPr kumimoji="1" lang="zh-CN" altLang="en-US" sz="3200" b="1">
                <a:ea typeface="宋体" panose="02010600030101010101" pitchFamily="2" charset="-122"/>
              </a:rPr>
              <a:t> </a:t>
            </a:r>
            <a:r>
              <a:rPr kumimoji="1" lang="en-US" altLang="zh-CN" sz="3200" b="1">
                <a:solidFill>
                  <a:srgbClr val="FF33CC"/>
                </a:solidFill>
                <a:ea typeface="宋体" panose="02010600030101010101" pitchFamily="2" charset="-122"/>
              </a:rPr>
              <a:t>(1,6,14)</a:t>
            </a:r>
            <a:r>
              <a:rPr kumimoji="1" lang="en-US" altLang="zh-CN" sz="3200" b="1">
                <a:ea typeface="宋体" panose="02010600030101010101" pitchFamily="2" charset="-122"/>
              </a:rPr>
              <a:t> </a:t>
            </a:r>
            <a:r>
              <a:rPr kumimoji="1" lang="zh-CN" altLang="en-US" sz="3200" b="1"/>
              <a:t>选中</a:t>
            </a:r>
            <a:r>
              <a:rPr kumimoji="1" lang="zh-CN" altLang="en-US" sz="3200" b="1">
                <a:ea typeface="宋体" panose="02010600030101010101" pitchFamily="2" charset="-122"/>
              </a:rPr>
              <a:t>   </a:t>
            </a:r>
            <a:r>
              <a:rPr kumimoji="1" lang="en-US" altLang="zh-CN" sz="3200" b="1">
                <a:solidFill>
                  <a:srgbClr val="990099"/>
                </a:solidFill>
                <a:ea typeface="宋体" panose="02010600030101010101" pitchFamily="2" charset="-122"/>
              </a:rPr>
              <a:t>(1,2,16)</a:t>
            </a:r>
            <a:r>
              <a:rPr kumimoji="1" lang="en-US" altLang="zh-CN" sz="3200" b="1">
                <a:ea typeface="宋体" panose="02010600030101010101" pitchFamily="2" charset="-122"/>
              </a:rPr>
              <a:t> </a:t>
            </a:r>
            <a:r>
              <a:rPr kumimoji="1" lang="zh-CN" altLang="en-US" sz="3200" b="1"/>
              <a:t>选中   </a:t>
            </a:r>
            <a:r>
              <a:rPr kumimoji="1" lang="en-US" altLang="zh-CN" sz="3200" b="1">
                <a:ea typeface="宋体" panose="02010600030101010101" pitchFamily="2" charset="-122"/>
              </a:rPr>
              <a:t>(3,6,18) </a:t>
            </a:r>
            <a:r>
              <a:rPr kumimoji="1" lang="zh-CN" altLang="en-US" sz="3200" b="1"/>
              <a:t>舍弃</a:t>
            </a:r>
          </a:p>
          <a:p>
            <a:pPr algn="l"/>
            <a:r>
              <a:rPr kumimoji="1" lang="zh-CN" altLang="en-US" sz="3200" b="1"/>
              <a:t> </a:t>
            </a:r>
            <a:r>
              <a:rPr kumimoji="1" lang="en-US" altLang="zh-CN" sz="3200" b="1">
                <a:solidFill>
                  <a:srgbClr val="996633"/>
                </a:solidFill>
                <a:ea typeface="宋体" panose="02010600030101010101" pitchFamily="2" charset="-122"/>
              </a:rPr>
              <a:t>(3,4,22)</a:t>
            </a:r>
            <a:r>
              <a:rPr kumimoji="1" lang="en-US" altLang="zh-CN" sz="3200" b="1">
                <a:ea typeface="宋体" panose="02010600030101010101" pitchFamily="2" charset="-122"/>
              </a:rPr>
              <a:t> </a:t>
            </a:r>
            <a:r>
              <a:rPr kumimoji="1" lang="zh-CN" altLang="en-US" sz="3200" b="1"/>
              <a:t>选中   </a:t>
            </a:r>
            <a:r>
              <a:rPr kumimoji="1" lang="en-US" altLang="zh-CN" sz="3200" b="1">
                <a:ea typeface="宋体" panose="02010600030101010101" pitchFamily="2" charset="-122"/>
              </a:rPr>
              <a:t>(4,6,24) </a:t>
            </a:r>
            <a:r>
              <a:rPr kumimoji="1" lang="zh-CN" altLang="en-US" sz="3200" b="1"/>
              <a:t>舍弃   </a:t>
            </a:r>
            <a:r>
              <a:rPr kumimoji="1" lang="en-US" altLang="zh-CN" sz="3200" b="1">
                <a:solidFill>
                  <a:srgbClr val="FF7C80"/>
                </a:solidFill>
                <a:ea typeface="宋体" panose="02010600030101010101" pitchFamily="2" charset="-122"/>
              </a:rPr>
              <a:t>(4,5,25)</a:t>
            </a:r>
            <a:r>
              <a:rPr kumimoji="1" lang="en-US" altLang="zh-CN" sz="2400">
                <a:ea typeface="宋体" panose="02010600030101010101" pitchFamily="2" charset="-122"/>
              </a:rPr>
              <a:t>  </a:t>
            </a:r>
            <a:r>
              <a:rPr kumimoji="1" lang="zh-CN" altLang="en-US" sz="3200" b="1"/>
              <a:t>选中</a:t>
            </a:r>
            <a:endParaRPr kumimoji="1" lang="zh-CN" altLang="en-US" sz="2400">
              <a:ea typeface="宋体" panose="02010600030101010101" pitchFamily="2" charset="-122"/>
            </a:endParaRPr>
          </a:p>
        </p:txBody>
      </p:sp>
      <p:sp>
        <p:nvSpPr>
          <p:cNvPr id="393219" name="Text Box 3">
            <a:extLst>
              <a:ext uri="{FF2B5EF4-FFF2-40B4-BE49-F238E27FC236}">
                <a16:creationId xmlns:a16="http://schemas.microsoft.com/office/drawing/2014/main" id="{76F7BBEC-C2E7-4AD8-8997-A2437388BC38}"/>
              </a:ext>
            </a:extLst>
          </p:cNvPr>
          <p:cNvSpPr txBox="1">
            <a:spLocks noChangeArrowheads="1"/>
          </p:cNvSpPr>
          <p:nvPr/>
        </p:nvSpPr>
        <p:spPr bwMode="auto">
          <a:xfrm>
            <a:off x="1871663" y="6057900"/>
            <a:ext cx="1412875" cy="588963"/>
          </a:xfrm>
          <a:prstGeom prst="rect">
            <a:avLst/>
          </a:prstGeom>
          <a:gradFill rotWithShape="0">
            <a:gsLst>
              <a:gs pos="0">
                <a:srgbClr val="0000FF">
                  <a:gamma/>
                  <a:shade val="46275"/>
                  <a:invGamma/>
                </a:srgbClr>
              </a:gs>
              <a:gs pos="50000">
                <a:srgbClr val="0000FF"/>
              </a:gs>
              <a:gs pos="100000">
                <a:srgbClr val="0000FF">
                  <a:gamma/>
                  <a:shade val="46275"/>
                  <a:invGamma/>
                </a:srgbClr>
              </a:gs>
            </a:gsLst>
            <a:lin ang="5400000" scaled="1"/>
          </a:gradFill>
          <a:ln w="9525">
            <a:solidFill>
              <a:srgbClr val="FFFFFF"/>
            </a:solidFill>
            <a:miter lim="800000"/>
            <a:headEnd/>
            <a:tailEnd/>
          </a:ln>
        </p:spPr>
        <p:txBody>
          <a:bodyPr wrap="none">
            <a:spAutoFit/>
          </a:bodyPr>
          <a:lstStyle/>
          <a:p>
            <a:pPr algn="l"/>
            <a:r>
              <a:rPr kumimoji="1" lang="zh-CN" altLang="en-US" sz="3200">
                <a:solidFill>
                  <a:schemeClr val="bg1"/>
                </a:solidFill>
                <a:ea typeface="隶书" panose="02010509060101010101" pitchFamily="49" charset="-122"/>
              </a:rPr>
              <a:t>并查集</a:t>
            </a:r>
            <a:endParaRPr kumimoji="1" lang="zh-CN" altLang="en-US" sz="2400">
              <a:ea typeface="宋体" panose="02010600030101010101" pitchFamily="2" charset="-122"/>
            </a:endParaRPr>
          </a:p>
        </p:txBody>
      </p:sp>
      <p:sp>
        <p:nvSpPr>
          <p:cNvPr id="393220" name="Text Box 4">
            <a:extLst>
              <a:ext uri="{FF2B5EF4-FFF2-40B4-BE49-F238E27FC236}">
                <a16:creationId xmlns:a16="http://schemas.microsoft.com/office/drawing/2014/main" id="{B18C7917-EDD0-452F-94F6-704EE02B9833}"/>
              </a:ext>
            </a:extLst>
          </p:cNvPr>
          <p:cNvSpPr txBox="1">
            <a:spLocks noChangeArrowheads="1"/>
          </p:cNvSpPr>
          <p:nvPr/>
        </p:nvSpPr>
        <p:spPr bwMode="auto">
          <a:xfrm>
            <a:off x="6670675" y="5189538"/>
            <a:ext cx="996950" cy="579437"/>
          </a:xfrm>
          <a:prstGeom prst="rect">
            <a:avLst/>
          </a:prstGeom>
          <a:gradFill rotWithShape="0">
            <a:gsLst>
              <a:gs pos="0">
                <a:srgbClr val="0000FF">
                  <a:gamma/>
                  <a:shade val="46275"/>
                  <a:invGamma/>
                </a:srgbClr>
              </a:gs>
              <a:gs pos="50000">
                <a:srgbClr val="0000FF"/>
              </a:gs>
              <a:gs pos="100000">
                <a:srgbClr val="0000FF">
                  <a:gamma/>
                  <a:shade val="46275"/>
                  <a:invGamma/>
                </a:srgbClr>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3200">
                <a:solidFill>
                  <a:schemeClr val="bg1"/>
                </a:solidFill>
                <a:ea typeface="隶书" panose="02010509060101010101" pitchFamily="49" charset="-122"/>
              </a:rPr>
              <a:t>原图</a:t>
            </a:r>
            <a:endParaRPr kumimoji="1" lang="zh-CN" altLang="en-US" sz="2400">
              <a:ea typeface="宋体" panose="02010600030101010101" pitchFamily="2" charset="-122"/>
            </a:endParaRPr>
          </a:p>
        </p:txBody>
      </p:sp>
      <p:sp>
        <p:nvSpPr>
          <p:cNvPr id="393221" name="Rectangle 5">
            <a:extLst>
              <a:ext uri="{FF2B5EF4-FFF2-40B4-BE49-F238E27FC236}">
                <a16:creationId xmlns:a16="http://schemas.microsoft.com/office/drawing/2014/main" id="{BA51E8DD-E531-4B68-ABD5-3BEE5CC87C28}"/>
              </a:ext>
            </a:extLst>
          </p:cNvPr>
          <p:cNvSpPr>
            <a:spLocks noChangeArrowheads="1"/>
          </p:cNvSpPr>
          <p:nvPr/>
        </p:nvSpPr>
        <p:spPr bwMode="auto">
          <a:xfrm>
            <a:off x="744538" y="2895600"/>
            <a:ext cx="457200" cy="381000"/>
          </a:xfrm>
          <a:prstGeom prst="rect">
            <a:avLst/>
          </a:prstGeom>
          <a:noFill/>
          <a:ln w="38100">
            <a:solidFill>
              <a:schemeClr val="tx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22" name="Rectangle 6">
            <a:extLst>
              <a:ext uri="{FF2B5EF4-FFF2-40B4-BE49-F238E27FC236}">
                <a16:creationId xmlns:a16="http://schemas.microsoft.com/office/drawing/2014/main" id="{5B668F4C-DC8B-48FE-8E4D-DB1B30F89945}"/>
              </a:ext>
            </a:extLst>
          </p:cNvPr>
          <p:cNvSpPr>
            <a:spLocks noChangeArrowheads="1"/>
          </p:cNvSpPr>
          <p:nvPr/>
        </p:nvSpPr>
        <p:spPr bwMode="auto">
          <a:xfrm>
            <a:off x="1277938" y="2895600"/>
            <a:ext cx="457200" cy="381000"/>
          </a:xfrm>
          <a:prstGeom prst="rect">
            <a:avLst/>
          </a:prstGeom>
          <a:noFill/>
          <a:ln w="38100">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23" name="Rectangle 7">
            <a:extLst>
              <a:ext uri="{FF2B5EF4-FFF2-40B4-BE49-F238E27FC236}">
                <a16:creationId xmlns:a16="http://schemas.microsoft.com/office/drawing/2014/main" id="{A3B7C6D9-D9B0-4F1A-B149-F90B034E105E}"/>
              </a:ext>
            </a:extLst>
          </p:cNvPr>
          <p:cNvSpPr>
            <a:spLocks noChangeArrowheads="1"/>
          </p:cNvSpPr>
          <p:nvPr/>
        </p:nvSpPr>
        <p:spPr bwMode="auto">
          <a:xfrm>
            <a:off x="1811338" y="3429000"/>
            <a:ext cx="457200" cy="381000"/>
          </a:xfrm>
          <a:prstGeom prst="rect">
            <a:avLst/>
          </a:prstGeom>
          <a:noFill/>
          <a:ln w="38100">
            <a:solidFill>
              <a:srgbClr val="008000"/>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24" name="Rectangle 8">
            <a:extLst>
              <a:ext uri="{FF2B5EF4-FFF2-40B4-BE49-F238E27FC236}">
                <a16:creationId xmlns:a16="http://schemas.microsoft.com/office/drawing/2014/main" id="{A1F992C0-9857-48F0-A04C-5B693ED76EC4}"/>
              </a:ext>
            </a:extLst>
          </p:cNvPr>
          <p:cNvSpPr>
            <a:spLocks noChangeArrowheads="1"/>
          </p:cNvSpPr>
          <p:nvPr/>
        </p:nvSpPr>
        <p:spPr bwMode="auto">
          <a:xfrm>
            <a:off x="2344738" y="3429000"/>
            <a:ext cx="457200" cy="381000"/>
          </a:xfrm>
          <a:prstGeom prst="rect">
            <a:avLst/>
          </a:prstGeom>
          <a:noFill/>
          <a:ln w="38100">
            <a:solidFill>
              <a:srgbClr val="008000"/>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25" name="Rectangle 9">
            <a:extLst>
              <a:ext uri="{FF2B5EF4-FFF2-40B4-BE49-F238E27FC236}">
                <a16:creationId xmlns:a16="http://schemas.microsoft.com/office/drawing/2014/main" id="{EE19C91F-78ED-42CD-B94F-A4007F699F3F}"/>
              </a:ext>
            </a:extLst>
          </p:cNvPr>
          <p:cNvSpPr>
            <a:spLocks noChangeArrowheads="1"/>
          </p:cNvSpPr>
          <p:nvPr/>
        </p:nvSpPr>
        <p:spPr bwMode="auto">
          <a:xfrm>
            <a:off x="3411538" y="3429000"/>
            <a:ext cx="457200" cy="381000"/>
          </a:xfrm>
          <a:prstGeom prst="rect">
            <a:avLst/>
          </a:prstGeom>
          <a:noFill/>
          <a:ln w="38100">
            <a:solidFill>
              <a:schemeClr val="tx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26" name="Rectangle 10">
            <a:extLst>
              <a:ext uri="{FF2B5EF4-FFF2-40B4-BE49-F238E27FC236}">
                <a16:creationId xmlns:a16="http://schemas.microsoft.com/office/drawing/2014/main" id="{4BEA1E48-1E95-4C36-A2F2-5BC5F3E463D6}"/>
              </a:ext>
            </a:extLst>
          </p:cNvPr>
          <p:cNvSpPr>
            <a:spLocks noChangeArrowheads="1"/>
          </p:cNvSpPr>
          <p:nvPr/>
        </p:nvSpPr>
        <p:spPr bwMode="auto">
          <a:xfrm>
            <a:off x="744538" y="3429000"/>
            <a:ext cx="457200" cy="381000"/>
          </a:xfrm>
          <a:prstGeom prst="rect">
            <a:avLst/>
          </a:prstGeom>
          <a:noFill/>
          <a:ln w="38100">
            <a:solidFill>
              <a:schemeClr val="tx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27" name="Rectangle 11">
            <a:extLst>
              <a:ext uri="{FF2B5EF4-FFF2-40B4-BE49-F238E27FC236}">
                <a16:creationId xmlns:a16="http://schemas.microsoft.com/office/drawing/2014/main" id="{682BF501-91FE-4E44-8904-844FB98685C4}"/>
              </a:ext>
            </a:extLst>
          </p:cNvPr>
          <p:cNvSpPr>
            <a:spLocks noChangeArrowheads="1"/>
          </p:cNvSpPr>
          <p:nvPr/>
        </p:nvSpPr>
        <p:spPr bwMode="auto">
          <a:xfrm>
            <a:off x="2344738" y="3962400"/>
            <a:ext cx="457200" cy="381000"/>
          </a:xfrm>
          <a:prstGeom prst="rect">
            <a:avLst/>
          </a:prstGeom>
          <a:noFill/>
          <a:ln w="38100">
            <a:solidFill>
              <a:srgbClr val="008000"/>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28" name="Rectangle 12">
            <a:extLst>
              <a:ext uri="{FF2B5EF4-FFF2-40B4-BE49-F238E27FC236}">
                <a16:creationId xmlns:a16="http://schemas.microsoft.com/office/drawing/2014/main" id="{1A73AE8F-D334-43C8-9D8E-9E06B7423BCD}"/>
              </a:ext>
            </a:extLst>
          </p:cNvPr>
          <p:cNvSpPr>
            <a:spLocks noChangeArrowheads="1"/>
          </p:cNvSpPr>
          <p:nvPr/>
        </p:nvSpPr>
        <p:spPr bwMode="auto">
          <a:xfrm>
            <a:off x="1811338" y="3962400"/>
            <a:ext cx="457200" cy="381000"/>
          </a:xfrm>
          <a:prstGeom prst="rect">
            <a:avLst/>
          </a:prstGeom>
          <a:noFill/>
          <a:ln w="38100">
            <a:solidFill>
              <a:srgbClr val="008000"/>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29" name="Rectangle 13">
            <a:extLst>
              <a:ext uri="{FF2B5EF4-FFF2-40B4-BE49-F238E27FC236}">
                <a16:creationId xmlns:a16="http://schemas.microsoft.com/office/drawing/2014/main" id="{0CD4AAC4-0496-47ED-BA99-3EDAA0F9E5E4}"/>
              </a:ext>
            </a:extLst>
          </p:cNvPr>
          <p:cNvSpPr>
            <a:spLocks noChangeArrowheads="1"/>
          </p:cNvSpPr>
          <p:nvPr/>
        </p:nvSpPr>
        <p:spPr bwMode="auto">
          <a:xfrm>
            <a:off x="744538" y="3962400"/>
            <a:ext cx="457200" cy="381000"/>
          </a:xfrm>
          <a:prstGeom prst="rect">
            <a:avLst/>
          </a:prstGeom>
          <a:noFill/>
          <a:ln w="38100">
            <a:solidFill>
              <a:schemeClr val="tx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30" name="Rectangle 14">
            <a:extLst>
              <a:ext uri="{FF2B5EF4-FFF2-40B4-BE49-F238E27FC236}">
                <a16:creationId xmlns:a16="http://schemas.microsoft.com/office/drawing/2014/main" id="{26065C01-76D7-4F54-B0B1-5F007E496EF3}"/>
              </a:ext>
            </a:extLst>
          </p:cNvPr>
          <p:cNvSpPr>
            <a:spLocks noChangeArrowheads="1"/>
          </p:cNvSpPr>
          <p:nvPr/>
        </p:nvSpPr>
        <p:spPr bwMode="auto">
          <a:xfrm>
            <a:off x="3411538" y="3962400"/>
            <a:ext cx="457200" cy="381000"/>
          </a:xfrm>
          <a:prstGeom prst="rect">
            <a:avLst/>
          </a:prstGeom>
          <a:noFill/>
          <a:ln w="38100">
            <a:solidFill>
              <a:schemeClr val="tx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31" name="Text Box 15">
            <a:extLst>
              <a:ext uri="{FF2B5EF4-FFF2-40B4-BE49-F238E27FC236}">
                <a16:creationId xmlns:a16="http://schemas.microsoft.com/office/drawing/2014/main" id="{54623143-B481-4222-A32D-2AAB81C96BE0}"/>
              </a:ext>
            </a:extLst>
          </p:cNvPr>
          <p:cNvSpPr txBox="1">
            <a:spLocks noChangeArrowheads="1"/>
          </p:cNvSpPr>
          <p:nvPr/>
        </p:nvSpPr>
        <p:spPr bwMode="auto">
          <a:xfrm>
            <a:off x="744538" y="2819400"/>
            <a:ext cx="481012"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tx2"/>
                </a:solidFill>
                <a:ea typeface="宋体" panose="02010600030101010101" pitchFamily="2" charset="-122"/>
              </a:rPr>
              <a:t>-2</a:t>
            </a:r>
            <a:endParaRPr kumimoji="1" lang="en-US" altLang="zh-CN" sz="2400">
              <a:ea typeface="宋体" panose="02010600030101010101" pitchFamily="2" charset="-122"/>
            </a:endParaRPr>
          </a:p>
        </p:txBody>
      </p:sp>
      <p:sp>
        <p:nvSpPr>
          <p:cNvPr id="393232" name="Text Box 16">
            <a:extLst>
              <a:ext uri="{FF2B5EF4-FFF2-40B4-BE49-F238E27FC236}">
                <a16:creationId xmlns:a16="http://schemas.microsoft.com/office/drawing/2014/main" id="{80227797-0BD7-4539-975E-E844D0100C1C}"/>
              </a:ext>
            </a:extLst>
          </p:cNvPr>
          <p:cNvSpPr txBox="1">
            <a:spLocks noChangeArrowheads="1"/>
          </p:cNvSpPr>
          <p:nvPr/>
        </p:nvSpPr>
        <p:spPr bwMode="auto">
          <a:xfrm>
            <a:off x="1811338" y="3352800"/>
            <a:ext cx="481012"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Lst>
        </p:spPr>
        <p:txBody>
          <a:bodyPr wrap="none">
            <a:spAutoFit/>
          </a:bodyPr>
          <a:lstStyle/>
          <a:p>
            <a:pPr algn="l"/>
            <a:r>
              <a:rPr kumimoji="1" lang="en-US" altLang="zh-CN" sz="2800" b="1">
                <a:solidFill>
                  <a:srgbClr val="008000"/>
                </a:solidFill>
                <a:ea typeface="宋体" panose="02010600030101010101" pitchFamily="2" charset="-122"/>
              </a:rPr>
              <a:t>-2</a:t>
            </a:r>
            <a:endParaRPr kumimoji="1" lang="en-US" altLang="zh-CN" sz="2400">
              <a:solidFill>
                <a:srgbClr val="008000"/>
              </a:solidFill>
              <a:ea typeface="宋体" panose="02010600030101010101" pitchFamily="2" charset="-122"/>
            </a:endParaRPr>
          </a:p>
        </p:txBody>
      </p:sp>
      <p:sp>
        <p:nvSpPr>
          <p:cNvPr id="393233" name="Text Box 17">
            <a:extLst>
              <a:ext uri="{FF2B5EF4-FFF2-40B4-BE49-F238E27FC236}">
                <a16:creationId xmlns:a16="http://schemas.microsoft.com/office/drawing/2014/main" id="{6CB1FB76-C1CD-4805-9608-EB28C5BF2984}"/>
              </a:ext>
            </a:extLst>
          </p:cNvPr>
          <p:cNvSpPr txBox="1">
            <a:spLocks noChangeArrowheads="1"/>
          </p:cNvSpPr>
          <p:nvPr/>
        </p:nvSpPr>
        <p:spPr bwMode="auto">
          <a:xfrm>
            <a:off x="1811338" y="3886200"/>
            <a:ext cx="481012"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008000"/>
                </a:solidFill>
                <a:ea typeface="宋体" panose="02010600030101010101" pitchFamily="2" charset="-122"/>
              </a:rPr>
              <a:t>-2</a:t>
            </a:r>
            <a:endParaRPr kumimoji="1" lang="en-US" altLang="zh-CN" sz="2800">
              <a:solidFill>
                <a:srgbClr val="008000"/>
              </a:solidFill>
              <a:ea typeface="宋体" panose="02010600030101010101" pitchFamily="2" charset="-122"/>
            </a:endParaRPr>
          </a:p>
        </p:txBody>
      </p:sp>
      <p:sp>
        <p:nvSpPr>
          <p:cNvPr id="393234" name="Text Box 18">
            <a:extLst>
              <a:ext uri="{FF2B5EF4-FFF2-40B4-BE49-F238E27FC236}">
                <a16:creationId xmlns:a16="http://schemas.microsoft.com/office/drawing/2014/main" id="{C8B731A4-E502-4015-996E-E292535908A0}"/>
              </a:ext>
            </a:extLst>
          </p:cNvPr>
          <p:cNvSpPr txBox="1">
            <a:spLocks noChangeArrowheads="1"/>
          </p:cNvSpPr>
          <p:nvPr/>
        </p:nvSpPr>
        <p:spPr bwMode="auto">
          <a:xfrm>
            <a:off x="744538" y="3352800"/>
            <a:ext cx="481012"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tx2"/>
                </a:solidFill>
                <a:ea typeface="宋体" panose="02010600030101010101" pitchFamily="2" charset="-122"/>
              </a:rPr>
              <a:t>-2</a:t>
            </a:r>
            <a:endParaRPr kumimoji="1" lang="en-US" altLang="zh-CN" sz="2800">
              <a:solidFill>
                <a:schemeClr val="tx2"/>
              </a:solidFill>
              <a:ea typeface="宋体" panose="02010600030101010101" pitchFamily="2" charset="-122"/>
            </a:endParaRPr>
          </a:p>
        </p:txBody>
      </p:sp>
      <p:sp>
        <p:nvSpPr>
          <p:cNvPr id="393235" name="Rectangle 19">
            <a:extLst>
              <a:ext uri="{FF2B5EF4-FFF2-40B4-BE49-F238E27FC236}">
                <a16:creationId xmlns:a16="http://schemas.microsoft.com/office/drawing/2014/main" id="{43DD60EB-6AE6-439D-9184-9AF7A57B42F6}"/>
              </a:ext>
            </a:extLst>
          </p:cNvPr>
          <p:cNvSpPr>
            <a:spLocks noChangeArrowheads="1"/>
          </p:cNvSpPr>
          <p:nvPr/>
        </p:nvSpPr>
        <p:spPr bwMode="auto">
          <a:xfrm>
            <a:off x="744538" y="2362200"/>
            <a:ext cx="457200" cy="381000"/>
          </a:xfrm>
          <a:prstGeom prst="rect">
            <a:avLst/>
          </a:prstGeom>
          <a:noFill/>
          <a:ln w="38100">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36" name="Rectangle 20">
            <a:extLst>
              <a:ext uri="{FF2B5EF4-FFF2-40B4-BE49-F238E27FC236}">
                <a16:creationId xmlns:a16="http://schemas.microsoft.com/office/drawing/2014/main" id="{845EBDCB-9591-42ED-989A-EB52446642AD}"/>
              </a:ext>
            </a:extLst>
          </p:cNvPr>
          <p:cNvSpPr>
            <a:spLocks noChangeArrowheads="1"/>
          </p:cNvSpPr>
          <p:nvPr/>
        </p:nvSpPr>
        <p:spPr bwMode="auto">
          <a:xfrm>
            <a:off x="1277938" y="2362200"/>
            <a:ext cx="457200" cy="381000"/>
          </a:xfrm>
          <a:prstGeom prst="rect">
            <a:avLst/>
          </a:prstGeom>
          <a:noFill/>
          <a:ln w="38100">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37" name="Rectangle 21">
            <a:extLst>
              <a:ext uri="{FF2B5EF4-FFF2-40B4-BE49-F238E27FC236}">
                <a16:creationId xmlns:a16="http://schemas.microsoft.com/office/drawing/2014/main" id="{5CFE4332-FB67-46EF-8471-236F10597044}"/>
              </a:ext>
            </a:extLst>
          </p:cNvPr>
          <p:cNvSpPr>
            <a:spLocks noChangeArrowheads="1"/>
          </p:cNvSpPr>
          <p:nvPr/>
        </p:nvSpPr>
        <p:spPr bwMode="auto">
          <a:xfrm>
            <a:off x="1811338" y="2362200"/>
            <a:ext cx="457200" cy="381000"/>
          </a:xfrm>
          <a:prstGeom prst="rect">
            <a:avLst/>
          </a:prstGeom>
          <a:noFill/>
          <a:ln w="38100">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38" name="Rectangle 22">
            <a:extLst>
              <a:ext uri="{FF2B5EF4-FFF2-40B4-BE49-F238E27FC236}">
                <a16:creationId xmlns:a16="http://schemas.microsoft.com/office/drawing/2014/main" id="{02CBC977-5990-4DC1-961D-D9D5638D5023}"/>
              </a:ext>
            </a:extLst>
          </p:cNvPr>
          <p:cNvSpPr>
            <a:spLocks noChangeArrowheads="1"/>
          </p:cNvSpPr>
          <p:nvPr/>
        </p:nvSpPr>
        <p:spPr bwMode="auto">
          <a:xfrm>
            <a:off x="2344738" y="2362200"/>
            <a:ext cx="457200" cy="381000"/>
          </a:xfrm>
          <a:prstGeom prst="rect">
            <a:avLst/>
          </a:prstGeom>
          <a:noFill/>
          <a:ln w="38100">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39" name="Rectangle 23">
            <a:extLst>
              <a:ext uri="{FF2B5EF4-FFF2-40B4-BE49-F238E27FC236}">
                <a16:creationId xmlns:a16="http://schemas.microsoft.com/office/drawing/2014/main" id="{0C89550C-BC69-4997-87CE-32663700DF3B}"/>
              </a:ext>
            </a:extLst>
          </p:cNvPr>
          <p:cNvSpPr>
            <a:spLocks noChangeArrowheads="1"/>
          </p:cNvSpPr>
          <p:nvPr/>
        </p:nvSpPr>
        <p:spPr bwMode="auto">
          <a:xfrm>
            <a:off x="2878138" y="2362200"/>
            <a:ext cx="457200" cy="381000"/>
          </a:xfrm>
          <a:prstGeom prst="rect">
            <a:avLst/>
          </a:prstGeom>
          <a:noFill/>
          <a:ln w="38100">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40" name="Rectangle 24">
            <a:extLst>
              <a:ext uri="{FF2B5EF4-FFF2-40B4-BE49-F238E27FC236}">
                <a16:creationId xmlns:a16="http://schemas.microsoft.com/office/drawing/2014/main" id="{8E719BB7-A19D-414F-9D54-C71DE11D3E70}"/>
              </a:ext>
            </a:extLst>
          </p:cNvPr>
          <p:cNvSpPr>
            <a:spLocks noChangeArrowheads="1"/>
          </p:cNvSpPr>
          <p:nvPr/>
        </p:nvSpPr>
        <p:spPr bwMode="auto">
          <a:xfrm>
            <a:off x="3411538" y="2362200"/>
            <a:ext cx="457200" cy="381000"/>
          </a:xfrm>
          <a:prstGeom prst="rect">
            <a:avLst/>
          </a:prstGeom>
          <a:noFill/>
          <a:ln w="38100">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41" name="Rectangle 25">
            <a:extLst>
              <a:ext uri="{FF2B5EF4-FFF2-40B4-BE49-F238E27FC236}">
                <a16:creationId xmlns:a16="http://schemas.microsoft.com/office/drawing/2014/main" id="{EB5B4ACA-DA4D-4A99-8135-424DF69762FD}"/>
              </a:ext>
            </a:extLst>
          </p:cNvPr>
          <p:cNvSpPr>
            <a:spLocks noChangeArrowheads="1"/>
          </p:cNvSpPr>
          <p:nvPr/>
        </p:nvSpPr>
        <p:spPr bwMode="auto">
          <a:xfrm>
            <a:off x="3944938" y="2362200"/>
            <a:ext cx="457200" cy="381000"/>
          </a:xfrm>
          <a:prstGeom prst="rect">
            <a:avLst/>
          </a:prstGeom>
          <a:noFill/>
          <a:ln w="38100">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42" name="Text Box 26">
            <a:extLst>
              <a:ext uri="{FF2B5EF4-FFF2-40B4-BE49-F238E27FC236}">
                <a16:creationId xmlns:a16="http://schemas.microsoft.com/office/drawing/2014/main" id="{67618E0E-4E26-45CA-8F1E-A67593DF26C7}"/>
              </a:ext>
            </a:extLst>
          </p:cNvPr>
          <p:cNvSpPr txBox="1">
            <a:spLocks noChangeArrowheads="1"/>
          </p:cNvSpPr>
          <p:nvPr/>
        </p:nvSpPr>
        <p:spPr bwMode="auto">
          <a:xfrm>
            <a:off x="738188" y="2286000"/>
            <a:ext cx="481012"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bg2"/>
                </a:solidFill>
              </a:rPr>
              <a:t>-</a:t>
            </a:r>
            <a:r>
              <a:rPr kumimoji="1" lang="en-US" altLang="zh-CN" sz="2800" b="1">
                <a:solidFill>
                  <a:schemeClr val="bg2"/>
                </a:solidFill>
                <a:ea typeface="宋体" panose="02010600030101010101" pitchFamily="2" charset="-122"/>
              </a:rPr>
              <a:t>1</a:t>
            </a:r>
            <a:endParaRPr kumimoji="1" lang="en-US" altLang="zh-CN" sz="2400">
              <a:ea typeface="宋体" panose="02010600030101010101" pitchFamily="2" charset="-122"/>
            </a:endParaRPr>
          </a:p>
        </p:txBody>
      </p:sp>
      <p:sp>
        <p:nvSpPr>
          <p:cNvPr id="393243" name="Text Box 27">
            <a:extLst>
              <a:ext uri="{FF2B5EF4-FFF2-40B4-BE49-F238E27FC236}">
                <a16:creationId xmlns:a16="http://schemas.microsoft.com/office/drawing/2014/main" id="{300AA23D-6945-46D1-9203-A0D9AD87A45F}"/>
              </a:ext>
            </a:extLst>
          </p:cNvPr>
          <p:cNvSpPr txBox="1">
            <a:spLocks noChangeArrowheads="1"/>
          </p:cNvSpPr>
          <p:nvPr/>
        </p:nvSpPr>
        <p:spPr bwMode="auto">
          <a:xfrm>
            <a:off x="1277938" y="2286000"/>
            <a:ext cx="481012"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bg2"/>
                </a:solidFill>
              </a:rPr>
              <a:t>-</a:t>
            </a:r>
            <a:r>
              <a:rPr kumimoji="1" lang="en-US" altLang="zh-CN" sz="2800" b="1">
                <a:solidFill>
                  <a:schemeClr val="bg2"/>
                </a:solidFill>
                <a:ea typeface="宋体" panose="02010600030101010101" pitchFamily="2" charset="-122"/>
              </a:rPr>
              <a:t>1</a:t>
            </a:r>
            <a:endParaRPr kumimoji="1" lang="en-US" altLang="zh-CN" sz="2400">
              <a:ea typeface="宋体" panose="02010600030101010101" pitchFamily="2" charset="-122"/>
            </a:endParaRPr>
          </a:p>
        </p:txBody>
      </p:sp>
      <p:sp>
        <p:nvSpPr>
          <p:cNvPr id="393244" name="Text Box 28">
            <a:extLst>
              <a:ext uri="{FF2B5EF4-FFF2-40B4-BE49-F238E27FC236}">
                <a16:creationId xmlns:a16="http://schemas.microsoft.com/office/drawing/2014/main" id="{26618690-8740-4BFF-B2AA-BFA4CF61BAA0}"/>
              </a:ext>
            </a:extLst>
          </p:cNvPr>
          <p:cNvSpPr txBox="1">
            <a:spLocks noChangeArrowheads="1"/>
          </p:cNvSpPr>
          <p:nvPr/>
        </p:nvSpPr>
        <p:spPr bwMode="auto">
          <a:xfrm>
            <a:off x="1787525" y="2286000"/>
            <a:ext cx="48101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bg2"/>
                </a:solidFill>
              </a:rPr>
              <a:t>-</a:t>
            </a:r>
            <a:r>
              <a:rPr kumimoji="1" lang="en-US" altLang="zh-CN" sz="2800" b="1">
                <a:solidFill>
                  <a:schemeClr val="bg2"/>
                </a:solidFill>
                <a:ea typeface="宋体" panose="02010600030101010101" pitchFamily="2" charset="-122"/>
              </a:rPr>
              <a:t>1</a:t>
            </a:r>
            <a:endParaRPr kumimoji="1" lang="en-US" altLang="zh-CN" sz="2400">
              <a:ea typeface="宋体" panose="02010600030101010101" pitchFamily="2" charset="-122"/>
            </a:endParaRPr>
          </a:p>
        </p:txBody>
      </p:sp>
      <p:sp>
        <p:nvSpPr>
          <p:cNvPr id="393245" name="Text Box 29">
            <a:extLst>
              <a:ext uri="{FF2B5EF4-FFF2-40B4-BE49-F238E27FC236}">
                <a16:creationId xmlns:a16="http://schemas.microsoft.com/office/drawing/2014/main" id="{D222F420-2C8F-4750-A890-2509AEE26FBF}"/>
              </a:ext>
            </a:extLst>
          </p:cNvPr>
          <p:cNvSpPr txBox="1">
            <a:spLocks noChangeArrowheads="1"/>
          </p:cNvSpPr>
          <p:nvPr/>
        </p:nvSpPr>
        <p:spPr bwMode="auto">
          <a:xfrm>
            <a:off x="2320925" y="2286000"/>
            <a:ext cx="48101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bg2"/>
                </a:solidFill>
              </a:rPr>
              <a:t>-</a:t>
            </a:r>
            <a:r>
              <a:rPr kumimoji="1" lang="en-US" altLang="zh-CN" sz="2800" b="1">
                <a:solidFill>
                  <a:schemeClr val="bg2"/>
                </a:solidFill>
                <a:ea typeface="宋体" panose="02010600030101010101" pitchFamily="2" charset="-122"/>
              </a:rPr>
              <a:t>1</a:t>
            </a:r>
            <a:endParaRPr kumimoji="1" lang="en-US" altLang="zh-CN" sz="2400">
              <a:ea typeface="宋体" panose="02010600030101010101" pitchFamily="2" charset="-122"/>
            </a:endParaRPr>
          </a:p>
        </p:txBody>
      </p:sp>
      <p:sp>
        <p:nvSpPr>
          <p:cNvPr id="393246" name="Text Box 30">
            <a:extLst>
              <a:ext uri="{FF2B5EF4-FFF2-40B4-BE49-F238E27FC236}">
                <a16:creationId xmlns:a16="http://schemas.microsoft.com/office/drawing/2014/main" id="{D0DEBBF4-1B1E-4B3A-B355-201D921C8886}"/>
              </a:ext>
            </a:extLst>
          </p:cNvPr>
          <p:cNvSpPr txBox="1">
            <a:spLocks noChangeArrowheads="1"/>
          </p:cNvSpPr>
          <p:nvPr/>
        </p:nvSpPr>
        <p:spPr bwMode="auto">
          <a:xfrm>
            <a:off x="2878138" y="2300288"/>
            <a:ext cx="481012"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bg2"/>
                </a:solidFill>
              </a:rPr>
              <a:t>-</a:t>
            </a:r>
            <a:r>
              <a:rPr kumimoji="1" lang="en-US" altLang="zh-CN" sz="2800" b="1">
                <a:solidFill>
                  <a:schemeClr val="bg2"/>
                </a:solidFill>
                <a:ea typeface="宋体" panose="02010600030101010101" pitchFamily="2" charset="-122"/>
              </a:rPr>
              <a:t>1</a:t>
            </a:r>
            <a:endParaRPr kumimoji="1" lang="en-US" altLang="zh-CN" sz="2400">
              <a:ea typeface="宋体" panose="02010600030101010101" pitchFamily="2" charset="-122"/>
            </a:endParaRPr>
          </a:p>
        </p:txBody>
      </p:sp>
      <p:sp>
        <p:nvSpPr>
          <p:cNvPr id="393247" name="Text Box 31">
            <a:extLst>
              <a:ext uri="{FF2B5EF4-FFF2-40B4-BE49-F238E27FC236}">
                <a16:creationId xmlns:a16="http://schemas.microsoft.com/office/drawing/2014/main" id="{B499B74F-612F-49A0-B4D3-65E24618F080}"/>
              </a:ext>
            </a:extLst>
          </p:cNvPr>
          <p:cNvSpPr txBox="1">
            <a:spLocks noChangeArrowheads="1"/>
          </p:cNvSpPr>
          <p:nvPr/>
        </p:nvSpPr>
        <p:spPr bwMode="auto">
          <a:xfrm>
            <a:off x="3387725" y="2286000"/>
            <a:ext cx="48101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bg2"/>
                </a:solidFill>
              </a:rPr>
              <a:t>-</a:t>
            </a:r>
            <a:r>
              <a:rPr kumimoji="1" lang="en-US" altLang="zh-CN" sz="2800" b="1">
                <a:solidFill>
                  <a:schemeClr val="bg2"/>
                </a:solidFill>
                <a:ea typeface="宋体" panose="02010600030101010101" pitchFamily="2" charset="-122"/>
              </a:rPr>
              <a:t>1</a:t>
            </a:r>
            <a:endParaRPr kumimoji="1" lang="en-US" altLang="zh-CN" sz="2400">
              <a:ea typeface="宋体" panose="02010600030101010101" pitchFamily="2" charset="-122"/>
            </a:endParaRPr>
          </a:p>
        </p:txBody>
      </p:sp>
      <p:sp>
        <p:nvSpPr>
          <p:cNvPr id="393248" name="Text Box 32">
            <a:extLst>
              <a:ext uri="{FF2B5EF4-FFF2-40B4-BE49-F238E27FC236}">
                <a16:creationId xmlns:a16="http://schemas.microsoft.com/office/drawing/2014/main" id="{BDE69FBD-EA74-4F7B-8C1C-A80E59337ABE}"/>
              </a:ext>
            </a:extLst>
          </p:cNvPr>
          <p:cNvSpPr txBox="1">
            <a:spLocks noChangeArrowheads="1"/>
          </p:cNvSpPr>
          <p:nvPr/>
        </p:nvSpPr>
        <p:spPr bwMode="auto">
          <a:xfrm>
            <a:off x="3944938" y="2286000"/>
            <a:ext cx="481012"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bg2"/>
                </a:solidFill>
              </a:rPr>
              <a:t>-</a:t>
            </a:r>
            <a:r>
              <a:rPr kumimoji="1" lang="en-US" altLang="zh-CN" sz="2800" b="1">
                <a:solidFill>
                  <a:schemeClr val="bg2"/>
                </a:solidFill>
                <a:ea typeface="宋体" panose="02010600030101010101" pitchFamily="2" charset="-122"/>
              </a:rPr>
              <a:t>1</a:t>
            </a:r>
            <a:endParaRPr kumimoji="1" lang="en-US" altLang="zh-CN" sz="2400">
              <a:ea typeface="宋体" panose="02010600030101010101" pitchFamily="2" charset="-122"/>
            </a:endParaRPr>
          </a:p>
        </p:txBody>
      </p:sp>
      <p:sp>
        <p:nvSpPr>
          <p:cNvPr id="393249" name="Rectangle 33">
            <a:extLst>
              <a:ext uri="{FF2B5EF4-FFF2-40B4-BE49-F238E27FC236}">
                <a16:creationId xmlns:a16="http://schemas.microsoft.com/office/drawing/2014/main" id="{EB29F5B7-9D64-42FE-823E-36DA11444B2F}"/>
              </a:ext>
            </a:extLst>
          </p:cNvPr>
          <p:cNvSpPr>
            <a:spLocks noChangeArrowheads="1"/>
          </p:cNvSpPr>
          <p:nvPr/>
        </p:nvSpPr>
        <p:spPr bwMode="auto">
          <a:xfrm>
            <a:off x="1811338" y="2895600"/>
            <a:ext cx="457200" cy="381000"/>
          </a:xfrm>
          <a:prstGeom prst="rect">
            <a:avLst/>
          </a:prstGeom>
          <a:noFill/>
          <a:ln w="38100">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50" name="Rectangle 34">
            <a:extLst>
              <a:ext uri="{FF2B5EF4-FFF2-40B4-BE49-F238E27FC236}">
                <a16:creationId xmlns:a16="http://schemas.microsoft.com/office/drawing/2014/main" id="{82DF3345-7674-433C-A7A0-F285AA498004}"/>
              </a:ext>
            </a:extLst>
          </p:cNvPr>
          <p:cNvSpPr>
            <a:spLocks noChangeArrowheads="1"/>
          </p:cNvSpPr>
          <p:nvPr/>
        </p:nvSpPr>
        <p:spPr bwMode="auto">
          <a:xfrm>
            <a:off x="2344738" y="2895600"/>
            <a:ext cx="457200" cy="381000"/>
          </a:xfrm>
          <a:prstGeom prst="rect">
            <a:avLst/>
          </a:prstGeom>
          <a:noFill/>
          <a:ln w="38100">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51" name="Text Box 35">
            <a:extLst>
              <a:ext uri="{FF2B5EF4-FFF2-40B4-BE49-F238E27FC236}">
                <a16:creationId xmlns:a16="http://schemas.microsoft.com/office/drawing/2014/main" id="{278AB279-D8AF-4335-A6D7-ACCFB3128620}"/>
              </a:ext>
            </a:extLst>
          </p:cNvPr>
          <p:cNvSpPr txBox="1">
            <a:spLocks noChangeArrowheads="1"/>
          </p:cNvSpPr>
          <p:nvPr/>
        </p:nvSpPr>
        <p:spPr bwMode="auto">
          <a:xfrm>
            <a:off x="1277938" y="2819400"/>
            <a:ext cx="481012"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bg2"/>
                </a:solidFill>
              </a:rPr>
              <a:t>-</a:t>
            </a:r>
            <a:r>
              <a:rPr kumimoji="1" lang="en-US" altLang="zh-CN" sz="2800" b="1">
                <a:solidFill>
                  <a:schemeClr val="bg2"/>
                </a:solidFill>
                <a:ea typeface="宋体" panose="02010600030101010101" pitchFamily="2" charset="-122"/>
              </a:rPr>
              <a:t>1</a:t>
            </a:r>
            <a:endParaRPr kumimoji="1" lang="en-US" altLang="zh-CN" sz="2400">
              <a:ea typeface="宋体" panose="02010600030101010101" pitchFamily="2" charset="-122"/>
            </a:endParaRPr>
          </a:p>
        </p:txBody>
      </p:sp>
      <p:sp>
        <p:nvSpPr>
          <p:cNvPr id="393252" name="Text Box 36">
            <a:extLst>
              <a:ext uri="{FF2B5EF4-FFF2-40B4-BE49-F238E27FC236}">
                <a16:creationId xmlns:a16="http://schemas.microsoft.com/office/drawing/2014/main" id="{6EAB116E-54B8-4565-ABBD-258FBC19F73D}"/>
              </a:ext>
            </a:extLst>
          </p:cNvPr>
          <p:cNvSpPr txBox="1">
            <a:spLocks noChangeArrowheads="1"/>
          </p:cNvSpPr>
          <p:nvPr/>
        </p:nvSpPr>
        <p:spPr bwMode="auto">
          <a:xfrm>
            <a:off x="1787525" y="2819400"/>
            <a:ext cx="48101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bg2"/>
                </a:solidFill>
              </a:rPr>
              <a:t>-</a:t>
            </a:r>
            <a:r>
              <a:rPr kumimoji="1" lang="en-US" altLang="zh-CN" sz="2800" b="1">
                <a:solidFill>
                  <a:schemeClr val="bg2"/>
                </a:solidFill>
                <a:ea typeface="宋体" panose="02010600030101010101" pitchFamily="2" charset="-122"/>
              </a:rPr>
              <a:t>1</a:t>
            </a:r>
            <a:endParaRPr kumimoji="1" lang="en-US" altLang="zh-CN" sz="2400">
              <a:ea typeface="宋体" panose="02010600030101010101" pitchFamily="2" charset="-122"/>
            </a:endParaRPr>
          </a:p>
        </p:txBody>
      </p:sp>
      <p:sp>
        <p:nvSpPr>
          <p:cNvPr id="393253" name="Text Box 37">
            <a:extLst>
              <a:ext uri="{FF2B5EF4-FFF2-40B4-BE49-F238E27FC236}">
                <a16:creationId xmlns:a16="http://schemas.microsoft.com/office/drawing/2014/main" id="{EDA6BA50-1717-45CB-8C5F-8813D4303230}"/>
              </a:ext>
            </a:extLst>
          </p:cNvPr>
          <p:cNvSpPr txBox="1">
            <a:spLocks noChangeArrowheads="1"/>
          </p:cNvSpPr>
          <p:nvPr/>
        </p:nvSpPr>
        <p:spPr bwMode="auto">
          <a:xfrm>
            <a:off x="2320925" y="2819400"/>
            <a:ext cx="48101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bg2"/>
                </a:solidFill>
              </a:rPr>
              <a:t>-</a:t>
            </a:r>
            <a:r>
              <a:rPr kumimoji="1" lang="en-US" altLang="zh-CN" sz="2800" b="1">
                <a:solidFill>
                  <a:schemeClr val="bg2"/>
                </a:solidFill>
                <a:ea typeface="宋体" panose="02010600030101010101" pitchFamily="2" charset="-122"/>
              </a:rPr>
              <a:t>1</a:t>
            </a:r>
            <a:endParaRPr kumimoji="1" lang="en-US" altLang="zh-CN" sz="2400">
              <a:ea typeface="宋体" panose="02010600030101010101" pitchFamily="2" charset="-122"/>
            </a:endParaRPr>
          </a:p>
        </p:txBody>
      </p:sp>
      <p:sp>
        <p:nvSpPr>
          <p:cNvPr id="393254" name="Rectangle 38">
            <a:extLst>
              <a:ext uri="{FF2B5EF4-FFF2-40B4-BE49-F238E27FC236}">
                <a16:creationId xmlns:a16="http://schemas.microsoft.com/office/drawing/2014/main" id="{51F95931-286D-4DC5-A78C-FCEE58D2F391}"/>
              </a:ext>
            </a:extLst>
          </p:cNvPr>
          <p:cNvSpPr>
            <a:spLocks noChangeArrowheads="1"/>
          </p:cNvSpPr>
          <p:nvPr/>
        </p:nvSpPr>
        <p:spPr bwMode="auto">
          <a:xfrm>
            <a:off x="2878138" y="2895600"/>
            <a:ext cx="457200" cy="381000"/>
          </a:xfrm>
          <a:prstGeom prst="rect">
            <a:avLst/>
          </a:prstGeom>
          <a:noFill/>
          <a:ln w="38100">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55" name="Rectangle 39">
            <a:extLst>
              <a:ext uri="{FF2B5EF4-FFF2-40B4-BE49-F238E27FC236}">
                <a16:creationId xmlns:a16="http://schemas.microsoft.com/office/drawing/2014/main" id="{672F8E8D-22DF-49B9-B7B4-EFE37D59BB83}"/>
              </a:ext>
            </a:extLst>
          </p:cNvPr>
          <p:cNvSpPr>
            <a:spLocks noChangeArrowheads="1"/>
          </p:cNvSpPr>
          <p:nvPr/>
        </p:nvSpPr>
        <p:spPr bwMode="auto">
          <a:xfrm>
            <a:off x="3411538" y="2895600"/>
            <a:ext cx="457200" cy="381000"/>
          </a:xfrm>
          <a:prstGeom prst="rect">
            <a:avLst/>
          </a:prstGeom>
          <a:noFill/>
          <a:ln w="38100">
            <a:solidFill>
              <a:schemeClr val="tx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56" name="Rectangle 40">
            <a:extLst>
              <a:ext uri="{FF2B5EF4-FFF2-40B4-BE49-F238E27FC236}">
                <a16:creationId xmlns:a16="http://schemas.microsoft.com/office/drawing/2014/main" id="{452C913A-800C-4AAF-8497-0536D03F2116}"/>
              </a:ext>
            </a:extLst>
          </p:cNvPr>
          <p:cNvSpPr>
            <a:spLocks noChangeArrowheads="1"/>
          </p:cNvSpPr>
          <p:nvPr/>
        </p:nvSpPr>
        <p:spPr bwMode="auto">
          <a:xfrm>
            <a:off x="3944938" y="2895600"/>
            <a:ext cx="457200" cy="381000"/>
          </a:xfrm>
          <a:prstGeom prst="rect">
            <a:avLst/>
          </a:prstGeom>
          <a:noFill/>
          <a:ln w="38100">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57" name="Text Box 41">
            <a:extLst>
              <a:ext uri="{FF2B5EF4-FFF2-40B4-BE49-F238E27FC236}">
                <a16:creationId xmlns:a16="http://schemas.microsoft.com/office/drawing/2014/main" id="{0480A111-DA88-4A81-AF59-A3062E5B475A}"/>
              </a:ext>
            </a:extLst>
          </p:cNvPr>
          <p:cNvSpPr txBox="1">
            <a:spLocks noChangeArrowheads="1"/>
          </p:cNvSpPr>
          <p:nvPr/>
        </p:nvSpPr>
        <p:spPr bwMode="auto">
          <a:xfrm>
            <a:off x="2854325" y="2819400"/>
            <a:ext cx="48101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bg2"/>
                </a:solidFill>
              </a:rPr>
              <a:t>-</a:t>
            </a:r>
            <a:r>
              <a:rPr kumimoji="1" lang="en-US" altLang="zh-CN" sz="2800" b="1">
                <a:solidFill>
                  <a:schemeClr val="bg2"/>
                </a:solidFill>
                <a:ea typeface="宋体" panose="02010600030101010101" pitchFamily="2" charset="-122"/>
              </a:rPr>
              <a:t>1</a:t>
            </a:r>
            <a:endParaRPr kumimoji="1" lang="en-US" altLang="zh-CN" sz="2400">
              <a:ea typeface="宋体" panose="02010600030101010101" pitchFamily="2" charset="-122"/>
            </a:endParaRPr>
          </a:p>
        </p:txBody>
      </p:sp>
      <p:sp>
        <p:nvSpPr>
          <p:cNvPr id="393258" name="Text Box 42">
            <a:extLst>
              <a:ext uri="{FF2B5EF4-FFF2-40B4-BE49-F238E27FC236}">
                <a16:creationId xmlns:a16="http://schemas.microsoft.com/office/drawing/2014/main" id="{714C09B3-987D-4082-88FD-0A2724E51344}"/>
              </a:ext>
            </a:extLst>
          </p:cNvPr>
          <p:cNvSpPr txBox="1">
            <a:spLocks noChangeArrowheads="1"/>
          </p:cNvSpPr>
          <p:nvPr/>
        </p:nvSpPr>
        <p:spPr bwMode="auto">
          <a:xfrm>
            <a:off x="3921125" y="2819400"/>
            <a:ext cx="48101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bg2"/>
                </a:solidFill>
              </a:rPr>
              <a:t>-</a:t>
            </a:r>
            <a:r>
              <a:rPr kumimoji="1" lang="en-US" altLang="zh-CN" sz="2800" b="1">
                <a:solidFill>
                  <a:schemeClr val="bg2"/>
                </a:solidFill>
                <a:ea typeface="宋体" panose="02010600030101010101" pitchFamily="2" charset="-122"/>
              </a:rPr>
              <a:t>1</a:t>
            </a:r>
            <a:endParaRPr kumimoji="1" lang="en-US" altLang="zh-CN" sz="2400">
              <a:ea typeface="宋体" panose="02010600030101010101" pitchFamily="2" charset="-122"/>
            </a:endParaRPr>
          </a:p>
        </p:txBody>
      </p:sp>
      <p:sp>
        <p:nvSpPr>
          <p:cNvPr id="393259" name="Text Box 43">
            <a:extLst>
              <a:ext uri="{FF2B5EF4-FFF2-40B4-BE49-F238E27FC236}">
                <a16:creationId xmlns:a16="http://schemas.microsoft.com/office/drawing/2014/main" id="{804FC53E-0470-449D-8EA5-493615FCCB1A}"/>
              </a:ext>
            </a:extLst>
          </p:cNvPr>
          <p:cNvSpPr txBox="1">
            <a:spLocks noChangeArrowheads="1"/>
          </p:cNvSpPr>
          <p:nvPr/>
        </p:nvSpPr>
        <p:spPr bwMode="auto">
          <a:xfrm>
            <a:off x="3430588"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tx2"/>
                </a:solidFill>
                <a:ea typeface="宋体" panose="02010600030101010101" pitchFamily="2" charset="-122"/>
              </a:rPr>
              <a:t>0</a:t>
            </a:r>
            <a:endParaRPr kumimoji="1" lang="en-US" altLang="zh-CN" sz="2400">
              <a:solidFill>
                <a:schemeClr val="tx2"/>
              </a:solidFill>
              <a:ea typeface="宋体" panose="02010600030101010101" pitchFamily="2" charset="-122"/>
            </a:endParaRPr>
          </a:p>
        </p:txBody>
      </p:sp>
      <p:sp>
        <p:nvSpPr>
          <p:cNvPr id="393260" name="Rectangle 44">
            <a:extLst>
              <a:ext uri="{FF2B5EF4-FFF2-40B4-BE49-F238E27FC236}">
                <a16:creationId xmlns:a16="http://schemas.microsoft.com/office/drawing/2014/main" id="{2760AD3E-0E37-4FAA-80A8-DAB9DC15B197}"/>
              </a:ext>
            </a:extLst>
          </p:cNvPr>
          <p:cNvSpPr>
            <a:spLocks noChangeArrowheads="1"/>
          </p:cNvSpPr>
          <p:nvPr/>
        </p:nvSpPr>
        <p:spPr bwMode="auto">
          <a:xfrm>
            <a:off x="1277938" y="3429000"/>
            <a:ext cx="457200" cy="381000"/>
          </a:xfrm>
          <a:prstGeom prst="rect">
            <a:avLst/>
          </a:prstGeom>
          <a:noFill/>
          <a:ln w="38100">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61" name="Text Box 45">
            <a:extLst>
              <a:ext uri="{FF2B5EF4-FFF2-40B4-BE49-F238E27FC236}">
                <a16:creationId xmlns:a16="http://schemas.microsoft.com/office/drawing/2014/main" id="{24B81E3A-9C6B-4FDB-B7D0-E629AA02323F}"/>
              </a:ext>
            </a:extLst>
          </p:cNvPr>
          <p:cNvSpPr txBox="1">
            <a:spLocks noChangeArrowheads="1"/>
          </p:cNvSpPr>
          <p:nvPr/>
        </p:nvSpPr>
        <p:spPr bwMode="auto">
          <a:xfrm>
            <a:off x="2420938" y="3352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008000"/>
                </a:solidFill>
                <a:ea typeface="宋体" panose="02010600030101010101" pitchFamily="2" charset="-122"/>
              </a:rPr>
              <a:t>2</a:t>
            </a:r>
            <a:endParaRPr kumimoji="1" lang="en-US" altLang="zh-CN" sz="2400">
              <a:solidFill>
                <a:srgbClr val="008000"/>
              </a:solidFill>
              <a:ea typeface="宋体" panose="02010600030101010101" pitchFamily="2" charset="-122"/>
            </a:endParaRPr>
          </a:p>
        </p:txBody>
      </p:sp>
      <p:sp>
        <p:nvSpPr>
          <p:cNvPr id="393262" name="Text Box 46">
            <a:extLst>
              <a:ext uri="{FF2B5EF4-FFF2-40B4-BE49-F238E27FC236}">
                <a16:creationId xmlns:a16="http://schemas.microsoft.com/office/drawing/2014/main" id="{E5F8C5C5-9372-4B49-A605-64EB6BC3EA03}"/>
              </a:ext>
            </a:extLst>
          </p:cNvPr>
          <p:cNvSpPr txBox="1">
            <a:spLocks noChangeArrowheads="1"/>
          </p:cNvSpPr>
          <p:nvPr/>
        </p:nvSpPr>
        <p:spPr bwMode="auto">
          <a:xfrm>
            <a:off x="1277938" y="3352800"/>
            <a:ext cx="481012"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bg2"/>
                </a:solidFill>
              </a:rPr>
              <a:t>-</a:t>
            </a:r>
            <a:r>
              <a:rPr kumimoji="1" lang="en-US" altLang="zh-CN" sz="2800" b="1">
                <a:solidFill>
                  <a:schemeClr val="bg2"/>
                </a:solidFill>
                <a:ea typeface="宋体" panose="02010600030101010101" pitchFamily="2" charset="-122"/>
              </a:rPr>
              <a:t>1</a:t>
            </a:r>
            <a:endParaRPr kumimoji="1" lang="en-US" altLang="zh-CN" sz="2400">
              <a:ea typeface="宋体" panose="02010600030101010101" pitchFamily="2" charset="-122"/>
            </a:endParaRPr>
          </a:p>
        </p:txBody>
      </p:sp>
      <p:sp>
        <p:nvSpPr>
          <p:cNvPr id="393263" name="Rectangle 47">
            <a:extLst>
              <a:ext uri="{FF2B5EF4-FFF2-40B4-BE49-F238E27FC236}">
                <a16:creationId xmlns:a16="http://schemas.microsoft.com/office/drawing/2014/main" id="{3191BF7C-9CEB-40D2-B57C-FD70ED7514FA}"/>
              </a:ext>
            </a:extLst>
          </p:cNvPr>
          <p:cNvSpPr>
            <a:spLocks noChangeArrowheads="1"/>
          </p:cNvSpPr>
          <p:nvPr/>
        </p:nvSpPr>
        <p:spPr bwMode="auto">
          <a:xfrm>
            <a:off x="2878138" y="3429000"/>
            <a:ext cx="457200" cy="381000"/>
          </a:xfrm>
          <a:prstGeom prst="rect">
            <a:avLst/>
          </a:prstGeom>
          <a:noFill/>
          <a:ln w="38100">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64" name="Text Box 48">
            <a:extLst>
              <a:ext uri="{FF2B5EF4-FFF2-40B4-BE49-F238E27FC236}">
                <a16:creationId xmlns:a16="http://schemas.microsoft.com/office/drawing/2014/main" id="{29330939-2A8F-4E6C-965A-31C356AEE139}"/>
              </a:ext>
            </a:extLst>
          </p:cNvPr>
          <p:cNvSpPr txBox="1">
            <a:spLocks noChangeArrowheads="1"/>
          </p:cNvSpPr>
          <p:nvPr/>
        </p:nvSpPr>
        <p:spPr bwMode="auto">
          <a:xfrm>
            <a:off x="2878138" y="3352800"/>
            <a:ext cx="481012"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bg2"/>
                </a:solidFill>
              </a:rPr>
              <a:t>-</a:t>
            </a:r>
            <a:r>
              <a:rPr kumimoji="1" lang="en-US" altLang="zh-CN" sz="2800" b="1">
                <a:solidFill>
                  <a:schemeClr val="bg2"/>
                </a:solidFill>
                <a:ea typeface="宋体" panose="02010600030101010101" pitchFamily="2" charset="-122"/>
              </a:rPr>
              <a:t>1</a:t>
            </a:r>
            <a:endParaRPr kumimoji="1" lang="en-US" altLang="zh-CN" sz="2400">
              <a:ea typeface="宋体" panose="02010600030101010101" pitchFamily="2" charset="-122"/>
            </a:endParaRPr>
          </a:p>
        </p:txBody>
      </p:sp>
      <p:sp>
        <p:nvSpPr>
          <p:cNvPr id="393265" name="Rectangle 49">
            <a:extLst>
              <a:ext uri="{FF2B5EF4-FFF2-40B4-BE49-F238E27FC236}">
                <a16:creationId xmlns:a16="http://schemas.microsoft.com/office/drawing/2014/main" id="{4129CE6B-2E51-435A-9C62-1A63C6DA11F2}"/>
              </a:ext>
            </a:extLst>
          </p:cNvPr>
          <p:cNvSpPr>
            <a:spLocks noChangeArrowheads="1"/>
          </p:cNvSpPr>
          <p:nvPr/>
        </p:nvSpPr>
        <p:spPr bwMode="auto">
          <a:xfrm>
            <a:off x="3944938" y="3429000"/>
            <a:ext cx="457200" cy="381000"/>
          </a:xfrm>
          <a:prstGeom prst="rect">
            <a:avLst/>
          </a:prstGeom>
          <a:noFill/>
          <a:ln w="38100">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66" name="Text Box 50">
            <a:extLst>
              <a:ext uri="{FF2B5EF4-FFF2-40B4-BE49-F238E27FC236}">
                <a16:creationId xmlns:a16="http://schemas.microsoft.com/office/drawing/2014/main" id="{3042FB0D-014F-47E7-8A93-77818AB85094}"/>
              </a:ext>
            </a:extLst>
          </p:cNvPr>
          <p:cNvSpPr txBox="1">
            <a:spLocks noChangeArrowheads="1"/>
          </p:cNvSpPr>
          <p:nvPr/>
        </p:nvSpPr>
        <p:spPr bwMode="auto">
          <a:xfrm>
            <a:off x="3944938" y="3352800"/>
            <a:ext cx="481012"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bg2"/>
                </a:solidFill>
              </a:rPr>
              <a:t>-</a:t>
            </a:r>
            <a:r>
              <a:rPr kumimoji="1" lang="en-US" altLang="zh-CN" sz="2800" b="1">
                <a:solidFill>
                  <a:schemeClr val="bg2"/>
                </a:solidFill>
                <a:ea typeface="宋体" panose="02010600030101010101" pitchFamily="2" charset="-122"/>
              </a:rPr>
              <a:t>1</a:t>
            </a:r>
            <a:endParaRPr kumimoji="1" lang="en-US" altLang="zh-CN" sz="2400">
              <a:ea typeface="宋体" panose="02010600030101010101" pitchFamily="2" charset="-122"/>
            </a:endParaRPr>
          </a:p>
        </p:txBody>
      </p:sp>
      <p:sp>
        <p:nvSpPr>
          <p:cNvPr id="393267" name="Text Box 51">
            <a:extLst>
              <a:ext uri="{FF2B5EF4-FFF2-40B4-BE49-F238E27FC236}">
                <a16:creationId xmlns:a16="http://schemas.microsoft.com/office/drawing/2014/main" id="{14CBFAEB-C90F-46B1-BF00-DE940E430F79}"/>
              </a:ext>
            </a:extLst>
          </p:cNvPr>
          <p:cNvSpPr txBox="1">
            <a:spLocks noChangeArrowheads="1"/>
          </p:cNvSpPr>
          <p:nvPr/>
        </p:nvSpPr>
        <p:spPr bwMode="auto">
          <a:xfrm>
            <a:off x="3430588" y="3352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tx2"/>
                </a:solidFill>
                <a:ea typeface="宋体" panose="02010600030101010101" pitchFamily="2" charset="-122"/>
              </a:rPr>
              <a:t>0</a:t>
            </a:r>
            <a:endParaRPr kumimoji="1" lang="en-US" altLang="zh-CN" sz="2400">
              <a:solidFill>
                <a:schemeClr val="tx2"/>
              </a:solidFill>
              <a:ea typeface="宋体" panose="02010600030101010101" pitchFamily="2" charset="-122"/>
            </a:endParaRPr>
          </a:p>
        </p:txBody>
      </p:sp>
      <p:sp>
        <p:nvSpPr>
          <p:cNvPr id="393268" name="Rectangle 52">
            <a:extLst>
              <a:ext uri="{FF2B5EF4-FFF2-40B4-BE49-F238E27FC236}">
                <a16:creationId xmlns:a16="http://schemas.microsoft.com/office/drawing/2014/main" id="{37B51C06-D581-47F2-8A4B-AB5393C5F6F2}"/>
              </a:ext>
            </a:extLst>
          </p:cNvPr>
          <p:cNvSpPr>
            <a:spLocks noChangeArrowheads="1"/>
          </p:cNvSpPr>
          <p:nvPr/>
        </p:nvSpPr>
        <p:spPr bwMode="auto">
          <a:xfrm>
            <a:off x="1277938" y="3962400"/>
            <a:ext cx="457200" cy="381000"/>
          </a:xfrm>
          <a:prstGeom prst="rect">
            <a:avLst/>
          </a:prstGeom>
          <a:noFill/>
          <a:ln w="38100">
            <a:solidFill>
              <a:srgbClr val="FF33CC"/>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69" name="Text Box 53">
            <a:extLst>
              <a:ext uri="{FF2B5EF4-FFF2-40B4-BE49-F238E27FC236}">
                <a16:creationId xmlns:a16="http://schemas.microsoft.com/office/drawing/2014/main" id="{F11E594F-A92E-4684-8A94-7A203B30B04B}"/>
              </a:ext>
            </a:extLst>
          </p:cNvPr>
          <p:cNvSpPr txBox="1">
            <a:spLocks noChangeArrowheads="1"/>
          </p:cNvSpPr>
          <p:nvPr/>
        </p:nvSpPr>
        <p:spPr bwMode="auto">
          <a:xfrm>
            <a:off x="744538" y="3900488"/>
            <a:ext cx="481012"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tx2"/>
                </a:solidFill>
                <a:ea typeface="宋体" panose="02010600030101010101" pitchFamily="2" charset="-122"/>
              </a:rPr>
              <a:t>-2</a:t>
            </a:r>
            <a:endParaRPr kumimoji="1" lang="en-US" altLang="zh-CN" sz="2800">
              <a:solidFill>
                <a:schemeClr val="tx2"/>
              </a:solidFill>
              <a:ea typeface="宋体" panose="02010600030101010101" pitchFamily="2" charset="-122"/>
            </a:endParaRPr>
          </a:p>
        </p:txBody>
      </p:sp>
      <p:sp>
        <p:nvSpPr>
          <p:cNvPr id="393270" name="Text Box 54">
            <a:extLst>
              <a:ext uri="{FF2B5EF4-FFF2-40B4-BE49-F238E27FC236}">
                <a16:creationId xmlns:a16="http://schemas.microsoft.com/office/drawing/2014/main" id="{49C7FC54-1EF3-4892-90C9-0539746C200B}"/>
              </a:ext>
            </a:extLst>
          </p:cNvPr>
          <p:cNvSpPr txBox="1">
            <a:spLocks noChangeArrowheads="1"/>
          </p:cNvSpPr>
          <p:nvPr/>
        </p:nvSpPr>
        <p:spPr bwMode="auto">
          <a:xfrm>
            <a:off x="2420938" y="3900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008000"/>
                </a:solidFill>
                <a:ea typeface="宋体" panose="02010600030101010101" pitchFamily="2" charset="-122"/>
              </a:rPr>
              <a:t>2</a:t>
            </a:r>
            <a:endParaRPr kumimoji="1" lang="en-US" altLang="zh-CN" sz="2400">
              <a:solidFill>
                <a:srgbClr val="008000"/>
              </a:solidFill>
              <a:ea typeface="宋体" panose="02010600030101010101" pitchFamily="2" charset="-122"/>
            </a:endParaRPr>
          </a:p>
        </p:txBody>
      </p:sp>
      <p:sp>
        <p:nvSpPr>
          <p:cNvPr id="393271" name="Rectangle 55">
            <a:extLst>
              <a:ext uri="{FF2B5EF4-FFF2-40B4-BE49-F238E27FC236}">
                <a16:creationId xmlns:a16="http://schemas.microsoft.com/office/drawing/2014/main" id="{57A3B6CF-57BD-4218-AB55-9654F85C2E20}"/>
              </a:ext>
            </a:extLst>
          </p:cNvPr>
          <p:cNvSpPr>
            <a:spLocks noChangeArrowheads="1"/>
          </p:cNvSpPr>
          <p:nvPr/>
        </p:nvSpPr>
        <p:spPr bwMode="auto">
          <a:xfrm>
            <a:off x="2878138" y="3962400"/>
            <a:ext cx="457200" cy="381000"/>
          </a:xfrm>
          <a:prstGeom prst="rect">
            <a:avLst/>
          </a:prstGeom>
          <a:noFill/>
          <a:ln w="38100">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72" name="Rectangle 56">
            <a:extLst>
              <a:ext uri="{FF2B5EF4-FFF2-40B4-BE49-F238E27FC236}">
                <a16:creationId xmlns:a16="http://schemas.microsoft.com/office/drawing/2014/main" id="{2A86AEC3-0F50-442B-A793-2103F182091F}"/>
              </a:ext>
            </a:extLst>
          </p:cNvPr>
          <p:cNvSpPr>
            <a:spLocks noChangeArrowheads="1"/>
          </p:cNvSpPr>
          <p:nvPr/>
        </p:nvSpPr>
        <p:spPr bwMode="auto">
          <a:xfrm>
            <a:off x="3944938" y="3962400"/>
            <a:ext cx="457200" cy="381000"/>
          </a:xfrm>
          <a:prstGeom prst="rect">
            <a:avLst/>
          </a:prstGeom>
          <a:noFill/>
          <a:ln w="38100">
            <a:solidFill>
              <a:srgbClr val="FF33CC"/>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73" name="Rectangle 57">
            <a:extLst>
              <a:ext uri="{FF2B5EF4-FFF2-40B4-BE49-F238E27FC236}">
                <a16:creationId xmlns:a16="http://schemas.microsoft.com/office/drawing/2014/main" id="{7D565D37-1FF7-42E2-BD4D-5EC7BBAB7A2D}"/>
              </a:ext>
            </a:extLst>
          </p:cNvPr>
          <p:cNvSpPr>
            <a:spLocks noChangeArrowheads="1"/>
          </p:cNvSpPr>
          <p:nvPr/>
        </p:nvSpPr>
        <p:spPr bwMode="auto">
          <a:xfrm>
            <a:off x="3411538" y="4495800"/>
            <a:ext cx="457200" cy="381000"/>
          </a:xfrm>
          <a:prstGeom prst="rect">
            <a:avLst/>
          </a:prstGeom>
          <a:noFill/>
          <a:ln w="38100">
            <a:solidFill>
              <a:schemeClr val="tx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74" name="Text Box 58">
            <a:extLst>
              <a:ext uri="{FF2B5EF4-FFF2-40B4-BE49-F238E27FC236}">
                <a16:creationId xmlns:a16="http://schemas.microsoft.com/office/drawing/2014/main" id="{E6CFE513-7660-4825-B722-E2294319AB54}"/>
              </a:ext>
            </a:extLst>
          </p:cNvPr>
          <p:cNvSpPr txBox="1">
            <a:spLocks noChangeArrowheads="1"/>
          </p:cNvSpPr>
          <p:nvPr/>
        </p:nvSpPr>
        <p:spPr bwMode="auto">
          <a:xfrm>
            <a:off x="3430588" y="3900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tx2"/>
                </a:solidFill>
                <a:ea typeface="宋体" panose="02010600030101010101" pitchFamily="2" charset="-122"/>
              </a:rPr>
              <a:t>0</a:t>
            </a:r>
            <a:endParaRPr kumimoji="1" lang="en-US" altLang="zh-CN" sz="2400">
              <a:solidFill>
                <a:schemeClr val="tx2"/>
              </a:solidFill>
              <a:ea typeface="宋体" panose="02010600030101010101" pitchFamily="2" charset="-122"/>
            </a:endParaRPr>
          </a:p>
        </p:txBody>
      </p:sp>
      <p:sp>
        <p:nvSpPr>
          <p:cNvPr id="393275" name="Text Box 59">
            <a:extLst>
              <a:ext uri="{FF2B5EF4-FFF2-40B4-BE49-F238E27FC236}">
                <a16:creationId xmlns:a16="http://schemas.microsoft.com/office/drawing/2014/main" id="{C8388215-57C6-43D3-BB41-03E59AC0332C}"/>
              </a:ext>
            </a:extLst>
          </p:cNvPr>
          <p:cNvSpPr txBox="1">
            <a:spLocks noChangeArrowheads="1"/>
          </p:cNvSpPr>
          <p:nvPr/>
        </p:nvSpPr>
        <p:spPr bwMode="auto">
          <a:xfrm>
            <a:off x="3430588" y="44338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tx2"/>
                </a:solidFill>
                <a:ea typeface="宋体" panose="02010600030101010101" pitchFamily="2" charset="-122"/>
              </a:rPr>
              <a:t>0</a:t>
            </a:r>
            <a:endParaRPr kumimoji="1" lang="en-US" altLang="zh-CN" sz="2400">
              <a:solidFill>
                <a:schemeClr val="tx2"/>
              </a:solidFill>
              <a:ea typeface="宋体" panose="02010600030101010101" pitchFamily="2" charset="-122"/>
            </a:endParaRPr>
          </a:p>
        </p:txBody>
      </p:sp>
      <p:sp>
        <p:nvSpPr>
          <p:cNvPr id="393276" name="Rectangle 60">
            <a:extLst>
              <a:ext uri="{FF2B5EF4-FFF2-40B4-BE49-F238E27FC236}">
                <a16:creationId xmlns:a16="http://schemas.microsoft.com/office/drawing/2014/main" id="{33E91F8E-0175-4CD6-9650-21AAAD0B337F}"/>
              </a:ext>
            </a:extLst>
          </p:cNvPr>
          <p:cNvSpPr>
            <a:spLocks noChangeArrowheads="1"/>
          </p:cNvSpPr>
          <p:nvPr/>
        </p:nvSpPr>
        <p:spPr bwMode="auto">
          <a:xfrm>
            <a:off x="3411538" y="5029200"/>
            <a:ext cx="457200" cy="381000"/>
          </a:xfrm>
          <a:prstGeom prst="rect">
            <a:avLst/>
          </a:prstGeom>
          <a:noFill/>
          <a:ln w="38100">
            <a:solidFill>
              <a:schemeClr val="tx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77" name="Rectangle 61">
            <a:extLst>
              <a:ext uri="{FF2B5EF4-FFF2-40B4-BE49-F238E27FC236}">
                <a16:creationId xmlns:a16="http://schemas.microsoft.com/office/drawing/2014/main" id="{2AE81D2D-58FD-417A-BC82-D4F9C6C526F2}"/>
              </a:ext>
            </a:extLst>
          </p:cNvPr>
          <p:cNvSpPr>
            <a:spLocks noChangeArrowheads="1"/>
          </p:cNvSpPr>
          <p:nvPr/>
        </p:nvSpPr>
        <p:spPr bwMode="auto">
          <a:xfrm>
            <a:off x="3411538" y="5562600"/>
            <a:ext cx="457200" cy="381000"/>
          </a:xfrm>
          <a:prstGeom prst="rect">
            <a:avLst/>
          </a:prstGeom>
          <a:noFill/>
          <a:ln w="38100">
            <a:solidFill>
              <a:schemeClr val="tx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kumimoji="1" lang="en-US" altLang="en-US" sz="2400">
              <a:solidFill>
                <a:schemeClr val="tx2"/>
              </a:solidFill>
              <a:ea typeface="宋体" panose="02010600030101010101" pitchFamily="2" charset="-122"/>
            </a:endParaRPr>
          </a:p>
        </p:txBody>
      </p:sp>
      <p:sp>
        <p:nvSpPr>
          <p:cNvPr id="393278" name="Text Box 62">
            <a:extLst>
              <a:ext uri="{FF2B5EF4-FFF2-40B4-BE49-F238E27FC236}">
                <a16:creationId xmlns:a16="http://schemas.microsoft.com/office/drawing/2014/main" id="{FF153269-02E8-42EB-BF9F-675A43F6384A}"/>
              </a:ext>
            </a:extLst>
          </p:cNvPr>
          <p:cNvSpPr txBox="1">
            <a:spLocks noChangeArrowheads="1"/>
          </p:cNvSpPr>
          <p:nvPr/>
        </p:nvSpPr>
        <p:spPr bwMode="auto">
          <a:xfrm>
            <a:off x="3430588" y="49672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tx2"/>
                </a:solidFill>
                <a:ea typeface="宋体" panose="02010600030101010101" pitchFamily="2" charset="-122"/>
              </a:rPr>
              <a:t>0</a:t>
            </a:r>
            <a:endParaRPr kumimoji="1" lang="en-US" altLang="zh-CN" sz="2400">
              <a:solidFill>
                <a:schemeClr val="tx2"/>
              </a:solidFill>
              <a:ea typeface="宋体" panose="02010600030101010101" pitchFamily="2" charset="-122"/>
            </a:endParaRPr>
          </a:p>
        </p:txBody>
      </p:sp>
      <p:sp>
        <p:nvSpPr>
          <p:cNvPr id="393279" name="Text Box 63">
            <a:extLst>
              <a:ext uri="{FF2B5EF4-FFF2-40B4-BE49-F238E27FC236}">
                <a16:creationId xmlns:a16="http://schemas.microsoft.com/office/drawing/2014/main" id="{F131E541-C371-431A-AF70-9D7BF6EEE4FF}"/>
              </a:ext>
            </a:extLst>
          </p:cNvPr>
          <p:cNvSpPr txBox="1">
            <a:spLocks noChangeArrowheads="1"/>
          </p:cNvSpPr>
          <p:nvPr/>
        </p:nvSpPr>
        <p:spPr bwMode="auto">
          <a:xfrm>
            <a:off x="3430588" y="55006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tx2"/>
                </a:solidFill>
                <a:ea typeface="宋体" panose="02010600030101010101" pitchFamily="2" charset="-122"/>
              </a:rPr>
              <a:t>0</a:t>
            </a:r>
            <a:endParaRPr kumimoji="1" lang="en-US" altLang="zh-CN" sz="2400">
              <a:solidFill>
                <a:schemeClr val="tx2"/>
              </a:solidFill>
              <a:ea typeface="宋体" panose="02010600030101010101" pitchFamily="2" charset="-122"/>
            </a:endParaRPr>
          </a:p>
        </p:txBody>
      </p:sp>
      <p:sp>
        <p:nvSpPr>
          <p:cNvPr id="393280" name="Text Box 64">
            <a:extLst>
              <a:ext uri="{FF2B5EF4-FFF2-40B4-BE49-F238E27FC236}">
                <a16:creationId xmlns:a16="http://schemas.microsoft.com/office/drawing/2014/main" id="{D98643FD-E041-4BBB-8131-94BE3BD24364}"/>
              </a:ext>
            </a:extLst>
          </p:cNvPr>
          <p:cNvSpPr txBox="1">
            <a:spLocks noChangeArrowheads="1"/>
          </p:cNvSpPr>
          <p:nvPr/>
        </p:nvSpPr>
        <p:spPr bwMode="auto">
          <a:xfrm>
            <a:off x="744538" y="1919288"/>
            <a:ext cx="35623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bg2"/>
                </a:solidFill>
                <a:ea typeface="宋体" panose="02010600030101010101" pitchFamily="2" charset="-122"/>
              </a:rPr>
              <a:t>0    1    2    3    4    5    6</a:t>
            </a:r>
            <a:endParaRPr kumimoji="1" lang="en-US" altLang="zh-CN" sz="2400">
              <a:solidFill>
                <a:schemeClr val="bg2"/>
              </a:solidFill>
              <a:ea typeface="宋体" panose="02010600030101010101" pitchFamily="2" charset="-122"/>
            </a:endParaRPr>
          </a:p>
        </p:txBody>
      </p:sp>
      <p:sp>
        <p:nvSpPr>
          <p:cNvPr id="393281" name="Text Box 65">
            <a:extLst>
              <a:ext uri="{FF2B5EF4-FFF2-40B4-BE49-F238E27FC236}">
                <a16:creationId xmlns:a16="http://schemas.microsoft.com/office/drawing/2014/main" id="{FA8C046A-F468-4164-B59F-8AEC2814B31D}"/>
              </a:ext>
            </a:extLst>
          </p:cNvPr>
          <p:cNvSpPr txBox="1">
            <a:spLocks noChangeArrowheads="1"/>
          </p:cNvSpPr>
          <p:nvPr/>
        </p:nvSpPr>
        <p:spPr bwMode="auto">
          <a:xfrm>
            <a:off x="1277938" y="3900488"/>
            <a:ext cx="481012"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FF33CC"/>
                </a:solidFill>
                <a:ea typeface="宋体" panose="02010600030101010101" pitchFamily="2" charset="-122"/>
              </a:rPr>
              <a:t>-2</a:t>
            </a:r>
            <a:endParaRPr kumimoji="1" lang="en-US" altLang="zh-CN" sz="2400">
              <a:solidFill>
                <a:srgbClr val="FF33CC"/>
              </a:solidFill>
              <a:ea typeface="宋体" panose="02010600030101010101" pitchFamily="2" charset="-122"/>
            </a:endParaRPr>
          </a:p>
        </p:txBody>
      </p:sp>
      <p:sp>
        <p:nvSpPr>
          <p:cNvPr id="393282" name="Text Box 66">
            <a:extLst>
              <a:ext uri="{FF2B5EF4-FFF2-40B4-BE49-F238E27FC236}">
                <a16:creationId xmlns:a16="http://schemas.microsoft.com/office/drawing/2014/main" id="{243B0421-DEDF-4536-B696-D120758C2F88}"/>
              </a:ext>
            </a:extLst>
          </p:cNvPr>
          <p:cNvSpPr txBox="1">
            <a:spLocks noChangeArrowheads="1"/>
          </p:cNvSpPr>
          <p:nvPr/>
        </p:nvSpPr>
        <p:spPr bwMode="auto">
          <a:xfrm>
            <a:off x="4005263" y="3876675"/>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FF33CC"/>
                </a:solidFill>
                <a:ea typeface="宋体" panose="02010600030101010101" pitchFamily="2" charset="-122"/>
              </a:rPr>
              <a:t>1</a:t>
            </a:r>
            <a:endParaRPr kumimoji="1" lang="en-US" altLang="zh-CN" sz="2400">
              <a:ea typeface="宋体" panose="02010600030101010101" pitchFamily="2" charset="-122"/>
            </a:endParaRPr>
          </a:p>
        </p:txBody>
      </p:sp>
      <p:sp>
        <p:nvSpPr>
          <p:cNvPr id="393283" name="Rectangle 67">
            <a:extLst>
              <a:ext uri="{FF2B5EF4-FFF2-40B4-BE49-F238E27FC236}">
                <a16:creationId xmlns:a16="http://schemas.microsoft.com/office/drawing/2014/main" id="{D37861F9-4013-40D2-8238-894EC4E7E690}"/>
              </a:ext>
            </a:extLst>
          </p:cNvPr>
          <p:cNvSpPr>
            <a:spLocks noChangeArrowheads="1"/>
          </p:cNvSpPr>
          <p:nvPr/>
        </p:nvSpPr>
        <p:spPr bwMode="auto">
          <a:xfrm>
            <a:off x="2878138" y="4495800"/>
            <a:ext cx="457200" cy="381000"/>
          </a:xfrm>
          <a:prstGeom prst="rect">
            <a:avLst/>
          </a:prstGeom>
          <a:noFill/>
          <a:ln w="38100">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84" name="Text Box 68">
            <a:extLst>
              <a:ext uri="{FF2B5EF4-FFF2-40B4-BE49-F238E27FC236}">
                <a16:creationId xmlns:a16="http://schemas.microsoft.com/office/drawing/2014/main" id="{49B0BEC7-43C2-419F-A199-685DD819E5C9}"/>
              </a:ext>
            </a:extLst>
          </p:cNvPr>
          <p:cNvSpPr txBox="1">
            <a:spLocks noChangeArrowheads="1"/>
          </p:cNvSpPr>
          <p:nvPr/>
        </p:nvSpPr>
        <p:spPr bwMode="auto">
          <a:xfrm>
            <a:off x="2878138" y="3886200"/>
            <a:ext cx="481012"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bg2"/>
                </a:solidFill>
              </a:rPr>
              <a:t>-</a:t>
            </a:r>
            <a:r>
              <a:rPr kumimoji="1" lang="en-US" altLang="zh-CN" sz="2800" b="1">
                <a:solidFill>
                  <a:schemeClr val="bg2"/>
                </a:solidFill>
                <a:ea typeface="宋体" panose="02010600030101010101" pitchFamily="2" charset="-122"/>
              </a:rPr>
              <a:t>1</a:t>
            </a:r>
            <a:endParaRPr kumimoji="1" lang="en-US" altLang="zh-CN" sz="2400">
              <a:ea typeface="宋体" panose="02010600030101010101" pitchFamily="2" charset="-122"/>
            </a:endParaRPr>
          </a:p>
        </p:txBody>
      </p:sp>
      <p:sp>
        <p:nvSpPr>
          <p:cNvPr id="393285" name="Rectangle 69">
            <a:extLst>
              <a:ext uri="{FF2B5EF4-FFF2-40B4-BE49-F238E27FC236}">
                <a16:creationId xmlns:a16="http://schemas.microsoft.com/office/drawing/2014/main" id="{5FF2CA30-3499-47F0-A46F-6E9AE8E32006}"/>
              </a:ext>
            </a:extLst>
          </p:cNvPr>
          <p:cNvSpPr>
            <a:spLocks noChangeArrowheads="1"/>
          </p:cNvSpPr>
          <p:nvPr/>
        </p:nvSpPr>
        <p:spPr bwMode="auto">
          <a:xfrm>
            <a:off x="3944938" y="4495800"/>
            <a:ext cx="457200" cy="381000"/>
          </a:xfrm>
          <a:prstGeom prst="rect">
            <a:avLst/>
          </a:prstGeom>
          <a:noFill/>
          <a:ln w="38100">
            <a:solidFill>
              <a:srgbClr val="FF33CC"/>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86" name="Text Box 70">
            <a:extLst>
              <a:ext uri="{FF2B5EF4-FFF2-40B4-BE49-F238E27FC236}">
                <a16:creationId xmlns:a16="http://schemas.microsoft.com/office/drawing/2014/main" id="{DBD0744B-8B42-4017-8C0A-8773988A6B34}"/>
              </a:ext>
            </a:extLst>
          </p:cNvPr>
          <p:cNvSpPr txBox="1">
            <a:spLocks noChangeArrowheads="1"/>
          </p:cNvSpPr>
          <p:nvPr/>
        </p:nvSpPr>
        <p:spPr bwMode="auto">
          <a:xfrm>
            <a:off x="4021138" y="44196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FF33CC"/>
                </a:solidFill>
                <a:ea typeface="宋体" panose="02010600030101010101" pitchFamily="2" charset="-122"/>
              </a:rPr>
              <a:t>1</a:t>
            </a:r>
            <a:endParaRPr kumimoji="1" lang="en-US" altLang="zh-CN" sz="2400">
              <a:solidFill>
                <a:srgbClr val="FF33CC"/>
              </a:solidFill>
              <a:ea typeface="宋体" panose="02010600030101010101" pitchFamily="2" charset="-122"/>
            </a:endParaRPr>
          </a:p>
        </p:txBody>
      </p:sp>
      <p:sp>
        <p:nvSpPr>
          <p:cNvPr id="393287" name="Rectangle 71">
            <a:extLst>
              <a:ext uri="{FF2B5EF4-FFF2-40B4-BE49-F238E27FC236}">
                <a16:creationId xmlns:a16="http://schemas.microsoft.com/office/drawing/2014/main" id="{A8EBCAC3-D3FA-44B0-AE3A-FDEB7E24DF77}"/>
              </a:ext>
            </a:extLst>
          </p:cNvPr>
          <p:cNvSpPr>
            <a:spLocks noChangeArrowheads="1"/>
          </p:cNvSpPr>
          <p:nvPr/>
        </p:nvSpPr>
        <p:spPr bwMode="auto">
          <a:xfrm>
            <a:off x="744538" y="4495800"/>
            <a:ext cx="457200" cy="381000"/>
          </a:xfrm>
          <a:prstGeom prst="rect">
            <a:avLst/>
          </a:prstGeom>
          <a:noFill/>
          <a:ln w="38100">
            <a:solidFill>
              <a:schemeClr val="tx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88" name="Text Box 72">
            <a:extLst>
              <a:ext uri="{FF2B5EF4-FFF2-40B4-BE49-F238E27FC236}">
                <a16:creationId xmlns:a16="http://schemas.microsoft.com/office/drawing/2014/main" id="{3D614A67-AE24-45F1-98D3-6F780AB2A3D0}"/>
              </a:ext>
            </a:extLst>
          </p:cNvPr>
          <p:cNvSpPr txBox="1">
            <a:spLocks noChangeArrowheads="1"/>
          </p:cNvSpPr>
          <p:nvPr/>
        </p:nvSpPr>
        <p:spPr bwMode="auto">
          <a:xfrm>
            <a:off x="744538" y="4433888"/>
            <a:ext cx="481012"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tx2"/>
                </a:solidFill>
                <a:ea typeface="宋体" panose="02010600030101010101" pitchFamily="2" charset="-122"/>
              </a:rPr>
              <a:t>-2</a:t>
            </a:r>
            <a:endParaRPr kumimoji="1" lang="en-US" altLang="zh-CN" sz="2800">
              <a:solidFill>
                <a:schemeClr val="tx2"/>
              </a:solidFill>
              <a:ea typeface="宋体" panose="02010600030101010101" pitchFamily="2" charset="-122"/>
            </a:endParaRPr>
          </a:p>
        </p:txBody>
      </p:sp>
      <p:sp>
        <p:nvSpPr>
          <p:cNvPr id="393289" name="Text Box 73">
            <a:extLst>
              <a:ext uri="{FF2B5EF4-FFF2-40B4-BE49-F238E27FC236}">
                <a16:creationId xmlns:a16="http://schemas.microsoft.com/office/drawing/2014/main" id="{42A60861-2DEB-4839-A304-052E2B8308D2}"/>
              </a:ext>
            </a:extLst>
          </p:cNvPr>
          <p:cNvSpPr txBox="1">
            <a:spLocks noChangeArrowheads="1"/>
          </p:cNvSpPr>
          <p:nvPr/>
        </p:nvSpPr>
        <p:spPr bwMode="auto">
          <a:xfrm>
            <a:off x="2878138" y="4433888"/>
            <a:ext cx="481012"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bg2"/>
                </a:solidFill>
              </a:rPr>
              <a:t>-</a:t>
            </a:r>
            <a:r>
              <a:rPr kumimoji="1" lang="en-US" altLang="zh-CN" sz="2800" b="1">
                <a:solidFill>
                  <a:schemeClr val="bg2"/>
                </a:solidFill>
                <a:ea typeface="宋体" panose="02010600030101010101" pitchFamily="2" charset="-122"/>
              </a:rPr>
              <a:t>1</a:t>
            </a:r>
            <a:endParaRPr kumimoji="1" lang="en-US" altLang="zh-CN" sz="2400">
              <a:ea typeface="宋体" panose="02010600030101010101" pitchFamily="2" charset="-122"/>
            </a:endParaRPr>
          </a:p>
        </p:txBody>
      </p:sp>
      <p:sp>
        <p:nvSpPr>
          <p:cNvPr id="393290" name="Rectangle 74">
            <a:extLst>
              <a:ext uri="{FF2B5EF4-FFF2-40B4-BE49-F238E27FC236}">
                <a16:creationId xmlns:a16="http://schemas.microsoft.com/office/drawing/2014/main" id="{0B6BE4E5-DF85-4B53-9812-EC217AAAC25D}"/>
              </a:ext>
            </a:extLst>
          </p:cNvPr>
          <p:cNvSpPr>
            <a:spLocks noChangeArrowheads="1"/>
          </p:cNvSpPr>
          <p:nvPr/>
        </p:nvSpPr>
        <p:spPr bwMode="auto">
          <a:xfrm>
            <a:off x="1277938" y="4495800"/>
            <a:ext cx="457200" cy="381000"/>
          </a:xfrm>
          <a:prstGeom prst="rect">
            <a:avLst/>
          </a:prstGeom>
          <a:noFill/>
          <a:ln w="38100">
            <a:solidFill>
              <a:srgbClr val="990099"/>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91" name="Text Box 75">
            <a:extLst>
              <a:ext uri="{FF2B5EF4-FFF2-40B4-BE49-F238E27FC236}">
                <a16:creationId xmlns:a16="http://schemas.microsoft.com/office/drawing/2014/main" id="{E618C035-9A2C-42CD-BAE9-4E06035840E2}"/>
              </a:ext>
            </a:extLst>
          </p:cNvPr>
          <p:cNvSpPr txBox="1">
            <a:spLocks noChangeArrowheads="1"/>
          </p:cNvSpPr>
          <p:nvPr/>
        </p:nvSpPr>
        <p:spPr bwMode="auto">
          <a:xfrm>
            <a:off x="1277938" y="4433888"/>
            <a:ext cx="481012"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0099"/>
                </a:solidFill>
                <a:miter lim="800000"/>
                <a:headEnd/>
                <a:tailEnd/>
              </a14:hiddenLine>
            </a:ext>
          </a:extLst>
        </p:spPr>
        <p:txBody>
          <a:bodyPr wrap="none">
            <a:spAutoFit/>
          </a:bodyPr>
          <a:lstStyle/>
          <a:p>
            <a:pPr algn="l"/>
            <a:r>
              <a:rPr kumimoji="1" lang="en-US" altLang="zh-CN" sz="2800" b="1">
                <a:solidFill>
                  <a:srgbClr val="990099"/>
                </a:solidFill>
                <a:ea typeface="宋体" panose="02010600030101010101" pitchFamily="2" charset="-122"/>
              </a:rPr>
              <a:t>-4</a:t>
            </a:r>
            <a:endParaRPr kumimoji="1" lang="en-US" altLang="zh-CN" sz="2400">
              <a:solidFill>
                <a:srgbClr val="990099"/>
              </a:solidFill>
              <a:ea typeface="宋体" panose="02010600030101010101" pitchFamily="2" charset="-122"/>
            </a:endParaRPr>
          </a:p>
        </p:txBody>
      </p:sp>
      <p:sp>
        <p:nvSpPr>
          <p:cNvPr id="393292" name="Rectangle 76">
            <a:extLst>
              <a:ext uri="{FF2B5EF4-FFF2-40B4-BE49-F238E27FC236}">
                <a16:creationId xmlns:a16="http://schemas.microsoft.com/office/drawing/2014/main" id="{D5E8A962-C0C4-48C8-A89A-E8A61FA0010E}"/>
              </a:ext>
            </a:extLst>
          </p:cNvPr>
          <p:cNvSpPr>
            <a:spLocks noChangeArrowheads="1"/>
          </p:cNvSpPr>
          <p:nvPr/>
        </p:nvSpPr>
        <p:spPr bwMode="auto">
          <a:xfrm>
            <a:off x="2344738" y="4495800"/>
            <a:ext cx="457200" cy="381000"/>
          </a:xfrm>
          <a:prstGeom prst="rect">
            <a:avLst/>
          </a:prstGeom>
          <a:noFill/>
          <a:ln w="38100">
            <a:solidFill>
              <a:srgbClr val="3333CC"/>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93" name="Text Box 77">
            <a:extLst>
              <a:ext uri="{FF2B5EF4-FFF2-40B4-BE49-F238E27FC236}">
                <a16:creationId xmlns:a16="http://schemas.microsoft.com/office/drawing/2014/main" id="{72F38258-05AC-4059-AD14-0BC744D0FADA}"/>
              </a:ext>
            </a:extLst>
          </p:cNvPr>
          <p:cNvSpPr txBox="1">
            <a:spLocks noChangeArrowheads="1"/>
          </p:cNvSpPr>
          <p:nvPr/>
        </p:nvSpPr>
        <p:spPr bwMode="auto">
          <a:xfrm>
            <a:off x="2420938" y="44338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3333CC"/>
                </a:solidFill>
                <a:ea typeface="宋体" panose="02010600030101010101" pitchFamily="2" charset="-122"/>
              </a:rPr>
              <a:t>2</a:t>
            </a:r>
            <a:endParaRPr kumimoji="1" lang="en-US" altLang="zh-CN" sz="2400">
              <a:solidFill>
                <a:srgbClr val="3333CC"/>
              </a:solidFill>
              <a:ea typeface="宋体" panose="02010600030101010101" pitchFamily="2" charset="-122"/>
            </a:endParaRPr>
          </a:p>
        </p:txBody>
      </p:sp>
      <p:sp>
        <p:nvSpPr>
          <p:cNvPr id="393294" name="Rectangle 78">
            <a:extLst>
              <a:ext uri="{FF2B5EF4-FFF2-40B4-BE49-F238E27FC236}">
                <a16:creationId xmlns:a16="http://schemas.microsoft.com/office/drawing/2014/main" id="{72AB9D5F-96BA-44B3-A844-E3B5A517E2AB}"/>
              </a:ext>
            </a:extLst>
          </p:cNvPr>
          <p:cNvSpPr>
            <a:spLocks noChangeArrowheads="1"/>
          </p:cNvSpPr>
          <p:nvPr/>
        </p:nvSpPr>
        <p:spPr bwMode="auto">
          <a:xfrm>
            <a:off x="1811338" y="4495800"/>
            <a:ext cx="457200" cy="381000"/>
          </a:xfrm>
          <a:prstGeom prst="rect">
            <a:avLst/>
          </a:prstGeom>
          <a:noFill/>
          <a:ln w="38100">
            <a:solidFill>
              <a:srgbClr val="990099"/>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95" name="Text Box 79">
            <a:extLst>
              <a:ext uri="{FF2B5EF4-FFF2-40B4-BE49-F238E27FC236}">
                <a16:creationId xmlns:a16="http://schemas.microsoft.com/office/drawing/2014/main" id="{41A6210C-7DCE-46B8-9B25-2AA15065150C}"/>
              </a:ext>
            </a:extLst>
          </p:cNvPr>
          <p:cNvSpPr txBox="1">
            <a:spLocks noChangeArrowheads="1"/>
          </p:cNvSpPr>
          <p:nvPr/>
        </p:nvSpPr>
        <p:spPr bwMode="auto">
          <a:xfrm>
            <a:off x="1887538" y="44196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990099"/>
                </a:solidFill>
                <a:ea typeface="宋体" panose="02010600030101010101" pitchFamily="2" charset="-122"/>
              </a:rPr>
              <a:t>1</a:t>
            </a:r>
            <a:endParaRPr kumimoji="1" lang="en-US" altLang="zh-CN" sz="2400">
              <a:solidFill>
                <a:srgbClr val="990099"/>
              </a:solidFill>
              <a:ea typeface="宋体" panose="02010600030101010101" pitchFamily="2" charset="-122"/>
            </a:endParaRPr>
          </a:p>
        </p:txBody>
      </p:sp>
      <p:sp>
        <p:nvSpPr>
          <p:cNvPr id="393296" name="Rectangle 80">
            <a:extLst>
              <a:ext uri="{FF2B5EF4-FFF2-40B4-BE49-F238E27FC236}">
                <a16:creationId xmlns:a16="http://schemas.microsoft.com/office/drawing/2014/main" id="{53153E9D-DA9D-4778-BB7E-EC107A3709BC}"/>
              </a:ext>
            </a:extLst>
          </p:cNvPr>
          <p:cNvSpPr>
            <a:spLocks noChangeArrowheads="1"/>
          </p:cNvSpPr>
          <p:nvPr/>
        </p:nvSpPr>
        <p:spPr bwMode="auto">
          <a:xfrm>
            <a:off x="744538" y="5029200"/>
            <a:ext cx="457200" cy="381000"/>
          </a:xfrm>
          <a:prstGeom prst="rect">
            <a:avLst/>
          </a:prstGeom>
          <a:noFill/>
          <a:ln w="38100">
            <a:solidFill>
              <a:schemeClr val="tx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97" name="Text Box 81">
            <a:extLst>
              <a:ext uri="{FF2B5EF4-FFF2-40B4-BE49-F238E27FC236}">
                <a16:creationId xmlns:a16="http://schemas.microsoft.com/office/drawing/2014/main" id="{28B9B167-2925-4231-BCA1-437A4473671F}"/>
              </a:ext>
            </a:extLst>
          </p:cNvPr>
          <p:cNvSpPr txBox="1">
            <a:spLocks noChangeArrowheads="1"/>
          </p:cNvSpPr>
          <p:nvPr/>
        </p:nvSpPr>
        <p:spPr bwMode="auto">
          <a:xfrm>
            <a:off x="744538" y="4967288"/>
            <a:ext cx="481012"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tx2"/>
                </a:solidFill>
                <a:ea typeface="宋体" panose="02010600030101010101" pitchFamily="2" charset="-122"/>
              </a:rPr>
              <a:t>-2</a:t>
            </a:r>
            <a:endParaRPr kumimoji="1" lang="en-US" altLang="zh-CN" sz="2800">
              <a:solidFill>
                <a:schemeClr val="tx2"/>
              </a:solidFill>
              <a:ea typeface="宋体" panose="02010600030101010101" pitchFamily="2" charset="-122"/>
            </a:endParaRPr>
          </a:p>
        </p:txBody>
      </p:sp>
      <p:sp>
        <p:nvSpPr>
          <p:cNvPr id="393298" name="Rectangle 82">
            <a:extLst>
              <a:ext uri="{FF2B5EF4-FFF2-40B4-BE49-F238E27FC236}">
                <a16:creationId xmlns:a16="http://schemas.microsoft.com/office/drawing/2014/main" id="{442890D3-17DE-4217-98EE-1B749D4D4617}"/>
              </a:ext>
            </a:extLst>
          </p:cNvPr>
          <p:cNvSpPr>
            <a:spLocks noChangeArrowheads="1"/>
          </p:cNvSpPr>
          <p:nvPr/>
        </p:nvSpPr>
        <p:spPr bwMode="auto">
          <a:xfrm>
            <a:off x="1277938" y="5029200"/>
            <a:ext cx="457200" cy="381000"/>
          </a:xfrm>
          <a:prstGeom prst="rect">
            <a:avLst/>
          </a:prstGeom>
          <a:noFill/>
          <a:ln w="38100">
            <a:solidFill>
              <a:srgbClr val="996633"/>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299" name="Text Box 83">
            <a:extLst>
              <a:ext uri="{FF2B5EF4-FFF2-40B4-BE49-F238E27FC236}">
                <a16:creationId xmlns:a16="http://schemas.microsoft.com/office/drawing/2014/main" id="{1440CBBE-BD3E-47E3-A61E-25D632C6459F}"/>
              </a:ext>
            </a:extLst>
          </p:cNvPr>
          <p:cNvSpPr txBox="1">
            <a:spLocks noChangeArrowheads="1"/>
          </p:cNvSpPr>
          <p:nvPr/>
        </p:nvSpPr>
        <p:spPr bwMode="auto">
          <a:xfrm>
            <a:off x="1277938" y="4967288"/>
            <a:ext cx="481012"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996633"/>
                </a:solidFill>
                <a:ea typeface="宋体" panose="02010600030101010101" pitchFamily="2" charset="-122"/>
              </a:rPr>
              <a:t>-5</a:t>
            </a:r>
            <a:endParaRPr kumimoji="1" lang="en-US" altLang="zh-CN" sz="2400">
              <a:solidFill>
                <a:srgbClr val="996633"/>
              </a:solidFill>
              <a:ea typeface="宋体" panose="02010600030101010101" pitchFamily="2" charset="-122"/>
            </a:endParaRPr>
          </a:p>
        </p:txBody>
      </p:sp>
      <p:sp>
        <p:nvSpPr>
          <p:cNvPr id="393300" name="Rectangle 84">
            <a:extLst>
              <a:ext uri="{FF2B5EF4-FFF2-40B4-BE49-F238E27FC236}">
                <a16:creationId xmlns:a16="http://schemas.microsoft.com/office/drawing/2014/main" id="{86801A3C-EB60-4501-831A-CC3AD899CD6D}"/>
              </a:ext>
            </a:extLst>
          </p:cNvPr>
          <p:cNvSpPr>
            <a:spLocks noChangeArrowheads="1"/>
          </p:cNvSpPr>
          <p:nvPr/>
        </p:nvSpPr>
        <p:spPr bwMode="auto">
          <a:xfrm>
            <a:off x="1811338" y="5029200"/>
            <a:ext cx="457200" cy="381000"/>
          </a:xfrm>
          <a:prstGeom prst="rect">
            <a:avLst/>
          </a:prstGeom>
          <a:noFill/>
          <a:ln w="38100">
            <a:solidFill>
              <a:srgbClr val="990099"/>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301" name="Rectangle 85">
            <a:extLst>
              <a:ext uri="{FF2B5EF4-FFF2-40B4-BE49-F238E27FC236}">
                <a16:creationId xmlns:a16="http://schemas.microsoft.com/office/drawing/2014/main" id="{84E59EE4-9F80-417F-9D94-18383DB9201B}"/>
              </a:ext>
            </a:extLst>
          </p:cNvPr>
          <p:cNvSpPr>
            <a:spLocks noChangeArrowheads="1"/>
          </p:cNvSpPr>
          <p:nvPr/>
        </p:nvSpPr>
        <p:spPr bwMode="auto">
          <a:xfrm>
            <a:off x="2344738" y="5029200"/>
            <a:ext cx="457200" cy="381000"/>
          </a:xfrm>
          <a:prstGeom prst="rect">
            <a:avLst/>
          </a:prstGeom>
          <a:noFill/>
          <a:ln w="38100">
            <a:solidFill>
              <a:srgbClr val="3333CC"/>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302" name="Rectangle 86">
            <a:extLst>
              <a:ext uri="{FF2B5EF4-FFF2-40B4-BE49-F238E27FC236}">
                <a16:creationId xmlns:a16="http://schemas.microsoft.com/office/drawing/2014/main" id="{4C9E0E84-CD2C-4CE6-AAA6-EAA259077CB0}"/>
              </a:ext>
            </a:extLst>
          </p:cNvPr>
          <p:cNvSpPr>
            <a:spLocks noChangeArrowheads="1"/>
          </p:cNvSpPr>
          <p:nvPr/>
        </p:nvSpPr>
        <p:spPr bwMode="auto">
          <a:xfrm>
            <a:off x="2878138" y="5029200"/>
            <a:ext cx="457200" cy="381000"/>
          </a:xfrm>
          <a:prstGeom prst="rect">
            <a:avLst/>
          </a:prstGeom>
          <a:noFill/>
          <a:ln w="38100">
            <a:solidFill>
              <a:srgbClr val="996633"/>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303" name="Rectangle 87">
            <a:extLst>
              <a:ext uri="{FF2B5EF4-FFF2-40B4-BE49-F238E27FC236}">
                <a16:creationId xmlns:a16="http://schemas.microsoft.com/office/drawing/2014/main" id="{1EC14DEE-4B3A-4E75-9BF4-BD7229110DD4}"/>
              </a:ext>
            </a:extLst>
          </p:cNvPr>
          <p:cNvSpPr>
            <a:spLocks noChangeArrowheads="1"/>
          </p:cNvSpPr>
          <p:nvPr/>
        </p:nvSpPr>
        <p:spPr bwMode="auto">
          <a:xfrm>
            <a:off x="3944938" y="5029200"/>
            <a:ext cx="457200" cy="381000"/>
          </a:xfrm>
          <a:prstGeom prst="rect">
            <a:avLst/>
          </a:prstGeom>
          <a:noFill/>
          <a:ln w="38100">
            <a:solidFill>
              <a:srgbClr val="FF33CC"/>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304" name="Text Box 88">
            <a:extLst>
              <a:ext uri="{FF2B5EF4-FFF2-40B4-BE49-F238E27FC236}">
                <a16:creationId xmlns:a16="http://schemas.microsoft.com/office/drawing/2014/main" id="{73C34839-0D61-46B2-9F56-9B25BDDABFC5}"/>
              </a:ext>
            </a:extLst>
          </p:cNvPr>
          <p:cNvSpPr txBox="1">
            <a:spLocks noChangeArrowheads="1"/>
          </p:cNvSpPr>
          <p:nvPr/>
        </p:nvSpPr>
        <p:spPr bwMode="auto">
          <a:xfrm>
            <a:off x="1887538" y="49672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0099"/>
                </a:solidFill>
                <a:miter lim="800000"/>
                <a:headEnd/>
                <a:tailEnd/>
              </a14:hiddenLine>
            </a:ext>
          </a:extLst>
        </p:spPr>
        <p:txBody>
          <a:bodyPr wrap="none">
            <a:spAutoFit/>
          </a:bodyPr>
          <a:lstStyle/>
          <a:p>
            <a:pPr algn="l"/>
            <a:r>
              <a:rPr kumimoji="1" lang="en-US" altLang="zh-CN" sz="2800" b="1">
                <a:solidFill>
                  <a:srgbClr val="990099"/>
                </a:solidFill>
                <a:ea typeface="宋体" panose="02010600030101010101" pitchFamily="2" charset="-122"/>
              </a:rPr>
              <a:t>1</a:t>
            </a:r>
            <a:endParaRPr kumimoji="1" lang="en-US" altLang="zh-CN" sz="2400">
              <a:solidFill>
                <a:srgbClr val="990099"/>
              </a:solidFill>
              <a:ea typeface="宋体" panose="02010600030101010101" pitchFamily="2" charset="-122"/>
            </a:endParaRPr>
          </a:p>
        </p:txBody>
      </p:sp>
      <p:sp>
        <p:nvSpPr>
          <p:cNvPr id="393305" name="Text Box 89">
            <a:extLst>
              <a:ext uri="{FF2B5EF4-FFF2-40B4-BE49-F238E27FC236}">
                <a16:creationId xmlns:a16="http://schemas.microsoft.com/office/drawing/2014/main" id="{69296813-56AA-424D-B6D6-FFF31C4DA0C2}"/>
              </a:ext>
            </a:extLst>
          </p:cNvPr>
          <p:cNvSpPr txBox="1">
            <a:spLocks noChangeArrowheads="1"/>
          </p:cNvSpPr>
          <p:nvPr/>
        </p:nvSpPr>
        <p:spPr bwMode="auto">
          <a:xfrm>
            <a:off x="2420938" y="49672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3333CC"/>
                </a:solidFill>
                <a:ea typeface="宋体" panose="02010600030101010101" pitchFamily="2" charset="-122"/>
              </a:rPr>
              <a:t>2</a:t>
            </a:r>
            <a:endParaRPr kumimoji="1" lang="en-US" altLang="zh-CN" sz="2400">
              <a:solidFill>
                <a:srgbClr val="3333CC"/>
              </a:solidFill>
              <a:ea typeface="宋体" panose="02010600030101010101" pitchFamily="2" charset="-122"/>
            </a:endParaRPr>
          </a:p>
        </p:txBody>
      </p:sp>
      <p:sp>
        <p:nvSpPr>
          <p:cNvPr id="393306" name="Text Box 90">
            <a:extLst>
              <a:ext uri="{FF2B5EF4-FFF2-40B4-BE49-F238E27FC236}">
                <a16:creationId xmlns:a16="http://schemas.microsoft.com/office/drawing/2014/main" id="{B0FE33D3-6C46-4760-895B-C257F42FA8BD}"/>
              </a:ext>
            </a:extLst>
          </p:cNvPr>
          <p:cNvSpPr txBox="1">
            <a:spLocks noChangeArrowheads="1"/>
          </p:cNvSpPr>
          <p:nvPr/>
        </p:nvSpPr>
        <p:spPr bwMode="auto">
          <a:xfrm>
            <a:off x="4021138" y="49530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FF33CC"/>
                </a:solidFill>
                <a:ea typeface="宋体" panose="02010600030101010101" pitchFamily="2" charset="-122"/>
              </a:rPr>
              <a:t>1</a:t>
            </a:r>
            <a:endParaRPr kumimoji="1" lang="en-US" altLang="zh-CN" sz="2400">
              <a:solidFill>
                <a:srgbClr val="FF33CC"/>
              </a:solidFill>
              <a:ea typeface="宋体" panose="02010600030101010101" pitchFamily="2" charset="-122"/>
            </a:endParaRPr>
          </a:p>
        </p:txBody>
      </p:sp>
      <p:sp>
        <p:nvSpPr>
          <p:cNvPr id="393307" name="Text Box 91">
            <a:extLst>
              <a:ext uri="{FF2B5EF4-FFF2-40B4-BE49-F238E27FC236}">
                <a16:creationId xmlns:a16="http://schemas.microsoft.com/office/drawing/2014/main" id="{62FFD03A-D9FB-4D88-A29C-0F8B8D5AEAB7}"/>
              </a:ext>
            </a:extLst>
          </p:cNvPr>
          <p:cNvSpPr txBox="1">
            <a:spLocks noChangeArrowheads="1"/>
          </p:cNvSpPr>
          <p:nvPr/>
        </p:nvSpPr>
        <p:spPr bwMode="auto">
          <a:xfrm>
            <a:off x="2954338" y="49530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996633"/>
                </a:solidFill>
                <a:ea typeface="宋体" panose="02010600030101010101" pitchFamily="2" charset="-122"/>
              </a:rPr>
              <a:t>1</a:t>
            </a:r>
            <a:endParaRPr kumimoji="1" lang="en-US" altLang="zh-CN" sz="2400">
              <a:solidFill>
                <a:srgbClr val="996633"/>
              </a:solidFill>
              <a:ea typeface="宋体" panose="02010600030101010101" pitchFamily="2" charset="-122"/>
            </a:endParaRPr>
          </a:p>
        </p:txBody>
      </p:sp>
      <p:sp>
        <p:nvSpPr>
          <p:cNvPr id="393308" name="Rectangle 92">
            <a:extLst>
              <a:ext uri="{FF2B5EF4-FFF2-40B4-BE49-F238E27FC236}">
                <a16:creationId xmlns:a16="http://schemas.microsoft.com/office/drawing/2014/main" id="{0580E834-2C00-412F-8C04-3F03E1923D83}"/>
              </a:ext>
            </a:extLst>
          </p:cNvPr>
          <p:cNvSpPr>
            <a:spLocks noChangeArrowheads="1"/>
          </p:cNvSpPr>
          <p:nvPr/>
        </p:nvSpPr>
        <p:spPr bwMode="auto">
          <a:xfrm>
            <a:off x="3944938" y="5562600"/>
            <a:ext cx="457200" cy="381000"/>
          </a:xfrm>
          <a:prstGeom prst="rect">
            <a:avLst/>
          </a:prstGeom>
          <a:noFill/>
          <a:ln w="38100">
            <a:solidFill>
              <a:srgbClr val="FF33CC"/>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309" name="Rectangle 93">
            <a:extLst>
              <a:ext uri="{FF2B5EF4-FFF2-40B4-BE49-F238E27FC236}">
                <a16:creationId xmlns:a16="http://schemas.microsoft.com/office/drawing/2014/main" id="{FF094EBF-E9AC-4EA4-9807-5C42AAF32AAD}"/>
              </a:ext>
            </a:extLst>
          </p:cNvPr>
          <p:cNvSpPr>
            <a:spLocks noChangeArrowheads="1"/>
          </p:cNvSpPr>
          <p:nvPr/>
        </p:nvSpPr>
        <p:spPr bwMode="auto">
          <a:xfrm>
            <a:off x="2878138" y="5562600"/>
            <a:ext cx="457200" cy="381000"/>
          </a:xfrm>
          <a:prstGeom prst="rect">
            <a:avLst/>
          </a:prstGeom>
          <a:noFill/>
          <a:ln w="38100">
            <a:solidFill>
              <a:srgbClr val="996633"/>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310" name="Rectangle 94">
            <a:extLst>
              <a:ext uri="{FF2B5EF4-FFF2-40B4-BE49-F238E27FC236}">
                <a16:creationId xmlns:a16="http://schemas.microsoft.com/office/drawing/2014/main" id="{1C52CB3B-4C80-4496-A9E5-507C67A93415}"/>
              </a:ext>
            </a:extLst>
          </p:cNvPr>
          <p:cNvSpPr>
            <a:spLocks noChangeArrowheads="1"/>
          </p:cNvSpPr>
          <p:nvPr/>
        </p:nvSpPr>
        <p:spPr bwMode="auto">
          <a:xfrm>
            <a:off x="2344738" y="5562600"/>
            <a:ext cx="457200" cy="381000"/>
          </a:xfrm>
          <a:prstGeom prst="rect">
            <a:avLst/>
          </a:prstGeom>
          <a:noFill/>
          <a:ln w="38100">
            <a:solidFill>
              <a:srgbClr val="3333CC"/>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311" name="Rectangle 95">
            <a:extLst>
              <a:ext uri="{FF2B5EF4-FFF2-40B4-BE49-F238E27FC236}">
                <a16:creationId xmlns:a16="http://schemas.microsoft.com/office/drawing/2014/main" id="{0D8756CF-6DD6-4EB2-8CEA-B6AA1BDEDB24}"/>
              </a:ext>
            </a:extLst>
          </p:cNvPr>
          <p:cNvSpPr>
            <a:spLocks noChangeArrowheads="1"/>
          </p:cNvSpPr>
          <p:nvPr/>
        </p:nvSpPr>
        <p:spPr bwMode="auto">
          <a:xfrm>
            <a:off x="1811338" y="5562600"/>
            <a:ext cx="457200" cy="381000"/>
          </a:xfrm>
          <a:prstGeom prst="rect">
            <a:avLst/>
          </a:prstGeom>
          <a:noFill/>
          <a:ln w="38100">
            <a:solidFill>
              <a:srgbClr val="990099"/>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312" name="Rectangle 96">
            <a:extLst>
              <a:ext uri="{FF2B5EF4-FFF2-40B4-BE49-F238E27FC236}">
                <a16:creationId xmlns:a16="http://schemas.microsoft.com/office/drawing/2014/main" id="{8EA35332-D17C-42FE-AC08-946170BB893E}"/>
              </a:ext>
            </a:extLst>
          </p:cNvPr>
          <p:cNvSpPr>
            <a:spLocks noChangeArrowheads="1"/>
          </p:cNvSpPr>
          <p:nvPr/>
        </p:nvSpPr>
        <p:spPr bwMode="auto">
          <a:xfrm>
            <a:off x="1277938" y="5562600"/>
            <a:ext cx="457200" cy="381000"/>
          </a:xfrm>
          <a:prstGeom prst="rect">
            <a:avLst/>
          </a:prstGeom>
          <a:noFill/>
          <a:ln w="38100">
            <a:solidFill>
              <a:srgbClr val="FF7C80"/>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313" name="Rectangle 97">
            <a:extLst>
              <a:ext uri="{FF2B5EF4-FFF2-40B4-BE49-F238E27FC236}">
                <a16:creationId xmlns:a16="http://schemas.microsoft.com/office/drawing/2014/main" id="{3E09EF03-D03A-4811-898B-B000A23DBC18}"/>
              </a:ext>
            </a:extLst>
          </p:cNvPr>
          <p:cNvSpPr>
            <a:spLocks noChangeArrowheads="1"/>
          </p:cNvSpPr>
          <p:nvPr/>
        </p:nvSpPr>
        <p:spPr bwMode="auto">
          <a:xfrm>
            <a:off x="744538" y="5562600"/>
            <a:ext cx="457200" cy="381000"/>
          </a:xfrm>
          <a:prstGeom prst="rect">
            <a:avLst/>
          </a:prstGeom>
          <a:noFill/>
          <a:ln w="38100">
            <a:solidFill>
              <a:srgbClr val="FF7C80"/>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93314" name="Text Box 98">
            <a:extLst>
              <a:ext uri="{FF2B5EF4-FFF2-40B4-BE49-F238E27FC236}">
                <a16:creationId xmlns:a16="http://schemas.microsoft.com/office/drawing/2014/main" id="{B074632E-7427-42BC-A29D-9628CD11FA43}"/>
              </a:ext>
            </a:extLst>
          </p:cNvPr>
          <p:cNvSpPr txBox="1">
            <a:spLocks noChangeArrowheads="1"/>
          </p:cNvSpPr>
          <p:nvPr/>
        </p:nvSpPr>
        <p:spPr bwMode="auto">
          <a:xfrm>
            <a:off x="1277938" y="5486400"/>
            <a:ext cx="481012"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FF7C80"/>
                </a:solidFill>
                <a:ea typeface="宋体" panose="02010600030101010101" pitchFamily="2" charset="-122"/>
              </a:rPr>
              <a:t>-7</a:t>
            </a:r>
            <a:endParaRPr kumimoji="1" lang="en-US" altLang="zh-CN" sz="2400">
              <a:solidFill>
                <a:srgbClr val="FF7C80"/>
              </a:solidFill>
              <a:ea typeface="宋体" panose="02010600030101010101" pitchFamily="2" charset="-122"/>
            </a:endParaRPr>
          </a:p>
        </p:txBody>
      </p:sp>
      <p:sp>
        <p:nvSpPr>
          <p:cNvPr id="393315" name="Text Box 99">
            <a:extLst>
              <a:ext uri="{FF2B5EF4-FFF2-40B4-BE49-F238E27FC236}">
                <a16:creationId xmlns:a16="http://schemas.microsoft.com/office/drawing/2014/main" id="{20B6FE65-52EA-4F3A-848A-D982B2F163B0}"/>
              </a:ext>
            </a:extLst>
          </p:cNvPr>
          <p:cNvSpPr txBox="1">
            <a:spLocks noChangeArrowheads="1"/>
          </p:cNvSpPr>
          <p:nvPr/>
        </p:nvSpPr>
        <p:spPr bwMode="auto">
          <a:xfrm>
            <a:off x="820738" y="55006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FF7C80"/>
                </a:solidFill>
                <a:ea typeface="宋体" panose="02010600030101010101" pitchFamily="2" charset="-122"/>
              </a:rPr>
              <a:t>1</a:t>
            </a:r>
            <a:endParaRPr kumimoji="1" lang="en-US" altLang="zh-CN" sz="2400">
              <a:solidFill>
                <a:srgbClr val="FF7C80"/>
              </a:solidFill>
              <a:ea typeface="宋体" panose="02010600030101010101" pitchFamily="2" charset="-122"/>
            </a:endParaRPr>
          </a:p>
        </p:txBody>
      </p:sp>
      <p:sp>
        <p:nvSpPr>
          <p:cNvPr id="393316" name="Text Box 100">
            <a:extLst>
              <a:ext uri="{FF2B5EF4-FFF2-40B4-BE49-F238E27FC236}">
                <a16:creationId xmlns:a16="http://schemas.microsoft.com/office/drawing/2014/main" id="{7F22B45F-C9E8-4F3D-9F6E-BDCEF0A9E60C}"/>
              </a:ext>
            </a:extLst>
          </p:cNvPr>
          <p:cNvSpPr txBox="1">
            <a:spLocks noChangeArrowheads="1"/>
          </p:cNvSpPr>
          <p:nvPr/>
        </p:nvSpPr>
        <p:spPr bwMode="auto">
          <a:xfrm>
            <a:off x="1887538" y="5486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0099"/>
                </a:solidFill>
                <a:miter lim="800000"/>
                <a:headEnd/>
                <a:tailEnd/>
              </a14:hiddenLine>
            </a:ext>
          </a:extLst>
        </p:spPr>
        <p:txBody>
          <a:bodyPr wrap="none">
            <a:spAutoFit/>
          </a:bodyPr>
          <a:lstStyle/>
          <a:p>
            <a:pPr algn="l"/>
            <a:r>
              <a:rPr kumimoji="1" lang="en-US" altLang="zh-CN" sz="2800" b="1">
                <a:solidFill>
                  <a:srgbClr val="990099"/>
                </a:solidFill>
                <a:ea typeface="宋体" panose="02010600030101010101" pitchFamily="2" charset="-122"/>
              </a:rPr>
              <a:t>1</a:t>
            </a:r>
            <a:endParaRPr kumimoji="1" lang="en-US" altLang="zh-CN" sz="2400">
              <a:solidFill>
                <a:srgbClr val="990099"/>
              </a:solidFill>
              <a:ea typeface="宋体" panose="02010600030101010101" pitchFamily="2" charset="-122"/>
            </a:endParaRPr>
          </a:p>
        </p:txBody>
      </p:sp>
      <p:sp>
        <p:nvSpPr>
          <p:cNvPr id="393317" name="Text Box 101">
            <a:extLst>
              <a:ext uri="{FF2B5EF4-FFF2-40B4-BE49-F238E27FC236}">
                <a16:creationId xmlns:a16="http://schemas.microsoft.com/office/drawing/2014/main" id="{1D342EE7-E1CA-42C5-9430-B937EC64D02C}"/>
              </a:ext>
            </a:extLst>
          </p:cNvPr>
          <p:cNvSpPr txBox="1">
            <a:spLocks noChangeArrowheads="1"/>
          </p:cNvSpPr>
          <p:nvPr/>
        </p:nvSpPr>
        <p:spPr bwMode="auto">
          <a:xfrm>
            <a:off x="2420938" y="55006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3333CC"/>
                </a:solidFill>
                <a:ea typeface="宋体" panose="02010600030101010101" pitchFamily="2" charset="-122"/>
              </a:rPr>
              <a:t>2</a:t>
            </a:r>
            <a:endParaRPr kumimoji="1" lang="en-US" altLang="zh-CN" sz="2400">
              <a:solidFill>
                <a:srgbClr val="3333CC"/>
              </a:solidFill>
              <a:ea typeface="宋体" panose="02010600030101010101" pitchFamily="2" charset="-122"/>
            </a:endParaRPr>
          </a:p>
        </p:txBody>
      </p:sp>
      <p:sp>
        <p:nvSpPr>
          <p:cNvPr id="393318" name="Text Box 102">
            <a:extLst>
              <a:ext uri="{FF2B5EF4-FFF2-40B4-BE49-F238E27FC236}">
                <a16:creationId xmlns:a16="http://schemas.microsoft.com/office/drawing/2014/main" id="{1359B415-F0EC-4D6B-BF3B-609A796C7018}"/>
              </a:ext>
            </a:extLst>
          </p:cNvPr>
          <p:cNvSpPr txBox="1">
            <a:spLocks noChangeArrowheads="1"/>
          </p:cNvSpPr>
          <p:nvPr/>
        </p:nvSpPr>
        <p:spPr bwMode="auto">
          <a:xfrm>
            <a:off x="2954338" y="55006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996633"/>
                </a:solidFill>
                <a:ea typeface="宋体" panose="02010600030101010101" pitchFamily="2" charset="-122"/>
              </a:rPr>
              <a:t>1</a:t>
            </a:r>
            <a:endParaRPr kumimoji="1" lang="en-US" altLang="zh-CN" sz="2400">
              <a:solidFill>
                <a:srgbClr val="996633"/>
              </a:solidFill>
              <a:ea typeface="宋体" panose="02010600030101010101" pitchFamily="2" charset="-122"/>
            </a:endParaRPr>
          </a:p>
        </p:txBody>
      </p:sp>
      <p:sp>
        <p:nvSpPr>
          <p:cNvPr id="393319" name="Text Box 103">
            <a:extLst>
              <a:ext uri="{FF2B5EF4-FFF2-40B4-BE49-F238E27FC236}">
                <a16:creationId xmlns:a16="http://schemas.microsoft.com/office/drawing/2014/main" id="{161D9ECF-3ABB-4330-A35E-296CFB696ED6}"/>
              </a:ext>
            </a:extLst>
          </p:cNvPr>
          <p:cNvSpPr txBox="1">
            <a:spLocks noChangeArrowheads="1"/>
          </p:cNvSpPr>
          <p:nvPr/>
        </p:nvSpPr>
        <p:spPr bwMode="auto">
          <a:xfrm>
            <a:off x="4021138" y="55006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FF33CC"/>
                </a:solidFill>
                <a:ea typeface="宋体" panose="02010600030101010101" pitchFamily="2" charset="-122"/>
              </a:rPr>
              <a:t>1</a:t>
            </a:r>
            <a:endParaRPr kumimoji="1" lang="en-US" altLang="zh-CN" sz="2400">
              <a:solidFill>
                <a:srgbClr val="FF33CC"/>
              </a:solidFill>
              <a:ea typeface="宋体" panose="02010600030101010101" pitchFamily="2" charset="-122"/>
            </a:endParaRPr>
          </a:p>
        </p:txBody>
      </p:sp>
      <p:sp>
        <p:nvSpPr>
          <p:cNvPr id="393320" name="Text Box 104">
            <a:extLst>
              <a:ext uri="{FF2B5EF4-FFF2-40B4-BE49-F238E27FC236}">
                <a16:creationId xmlns:a16="http://schemas.microsoft.com/office/drawing/2014/main" id="{98E44BEE-7232-42F9-9D9F-38C5F179D0BF}"/>
              </a:ext>
            </a:extLst>
          </p:cNvPr>
          <p:cNvSpPr txBox="1">
            <a:spLocks noChangeArrowheads="1"/>
          </p:cNvSpPr>
          <p:nvPr/>
        </p:nvSpPr>
        <p:spPr bwMode="auto">
          <a:xfrm>
            <a:off x="287338" y="2239963"/>
            <a:ext cx="455612"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i="1">
                <a:solidFill>
                  <a:srgbClr val="008080"/>
                </a:solidFill>
                <a:ea typeface="宋体" panose="02010600030101010101" pitchFamily="2" charset="-122"/>
              </a:rPr>
              <a:t>F</a:t>
            </a:r>
            <a:endParaRPr kumimoji="1" lang="en-US" altLang="zh-CN" sz="2400">
              <a:ea typeface="宋体" panose="02010600030101010101" pitchFamily="2" charset="-122"/>
            </a:endParaRPr>
          </a:p>
        </p:txBody>
      </p:sp>
      <p:grpSp>
        <p:nvGrpSpPr>
          <p:cNvPr id="393373" name="Group 157">
            <a:extLst>
              <a:ext uri="{FF2B5EF4-FFF2-40B4-BE49-F238E27FC236}">
                <a16:creationId xmlns:a16="http://schemas.microsoft.com/office/drawing/2014/main" id="{4859CFDB-E068-46DF-B33C-9677F80C335C}"/>
              </a:ext>
            </a:extLst>
          </p:cNvPr>
          <p:cNvGrpSpPr>
            <a:grpSpLocks/>
          </p:cNvGrpSpPr>
          <p:nvPr/>
        </p:nvGrpSpPr>
        <p:grpSpPr bwMode="auto">
          <a:xfrm>
            <a:off x="5903913" y="2241550"/>
            <a:ext cx="2663825" cy="2809875"/>
            <a:chOff x="3288" y="1412"/>
            <a:chExt cx="1678" cy="1770"/>
          </a:xfrm>
        </p:grpSpPr>
        <p:sp>
          <p:nvSpPr>
            <p:cNvPr id="393331" name="Line 115">
              <a:extLst>
                <a:ext uri="{FF2B5EF4-FFF2-40B4-BE49-F238E27FC236}">
                  <a16:creationId xmlns:a16="http://schemas.microsoft.com/office/drawing/2014/main" id="{8C82FC22-0B05-44B5-8C00-A4B2006D2352}"/>
                </a:ext>
              </a:extLst>
            </p:cNvPr>
            <p:cNvSpPr>
              <a:spLocks noChangeShapeType="1"/>
            </p:cNvSpPr>
            <p:nvPr/>
          </p:nvSpPr>
          <p:spPr bwMode="auto">
            <a:xfrm>
              <a:off x="3805" y="1725"/>
              <a:ext cx="68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332" name="Line 116">
              <a:extLst>
                <a:ext uri="{FF2B5EF4-FFF2-40B4-BE49-F238E27FC236}">
                  <a16:creationId xmlns:a16="http://schemas.microsoft.com/office/drawing/2014/main" id="{97C3ADC3-3755-4FAE-B6A4-17ED29AA12FF}"/>
                </a:ext>
              </a:extLst>
            </p:cNvPr>
            <p:cNvSpPr>
              <a:spLocks noChangeShapeType="1"/>
            </p:cNvSpPr>
            <p:nvPr/>
          </p:nvSpPr>
          <p:spPr bwMode="auto">
            <a:xfrm>
              <a:off x="3805" y="2897"/>
              <a:ext cx="68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333" name="Line 117">
              <a:extLst>
                <a:ext uri="{FF2B5EF4-FFF2-40B4-BE49-F238E27FC236}">
                  <a16:creationId xmlns:a16="http://schemas.microsoft.com/office/drawing/2014/main" id="{C6FF598C-8DD1-422C-8154-17202B740ED4}"/>
                </a:ext>
              </a:extLst>
            </p:cNvPr>
            <p:cNvSpPr>
              <a:spLocks noChangeShapeType="1"/>
            </p:cNvSpPr>
            <p:nvPr/>
          </p:nvSpPr>
          <p:spPr bwMode="auto">
            <a:xfrm flipH="1" flipV="1">
              <a:off x="4124" y="2381"/>
              <a:ext cx="273" cy="42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334" name="Line 118">
              <a:extLst>
                <a:ext uri="{FF2B5EF4-FFF2-40B4-BE49-F238E27FC236}">
                  <a16:creationId xmlns:a16="http://schemas.microsoft.com/office/drawing/2014/main" id="{931D5D65-7F95-42B3-86AC-F1995B267110}"/>
                </a:ext>
              </a:extLst>
            </p:cNvPr>
            <p:cNvSpPr>
              <a:spLocks noChangeShapeType="1"/>
            </p:cNvSpPr>
            <p:nvPr/>
          </p:nvSpPr>
          <p:spPr bwMode="auto">
            <a:xfrm flipH="1">
              <a:off x="4488" y="2381"/>
              <a:ext cx="273" cy="5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335" name="Line 119">
              <a:extLst>
                <a:ext uri="{FF2B5EF4-FFF2-40B4-BE49-F238E27FC236}">
                  <a16:creationId xmlns:a16="http://schemas.microsoft.com/office/drawing/2014/main" id="{321EC984-F330-4BD9-8BCB-571B1C3C4276}"/>
                </a:ext>
              </a:extLst>
            </p:cNvPr>
            <p:cNvSpPr>
              <a:spLocks noChangeShapeType="1"/>
            </p:cNvSpPr>
            <p:nvPr/>
          </p:nvSpPr>
          <p:spPr bwMode="auto">
            <a:xfrm>
              <a:off x="4488" y="1771"/>
              <a:ext cx="273" cy="5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336" name="Line 120">
              <a:extLst>
                <a:ext uri="{FF2B5EF4-FFF2-40B4-BE49-F238E27FC236}">
                  <a16:creationId xmlns:a16="http://schemas.microsoft.com/office/drawing/2014/main" id="{BC0FF5D5-6BFC-4B2D-9EAD-DA425880D808}"/>
                </a:ext>
              </a:extLst>
            </p:cNvPr>
            <p:cNvSpPr>
              <a:spLocks noChangeShapeType="1"/>
            </p:cNvSpPr>
            <p:nvPr/>
          </p:nvSpPr>
          <p:spPr bwMode="auto">
            <a:xfrm flipV="1">
              <a:off x="3850" y="1725"/>
              <a:ext cx="592" cy="11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337" name="Line 121">
              <a:extLst>
                <a:ext uri="{FF2B5EF4-FFF2-40B4-BE49-F238E27FC236}">
                  <a16:creationId xmlns:a16="http://schemas.microsoft.com/office/drawing/2014/main" id="{9D9A5B34-966D-4EAA-AEFF-F9D843927A6C}"/>
                </a:ext>
              </a:extLst>
            </p:cNvPr>
            <p:cNvSpPr>
              <a:spLocks noChangeShapeType="1"/>
            </p:cNvSpPr>
            <p:nvPr/>
          </p:nvSpPr>
          <p:spPr bwMode="auto">
            <a:xfrm>
              <a:off x="3486" y="2381"/>
              <a:ext cx="273" cy="5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338" name="Line 122">
              <a:extLst>
                <a:ext uri="{FF2B5EF4-FFF2-40B4-BE49-F238E27FC236}">
                  <a16:creationId xmlns:a16="http://schemas.microsoft.com/office/drawing/2014/main" id="{2525E304-86DD-4859-9D49-C90A3AE88A13}"/>
                </a:ext>
              </a:extLst>
            </p:cNvPr>
            <p:cNvSpPr>
              <a:spLocks noChangeShapeType="1"/>
            </p:cNvSpPr>
            <p:nvPr/>
          </p:nvSpPr>
          <p:spPr bwMode="auto">
            <a:xfrm flipH="1">
              <a:off x="3441" y="1771"/>
              <a:ext cx="273" cy="5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339" name="Oval 123" descr="羊皮纸">
              <a:extLst>
                <a:ext uri="{FF2B5EF4-FFF2-40B4-BE49-F238E27FC236}">
                  <a16:creationId xmlns:a16="http://schemas.microsoft.com/office/drawing/2014/main" id="{37B0C5D8-3C71-42A6-80B9-D706F8E5DAF0}"/>
                </a:ext>
              </a:extLst>
            </p:cNvPr>
            <p:cNvSpPr>
              <a:spLocks noChangeArrowheads="1"/>
            </p:cNvSpPr>
            <p:nvPr/>
          </p:nvSpPr>
          <p:spPr bwMode="auto">
            <a:xfrm>
              <a:off x="3304" y="2193"/>
              <a:ext cx="273" cy="282"/>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rgbClr val="CC3300"/>
                  </a:solidFill>
                  <a:ea typeface="宋体" panose="02010600030101010101" pitchFamily="2" charset="-122"/>
                </a:rPr>
                <a:t>5</a:t>
              </a:r>
              <a:endParaRPr kumimoji="1" lang="en-US" altLang="zh-CN" sz="2800" b="1">
                <a:ea typeface="宋体" panose="02010600030101010101" pitchFamily="2" charset="-122"/>
              </a:endParaRPr>
            </a:p>
          </p:txBody>
        </p:sp>
        <p:sp>
          <p:nvSpPr>
            <p:cNvPr id="393340" name="Oval 124" descr="羊皮纸">
              <a:extLst>
                <a:ext uri="{FF2B5EF4-FFF2-40B4-BE49-F238E27FC236}">
                  <a16:creationId xmlns:a16="http://schemas.microsoft.com/office/drawing/2014/main" id="{C25B494E-C1CC-43F8-8787-68BFFC44F420}"/>
                </a:ext>
              </a:extLst>
            </p:cNvPr>
            <p:cNvSpPr>
              <a:spLocks noChangeArrowheads="1"/>
            </p:cNvSpPr>
            <p:nvPr/>
          </p:nvSpPr>
          <p:spPr bwMode="auto">
            <a:xfrm>
              <a:off x="3623" y="1584"/>
              <a:ext cx="273" cy="281"/>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rgbClr val="CC3300"/>
                  </a:solidFill>
                  <a:ea typeface="宋体" panose="02010600030101010101" pitchFamily="2" charset="-122"/>
                </a:rPr>
                <a:t>0</a:t>
              </a:r>
              <a:endParaRPr kumimoji="1" lang="en-US" altLang="zh-CN" sz="2800" b="1">
                <a:ea typeface="宋体" panose="02010600030101010101" pitchFamily="2" charset="-122"/>
              </a:endParaRPr>
            </a:p>
          </p:txBody>
        </p:sp>
        <p:sp>
          <p:nvSpPr>
            <p:cNvPr id="393341" name="Oval 125" descr="羊皮纸">
              <a:extLst>
                <a:ext uri="{FF2B5EF4-FFF2-40B4-BE49-F238E27FC236}">
                  <a16:creationId xmlns:a16="http://schemas.microsoft.com/office/drawing/2014/main" id="{DF2F9300-955F-4DCD-8E2F-932F443A8485}"/>
                </a:ext>
              </a:extLst>
            </p:cNvPr>
            <p:cNvSpPr>
              <a:spLocks noChangeArrowheads="1"/>
            </p:cNvSpPr>
            <p:nvPr/>
          </p:nvSpPr>
          <p:spPr bwMode="auto">
            <a:xfrm>
              <a:off x="3623" y="2756"/>
              <a:ext cx="273" cy="281"/>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rgbClr val="CC3300"/>
                  </a:solidFill>
                  <a:ea typeface="宋体" panose="02010600030101010101" pitchFamily="2" charset="-122"/>
                </a:rPr>
                <a:t>4</a:t>
              </a:r>
              <a:endParaRPr kumimoji="1" lang="en-US" altLang="zh-CN" sz="2800" b="1">
                <a:ea typeface="宋体" panose="02010600030101010101" pitchFamily="2" charset="-122"/>
              </a:endParaRPr>
            </a:p>
          </p:txBody>
        </p:sp>
        <p:sp>
          <p:nvSpPr>
            <p:cNvPr id="393342" name="Oval 126" descr="羊皮纸">
              <a:extLst>
                <a:ext uri="{FF2B5EF4-FFF2-40B4-BE49-F238E27FC236}">
                  <a16:creationId xmlns:a16="http://schemas.microsoft.com/office/drawing/2014/main" id="{908B84DB-1178-4D88-93B6-822CFAAFF074}"/>
                </a:ext>
              </a:extLst>
            </p:cNvPr>
            <p:cNvSpPr>
              <a:spLocks noChangeArrowheads="1"/>
            </p:cNvSpPr>
            <p:nvPr/>
          </p:nvSpPr>
          <p:spPr bwMode="auto">
            <a:xfrm>
              <a:off x="3987" y="2193"/>
              <a:ext cx="273" cy="282"/>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rgbClr val="CC3300"/>
                  </a:solidFill>
                  <a:ea typeface="宋体" panose="02010600030101010101" pitchFamily="2" charset="-122"/>
                </a:rPr>
                <a:t>6</a:t>
              </a:r>
              <a:endParaRPr kumimoji="1" lang="en-US" altLang="zh-CN" sz="2800" b="1">
                <a:ea typeface="宋体" panose="02010600030101010101" pitchFamily="2" charset="-122"/>
              </a:endParaRPr>
            </a:p>
          </p:txBody>
        </p:sp>
        <p:sp>
          <p:nvSpPr>
            <p:cNvPr id="393343" name="Oval 127" descr="羊皮纸">
              <a:extLst>
                <a:ext uri="{FF2B5EF4-FFF2-40B4-BE49-F238E27FC236}">
                  <a16:creationId xmlns:a16="http://schemas.microsoft.com/office/drawing/2014/main" id="{72D0B46D-099E-4945-B7D9-6F8D75DBD74C}"/>
                </a:ext>
              </a:extLst>
            </p:cNvPr>
            <p:cNvSpPr>
              <a:spLocks noChangeArrowheads="1"/>
            </p:cNvSpPr>
            <p:nvPr/>
          </p:nvSpPr>
          <p:spPr bwMode="auto">
            <a:xfrm>
              <a:off x="4306" y="1584"/>
              <a:ext cx="273" cy="281"/>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rgbClr val="CC3300"/>
                  </a:solidFill>
                  <a:ea typeface="宋体" panose="02010600030101010101" pitchFamily="2" charset="-122"/>
                </a:rPr>
                <a:t>1</a:t>
              </a:r>
              <a:endParaRPr kumimoji="1" lang="en-US" altLang="zh-CN" sz="2800" b="1">
                <a:ea typeface="宋体" panose="02010600030101010101" pitchFamily="2" charset="-122"/>
              </a:endParaRPr>
            </a:p>
          </p:txBody>
        </p:sp>
        <p:sp>
          <p:nvSpPr>
            <p:cNvPr id="393344" name="Oval 128" descr="羊皮纸">
              <a:extLst>
                <a:ext uri="{FF2B5EF4-FFF2-40B4-BE49-F238E27FC236}">
                  <a16:creationId xmlns:a16="http://schemas.microsoft.com/office/drawing/2014/main" id="{4A4E6C88-9FC4-453C-8420-0CC98372F498}"/>
                </a:ext>
              </a:extLst>
            </p:cNvPr>
            <p:cNvSpPr>
              <a:spLocks noChangeArrowheads="1"/>
            </p:cNvSpPr>
            <p:nvPr/>
          </p:nvSpPr>
          <p:spPr bwMode="auto">
            <a:xfrm>
              <a:off x="4306" y="2756"/>
              <a:ext cx="273" cy="281"/>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rgbClr val="CC3300"/>
                  </a:solidFill>
                  <a:ea typeface="宋体" panose="02010600030101010101" pitchFamily="2" charset="-122"/>
                </a:rPr>
                <a:t>3</a:t>
              </a:r>
              <a:endParaRPr kumimoji="1" lang="en-US" altLang="zh-CN" sz="2800" b="1">
                <a:ea typeface="宋体" panose="02010600030101010101" pitchFamily="2" charset="-122"/>
              </a:endParaRPr>
            </a:p>
          </p:txBody>
        </p:sp>
        <p:sp>
          <p:nvSpPr>
            <p:cNvPr id="393345" name="Oval 129" descr="羊皮纸">
              <a:extLst>
                <a:ext uri="{FF2B5EF4-FFF2-40B4-BE49-F238E27FC236}">
                  <a16:creationId xmlns:a16="http://schemas.microsoft.com/office/drawing/2014/main" id="{5FC44DC9-01CE-440F-A9F5-551B6B3C4ACD}"/>
                </a:ext>
              </a:extLst>
            </p:cNvPr>
            <p:cNvSpPr>
              <a:spLocks noChangeArrowheads="1"/>
            </p:cNvSpPr>
            <p:nvPr/>
          </p:nvSpPr>
          <p:spPr bwMode="auto">
            <a:xfrm flipH="1">
              <a:off x="4670" y="2193"/>
              <a:ext cx="273" cy="282"/>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rgbClr val="CC3300"/>
                  </a:solidFill>
                  <a:ea typeface="宋体" panose="02010600030101010101" pitchFamily="2" charset="-122"/>
                </a:rPr>
                <a:t>2</a:t>
              </a:r>
              <a:endParaRPr kumimoji="1" lang="en-US" altLang="zh-CN" sz="2800" b="1">
                <a:ea typeface="宋体" panose="02010600030101010101" pitchFamily="2" charset="-122"/>
              </a:endParaRPr>
            </a:p>
          </p:txBody>
        </p:sp>
        <p:sp>
          <p:nvSpPr>
            <p:cNvPr id="393346" name="Text Box 130">
              <a:extLst>
                <a:ext uri="{FF2B5EF4-FFF2-40B4-BE49-F238E27FC236}">
                  <a16:creationId xmlns:a16="http://schemas.microsoft.com/office/drawing/2014/main" id="{053AD7D2-5CF4-4A95-A841-690E78AE670E}"/>
                </a:ext>
              </a:extLst>
            </p:cNvPr>
            <p:cNvSpPr txBox="1">
              <a:spLocks noChangeArrowheads="1"/>
            </p:cNvSpPr>
            <p:nvPr/>
          </p:nvSpPr>
          <p:spPr bwMode="auto">
            <a:xfrm>
              <a:off x="3963" y="1412"/>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28</a:t>
              </a:r>
              <a:endParaRPr kumimoji="1" lang="en-US" altLang="zh-CN" sz="2600">
                <a:solidFill>
                  <a:schemeClr val="bg2"/>
                </a:solidFill>
                <a:ea typeface="宋体" panose="02010600030101010101" pitchFamily="2" charset="-122"/>
              </a:endParaRPr>
            </a:p>
          </p:txBody>
        </p:sp>
        <p:sp>
          <p:nvSpPr>
            <p:cNvPr id="393347" name="Text Box 131">
              <a:extLst>
                <a:ext uri="{FF2B5EF4-FFF2-40B4-BE49-F238E27FC236}">
                  <a16:creationId xmlns:a16="http://schemas.microsoft.com/office/drawing/2014/main" id="{5D7E8D68-C164-4B70-9D1B-CDA39E9A63C4}"/>
                </a:ext>
              </a:extLst>
            </p:cNvPr>
            <p:cNvSpPr txBox="1">
              <a:spLocks noChangeArrowheads="1"/>
            </p:cNvSpPr>
            <p:nvPr/>
          </p:nvSpPr>
          <p:spPr bwMode="auto">
            <a:xfrm>
              <a:off x="3288" y="1796"/>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10</a:t>
              </a:r>
              <a:endParaRPr kumimoji="1" lang="en-US" altLang="zh-CN" sz="2600">
                <a:solidFill>
                  <a:schemeClr val="bg2"/>
                </a:solidFill>
                <a:ea typeface="宋体" panose="02010600030101010101" pitchFamily="2" charset="-122"/>
              </a:endParaRPr>
            </a:p>
          </p:txBody>
        </p:sp>
        <p:sp>
          <p:nvSpPr>
            <p:cNvPr id="393348" name="Text Box 132">
              <a:extLst>
                <a:ext uri="{FF2B5EF4-FFF2-40B4-BE49-F238E27FC236}">
                  <a16:creationId xmlns:a16="http://schemas.microsoft.com/office/drawing/2014/main" id="{3332C8FA-1166-4F75-939F-02BC49FD5659}"/>
                </a:ext>
              </a:extLst>
            </p:cNvPr>
            <p:cNvSpPr txBox="1">
              <a:spLocks noChangeArrowheads="1"/>
            </p:cNvSpPr>
            <p:nvPr/>
          </p:nvSpPr>
          <p:spPr bwMode="auto">
            <a:xfrm>
              <a:off x="3309" y="2546"/>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25</a:t>
              </a:r>
              <a:endParaRPr kumimoji="1" lang="en-US" altLang="zh-CN" sz="2600">
                <a:solidFill>
                  <a:schemeClr val="bg2"/>
                </a:solidFill>
                <a:ea typeface="宋体" panose="02010600030101010101" pitchFamily="2" charset="-122"/>
              </a:endParaRPr>
            </a:p>
          </p:txBody>
        </p:sp>
        <p:sp>
          <p:nvSpPr>
            <p:cNvPr id="393349" name="Text Box 133">
              <a:extLst>
                <a:ext uri="{FF2B5EF4-FFF2-40B4-BE49-F238E27FC236}">
                  <a16:creationId xmlns:a16="http://schemas.microsoft.com/office/drawing/2014/main" id="{9B0CF28F-53D2-497E-B6BE-E218A39D48DA}"/>
                </a:ext>
              </a:extLst>
            </p:cNvPr>
            <p:cNvSpPr txBox="1">
              <a:spLocks noChangeArrowheads="1"/>
            </p:cNvSpPr>
            <p:nvPr/>
          </p:nvSpPr>
          <p:spPr bwMode="auto">
            <a:xfrm>
              <a:off x="3963" y="1843"/>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14</a:t>
              </a:r>
              <a:endParaRPr kumimoji="1" lang="en-US" altLang="zh-CN" sz="2600">
                <a:solidFill>
                  <a:schemeClr val="bg2"/>
                </a:solidFill>
                <a:ea typeface="宋体" panose="02010600030101010101" pitchFamily="2" charset="-122"/>
              </a:endParaRPr>
            </a:p>
          </p:txBody>
        </p:sp>
        <p:sp>
          <p:nvSpPr>
            <p:cNvPr id="393350" name="Text Box 134">
              <a:extLst>
                <a:ext uri="{FF2B5EF4-FFF2-40B4-BE49-F238E27FC236}">
                  <a16:creationId xmlns:a16="http://schemas.microsoft.com/office/drawing/2014/main" id="{057B8498-C488-415D-9915-200713FAE7A8}"/>
                </a:ext>
              </a:extLst>
            </p:cNvPr>
            <p:cNvSpPr txBox="1">
              <a:spLocks noChangeArrowheads="1"/>
            </p:cNvSpPr>
            <p:nvPr/>
          </p:nvSpPr>
          <p:spPr bwMode="auto">
            <a:xfrm>
              <a:off x="3675" y="2405"/>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24</a:t>
              </a:r>
              <a:endParaRPr kumimoji="1" lang="en-US" altLang="zh-CN" sz="2600">
                <a:solidFill>
                  <a:schemeClr val="bg2"/>
                </a:solidFill>
                <a:ea typeface="宋体" panose="02010600030101010101" pitchFamily="2" charset="-122"/>
              </a:endParaRPr>
            </a:p>
          </p:txBody>
        </p:sp>
        <p:sp>
          <p:nvSpPr>
            <p:cNvPr id="393351" name="Text Box 135">
              <a:extLst>
                <a:ext uri="{FF2B5EF4-FFF2-40B4-BE49-F238E27FC236}">
                  <a16:creationId xmlns:a16="http://schemas.microsoft.com/office/drawing/2014/main" id="{5D00F9FF-83E3-45E7-8EF4-9FBC7BB0BCCF}"/>
                </a:ext>
              </a:extLst>
            </p:cNvPr>
            <p:cNvSpPr txBox="1">
              <a:spLocks noChangeArrowheads="1"/>
            </p:cNvSpPr>
            <p:nvPr/>
          </p:nvSpPr>
          <p:spPr bwMode="auto">
            <a:xfrm>
              <a:off x="3963" y="2874"/>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22</a:t>
              </a:r>
              <a:endParaRPr kumimoji="1" lang="en-US" altLang="zh-CN" sz="2600">
                <a:solidFill>
                  <a:schemeClr val="bg2"/>
                </a:solidFill>
                <a:ea typeface="宋体" panose="02010600030101010101" pitchFamily="2" charset="-122"/>
              </a:endParaRPr>
            </a:p>
          </p:txBody>
        </p:sp>
        <p:sp>
          <p:nvSpPr>
            <p:cNvPr id="393352" name="Text Box 136">
              <a:extLst>
                <a:ext uri="{FF2B5EF4-FFF2-40B4-BE49-F238E27FC236}">
                  <a16:creationId xmlns:a16="http://schemas.microsoft.com/office/drawing/2014/main" id="{0E2F777D-E52F-43D7-AFD2-E399E60C4FE6}"/>
                </a:ext>
              </a:extLst>
            </p:cNvPr>
            <p:cNvSpPr txBox="1">
              <a:spLocks noChangeArrowheads="1"/>
            </p:cNvSpPr>
            <p:nvPr/>
          </p:nvSpPr>
          <p:spPr bwMode="auto">
            <a:xfrm>
              <a:off x="4642" y="1843"/>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16</a:t>
              </a:r>
              <a:endParaRPr kumimoji="1" lang="en-US" altLang="zh-CN" sz="2600">
                <a:solidFill>
                  <a:schemeClr val="bg2"/>
                </a:solidFill>
                <a:ea typeface="宋体" panose="02010600030101010101" pitchFamily="2" charset="-122"/>
              </a:endParaRPr>
            </a:p>
          </p:txBody>
        </p:sp>
        <p:sp>
          <p:nvSpPr>
            <p:cNvPr id="393353" name="Text Box 137">
              <a:extLst>
                <a:ext uri="{FF2B5EF4-FFF2-40B4-BE49-F238E27FC236}">
                  <a16:creationId xmlns:a16="http://schemas.microsoft.com/office/drawing/2014/main" id="{A7286BF9-9B66-4B64-B3ED-72BD64EAF28E}"/>
                </a:ext>
              </a:extLst>
            </p:cNvPr>
            <p:cNvSpPr txBox="1">
              <a:spLocks noChangeArrowheads="1"/>
            </p:cNvSpPr>
            <p:nvPr/>
          </p:nvSpPr>
          <p:spPr bwMode="auto">
            <a:xfrm>
              <a:off x="4278" y="2396"/>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18</a:t>
              </a:r>
              <a:endParaRPr kumimoji="1" lang="en-US" altLang="zh-CN" sz="2600">
                <a:solidFill>
                  <a:schemeClr val="bg2"/>
                </a:solidFill>
                <a:ea typeface="宋体" panose="02010600030101010101" pitchFamily="2" charset="-122"/>
              </a:endParaRPr>
            </a:p>
          </p:txBody>
        </p:sp>
        <p:sp>
          <p:nvSpPr>
            <p:cNvPr id="393354" name="Text Box 138">
              <a:extLst>
                <a:ext uri="{FF2B5EF4-FFF2-40B4-BE49-F238E27FC236}">
                  <a16:creationId xmlns:a16="http://schemas.microsoft.com/office/drawing/2014/main" id="{98521FAC-2426-4AE2-9478-EC9093361ED3}"/>
                </a:ext>
              </a:extLst>
            </p:cNvPr>
            <p:cNvSpPr txBox="1">
              <a:spLocks noChangeArrowheads="1"/>
            </p:cNvSpPr>
            <p:nvPr/>
          </p:nvSpPr>
          <p:spPr bwMode="auto">
            <a:xfrm>
              <a:off x="4621" y="2546"/>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chemeClr val="bg2"/>
                  </a:solidFill>
                  <a:ea typeface="宋体" panose="02010600030101010101" pitchFamily="2" charset="-122"/>
                </a:rPr>
                <a:t>12</a:t>
              </a:r>
              <a:endParaRPr kumimoji="1" lang="en-US" altLang="zh-CN" sz="2600">
                <a:solidFill>
                  <a:schemeClr val="bg2"/>
                </a:solidFill>
                <a:ea typeface="宋体" panose="02010600030101010101" pitchFamily="2" charset="-122"/>
              </a:endParaRPr>
            </a:p>
          </p:txBody>
        </p:sp>
      </p:grpSp>
      <p:sp>
        <p:nvSpPr>
          <p:cNvPr id="393375" name="Text Box 159">
            <a:extLst>
              <a:ext uri="{FF2B5EF4-FFF2-40B4-BE49-F238E27FC236}">
                <a16:creationId xmlns:a16="http://schemas.microsoft.com/office/drawing/2014/main" id="{39019B54-986D-414A-8D8A-DC96A7C6B337}"/>
              </a:ext>
            </a:extLst>
          </p:cNvPr>
          <p:cNvSpPr txBox="1">
            <a:spLocks noChangeArrowheads="1"/>
          </p:cNvSpPr>
          <p:nvPr/>
        </p:nvSpPr>
        <p:spPr bwMode="auto">
          <a:xfrm>
            <a:off x="4464050" y="2816225"/>
            <a:ext cx="1311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en-US" altLang="zh-CN" sz="2800" b="1">
                <a:solidFill>
                  <a:schemeClr val="tx2"/>
                </a:solidFill>
              </a:rPr>
              <a:t>(0,5,10)</a:t>
            </a:r>
          </a:p>
        </p:txBody>
      </p:sp>
      <p:sp>
        <p:nvSpPr>
          <p:cNvPr id="393376" name="Text Box 160">
            <a:extLst>
              <a:ext uri="{FF2B5EF4-FFF2-40B4-BE49-F238E27FC236}">
                <a16:creationId xmlns:a16="http://schemas.microsoft.com/office/drawing/2014/main" id="{5623681B-404A-4129-837C-10BC969A921B}"/>
              </a:ext>
            </a:extLst>
          </p:cNvPr>
          <p:cNvSpPr txBox="1">
            <a:spLocks noChangeArrowheads="1"/>
          </p:cNvSpPr>
          <p:nvPr/>
        </p:nvSpPr>
        <p:spPr bwMode="auto">
          <a:xfrm>
            <a:off x="4464050" y="3341688"/>
            <a:ext cx="1311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en-US" altLang="zh-CN" sz="2800" b="1">
                <a:solidFill>
                  <a:schemeClr val="tx2"/>
                </a:solidFill>
              </a:rPr>
              <a:t>(2,3,12)</a:t>
            </a:r>
          </a:p>
        </p:txBody>
      </p:sp>
      <p:sp>
        <p:nvSpPr>
          <p:cNvPr id="393377" name="Text Box 161">
            <a:extLst>
              <a:ext uri="{FF2B5EF4-FFF2-40B4-BE49-F238E27FC236}">
                <a16:creationId xmlns:a16="http://schemas.microsoft.com/office/drawing/2014/main" id="{8D550EE5-F530-4883-823D-52990CE4D87A}"/>
              </a:ext>
            </a:extLst>
          </p:cNvPr>
          <p:cNvSpPr txBox="1">
            <a:spLocks noChangeArrowheads="1"/>
          </p:cNvSpPr>
          <p:nvPr/>
        </p:nvSpPr>
        <p:spPr bwMode="auto">
          <a:xfrm>
            <a:off x="4464050" y="3881438"/>
            <a:ext cx="1311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en-US" altLang="zh-CN" sz="2800" b="1">
                <a:solidFill>
                  <a:schemeClr val="tx2"/>
                </a:solidFill>
              </a:rPr>
              <a:t>(1,6,14)</a:t>
            </a:r>
          </a:p>
        </p:txBody>
      </p:sp>
      <p:sp>
        <p:nvSpPr>
          <p:cNvPr id="393378" name="Text Box 162">
            <a:extLst>
              <a:ext uri="{FF2B5EF4-FFF2-40B4-BE49-F238E27FC236}">
                <a16:creationId xmlns:a16="http://schemas.microsoft.com/office/drawing/2014/main" id="{AEF41078-5727-43AE-B494-13543A23E469}"/>
              </a:ext>
            </a:extLst>
          </p:cNvPr>
          <p:cNvSpPr txBox="1">
            <a:spLocks noChangeArrowheads="1"/>
          </p:cNvSpPr>
          <p:nvPr/>
        </p:nvSpPr>
        <p:spPr bwMode="auto">
          <a:xfrm>
            <a:off x="4464050" y="4422775"/>
            <a:ext cx="1311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en-US" altLang="zh-CN" sz="2800" b="1">
                <a:solidFill>
                  <a:schemeClr val="tx2"/>
                </a:solidFill>
              </a:rPr>
              <a:t>(1,2,16)</a:t>
            </a:r>
          </a:p>
        </p:txBody>
      </p:sp>
      <p:sp>
        <p:nvSpPr>
          <p:cNvPr id="393379" name="Text Box 163">
            <a:extLst>
              <a:ext uri="{FF2B5EF4-FFF2-40B4-BE49-F238E27FC236}">
                <a16:creationId xmlns:a16="http://schemas.microsoft.com/office/drawing/2014/main" id="{292F0AAB-0309-452C-A384-75B7C02AD018}"/>
              </a:ext>
            </a:extLst>
          </p:cNvPr>
          <p:cNvSpPr txBox="1">
            <a:spLocks noChangeArrowheads="1"/>
          </p:cNvSpPr>
          <p:nvPr/>
        </p:nvSpPr>
        <p:spPr bwMode="auto">
          <a:xfrm>
            <a:off x="4484688" y="4962525"/>
            <a:ext cx="1311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en-US" altLang="zh-CN" sz="2800" b="1">
                <a:solidFill>
                  <a:schemeClr val="tx2"/>
                </a:solidFill>
              </a:rPr>
              <a:t>(3,4,22)</a:t>
            </a:r>
          </a:p>
        </p:txBody>
      </p:sp>
      <p:sp>
        <p:nvSpPr>
          <p:cNvPr id="393380" name="Text Box 164">
            <a:extLst>
              <a:ext uri="{FF2B5EF4-FFF2-40B4-BE49-F238E27FC236}">
                <a16:creationId xmlns:a16="http://schemas.microsoft.com/office/drawing/2014/main" id="{FE23F755-8F56-48D7-AE0D-0EFC2C523B58}"/>
              </a:ext>
            </a:extLst>
          </p:cNvPr>
          <p:cNvSpPr txBox="1">
            <a:spLocks noChangeArrowheads="1"/>
          </p:cNvSpPr>
          <p:nvPr/>
        </p:nvSpPr>
        <p:spPr bwMode="auto">
          <a:xfrm>
            <a:off x="4464050" y="5502275"/>
            <a:ext cx="1311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en-US" altLang="zh-CN" sz="2800" b="1">
                <a:solidFill>
                  <a:schemeClr val="tx2"/>
                </a:solidFill>
              </a:rPr>
              <a:t>(4,5,25)</a:t>
            </a: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2D17F78-BE05-44F9-B08B-9A59CDF41E7E}"/>
              </a:ext>
            </a:extLst>
          </p:cNvPr>
          <p:cNvSpPr>
            <a:spLocks noGrp="1"/>
          </p:cNvSpPr>
          <p:nvPr>
            <p:ph type="sldNum" sz="quarter" idx="11"/>
          </p:nvPr>
        </p:nvSpPr>
        <p:spPr/>
        <p:txBody>
          <a:bodyPr/>
          <a:lstStyle/>
          <a:p>
            <a:r>
              <a:rPr lang="en-US" altLang="zh-CN"/>
              <a:t>146-</a:t>
            </a:r>
            <a:fld id="{483B99C9-4204-4EA4-BE2A-246CCAA781F3}" type="slidenum">
              <a:rPr lang="en-US" altLang="zh-CN"/>
              <a:pPr/>
              <a:t>8</a:t>
            </a:fld>
            <a:endParaRPr lang="en-US" altLang="zh-CN"/>
          </a:p>
        </p:txBody>
      </p:sp>
      <p:sp>
        <p:nvSpPr>
          <p:cNvPr id="313346" name="Rectangle 2">
            <a:extLst>
              <a:ext uri="{FF2B5EF4-FFF2-40B4-BE49-F238E27FC236}">
                <a16:creationId xmlns:a16="http://schemas.microsoft.com/office/drawing/2014/main" id="{167407FC-E8FC-497E-9B47-EFC24B6CB05F}"/>
              </a:ext>
            </a:extLst>
          </p:cNvPr>
          <p:cNvSpPr>
            <a:spLocks noGrp="1" noChangeArrowheads="1"/>
          </p:cNvSpPr>
          <p:nvPr>
            <p:ph type="body" idx="1"/>
          </p:nvPr>
        </p:nvSpPr>
        <p:spPr>
          <a:xfrm>
            <a:off x="527050" y="671513"/>
            <a:ext cx="8077200" cy="5745162"/>
          </a:xfrm>
        </p:spPr>
        <p:txBody>
          <a:bodyPr/>
          <a:lstStyle/>
          <a:p>
            <a:pPr>
              <a:lnSpc>
                <a:spcPct val="105000"/>
              </a:lnSpc>
              <a:buClr>
                <a:srgbClr val="800080"/>
              </a:buClr>
              <a:buSzPct val="50000"/>
            </a:pPr>
            <a:r>
              <a:rPr lang="zh-CN" altLang="en-US" sz="3000" b="1">
                <a:solidFill>
                  <a:schemeClr val="tx2"/>
                </a:solidFill>
                <a:latin typeface="Times New Roman" panose="02020603050405020304" pitchFamily="18" charset="0"/>
                <a:ea typeface="仿宋_GB2312" pitchFamily="49" charset="-122"/>
              </a:rPr>
              <a:t>连通图与连通分量</a:t>
            </a:r>
            <a:r>
              <a:rPr lang="zh-CN" altLang="en-US" sz="3000" b="1">
                <a:latin typeface="Times New Roman" panose="02020603050405020304" pitchFamily="18" charset="0"/>
                <a:ea typeface="仿宋_GB2312" pitchFamily="49" charset="-122"/>
              </a:rPr>
              <a:t>   在无向图中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若从顶点</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到顶点</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有路径</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则称顶点</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与</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是连通的。如果图中任意一对顶点都是连通的</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则称此图是连通图。非连通图的极大连通子图叫做连通分量。</a:t>
            </a:r>
          </a:p>
          <a:p>
            <a:pPr>
              <a:lnSpc>
                <a:spcPct val="105000"/>
              </a:lnSpc>
              <a:buClr>
                <a:srgbClr val="800080"/>
              </a:buClr>
              <a:buSzPct val="50000"/>
            </a:pPr>
            <a:r>
              <a:rPr lang="zh-CN" altLang="en-US" sz="3000" b="1">
                <a:solidFill>
                  <a:schemeClr val="tx2"/>
                </a:solidFill>
                <a:latin typeface="Times New Roman" panose="02020603050405020304" pitchFamily="18" charset="0"/>
                <a:ea typeface="仿宋_GB2312" pitchFamily="49" charset="-122"/>
              </a:rPr>
              <a:t>强连通图与强连通分量</a:t>
            </a:r>
            <a:r>
              <a:rPr lang="zh-CN" altLang="en-US" sz="3000" b="1">
                <a:latin typeface="Times New Roman" panose="02020603050405020304" pitchFamily="18" charset="0"/>
                <a:ea typeface="仿宋_GB2312" pitchFamily="49" charset="-122"/>
              </a:rPr>
              <a:t>    在有向图中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若对于每一对顶点</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和</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都存在一条从</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到</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j</a:t>
            </a:r>
            <a:r>
              <a:rPr lang="zh-CN" altLang="en-US" sz="3000" b="1">
                <a:latin typeface="Times New Roman" panose="02020603050405020304" pitchFamily="18" charset="0"/>
                <a:ea typeface="仿宋_GB2312" pitchFamily="49" charset="-122"/>
              </a:rPr>
              <a:t>和从</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j</a:t>
            </a:r>
            <a:r>
              <a:rPr lang="zh-CN" altLang="en-US" sz="3000" b="1">
                <a:latin typeface="Times New Roman" panose="02020603050405020304" pitchFamily="18" charset="0"/>
                <a:ea typeface="仿宋_GB2312" pitchFamily="49" charset="-122"/>
              </a:rPr>
              <a:t>到</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的路径</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则称此图是强连通图。非强连通图的极大强连通子图叫做强连通分量。</a:t>
            </a:r>
          </a:p>
          <a:p>
            <a:pPr>
              <a:lnSpc>
                <a:spcPct val="105000"/>
              </a:lnSpc>
              <a:buClr>
                <a:srgbClr val="800080"/>
              </a:buClr>
              <a:buSzPct val="50000"/>
            </a:pPr>
            <a:r>
              <a:rPr lang="zh-CN" altLang="en-US" sz="3000" b="1">
                <a:solidFill>
                  <a:schemeClr val="tx2"/>
                </a:solidFill>
                <a:latin typeface="Times New Roman" panose="02020603050405020304" pitchFamily="18" charset="0"/>
                <a:ea typeface="仿宋_GB2312" pitchFamily="49" charset="-122"/>
              </a:rPr>
              <a:t>生成树</a:t>
            </a:r>
            <a:r>
              <a:rPr lang="zh-CN" altLang="en-US" sz="3000" b="1">
                <a:latin typeface="Times New Roman" panose="02020603050405020304" pitchFamily="18" charset="0"/>
                <a:ea typeface="仿宋_GB2312" pitchFamily="49" charset="-122"/>
              </a:rPr>
              <a:t>   一个连通图的生成树是其极小连通子图，在 </a:t>
            </a:r>
            <a:r>
              <a:rPr lang="en-US" altLang="zh-CN" sz="3000" b="1" i="1">
                <a:solidFill>
                  <a:schemeClr val="tx2"/>
                </a:solidFill>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个顶点的情形下，有</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条边。</a:t>
            </a:r>
          </a:p>
        </p:txBody>
      </p:sp>
    </p:spTree>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4ED1570-BDDF-4D4B-93FC-3590201D3081}"/>
              </a:ext>
            </a:extLst>
          </p:cNvPr>
          <p:cNvSpPr>
            <a:spLocks noGrp="1"/>
          </p:cNvSpPr>
          <p:nvPr>
            <p:ph type="sldNum" sz="quarter" idx="11"/>
          </p:nvPr>
        </p:nvSpPr>
        <p:spPr/>
        <p:txBody>
          <a:bodyPr/>
          <a:lstStyle/>
          <a:p>
            <a:r>
              <a:rPr lang="en-US" altLang="zh-CN"/>
              <a:t>146-</a:t>
            </a:r>
            <a:fld id="{12F83F6A-0CBD-48AE-95E0-457465260EC9}" type="slidenum">
              <a:rPr lang="en-US" altLang="zh-CN"/>
              <a:pPr/>
              <a:t>80</a:t>
            </a:fld>
            <a:endParaRPr lang="en-US" altLang="zh-CN"/>
          </a:p>
        </p:txBody>
      </p:sp>
      <p:sp>
        <p:nvSpPr>
          <p:cNvPr id="394242" name="Rectangle 2">
            <a:extLst>
              <a:ext uri="{FF2B5EF4-FFF2-40B4-BE49-F238E27FC236}">
                <a16:creationId xmlns:a16="http://schemas.microsoft.com/office/drawing/2014/main" id="{B1BD2510-CEEE-481A-9E2D-F2EE23826C9A}"/>
              </a:ext>
            </a:extLst>
          </p:cNvPr>
          <p:cNvSpPr>
            <a:spLocks noGrp="1" noChangeArrowheads="1"/>
          </p:cNvSpPr>
          <p:nvPr>
            <p:ph type="title"/>
          </p:nvPr>
        </p:nvSpPr>
        <p:spPr>
          <a:xfrm>
            <a:off x="1547813" y="447675"/>
            <a:ext cx="6096000" cy="928688"/>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普里姆</a:t>
            </a:r>
            <a:r>
              <a:rPr lang="en-US" altLang="zh-CN" sz="4000" b="1">
                <a:solidFill>
                  <a:schemeClr val="tx2"/>
                </a:solidFill>
                <a:latin typeface="华文新魏" panose="02010800040101010101" pitchFamily="2" charset="-122"/>
                <a:ea typeface="华文新魏" panose="02010800040101010101" pitchFamily="2" charset="-122"/>
              </a:rPr>
              <a:t>(Prim)</a:t>
            </a:r>
            <a:r>
              <a:rPr lang="zh-CN" altLang="en-US" sz="4000" b="1">
                <a:solidFill>
                  <a:schemeClr val="tx2"/>
                </a:solidFill>
                <a:latin typeface="华文新魏" panose="02010800040101010101" pitchFamily="2" charset="-122"/>
                <a:ea typeface="华文新魏" panose="02010800040101010101" pitchFamily="2" charset="-122"/>
              </a:rPr>
              <a:t>算法</a:t>
            </a:r>
            <a:endParaRPr lang="zh-CN" altLang="en-US" sz="4000">
              <a:solidFill>
                <a:schemeClr val="tx2"/>
              </a:solidFill>
              <a:latin typeface="华文新魏" panose="02010800040101010101" pitchFamily="2" charset="-122"/>
              <a:ea typeface="华文新魏" panose="02010800040101010101" pitchFamily="2" charset="-122"/>
            </a:endParaRPr>
          </a:p>
        </p:txBody>
      </p:sp>
      <p:sp>
        <p:nvSpPr>
          <p:cNvPr id="394243" name="Rectangle 3">
            <a:extLst>
              <a:ext uri="{FF2B5EF4-FFF2-40B4-BE49-F238E27FC236}">
                <a16:creationId xmlns:a16="http://schemas.microsoft.com/office/drawing/2014/main" id="{56BA2A5E-8BEA-448F-99B6-82D72C0105A2}"/>
              </a:ext>
            </a:extLst>
          </p:cNvPr>
          <p:cNvSpPr>
            <a:spLocks noGrp="1" noChangeArrowheads="1"/>
          </p:cNvSpPr>
          <p:nvPr>
            <p:ph type="body" idx="1"/>
          </p:nvPr>
        </p:nvSpPr>
        <p:spPr>
          <a:xfrm>
            <a:off x="487363" y="1341438"/>
            <a:ext cx="8153400" cy="525780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普里姆算法的基本思想：</a:t>
            </a:r>
          </a:p>
          <a:p>
            <a:pPr>
              <a:lnSpc>
                <a:spcPct val="105000"/>
              </a:lnSpc>
              <a:buFont typeface="Wingdings" panose="05000000000000000000" pitchFamily="2" charset="2"/>
              <a:buNone/>
            </a:pPr>
            <a:r>
              <a:rPr lang="zh-CN" altLang="en-US" sz="3000" b="1">
                <a:latin typeface="Times New Roman" panose="02020603050405020304" pitchFamily="18" charset="0"/>
                <a:ea typeface="仿宋_GB2312" pitchFamily="49" charset="-122"/>
              </a:rPr>
              <a:t>    从连通网络 </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E</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中的某一顶点 </a:t>
            </a:r>
            <a:r>
              <a:rPr lang="en-US" altLang="zh-CN" sz="3000" b="1" i="1">
                <a:solidFill>
                  <a:schemeClr val="tx2"/>
                </a:solidFill>
                <a:latin typeface="Times New Roman" panose="02020603050405020304" pitchFamily="18" charset="0"/>
                <a:ea typeface="仿宋_GB2312" pitchFamily="49" charset="-122"/>
              </a:rPr>
              <a:t>u</a:t>
            </a:r>
            <a:r>
              <a:rPr lang="en-US" altLang="zh-CN" sz="3000" b="1" baseline="-25000">
                <a:solidFill>
                  <a:schemeClr val="tx2"/>
                </a:solidFill>
                <a:latin typeface="Times New Roman" panose="02020603050405020304" pitchFamily="18" charset="0"/>
                <a:ea typeface="仿宋_GB2312" pitchFamily="49" charset="-122"/>
              </a:rPr>
              <a:t>0</a:t>
            </a:r>
            <a:r>
              <a:rPr lang="en-US" altLang="zh-CN" sz="3000" b="1" baseline="-25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出发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选择与它关联的具有最小权值的边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b="1" baseline="-25000">
                <a:solidFill>
                  <a:schemeClr val="tx2"/>
                </a:solidFill>
                <a:latin typeface="Times New Roman" panose="02020603050405020304" pitchFamily="18" charset="0"/>
                <a:ea typeface="仿宋_GB2312" pitchFamily="49" charset="-122"/>
              </a:rPr>
              <a:t>0</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Times New Roman" panose="02020603050405020304" pitchFamily="18" charset="0"/>
                <a:ea typeface="仿宋_GB2312" pitchFamily="49" charset="-122"/>
              </a:rPr>
              <a:t>)</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将其顶点加入到</a:t>
            </a:r>
            <a:r>
              <a:rPr lang="zh-CN" altLang="en-US" sz="3000" b="1">
                <a:solidFill>
                  <a:schemeClr val="tx2"/>
                </a:solidFill>
                <a:latin typeface="Times New Roman" panose="02020603050405020304" pitchFamily="18" charset="0"/>
                <a:ea typeface="仿宋_GB2312" pitchFamily="49" charset="-122"/>
              </a:rPr>
              <a:t>生成树顶点集合</a:t>
            </a:r>
            <a:r>
              <a:rPr lang="en-US" altLang="zh-CN" sz="3000" b="1" i="1">
                <a:solidFill>
                  <a:schemeClr val="tx2"/>
                </a:solidFill>
                <a:latin typeface="Times New Roman" panose="02020603050405020304" pitchFamily="18" charset="0"/>
                <a:ea typeface="仿宋_GB2312" pitchFamily="49" charset="-122"/>
              </a:rPr>
              <a:t>U</a:t>
            </a:r>
            <a:r>
              <a:rPr lang="zh-CN" altLang="en-US" sz="3000" b="1">
                <a:solidFill>
                  <a:srgbClr val="000099"/>
                </a:solidFill>
                <a:latin typeface="Times New Roman" panose="02020603050405020304" pitchFamily="18" charset="0"/>
                <a:ea typeface="仿宋_GB2312" pitchFamily="49" charset="-122"/>
              </a:rPr>
              <a:t>中。</a:t>
            </a:r>
          </a:p>
          <a:p>
            <a:pPr>
              <a:lnSpc>
                <a:spcPct val="105000"/>
              </a:lnSpc>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以后每一步从一个顶点在集合</a:t>
            </a:r>
            <a:r>
              <a:rPr lang="en-US" altLang="zh-CN" sz="3000" b="1" i="1">
                <a:solidFill>
                  <a:schemeClr val="tx2"/>
                </a:solidFill>
                <a:latin typeface="Times New Roman" panose="02020603050405020304" pitchFamily="18" charset="0"/>
                <a:ea typeface="仿宋_GB2312" pitchFamily="49" charset="-122"/>
              </a:rPr>
              <a:t>U</a:t>
            </a:r>
            <a:r>
              <a:rPr lang="zh-CN" altLang="en-US" sz="3000" b="1">
                <a:solidFill>
                  <a:srgbClr val="000099"/>
                </a:solidFill>
                <a:latin typeface="Times New Roman" panose="02020603050405020304" pitchFamily="18" charset="0"/>
                <a:ea typeface="仿宋_GB2312" pitchFamily="49" charset="-122"/>
              </a:rPr>
              <a:t>中</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而另一个顶点不在集合</a:t>
            </a:r>
            <a:r>
              <a:rPr lang="en-US" altLang="zh-CN" sz="3000" b="1" i="1">
                <a:solidFill>
                  <a:schemeClr val="tx2"/>
                </a:solidFill>
                <a:latin typeface="Times New Roman" panose="02020603050405020304" pitchFamily="18" charset="0"/>
                <a:ea typeface="仿宋_GB2312" pitchFamily="49" charset="-122"/>
              </a:rPr>
              <a:t>U</a:t>
            </a:r>
            <a:r>
              <a:rPr lang="zh-CN" altLang="en-US" sz="3000" b="1">
                <a:solidFill>
                  <a:srgbClr val="000099"/>
                </a:solidFill>
                <a:latin typeface="Times New Roman" panose="02020603050405020304" pitchFamily="18" charset="0"/>
                <a:ea typeface="仿宋_GB2312" pitchFamily="49" charset="-122"/>
              </a:rPr>
              <a:t>中的各条边中选择权值最小的边</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Times New Roman" panose="02020603050405020304" pitchFamily="18" charset="0"/>
                <a:ea typeface="仿宋_GB2312" pitchFamily="49" charset="-122"/>
              </a:rPr>
              <a:t>)</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把它的顶点加入到</a:t>
            </a:r>
            <a:r>
              <a:rPr lang="zh-CN" altLang="en-US" sz="3000" b="1">
                <a:solidFill>
                  <a:srgbClr val="FF3300"/>
                </a:solidFill>
                <a:latin typeface="Times New Roman" panose="02020603050405020304" pitchFamily="18" charset="0"/>
                <a:ea typeface="仿宋_GB2312" pitchFamily="49" charset="-122"/>
              </a:rPr>
              <a:t>集合</a:t>
            </a:r>
            <a:r>
              <a:rPr lang="en-US" altLang="zh-CN" sz="3000" b="1" i="1">
                <a:solidFill>
                  <a:srgbClr val="FF3300"/>
                </a:solidFill>
                <a:latin typeface="Times New Roman" panose="02020603050405020304" pitchFamily="18" charset="0"/>
                <a:ea typeface="仿宋_GB2312" pitchFamily="49" charset="-122"/>
              </a:rPr>
              <a:t>U</a:t>
            </a:r>
            <a:r>
              <a:rPr lang="zh-CN" altLang="en-US" sz="3000" b="1">
                <a:solidFill>
                  <a:srgbClr val="000099"/>
                </a:solidFill>
                <a:latin typeface="Times New Roman" panose="02020603050405020304" pitchFamily="18" charset="0"/>
                <a:ea typeface="仿宋_GB2312" pitchFamily="49" charset="-122"/>
              </a:rPr>
              <a:t>中。如此继续下去</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直到网络中的所有顶点都加入到生成树顶点集合</a:t>
            </a:r>
            <a:r>
              <a:rPr lang="en-US" altLang="zh-CN" sz="3000" b="1" i="1">
                <a:solidFill>
                  <a:schemeClr val="tx2"/>
                </a:solidFill>
                <a:latin typeface="Times New Roman" panose="02020603050405020304" pitchFamily="18" charset="0"/>
                <a:ea typeface="仿宋_GB2312" pitchFamily="49" charset="-122"/>
              </a:rPr>
              <a:t>U</a:t>
            </a:r>
            <a:r>
              <a:rPr lang="zh-CN" altLang="en-US" sz="3000" b="1">
                <a:solidFill>
                  <a:srgbClr val="000099"/>
                </a:solidFill>
                <a:latin typeface="Times New Roman" panose="02020603050405020304" pitchFamily="18" charset="0"/>
                <a:ea typeface="仿宋_GB2312" pitchFamily="49" charset="-122"/>
              </a:rPr>
              <a:t>中为止。</a:t>
            </a:r>
          </a:p>
        </p:txBody>
      </p:sp>
    </p:spTree>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2FFCD62-2AE7-4D0F-B284-4240DD54DFD2}"/>
              </a:ext>
            </a:extLst>
          </p:cNvPr>
          <p:cNvSpPr>
            <a:spLocks noGrp="1"/>
          </p:cNvSpPr>
          <p:nvPr>
            <p:ph type="sldNum" sz="quarter" idx="11"/>
          </p:nvPr>
        </p:nvSpPr>
        <p:spPr/>
        <p:txBody>
          <a:bodyPr/>
          <a:lstStyle/>
          <a:p>
            <a:r>
              <a:rPr lang="en-US" altLang="zh-CN"/>
              <a:t>146-</a:t>
            </a:r>
            <a:fld id="{35735540-645A-4D8F-AF8C-94281BD8477A}" type="slidenum">
              <a:rPr lang="en-US" altLang="zh-CN"/>
              <a:pPr/>
              <a:t>81</a:t>
            </a:fld>
            <a:endParaRPr lang="en-US" altLang="zh-CN"/>
          </a:p>
        </p:txBody>
      </p:sp>
      <p:sp>
        <p:nvSpPr>
          <p:cNvPr id="395266" name="Rectangle 2">
            <a:extLst>
              <a:ext uri="{FF2B5EF4-FFF2-40B4-BE49-F238E27FC236}">
                <a16:creationId xmlns:a16="http://schemas.microsoft.com/office/drawing/2014/main" id="{ADED3B56-4871-46EC-9BCD-A081C68715EF}"/>
              </a:ext>
            </a:extLst>
          </p:cNvPr>
          <p:cNvSpPr>
            <a:spLocks noGrp="1" noChangeArrowheads="1"/>
          </p:cNvSpPr>
          <p:nvPr>
            <p:ph type="title"/>
          </p:nvPr>
        </p:nvSpPr>
        <p:spPr>
          <a:xfrm>
            <a:off x="1350963" y="377825"/>
            <a:ext cx="6821487" cy="890588"/>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普里姆</a:t>
            </a:r>
            <a:r>
              <a:rPr lang="en-US" altLang="zh-CN" sz="4000" b="1">
                <a:solidFill>
                  <a:schemeClr val="tx2"/>
                </a:solidFill>
                <a:latin typeface="华文新魏" panose="02010800040101010101" pitchFamily="2" charset="-122"/>
                <a:ea typeface="华文新魏" panose="02010800040101010101" pitchFamily="2" charset="-122"/>
              </a:rPr>
              <a:t>(Prim)</a:t>
            </a:r>
            <a:r>
              <a:rPr lang="zh-CN" altLang="en-US" sz="4000" b="1">
                <a:solidFill>
                  <a:schemeClr val="tx2"/>
                </a:solidFill>
                <a:latin typeface="华文新魏" panose="02010800040101010101" pitchFamily="2" charset="-122"/>
                <a:ea typeface="华文新魏" panose="02010800040101010101" pitchFamily="2" charset="-122"/>
              </a:rPr>
              <a:t>的伪代码描述</a:t>
            </a:r>
          </a:p>
        </p:txBody>
      </p:sp>
      <p:sp>
        <p:nvSpPr>
          <p:cNvPr id="395267" name="Rectangle 3">
            <a:extLst>
              <a:ext uri="{FF2B5EF4-FFF2-40B4-BE49-F238E27FC236}">
                <a16:creationId xmlns:a16="http://schemas.microsoft.com/office/drawing/2014/main" id="{E817F291-C380-4F46-BCB7-D83A1F260E00}"/>
              </a:ext>
            </a:extLst>
          </p:cNvPr>
          <p:cNvSpPr>
            <a:spLocks noGrp="1" noChangeArrowheads="1"/>
          </p:cNvSpPr>
          <p:nvPr>
            <p:ph type="body" idx="1"/>
          </p:nvPr>
        </p:nvSpPr>
        <p:spPr>
          <a:xfrm>
            <a:off x="547688" y="1196975"/>
            <a:ext cx="8153400" cy="5257800"/>
          </a:xfrm>
        </p:spPr>
        <p:txBody>
          <a:bodyPr/>
          <a:lstStyle/>
          <a:p>
            <a:pPr>
              <a:lnSpc>
                <a:spcPct val="105000"/>
              </a:lnSpc>
              <a:spcBef>
                <a:spcPct val="15000"/>
              </a:spcBef>
              <a:buClr>
                <a:srgbClr val="FF7C80"/>
              </a:buClr>
              <a:buSzPct val="50000"/>
              <a:buFont typeface="Wingdings" panose="05000000000000000000" pitchFamily="2" charset="2"/>
              <a:buNone/>
            </a:pPr>
            <a:r>
              <a:rPr lang="en-US" altLang="zh-CN" sz="28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选定构造最小生成树的出发顶点</a:t>
            </a:r>
            <a:r>
              <a:rPr lang="en-US" altLang="zh-CN" sz="2800" b="1" i="1">
                <a:latin typeface="Times New Roman" panose="02020603050405020304" pitchFamily="18" charset="0"/>
                <a:ea typeface="仿宋_GB2312" pitchFamily="49" charset="-122"/>
              </a:rPr>
              <a:t>u</a:t>
            </a:r>
            <a:r>
              <a:rPr lang="en-US" altLang="zh-CN" sz="2800" b="1" baseline="-25000">
                <a:latin typeface="Times New Roman" panose="02020603050405020304" pitchFamily="18" charset="0"/>
                <a:ea typeface="仿宋_GB2312" pitchFamily="49" charset="-122"/>
              </a:rPr>
              <a:t>0</a:t>
            </a:r>
            <a:r>
              <a:rPr lang="en-US" altLang="zh-CN" sz="2800" b="1">
                <a:latin typeface="Times New Roman" panose="02020603050405020304" pitchFamily="18" charset="0"/>
                <a:ea typeface="仿宋_GB2312" pitchFamily="49" charset="-122"/>
              </a:rPr>
              <a:t>;</a:t>
            </a:r>
          </a:p>
          <a:p>
            <a:pPr>
              <a:lnSpc>
                <a:spcPct val="105000"/>
              </a:lnSpc>
              <a:spcBef>
                <a:spcPct val="15000"/>
              </a:spcBef>
              <a:buClr>
                <a:srgbClr val="FF7C80"/>
              </a:buClr>
              <a:buSzPct val="50000"/>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V</a:t>
            </a:r>
            <a:r>
              <a:rPr lang="en-US" altLang="zh-CN" sz="2800" b="1" i="1" baseline="-25000">
                <a:solidFill>
                  <a:schemeClr val="tx2"/>
                </a:solidFill>
                <a:latin typeface="Times New Roman" panose="02020603050405020304" pitchFamily="18" charset="0"/>
                <a:ea typeface="仿宋_GB2312" pitchFamily="49" charset="-122"/>
              </a:rPr>
              <a:t>mst</a:t>
            </a:r>
            <a:r>
              <a:rPr lang="en-US" altLang="zh-CN" sz="2800" b="1">
                <a:solidFill>
                  <a:schemeClr val="tx2"/>
                </a:solidFill>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 {</a:t>
            </a:r>
            <a:r>
              <a:rPr lang="en-US" altLang="zh-CN" sz="2800" b="1" i="1">
                <a:latin typeface="Times New Roman" panose="02020603050405020304" pitchFamily="18" charset="0"/>
                <a:ea typeface="仿宋_GB2312" pitchFamily="49" charset="-122"/>
              </a:rPr>
              <a:t>u</a:t>
            </a:r>
            <a:r>
              <a:rPr lang="en-US" altLang="zh-CN" sz="2800" b="1" baseline="-25000">
                <a:latin typeface="Times New Roman" panose="02020603050405020304" pitchFamily="18" charset="0"/>
                <a:ea typeface="仿宋_GB2312" pitchFamily="49" charset="-122"/>
              </a:rPr>
              <a:t>0</a:t>
            </a:r>
            <a:r>
              <a:rPr lang="en-US" altLang="zh-CN" sz="2800" b="1">
                <a:latin typeface="Times New Roman" panose="02020603050405020304" pitchFamily="18" charset="0"/>
                <a:ea typeface="仿宋_GB2312" pitchFamily="49" charset="-122"/>
              </a:rPr>
              <a:t>}</a:t>
            </a:r>
            <a:r>
              <a:rPr lang="zh-CN" altLang="en-US" sz="2800" b="1">
                <a:latin typeface="Times New Roman" panose="02020603050405020304" pitchFamily="18" charset="0"/>
                <a:ea typeface="仿宋_GB2312" pitchFamily="49" charset="-122"/>
              </a:rPr>
              <a:t>，</a:t>
            </a:r>
            <a:r>
              <a:rPr lang="en-US" altLang="zh-CN" sz="2800" b="1" i="1">
                <a:solidFill>
                  <a:schemeClr val="tx2"/>
                </a:solidFill>
                <a:latin typeface="Times New Roman" panose="02020603050405020304" pitchFamily="18" charset="0"/>
                <a:ea typeface="仿宋_GB2312" pitchFamily="49" charset="-122"/>
              </a:rPr>
              <a:t>E</a:t>
            </a:r>
            <a:r>
              <a:rPr lang="en-US" altLang="zh-CN" sz="2800" b="1" i="1" baseline="-25000">
                <a:solidFill>
                  <a:schemeClr val="tx2"/>
                </a:solidFill>
                <a:latin typeface="Times New Roman" panose="02020603050405020304" pitchFamily="18" charset="0"/>
                <a:ea typeface="仿宋_GB2312" pitchFamily="49" charset="-122"/>
              </a:rPr>
              <a:t>mst</a:t>
            </a:r>
            <a:r>
              <a:rPr lang="en-US" altLang="zh-CN" sz="2800" b="1">
                <a:latin typeface="Times New Roman" panose="02020603050405020304" pitchFamily="18" charset="0"/>
                <a:ea typeface="仿宋_GB2312" pitchFamily="49" charset="-122"/>
              </a:rPr>
              <a:t> = </a:t>
            </a:r>
            <a:r>
              <a:rPr lang="en-US" altLang="zh-CN" sz="2800" b="1">
                <a:latin typeface="Times New Roman" panose="02020603050405020304" pitchFamily="18" charset="0"/>
                <a:ea typeface="仿宋_GB2312" pitchFamily="49" charset="-122"/>
                <a:sym typeface="Symbol" panose="05050102010706020507" pitchFamily="18" charset="2"/>
              </a:rPr>
              <a:t></a:t>
            </a:r>
            <a:r>
              <a:rPr lang="en-US" altLang="zh-CN" sz="2800" b="1">
                <a:latin typeface="Times New Roman" panose="02020603050405020304" pitchFamily="18" charset="0"/>
                <a:ea typeface="仿宋_GB2312" pitchFamily="49" charset="-122"/>
              </a:rPr>
              <a:t>;				</a:t>
            </a:r>
          </a:p>
          <a:p>
            <a:pPr>
              <a:lnSpc>
                <a:spcPct val="105000"/>
              </a:lnSpc>
              <a:spcBef>
                <a:spcPct val="15000"/>
              </a:spcBef>
              <a:buClr>
                <a:srgbClr val="FF7C80"/>
              </a:buClr>
              <a:buSzPct val="50000"/>
              <a:buFont typeface="Wingdings" panose="05000000000000000000" pitchFamily="2" charset="2"/>
              <a:buNone/>
            </a:pPr>
            <a:r>
              <a:rPr lang="en-US" altLang="zh-CN" sz="2800" b="1">
                <a:latin typeface="Times New Roman" panose="02020603050405020304" pitchFamily="18" charset="0"/>
                <a:ea typeface="仿宋_GB2312" pitchFamily="49" charset="-122"/>
              </a:rPr>
              <a:t> 	 while (</a:t>
            </a:r>
            <a:r>
              <a:rPr lang="en-US" altLang="zh-CN" sz="2800" b="1" i="1">
                <a:latin typeface="Times New Roman" panose="02020603050405020304" pitchFamily="18" charset="0"/>
                <a:ea typeface="仿宋_GB2312" pitchFamily="49" charset="-122"/>
              </a:rPr>
              <a:t>V</a:t>
            </a:r>
            <a:r>
              <a:rPr lang="en-US" altLang="zh-CN" sz="2800" b="1" i="1" baseline="-25000">
                <a:latin typeface="Times New Roman" panose="02020603050405020304" pitchFamily="18" charset="0"/>
                <a:ea typeface="仿宋_GB2312" pitchFamily="49" charset="-122"/>
              </a:rPr>
              <a:t>mst</a:t>
            </a:r>
            <a:r>
              <a:rPr lang="zh-CN" altLang="en-US" sz="2800" b="1">
                <a:latin typeface="Times New Roman" panose="02020603050405020304" pitchFamily="18" charset="0"/>
                <a:ea typeface="仿宋_GB2312" pitchFamily="49" charset="-122"/>
              </a:rPr>
              <a:t>包含的顶点少于</a:t>
            </a:r>
            <a:r>
              <a:rPr lang="en-US" altLang="zh-CN" sz="2800" b="1" i="1">
                <a:latin typeface="Times New Roman" panose="02020603050405020304" pitchFamily="18" charset="0"/>
                <a:ea typeface="仿宋_GB2312" pitchFamily="49" charset="-122"/>
              </a:rPr>
              <a:t>n</a:t>
            </a:r>
            <a:r>
              <a:rPr lang="en-US" altLang="zh-CN" sz="2800" b="1">
                <a:latin typeface="Times New Roman" panose="02020603050405020304" pitchFamily="18" charset="0"/>
                <a:ea typeface="仿宋_GB2312" pitchFamily="49" charset="-122"/>
              </a:rPr>
              <a:t> &amp;&amp; </a:t>
            </a:r>
            <a:r>
              <a:rPr lang="en-US" altLang="zh-CN" sz="2800" b="1" i="1">
                <a:latin typeface="Times New Roman" panose="02020603050405020304" pitchFamily="18" charset="0"/>
                <a:ea typeface="仿宋_GB2312" pitchFamily="49" charset="-122"/>
              </a:rPr>
              <a:t>E</a:t>
            </a:r>
            <a:r>
              <a:rPr lang="zh-CN" altLang="en-US" sz="2800" b="1">
                <a:latin typeface="Times New Roman" panose="02020603050405020304" pitchFamily="18" charset="0"/>
                <a:ea typeface="仿宋_GB2312" pitchFamily="49" charset="-122"/>
              </a:rPr>
              <a:t>不空</a:t>
            </a:r>
            <a:r>
              <a:rPr lang="en-US" altLang="zh-CN" sz="2800" b="1">
                <a:latin typeface="Times New Roman" panose="02020603050405020304" pitchFamily="18" charset="0"/>
                <a:ea typeface="仿宋_GB2312" pitchFamily="49" charset="-122"/>
              </a:rPr>
              <a:t>) {</a:t>
            </a:r>
          </a:p>
          <a:p>
            <a:pPr>
              <a:lnSpc>
                <a:spcPct val="105000"/>
              </a:lnSpc>
              <a:spcBef>
                <a:spcPct val="15000"/>
              </a:spcBef>
              <a:buClr>
                <a:srgbClr val="FF7C80"/>
              </a:buClr>
              <a:buSzPct val="50000"/>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从</a:t>
            </a:r>
            <a:r>
              <a:rPr lang="en-US" altLang="zh-CN" sz="2800" b="1" i="1">
                <a:latin typeface="Times New Roman" panose="02020603050405020304" pitchFamily="18" charset="0"/>
                <a:ea typeface="仿宋_GB2312" pitchFamily="49" charset="-122"/>
              </a:rPr>
              <a:t>E</a:t>
            </a:r>
            <a:r>
              <a:rPr lang="zh-CN" altLang="en-US" sz="2800" b="1">
                <a:latin typeface="Times New Roman" panose="02020603050405020304" pitchFamily="18" charset="0"/>
                <a:ea typeface="仿宋_GB2312" pitchFamily="49" charset="-122"/>
              </a:rPr>
              <a:t>中选一条边</a:t>
            </a:r>
            <a:r>
              <a:rPr lang="en-US" altLang="zh-CN" sz="2800" b="1">
                <a:latin typeface="Times New Roman" panose="02020603050405020304" pitchFamily="18" charset="0"/>
                <a:ea typeface="仿宋_GB2312" pitchFamily="49" charset="-122"/>
              </a:rPr>
              <a:t>(</a:t>
            </a:r>
            <a:r>
              <a:rPr lang="en-US" altLang="zh-CN" sz="2800" b="1" i="1">
                <a:latin typeface="Times New Roman" panose="02020603050405020304" pitchFamily="18" charset="0"/>
                <a:ea typeface="仿宋_GB2312" pitchFamily="49" charset="-122"/>
              </a:rPr>
              <a:t>u</a:t>
            </a:r>
            <a:r>
              <a:rPr lang="en-US" altLang="zh-CN" sz="2800" b="1">
                <a:latin typeface="Times New Roman" panose="02020603050405020304" pitchFamily="18" charset="0"/>
                <a:ea typeface="仿宋_GB2312" pitchFamily="49" charset="-122"/>
              </a:rPr>
              <a:t>, </a:t>
            </a:r>
            <a:r>
              <a:rPr lang="en-US" altLang="zh-CN" sz="2800" b="1" i="1">
                <a:latin typeface="Times New Roman" panose="02020603050405020304" pitchFamily="18" charset="0"/>
                <a:ea typeface="仿宋_GB2312" pitchFamily="49" charset="-122"/>
              </a:rPr>
              <a:t>v</a:t>
            </a:r>
            <a:r>
              <a:rPr lang="en-US" altLang="zh-CN" sz="2800" b="1">
                <a:latin typeface="Times New Roman" panose="02020603050405020304" pitchFamily="18" charset="0"/>
                <a:ea typeface="仿宋_GB2312" pitchFamily="49" charset="-122"/>
              </a:rPr>
              <a:t>), </a:t>
            </a:r>
          </a:p>
          <a:p>
            <a:pPr>
              <a:lnSpc>
                <a:spcPct val="105000"/>
              </a:lnSpc>
              <a:spcBef>
                <a:spcPct val="15000"/>
              </a:spcBef>
              <a:buClr>
                <a:srgbClr val="FF7C80"/>
              </a:buClr>
              <a:buSzPct val="50000"/>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en-US" altLang="zh-CN" sz="2800" b="1" i="1">
                <a:latin typeface="Times New Roman" panose="02020603050405020304" pitchFamily="18" charset="0"/>
                <a:ea typeface="仿宋_GB2312" pitchFamily="49" charset="-122"/>
              </a:rPr>
              <a:t>u</a:t>
            </a:r>
            <a:r>
              <a:rPr lang="en-US" altLang="zh-CN" sz="2800" b="1">
                <a:latin typeface="Times New Roman" panose="02020603050405020304" pitchFamily="18" charset="0"/>
                <a:ea typeface="仿宋_GB2312" pitchFamily="49" charset="-122"/>
                <a:sym typeface="Symbol" panose="05050102010706020507" pitchFamily="18" charset="2"/>
              </a:rPr>
              <a:t></a:t>
            </a:r>
            <a:r>
              <a:rPr lang="en-US" altLang="zh-CN" sz="2800" b="1" i="1">
                <a:solidFill>
                  <a:schemeClr val="tx2"/>
                </a:solidFill>
                <a:latin typeface="Times New Roman" panose="02020603050405020304" pitchFamily="18" charset="0"/>
                <a:ea typeface="仿宋_GB2312" pitchFamily="49" charset="-122"/>
              </a:rPr>
              <a:t>V</a:t>
            </a:r>
            <a:r>
              <a:rPr lang="en-US" altLang="zh-CN" sz="2800" b="1" i="1" baseline="-25000">
                <a:solidFill>
                  <a:schemeClr val="tx2"/>
                </a:solidFill>
                <a:latin typeface="Times New Roman" panose="02020603050405020304" pitchFamily="18" charset="0"/>
                <a:ea typeface="仿宋_GB2312" pitchFamily="49" charset="-122"/>
              </a:rPr>
              <a:t>mst</a:t>
            </a:r>
            <a:r>
              <a:rPr lang="en-US" altLang="zh-CN" sz="2800" b="1">
                <a:latin typeface="仿宋_GB2312" pitchFamily="49" charset="-122"/>
                <a:ea typeface="仿宋_GB2312" pitchFamily="49" charset="-122"/>
              </a:rPr>
              <a:t>∩</a:t>
            </a:r>
            <a:r>
              <a:rPr lang="en-US" altLang="zh-CN" sz="2800" b="1" i="1">
                <a:latin typeface="Times New Roman" panose="02020603050405020304" pitchFamily="18" charset="0"/>
                <a:ea typeface="仿宋_GB2312" pitchFamily="49" charset="-122"/>
              </a:rPr>
              <a:t>v</a:t>
            </a:r>
            <a:r>
              <a:rPr lang="en-US" altLang="zh-CN" sz="2800" b="1">
                <a:latin typeface="Times New Roman" panose="02020603050405020304" pitchFamily="18" charset="0"/>
                <a:ea typeface="仿宋_GB2312" pitchFamily="49" charset="-122"/>
                <a:sym typeface="Symbol" panose="05050102010706020507" pitchFamily="18" charset="2"/>
              </a:rPr>
              <a:t></a:t>
            </a:r>
            <a:r>
              <a:rPr lang="en-US" altLang="zh-CN" sz="2800" b="1" i="1">
                <a:solidFill>
                  <a:schemeClr val="tx2"/>
                </a:solidFill>
                <a:latin typeface="Times New Roman" panose="02020603050405020304" pitchFamily="18" charset="0"/>
                <a:ea typeface="仿宋_GB2312" pitchFamily="49" charset="-122"/>
              </a:rPr>
              <a:t>V</a:t>
            </a:r>
            <a:r>
              <a:rPr lang="en-US" altLang="zh-CN" sz="2800" b="1">
                <a:solidFill>
                  <a:schemeClr val="tx2"/>
                </a:solidFill>
                <a:latin typeface="Courier New" panose="02070309020205020404" pitchFamily="49" charset="0"/>
                <a:ea typeface="仿宋_GB2312" pitchFamily="49" charset="-122"/>
              </a:rPr>
              <a:t>-</a:t>
            </a:r>
            <a:r>
              <a:rPr lang="en-US" altLang="zh-CN" sz="2800" b="1" i="1">
                <a:solidFill>
                  <a:schemeClr val="tx2"/>
                </a:solidFill>
                <a:latin typeface="Times New Roman" panose="02020603050405020304" pitchFamily="18" charset="0"/>
                <a:ea typeface="仿宋_GB2312" pitchFamily="49" charset="-122"/>
              </a:rPr>
              <a:t>V</a:t>
            </a:r>
            <a:r>
              <a:rPr lang="en-US" altLang="zh-CN" sz="2800" b="1" i="1" baseline="-25000">
                <a:solidFill>
                  <a:schemeClr val="tx2"/>
                </a:solidFill>
                <a:latin typeface="Times New Roman" panose="02020603050405020304" pitchFamily="18" charset="0"/>
                <a:ea typeface="仿宋_GB2312" pitchFamily="49" charset="-122"/>
              </a:rPr>
              <a:t>mst</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且具有最小代价</a:t>
            </a:r>
            <a:r>
              <a:rPr lang="en-US" altLang="zh-CN" sz="2800" b="1">
                <a:latin typeface="Times New Roman" panose="02020603050405020304" pitchFamily="18" charset="0"/>
                <a:ea typeface="仿宋_GB2312" pitchFamily="49" charset="-122"/>
              </a:rPr>
              <a:t>(cost);</a:t>
            </a:r>
          </a:p>
          <a:p>
            <a:pPr>
              <a:lnSpc>
                <a:spcPct val="105000"/>
              </a:lnSpc>
              <a:spcBef>
                <a:spcPct val="15000"/>
              </a:spcBef>
              <a:buClr>
                <a:srgbClr val="FF7C80"/>
              </a:buClr>
              <a:buSzPct val="50000"/>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令</a:t>
            </a:r>
            <a:r>
              <a:rPr lang="en-US" altLang="zh-CN" sz="2800" b="1" i="1">
                <a:solidFill>
                  <a:schemeClr val="tx2"/>
                </a:solidFill>
                <a:latin typeface="Times New Roman" panose="02020603050405020304" pitchFamily="18" charset="0"/>
                <a:ea typeface="仿宋_GB2312" pitchFamily="49" charset="-122"/>
              </a:rPr>
              <a:t>V</a:t>
            </a:r>
            <a:r>
              <a:rPr lang="en-US" altLang="zh-CN" sz="2800" b="1" i="1" baseline="-25000">
                <a:solidFill>
                  <a:schemeClr val="tx2"/>
                </a:solidFill>
                <a:latin typeface="Times New Roman" panose="02020603050405020304" pitchFamily="18" charset="0"/>
                <a:ea typeface="仿宋_GB2312" pitchFamily="49" charset="-122"/>
              </a:rPr>
              <a:t>mst</a:t>
            </a:r>
            <a:r>
              <a:rPr lang="en-US" altLang="zh-CN" sz="2800" b="1">
                <a:solidFill>
                  <a:schemeClr val="tx2"/>
                </a:solidFill>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V</a:t>
            </a:r>
            <a:r>
              <a:rPr lang="en-US" altLang="zh-CN" sz="2800" b="1" i="1" baseline="-25000">
                <a:solidFill>
                  <a:schemeClr val="tx2"/>
                </a:solidFill>
                <a:latin typeface="Times New Roman" panose="02020603050405020304" pitchFamily="18" charset="0"/>
                <a:ea typeface="仿宋_GB2312" pitchFamily="49" charset="-122"/>
              </a:rPr>
              <a:t>mst</a:t>
            </a:r>
            <a:r>
              <a:rPr lang="en-US" altLang="zh-CN" sz="2800" b="1">
                <a:solidFill>
                  <a:schemeClr val="tx2"/>
                </a:solidFill>
                <a:latin typeface="Times New Roman" panose="02020603050405020304" pitchFamily="18" charset="0"/>
                <a:ea typeface="仿宋_GB2312" pitchFamily="49" charset="-122"/>
              </a:rPr>
              <a:t>∪{</a:t>
            </a:r>
            <a:r>
              <a:rPr lang="en-US" altLang="zh-CN" sz="2800" b="1" i="1">
                <a:solidFill>
                  <a:schemeClr val="tx2"/>
                </a:solidFill>
                <a:latin typeface="Times New Roman" panose="02020603050405020304" pitchFamily="18" charset="0"/>
                <a:ea typeface="仿宋_GB2312" pitchFamily="49" charset="-122"/>
              </a:rPr>
              <a:t>v</a:t>
            </a:r>
            <a:r>
              <a:rPr lang="en-US" altLang="zh-CN" sz="2800" b="1">
                <a:solidFill>
                  <a:schemeClr val="tx2"/>
                </a:solidFill>
                <a:latin typeface="Times New Roman" panose="02020603050405020304" pitchFamily="18" charset="0"/>
                <a:ea typeface="仿宋_GB2312" pitchFamily="49" charset="-122"/>
              </a:rPr>
              <a:t>}</a:t>
            </a:r>
            <a:r>
              <a:rPr lang="en-US" altLang="zh-CN" sz="2800" b="1">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E</a:t>
            </a:r>
            <a:r>
              <a:rPr lang="en-US" altLang="zh-CN" sz="2800" b="1" i="1" baseline="-25000">
                <a:solidFill>
                  <a:schemeClr val="tx2"/>
                </a:solidFill>
                <a:latin typeface="Times New Roman" panose="02020603050405020304" pitchFamily="18" charset="0"/>
                <a:ea typeface="仿宋_GB2312" pitchFamily="49" charset="-122"/>
              </a:rPr>
              <a:t>mst</a:t>
            </a:r>
            <a:r>
              <a:rPr lang="en-US" altLang="zh-CN" sz="2800" b="1">
                <a:latin typeface="Times New Roman" panose="02020603050405020304" pitchFamily="18" charset="0"/>
                <a:ea typeface="仿宋_GB2312" pitchFamily="49" charset="-122"/>
              </a:rPr>
              <a:t> = </a:t>
            </a:r>
            <a:r>
              <a:rPr lang="en-US" altLang="zh-CN" sz="2800" b="1" i="1">
                <a:solidFill>
                  <a:schemeClr val="tx2"/>
                </a:solidFill>
                <a:latin typeface="Times New Roman" panose="02020603050405020304" pitchFamily="18" charset="0"/>
                <a:ea typeface="仿宋_GB2312" pitchFamily="49" charset="-122"/>
              </a:rPr>
              <a:t>E</a:t>
            </a:r>
            <a:r>
              <a:rPr lang="en-US" altLang="zh-CN" sz="2800" b="1" i="1" baseline="-25000">
                <a:solidFill>
                  <a:schemeClr val="tx2"/>
                </a:solidFill>
                <a:latin typeface="Times New Roman" panose="02020603050405020304" pitchFamily="18" charset="0"/>
                <a:ea typeface="仿宋_GB2312" pitchFamily="49" charset="-122"/>
              </a:rPr>
              <a:t>mst</a:t>
            </a:r>
            <a:r>
              <a:rPr lang="en-US" altLang="zh-CN" sz="2800" b="1">
                <a:solidFill>
                  <a:schemeClr val="tx2"/>
                </a:solidFill>
                <a:latin typeface="Times New Roman" panose="02020603050405020304" pitchFamily="18" charset="0"/>
                <a:ea typeface="仿宋_GB2312" pitchFamily="49" charset="-122"/>
              </a:rPr>
              <a:t>∪{(</a:t>
            </a:r>
            <a:r>
              <a:rPr lang="en-US" altLang="zh-CN" sz="2800" b="1" i="1">
                <a:solidFill>
                  <a:schemeClr val="tx2"/>
                </a:solidFill>
                <a:latin typeface="Times New Roman" panose="02020603050405020304" pitchFamily="18" charset="0"/>
                <a:ea typeface="仿宋_GB2312" pitchFamily="49" charset="-122"/>
              </a:rPr>
              <a:t>u</a:t>
            </a:r>
            <a:r>
              <a:rPr lang="en-US" altLang="zh-CN" sz="2800" b="1">
                <a:solidFill>
                  <a:schemeClr val="tx2"/>
                </a:solidFill>
                <a:latin typeface="Times New Roman" panose="02020603050405020304" pitchFamily="18" charset="0"/>
                <a:ea typeface="仿宋_GB2312" pitchFamily="49" charset="-122"/>
              </a:rPr>
              <a:t>, </a:t>
            </a:r>
            <a:r>
              <a:rPr lang="en-US" altLang="zh-CN" sz="2800">
                <a:solidFill>
                  <a:schemeClr val="tx2"/>
                </a:solidFill>
                <a:latin typeface="Times New Roman" panose="02020603050405020304" pitchFamily="18" charset="0"/>
                <a:ea typeface="仿宋_GB2312" pitchFamily="49" charset="-122"/>
              </a:rPr>
              <a:t>v</a:t>
            </a:r>
            <a:r>
              <a:rPr lang="en-US" altLang="zh-CN" sz="2800" b="1">
                <a:solidFill>
                  <a:schemeClr val="tx2"/>
                </a:solidFill>
                <a:latin typeface="Times New Roman" panose="02020603050405020304" pitchFamily="18" charset="0"/>
                <a:ea typeface="仿宋_GB2312" pitchFamily="49" charset="-122"/>
              </a:rPr>
              <a:t>)}</a:t>
            </a:r>
            <a:r>
              <a:rPr lang="en-US" altLang="zh-CN" sz="2800" b="1">
                <a:latin typeface="Times New Roman" panose="02020603050405020304" pitchFamily="18" charset="0"/>
                <a:ea typeface="仿宋_GB2312" pitchFamily="49" charset="-122"/>
              </a:rPr>
              <a:t>;</a:t>
            </a:r>
          </a:p>
          <a:p>
            <a:pPr>
              <a:lnSpc>
                <a:spcPct val="105000"/>
              </a:lnSpc>
              <a:spcBef>
                <a:spcPct val="15000"/>
              </a:spcBef>
              <a:buClr>
                <a:srgbClr val="FF7C80"/>
              </a:buClr>
              <a:buSzPct val="50000"/>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将新选出的边从</a:t>
            </a:r>
            <a:r>
              <a:rPr lang="en-US" altLang="zh-CN" sz="2800" b="1" i="1">
                <a:latin typeface="Times New Roman" panose="02020603050405020304" pitchFamily="18" charset="0"/>
                <a:ea typeface="仿宋_GB2312" pitchFamily="49" charset="-122"/>
              </a:rPr>
              <a:t>E</a:t>
            </a:r>
            <a:r>
              <a:rPr lang="zh-CN" altLang="en-US" sz="2800" b="1">
                <a:latin typeface="Times New Roman" panose="02020603050405020304" pitchFamily="18" charset="0"/>
                <a:ea typeface="仿宋_GB2312" pitchFamily="49" charset="-122"/>
              </a:rPr>
              <a:t>中剔除：</a:t>
            </a:r>
            <a:r>
              <a:rPr lang="en-US" altLang="zh-CN" sz="2800" b="1" i="1">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 </a:t>
            </a:r>
            <a:r>
              <a:rPr lang="en-US" altLang="zh-CN" sz="2800" b="1" i="1">
                <a:latin typeface="Times New Roman" panose="02020603050405020304" pitchFamily="18" charset="0"/>
                <a:ea typeface="仿宋_GB2312" pitchFamily="49" charset="-122"/>
              </a:rPr>
              <a:t>E</a:t>
            </a:r>
            <a:r>
              <a:rPr lang="en-US" altLang="zh-CN" sz="2800" b="1">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a:t>
            </a:r>
            <a:r>
              <a:rPr lang="en-US" altLang="zh-CN" sz="2800" b="1" i="1">
                <a:latin typeface="Times New Roman" panose="02020603050405020304" pitchFamily="18" charset="0"/>
                <a:ea typeface="仿宋_GB2312" pitchFamily="49" charset="-122"/>
              </a:rPr>
              <a:t>u</a:t>
            </a:r>
            <a:r>
              <a:rPr lang="en-US" altLang="zh-CN" sz="2800" b="1">
                <a:latin typeface="Times New Roman" panose="02020603050405020304" pitchFamily="18" charset="0"/>
                <a:ea typeface="仿宋_GB2312" pitchFamily="49" charset="-122"/>
              </a:rPr>
              <a:t>, </a:t>
            </a:r>
            <a:r>
              <a:rPr lang="en-US" altLang="zh-CN" sz="2800" b="1" i="1">
                <a:latin typeface="Times New Roman" panose="02020603050405020304" pitchFamily="18" charset="0"/>
                <a:ea typeface="仿宋_GB2312" pitchFamily="49" charset="-122"/>
              </a:rPr>
              <a:t>v</a:t>
            </a:r>
            <a:r>
              <a:rPr lang="en-US" altLang="zh-CN" sz="2800" b="1">
                <a:latin typeface="Times New Roman" panose="02020603050405020304" pitchFamily="18" charset="0"/>
                <a:ea typeface="仿宋_GB2312" pitchFamily="49" charset="-122"/>
              </a:rPr>
              <a:t>)};</a:t>
            </a:r>
          </a:p>
          <a:p>
            <a:pPr>
              <a:lnSpc>
                <a:spcPct val="105000"/>
              </a:lnSpc>
              <a:spcBef>
                <a:spcPct val="15000"/>
              </a:spcBef>
              <a:buClr>
                <a:srgbClr val="FF7C80"/>
              </a:buClr>
              <a:buSzPct val="50000"/>
              <a:buFont typeface="Wingdings" panose="05000000000000000000" pitchFamily="2" charset="2"/>
              <a:buNone/>
            </a:pPr>
            <a:r>
              <a:rPr lang="en-US" altLang="zh-CN" sz="2800" b="1">
                <a:latin typeface="Times New Roman" panose="02020603050405020304" pitchFamily="18" charset="0"/>
                <a:ea typeface="仿宋_GB2312" pitchFamily="49" charset="-122"/>
              </a:rPr>
              <a:t> 	 }</a:t>
            </a:r>
          </a:p>
          <a:p>
            <a:pPr>
              <a:lnSpc>
                <a:spcPct val="105000"/>
              </a:lnSpc>
              <a:spcBef>
                <a:spcPct val="15000"/>
              </a:spcBef>
              <a:buClr>
                <a:srgbClr val="FF7C80"/>
              </a:buClr>
              <a:buSzPct val="50000"/>
              <a:buFont typeface="Wingdings" panose="05000000000000000000" pitchFamily="2" charset="2"/>
              <a:buNone/>
            </a:pPr>
            <a:r>
              <a:rPr lang="en-US" altLang="zh-CN" sz="2800" b="1">
                <a:latin typeface="Times New Roman" panose="02020603050405020304" pitchFamily="18" charset="0"/>
                <a:ea typeface="仿宋_GB2312" pitchFamily="49" charset="-122"/>
              </a:rPr>
              <a:t>	 if (</a:t>
            </a:r>
            <a:r>
              <a:rPr lang="en-US" altLang="zh-CN" sz="2800" b="1" i="1">
                <a:solidFill>
                  <a:schemeClr val="tx2"/>
                </a:solidFill>
                <a:latin typeface="Times New Roman" panose="02020603050405020304" pitchFamily="18" charset="0"/>
                <a:ea typeface="仿宋_GB2312" pitchFamily="49" charset="-122"/>
              </a:rPr>
              <a:t>V</a:t>
            </a:r>
            <a:r>
              <a:rPr lang="en-US" altLang="zh-CN" sz="2800" b="1" i="1" baseline="-25000">
                <a:solidFill>
                  <a:schemeClr val="tx2"/>
                </a:solidFill>
                <a:latin typeface="Times New Roman" panose="02020603050405020304" pitchFamily="18" charset="0"/>
                <a:ea typeface="仿宋_GB2312" pitchFamily="49" charset="-122"/>
              </a:rPr>
              <a:t>mst</a:t>
            </a:r>
            <a:r>
              <a:rPr lang="zh-CN" altLang="en-US" sz="2800" b="1">
                <a:latin typeface="Times New Roman" panose="02020603050405020304" pitchFamily="18" charset="0"/>
                <a:ea typeface="仿宋_GB2312" pitchFamily="49" charset="-122"/>
              </a:rPr>
              <a:t>包含的顶点少于</a:t>
            </a:r>
            <a:r>
              <a:rPr lang="en-US" altLang="zh-CN" sz="2800" b="1" i="1">
                <a:latin typeface="Times New Roman" panose="02020603050405020304" pitchFamily="18" charset="0"/>
                <a:ea typeface="仿宋_GB2312" pitchFamily="49" charset="-122"/>
              </a:rPr>
              <a:t>n</a:t>
            </a:r>
            <a:r>
              <a:rPr lang="en-US" altLang="zh-CN" sz="2800" b="1">
                <a:latin typeface="Times New Roman" panose="02020603050405020304" pitchFamily="18" charset="0"/>
                <a:ea typeface="仿宋_GB2312" pitchFamily="49" charset="-122"/>
              </a:rPr>
              <a:t>) </a:t>
            </a:r>
          </a:p>
          <a:p>
            <a:pPr>
              <a:lnSpc>
                <a:spcPct val="105000"/>
              </a:lnSpc>
              <a:spcBef>
                <a:spcPct val="15000"/>
              </a:spcBef>
              <a:buClr>
                <a:srgbClr val="FF7C80"/>
              </a:buClr>
              <a:buSzPct val="50000"/>
              <a:buFont typeface="Wingdings" panose="05000000000000000000" pitchFamily="2" charset="2"/>
              <a:buNone/>
            </a:pPr>
            <a:r>
              <a:rPr lang="en-US" altLang="zh-CN" sz="2800" b="1">
                <a:latin typeface="Times New Roman" panose="02020603050405020304" pitchFamily="18" charset="0"/>
                <a:ea typeface="仿宋_GB2312" pitchFamily="49" charset="-122"/>
              </a:rPr>
              <a:t>         cout &lt;&lt; "</a:t>
            </a:r>
            <a:r>
              <a:rPr lang="zh-CN" altLang="en-US" sz="2800" b="1">
                <a:latin typeface="Times New Roman" panose="02020603050405020304" pitchFamily="18" charset="0"/>
                <a:ea typeface="仿宋_GB2312" pitchFamily="49" charset="-122"/>
              </a:rPr>
              <a:t>不是最小生成树</a:t>
            </a:r>
            <a:r>
              <a:rPr lang="en-US" altLang="zh-CN" sz="2800" b="1">
                <a:latin typeface="Times New Roman" panose="02020603050405020304" pitchFamily="18" charset="0"/>
                <a:ea typeface="仿宋_GB2312" pitchFamily="49" charset="-122"/>
              </a:rPr>
              <a:t>" &lt;&lt; endl;</a:t>
            </a:r>
          </a:p>
        </p:txBody>
      </p:sp>
    </p:spTree>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灯片编号占位符 2">
            <a:extLst>
              <a:ext uri="{FF2B5EF4-FFF2-40B4-BE49-F238E27FC236}">
                <a16:creationId xmlns:a16="http://schemas.microsoft.com/office/drawing/2014/main" id="{4D0E9017-57AA-4296-9A85-350475A730DD}"/>
              </a:ext>
            </a:extLst>
          </p:cNvPr>
          <p:cNvSpPr>
            <a:spLocks noGrp="1"/>
          </p:cNvSpPr>
          <p:nvPr>
            <p:ph type="sldNum" sz="quarter" idx="11"/>
          </p:nvPr>
        </p:nvSpPr>
        <p:spPr/>
        <p:txBody>
          <a:bodyPr/>
          <a:lstStyle/>
          <a:p>
            <a:r>
              <a:rPr lang="en-US" altLang="zh-CN"/>
              <a:t>146-</a:t>
            </a:r>
            <a:fld id="{24FAF54B-D6F8-4BAC-8382-88EF44CA4AE2}" type="slidenum">
              <a:rPr lang="en-US" altLang="zh-CN"/>
              <a:pPr/>
              <a:t>82</a:t>
            </a:fld>
            <a:endParaRPr lang="en-US" altLang="zh-CN"/>
          </a:p>
        </p:txBody>
      </p:sp>
      <p:grpSp>
        <p:nvGrpSpPr>
          <p:cNvPr id="396387" name="Group 99">
            <a:extLst>
              <a:ext uri="{FF2B5EF4-FFF2-40B4-BE49-F238E27FC236}">
                <a16:creationId xmlns:a16="http://schemas.microsoft.com/office/drawing/2014/main" id="{8456B906-E51B-43C4-BA71-36D2DA94E638}"/>
              </a:ext>
            </a:extLst>
          </p:cNvPr>
          <p:cNvGrpSpPr>
            <a:grpSpLocks/>
          </p:cNvGrpSpPr>
          <p:nvPr/>
        </p:nvGrpSpPr>
        <p:grpSpPr bwMode="auto">
          <a:xfrm>
            <a:off x="631825" y="404813"/>
            <a:ext cx="7935913" cy="6002337"/>
            <a:chOff x="192" y="160"/>
            <a:chExt cx="5385" cy="4058"/>
          </a:xfrm>
        </p:grpSpPr>
        <p:sp>
          <p:nvSpPr>
            <p:cNvPr id="396290" name="Line 2">
              <a:extLst>
                <a:ext uri="{FF2B5EF4-FFF2-40B4-BE49-F238E27FC236}">
                  <a16:creationId xmlns:a16="http://schemas.microsoft.com/office/drawing/2014/main" id="{E1107B81-32EA-4722-8F29-DBC5957939B0}"/>
                </a:ext>
              </a:extLst>
            </p:cNvPr>
            <p:cNvSpPr>
              <a:spLocks noChangeShapeType="1"/>
            </p:cNvSpPr>
            <p:nvPr/>
          </p:nvSpPr>
          <p:spPr bwMode="auto">
            <a:xfrm>
              <a:off x="1440" y="576"/>
              <a:ext cx="288"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291" name="Line 3">
              <a:extLst>
                <a:ext uri="{FF2B5EF4-FFF2-40B4-BE49-F238E27FC236}">
                  <a16:creationId xmlns:a16="http://schemas.microsoft.com/office/drawing/2014/main" id="{2E01300C-EBAC-4458-8B2C-7A4020F353AD}"/>
                </a:ext>
              </a:extLst>
            </p:cNvPr>
            <p:cNvSpPr>
              <a:spLocks noChangeShapeType="1"/>
            </p:cNvSpPr>
            <p:nvPr/>
          </p:nvSpPr>
          <p:spPr bwMode="auto">
            <a:xfrm>
              <a:off x="1056" y="1104"/>
              <a:ext cx="288"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292" name="Line 4">
              <a:extLst>
                <a:ext uri="{FF2B5EF4-FFF2-40B4-BE49-F238E27FC236}">
                  <a16:creationId xmlns:a16="http://schemas.microsoft.com/office/drawing/2014/main" id="{45C25BD9-52C7-4DD7-8737-0466BB8CF272}"/>
                </a:ext>
              </a:extLst>
            </p:cNvPr>
            <p:cNvSpPr>
              <a:spLocks noChangeShapeType="1"/>
            </p:cNvSpPr>
            <p:nvPr/>
          </p:nvSpPr>
          <p:spPr bwMode="auto">
            <a:xfrm>
              <a:off x="5088" y="2544"/>
              <a:ext cx="288"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293" name="Line 5">
              <a:extLst>
                <a:ext uri="{FF2B5EF4-FFF2-40B4-BE49-F238E27FC236}">
                  <a16:creationId xmlns:a16="http://schemas.microsoft.com/office/drawing/2014/main" id="{68E48617-AEF8-41C1-B797-A9122033E828}"/>
                </a:ext>
              </a:extLst>
            </p:cNvPr>
            <p:cNvSpPr>
              <a:spLocks noChangeShapeType="1"/>
            </p:cNvSpPr>
            <p:nvPr/>
          </p:nvSpPr>
          <p:spPr bwMode="auto">
            <a:xfrm>
              <a:off x="2160" y="3072"/>
              <a:ext cx="336"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294" name="Text Box 6">
              <a:extLst>
                <a:ext uri="{FF2B5EF4-FFF2-40B4-BE49-F238E27FC236}">
                  <a16:creationId xmlns:a16="http://schemas.microsoft.com/office/drawing/2014/main" id="{BF03508A-1859-4CB1-B482-C705B26A27B1}"/>
                </a:ext>
              </a:extLst>
            </p:cNvPr>
            <p:cNvSpPr txBox="1">
              <a:spLocks noChangeArrowheads="1"/>
            </p:cNvSpPr>
            <p:nvPr/>
          </p:nvSpPr>
          <p:spPr bwMode="auto">
            <a:xfrm>
              <a:off x="2016" y="3280"/>
              <a:ext cx="349"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25</a:t>
              </a:r>
              <a:endParaRPr kumimoji="1" lang="en-US" altLang="zh-CN" sz="2600">
                <a:ea typeface="宋体" panose="02010600030101010101" pitchFamily="2" charset="-122"/>
              </a:endParaRPr>
            </a:p>
          </p:txBody>
        </p:sp>
        <p:sp>
          <p:nvSpPr>
            <p:cNvPr id="396295" name="Line 7">
              <a:extLst>
                <a:ext uri="{FF2B5EF4-FFF2-40B4-BE49-F238E27FC236}">
                  <a16:creationId xmlns:a16="http://schemas.microsoft.com/office/drawing/2014/main" id="{654519F6-503E-47A0-94A4-FBAACDB43C55}"/>
                </a:ext>
              </a:extLst>
            </p:cNvPr>
            <p:cNvSpPr>
              <a:spLocks noChangeShapeType="1"/>
            </p:cNvSpPr>
            <p:nvPr/>
          </p:nvSpPr>
          <p:spPr bwMode="auto">
            <a:xfrm>
              <a:off x="336" y="1104"/>
              <a:ext cx="336"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296" name="Line 8">
              <a:extLst>
                <a:ext uri="{FF2B5EF4-FFF2-40B4-BE49-F238E27FC236}">
                  <a16:creationId xmlns:a16="http://schemas.microsoft.com/office/drawing/2014/main" id="{6B05ADB0-0DD4-4D19-8632-E330B18F76E3}"/>
                </a:ext>
              </a:extLst>
            </p:cNvPr>
            <p:cNvSpPr>
              <a:spLocks noChangeShapeType="1"/>
            </p:cNvSpPr>
            <p:nvPr/>
          </p:nvSpPr>
          <p:spPr bwMode="auto">
            <a:xfrm flipH="1">
              <a:off x="336" y="528"/>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297" name="Line 9">
              <a:extLst>
                <a:ext uri="{FF2B5EF4-FFF2-40B4-BE49-F238E27FC236}">
                  <a16:creationId xmlns:a16="http://schemas.microsoft.com/office/drawing/2014/main" id="{A57060F2-48E1-4C0B-8D97-4891F9891983}"/>
                </a:ext>
              </a:extLst>
            </p:cNvPr>
            <p:cNvSpPr>
              <a:spLocks noChangeShapeType="1"/>
            </p:cNvSpPr>
            <p:nvPr/>
          </p:nvSpPr>
          <p:spPr bwMode="auto">
            <a:xfrm>
              <a:off x="816" y="1680"/>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298" name="Line 10">
              <a:extLst>
                <a:ext uri="{FF2B5EF4-FFF2-40B4-BE49-F238E27FC236}">
                  <a16:creationId xmlns:a16="http://schemas.microsoft.com/office/drawing/2014/main" id="{BA3F7FD7-7AB0-406C-A921-85AB3CE47F00}"/>
                </a:ext>
              </a:extLst>
            </p:cNvPr>
            <p:cNvSpPr>
              <a:spLocks noChangeShapeType="1"/>
            </p:cNvSpPr>
            <p:nvPr/>
          </p:nvSpPr>
          <p:spPr bwMode="auto">
            <a:xfrm>
              <a:off x="336" y="3072"/>
              <a:ext cx="336"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299" name="Text Box 11">
              <a:extLst>
                <a:ext uri="{FF2B5EF4-FFF2-40B4-BE49-F238E27FC236}">
                  <a16:creationId xmlns:a16="http://schemas.microsoft.com/office/drawing/2014/main" id="{3113580F-5AFF-4897-8DFB-700CE6C22F8D}"/>
                </a:ext>
              </a:extLst>
            </p:cNvPr>
            <p:cNvSpPr txBox="1">
              <a:spLocks noChangeArrowheads="1"/>
            </p:cNvSpPr>
            <p:nvPr/>
          </p:nvSpPr>
          <p:spPr bwMode="auto">
            <a:xfrm>
              <a:off x="192" y="3280"/>
              <a:ext cx="349"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25</a:t>
              </a:r>
              <a:endParaRPr kumimoji="1" lang="en-US" altLang="zh-CN" sz="2600">
                <a:ea typeface="宋体" panose="02010600030101010101" pitchFamily="2" charset="-122"/>
              </a:endParaRPr>
            </a:p>
          </p:txBody>
        </p:sp>
        <p:sp>
          <p:nvSpPr>
            <p:cNvPr id="396300" name="Line 12">
              <a:extLst>
                <a:ext uri="{FF2B5EF4-FFF2-40B4-BE49-F238E27FC236}">
                  <a16:creationId xmlns:a16="http://schemas.microsoft.com/office/drawing/2014/main" id="{1FB74121-14D9-4427-9CE7-AF677FB84166}"/>
                </a:ext>
              </a:extLst>
            </p:cNvPr>
            <p:cNvSpPr>
              <a:spLocks noChangeShapeType="1"/>
            </p:cNvSpPr>
            <p:nvPr/>
          </p:nvSpPr>
          <p:spPr bwMode="auto">
            <a:xfrm>
              <a:off x="3984" y="1104"/>
              <a:ext cx="336"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301" name="Line 13">
              <a:extLst>
                <a:ext uri="{FF2B5EF4-FFF2-40B4-BE49-F238E27FC236}">
                  <a16:creationId xmlns:a16="http://schemas.microsoft.com/office/drawing/2014/main" id="{973A5CB8-03D8-4A7D-B81A-D7C12E932AD1}"/>
                </a:ext>
              </a:extLst>
            </p:cNvPr>
            <p:cNvSpPr>
              <a:spLocks noChangeShapeType="1"/>
            </p:cNvSpPr>
            <p:nvPr/>
          </p:nvSpPr>
          <p:spPr bwMode="auto">
            <a:xfrm flipH="1">
              <a:off x="2208" y="528"/>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302" name="Text Box 14">
              <a:extLst>
                <a:ext uri="{FF2B5EF4-FFF2-40B4-BE49-F238E27FC236}">
                  <a16:creationId xmlns:a16="http://schemas.microsoft.com/office/drawing/2014/main" id="{B1C86E56-12BE-4759-94DB-9E9DADD3D427}"/>
                </a:ext>
              </a:extLst>
            </p:cNvPr>
            <p:cNvSpPr txBox="1">
              <a:spLocks noChangeArrowheads="1"/>
            </p:cNvSpPr>
            <p:nvPr/>
          </p:nvSpPr>
          <p:spPr bwMode="auto">
            <a:xfrm>
              <a:off x="2064" y="553"/>
              <a:ext cx="34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10</a:t>
              </a:r>
              <a:endParaRPr kumimoji="1" lang="en-US" altLang="zh-CN" sz="2600">
                <a:ea typeface="宋体" panose="02010600030101010101" pitchFamily="2" charset="-122"/>
              </a:endParaRPr>
            </a:p>
          </p:txBody>
        </p:sp>
        <p:sp>
          <p:nvSpPr>
            <p:cNvPr id="396303" name="Line 15">
              <a:extLst>
                <a:ext uri="{FF2B5EF4-FFF2-40B4-BE49-F238E27FC236}">
                  <a16:creationId xmlns:a16="http://schemas.microsoft.com/office/drawing/2014/main" id="{9F65023E-9FE4-45E4-BCB4-C9C7A24B4BD4}"/>
                </a:ext>
              </a:extLst>
            </p:cNvPr>
            <p:cNvSpPr>
              <a:spLocks noChangeShapeType="1"/>
            </p:cNvSpPr>
            <p:nvPr/>
          </p:nvSpPr>
          <p:spPr bwMode="auto">
            <a:xfrm flipH="1">
              <a:off x="1440" y="1152"/>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304" name="Line 16">
              <a:extLst>
                <a:ext uri="{FF2B5EF4-FFF2-40B4-BE49-F238E27FC236}">
                  <a16:creationId xmlns:a16="http://schemas.microsoft.com/office/drawing/2014/main" id="{E5D151C5-1B18-4050-812B-7C2D54FEE2DF}"/>
                </a:ext>
              </a:extLst>
            </p:cNvPr>
            <p:cNvSpPr>
              <a:spLocks noChangeShapeType="1"/>
            </p:cNvSpPr>
            <p:nvPr/>
          </p:nvSpPr>
          <p:spPr bwMode="auto">
            <a:xfrm flipV="1">
              <a:off x="768" y="480"/>
              <a:ext cx="624" cy="11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305" name="Oval 17" descr="羊皮纸">
              <a:extLst>
                <a:ext uri="{FF2B5EF4-FFF2-40B4-BE49-F238E27FC236}">
                  <a16:creationId xmlns:a16="http://schemas.microsoft.com/office/drawing/2014/main" id="{BB72EB05-371A-481B-B325-4676C889D2E1}"/>
                </a:ext>
              </a:extLst>
            </p:cNvPr>
            <p:cNvSpPr>
              <a:spLocks noChangeArrowheads="1"/>
            </p:cNvSpPr>
            <p:nvPr/>
          </p:nvSpPr>
          <p:spPr bwMode="auto">
            <a:xfrm>
              <a:off x="192" y="960"/>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5</a:t>
              </a:r>
              <a:endParaRPr kumimoji="1" lang="en-US" altLang="zh-CN" sz="2400">
                <a:ea typeface="宋体" panose="02010600030101010101" pitchFamily="2" charset="-122"/>
              </a:endParaRPr>
            </a:p>
          </p:txBody>
        </p:sp>
        <p:sp>
          <p:nvSpPr>
            <p:cNvPr id="396306" name="Oval 18" descr="羊皮纸">
              <a:extLst>
                <a:ext uri="{FF2B5EF4-FFF2-40B4-BE49-F238E27FC236}">
                  <a16:creationId xmlns:a16="http://schemas.microsoft.com/office/drawing/2014/main" id="{992B93F9-8452-4B5C-8E43-802F75930B32}"/>
                </a:ext>
              </a:extLst>
            </p:cNvPr>
            <p:cNvSpPr>
              <a:spLocks noChangeArrowheads="1"/>
            </p:cNvSpPr>
            <p:nvPr/>
          </p:nvSpPr>
          <p:spPr bwMode="auto">
            <a:xfrm>
              <a:off x="528" y="33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0</a:t>
              </a:r>
              <a:endParaRPr kumimoji="1" lang="en-US" altLang="zh-CN" sz="2400">
                <a:ea typeface="宋体" panose="02010600030101010101" pitchFamily="2" charset="-122"/>
              </a:endParaRPr>
            </a:p>
          </p:txBody>
        </p:sp>
        <p:sp>
          <p:nvSpPr>
            <p:cNvPr id="396307" name="Oval 19" descr="羊皮纸">
              <a:extLst>
                <a:ext uri="{FF2B5EF4-FFF2-40B4-BE49-F238E27FC236}">
                  <a16:creationId xmlns:a16="http://schemas.microsoft.com/office/drawing/2014/main" id="{D76474DD-17C4-420B-813A-67FF719767B7}"/>
                </a:ext>
              </a:extLst>
            </p:cNvPr>
            <p:cNvSpPr>
              <a:spLocks noChangeArrowheads="1"/>
            </p:cNvSpPr>
            <p:nvPr/>
          </p:nvSpPr>
          <p:spPr bwMode="auto">
            <a:xfrm>
              <a:off x="528" y="153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4</a:t>
              </a:r>
              <a:endParaRPr kumimoji="1" lang="en-US" altLang="zh-CN" sz="2400">
                <a:ea typeface="宋体" panose="02010600030101010101" pitchFamily="2" charset="-122"/>
              </a:endParaRPr>
            </a:p>
          </p:txBody>
        </p:sp>
        <p:sp>
          <p:nvSpPr>
            <p:cNvPr id="396308" name="Oval 20" descr="羊皮纸">
              <a:extLst>
                <a:ext uri="{FF2B5EF4-FFF2-40B4-BE49-F238E27FC236}">
                  <a16:creationId xmlns:a16="http://schemas.microsoft.com/office/drawing/2014/main" id="{19F8A277-7182-4382-BC84-33F7DB46F467}"/>
                </a:ext>
              </a:extLst>
            </p:cNvPr>
            <p:cNvSpPr>
              <a:spLocks noChangeArrowheads="1"/>
            </p:cNvSpPr>
            <p:nvPr/>
          </p:nvSpPr>
          <p:spPr bwMode="auto">
            <a:xfrm>
              <a:off x="912" y="960"/>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6</a:t>
              </a:r>
              <a:endParaRPr kumimoji="1" lang="en-US" altLang="zh-CN" sz="2400">
                <a:ea typeface="宋体" panose="02010600030101010101" pitchFamily="2" charset="-122"/>
              </a:endParaRPr>
            </a:p>
          </p:txBody>
        </p:sp>
        <p:sp>
          <p:nvSpPr>
            <p:cNvPr id="396309" name="Oval 21" descr="羊皮纸">
              <a:extLst>
                <a:ext uri="{FF2B5EF4-FFF2-40B4-BE49-F238E27FC236}">
                  <a16:creationId xmlns:a16="http://schemas.microsoft.com/office/drawing/2014/main" id="{F9BCA361-51A6-401C-9288-242A89F2A2C4}"/>
                </a:ext>
              </a:extLst>
            </p:cNvPr>
            <p:cNvSpPr>
              <a:spLocks noChangeArrowheads="1"/>
            </p:cNvSpPr>
            <p:nvPr/>
          </p:nvSpPr>
          <p:spPr bwMode="auto">
            <a:xfrm>
              <a:off x="1248" y="33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1</a:t>
              </a:r>
              <a:endParaRPr kumimoji="1" lang="en-US" altLang="zh-CN" sz="2400">
                <a:ea typeface="宋体" panose="02010600030101010101" pitchFamily="2" charset="-122"/>
              </a:endParaRPr>
            </a:p>
          </p:txBody>
        </p:sp>
        <p:sp>
          <p:nvSpPr>
            <p:cNvPr id="396310" name="Oval 22" descr="羊皮纸">
              <a:extLst>
                <a:ext uri="{FF2B5EF4-FFF2-40B4-BE49-F238E27FC236}">
                  <a16:creationId xmlns:a16="http://schemas.microsoft.com/office/drawing/2014/main" id="{8E5E03F3-6663-41A8-A3FA-98D2C0B50160}"/>
                </a:ext>
              </a:extLst>
            </p:cNvPr>
            <p:cNvSpPr>
              <a:spLocks noChangeArrowheads="1"/>
            </p:cNvSpPr>
            <p:nvPr/>
          </p:nvSpPr>
          <p:spPr bwMode="auto">
            <a:xfrm>
              <a:off x="1248" y="153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3</a:t>
              </a:r>
              <a:endParaRPr kumimoji="1" lang="en-US" altLang="zh-CN" sz="2400">
                <a:ea typeface="宋体" panose="02010600030101010101" pitchFamily="2" charset="-122"/>
              </a:endParaRPr>
            </a:p>
          </p:txBody>
        </p:sp>
        <p:sp>
          <p:nvSpPr>
            <p:cNvPr id="396311" name="Oval 23" descr="羊皮纸">
              <a:extLst>
                <a:ext uri="{FF2B5EF4-FFF2-40B4-BE49-F238E27FC236}">
                  <a16:creationId xmlns:a16="http://schemas.microsoft.com/office/drawing/2014/main" id="{966ED2C2-0E80-4D6B-8149-86A0B9DA0E66}"/>
                </a:ext>
              </a:extLst>
            </p:cNvPr>
            <p:cNvSpPr>
              <a:spLocks noChangeArrowheads="1"/>
            </p:cNvSpPr>
            <p:nvPr/>
          </p:nvSpPr>
          <p:spPr bwMode="auto">
            <a:xfrm flipH="1">
              <a:off x="1632" y="960"/>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2</a:t>
              </a:r>
              <a:endParaRPr kumimoji="1" lang="en-US" altLang="zh-CN" sz="2400">
                <a:ea typeface="宋体" panose="02010600030101010101" pitchFamily="2" charset="-122"/>
              </a:endParaRPr>
            </a:p>
          </p:txBody>
        </p:sp>
        <p:sp>
          <p:nvSpPr>
            <p:cNvPr id="396312" name="Text Box 24">
              <a:extLst>
                <a:ext uri="{FF2B5EF4-FFF2-40B4-BE49-F238E27FC236}">
                  <a16:creationId xmlns:a16="http://schemas.microsoft.com/office/drawing/2014/main" id="{9B4D4782-B248-4791-B334-F0D4E4C24736}"/>
                </a:ext>
              </a:extLst>
            </p:cNvPr>
            <p:cNvSpPr txBox="1">
              <a:spLocks noChangeArrowheads="1"/>
            </p:cNvSpPr>
            <p:nvPr/>
          </p:nvSpPr>
          <p:spPr bwMode="auto">
            <a:xfrm>
              <a:off x="864" y="160"/>
              <a:ext cx="349"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28</a:t>
              </a:r>
              <a:endParaRPr kumimoji="1" lang="en-US" altLang="zh-CN" sz="2600">
                <a:ea typeface="宋体" panose="02010600030101010101" pitchFamily="2" charset="-122"/>
              </a:endParaRPr>
            </a:p>
          </p:txBody>
        </p:sp>
        <p:sp>
          <p:nvSpPr>
            <p:cNvPr id="396313" name="Text Box 25">
              <a:extLst>
                <a:ext uri="{FF2B5EF4-FFF2-40B4-BE49-F238E27FC236}">
                  <a16:creationId xmlns:a16="http://schemas.microsoft.com/office/drawing/2014/main" id="{9B3BC711-49EB-44FB-A57C-A47F69D6BCD6}"/>
                </a:ext>
              </a:extLst>
            </p:cNvPr>
            <p:cNvSpPr txBox="1">
              <a:spLocks noChangeArrowheads="1"/>
            </p:cNvSpPr>
            <p:nvPr/>
          </p:nvSpPr>
          <p:spPr bwMode="auto">
            <a:xfrm>
              <a:off x="192" y="553"/>
              <a:ext cx="34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10</a:t>
              </a:r>
              <a:endParaRPr kumimoji="1" lang="en-US" altLang="zh-CN" sz="2600">
                <a:ea typeface="宋体" panose="02010600030101010101" pitchFamily="2" charset="-122"/>
              </a:endParaRPr>
            </a:p>
          </p:txBody>
        </p:sp>
        <p:sp>
          <p:nvSpPr>
            <p:cNvPr id="396314" name="Text Box 26">
              <a:extLst>
                <a:ext uri="{FF2B5EF4-FFF2-40B4-BE49-F238E27FC236}">
                  <a16:creationId xmlns:a16="http://schemas.microsoft.com/office/drawing/2014/main" id="{72FC3E98-E632-4970-8B63-2E1F2FC2332D}"/>
                </a:ext>
              </a:extLst>
            </p:cNvPr>
            <p:cNvSpPr txBox="1">
              <a:spLocks noChangeArrowheads="1"/>
            </p:cNvSpPr>
            <p:nvPr/>
          </p:nvSpPr>
          <p:spPr bwMode="auto">
            <a:xfrm>
              <a:off x="192" y="1321"/>
              <a:ext cx="349"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25</a:t>
              </a:r>
              <a:endParaRPr kumimoji="1" lang="en-US" altLang="zh-CN" sz="2600">
                <a:ea typeface="宋体" panose="02010600030101010101" pitchFamily="2" charset="-122"/>
              </a:endParaRPr>
            </a:p>
          </p:txBody>
        </p:sp>
        <p:sp>
          <p:nvSpPr>
            <p:cNvPr id="396315" name="Text Box 27">
              <a:extLst>
                <a:ext uri="{FF2B5EF4-FFF2-40B4-BE49-F238E27FC236}">
                  <a16:creationId xmlns:a16="http://schemas.microsoft.com/office/drawing/2014/main" id="{69701007-9104-4B69-B973-268A53A78668}"/>
                </a:ext>
              </a:extLst>
            </p:cNvPr>
            <p:cNvSpPr txBox="1">
              <a:spLocks noChangeArrowheads="1"/>
            </p:cNvSpPr>
            <p:nvPr/>
          </p:nvSpPr>
          <p:spPr bwMode="auto">
            <a:xfrm>
              <a:off x="864" y="601"/>
              <a:ext cx="349"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14</a:t>
              </a:r>
              <a:endParaRPr kumimoji="1" lang="en-US" altLang="zh-CN" sz="2600">
                <a:ea typeface="宋体" panose="02010600030101010101" pitchFamily="2" charset="-122"/>
              </a:endParaRPr>
            </a:p>
          </p:txBody>
        </p:sp>
        <p:sp>
          <p:nvSpPr>
            <p:cNvPr id="396316" name="Text Box 28">
              <a:extLst>
                <a:ext uri="{FF2B5EF4-FFF2-40B4-BE49-F238E27FC236}">
                  <a16:creationId xmlns:a16="http://schemas.microsoft.com/office/drawing/2014/main" id="{3A43DEE5-0A5B-4AA7-921D-72393F423862}"/>
                </a:ext>
              </a:extLst>
            </p:cNvPr>
            <p:cNvSpPr txBox="1">
              <a:spLocks noChangeArrowheads="1"/>
            </p:cNvSpPr>
            <p:nvPr/>
          </p:nvSpPr>
          <p:spPr bwMode="auto">
            <a:xfrm>
              <a:off x="575" y="1178"/>
              <a:ext cx="35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24</a:t>
              </a:r>
              <a:endParaRPr kumimoji="1" lang="en-US" altLang="zh-CN" sz="2600">
                <a:ea typeface="宋体" panose="02010600030101010101" pitchFamily="2" charset="-122"/>
              </a:endParaRPr>
            </a:p>
          </p:txBody>
        </p:sp>
        <p:sp>
          <p:nvSpPr>
            <p:cNvPr id="396317" name="Text Box 29">
              <a:extLst>
                <a:ext uri="{FF2B5EF4-FFF2-40B4-BE49-F238E27FC236}">
                  <a16:creationId xmlns:a16="http://schemas.microsoft.com/office/drawing/2014/main" id="{5AA71686-1828-4B47-B5A7-64520CE10D80}"/>
                </a:ext>
              </a:extLst>
            </p:cNvPr>
            <p:cNvSpPr txBox="1">
              <a:spLocks noChangeArrowheads="1"/>
            </p:cNvSpPr>
            <p:nvPr/>
          </p:nvSpPr>
          <p:spPr bwMode="auto">
            <a:xfrm>
              <a:off x="864" y="1657"/>
              <a:ext cx="349"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22</a:t>
              </a:r>
              <a:endParaRPr kumimoji="1" lang="en-US" altLang="zh-CN" sz="2600">
                <a:ea typeface="宋体" panose="02010600030101010101" pitchFamily="2" charset="-122"/>
              </a:endParaRPr>
            </a:p>
          </p:txBody>
        </p:sp>
        <p:sp>
          <p:nvSpPr>
            <p:cNvPr id="396318" name="Text Box 30">
              <a:extLst>
                <a:ext uri="{FF2B5EF4-FFF2-40B4-BE49-F238E27FC236}">
                  <a16:creationId xmlns:a16="http://schemas.microsoft.com/office/drawing/2014/main" id="{7FD9AD83-ED2F-41BA-906A-88769AAE2051}"/>
                </a:ext>
              </a:extLst>
            </p:cNvPr>
            <p:cNvSpPr txBox="1">
              <a:spLocks noChangeArrowheads="1"/>
            </p:cNvSpPr>
            <p:nvPr/>
          </p:nvSpPr>
          <p:spPr bwMode="auto">
            <a:xfrm>
              <a:off x="1581" y="601"/>
              <a:ext cx="349"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16</a:t>
              </a:r>
              <a:endParaRPr kumimoji="1" lang="en-US" altLang="zh-CN" sz="2600">
                <a:ea typeface="宋体" panose="02010600030101010101" pitchFamily="2" charset="-122"/>
              </a:endParaRPr>
            </a:p>
          </p:txBody>
        </p:sp>
        <p:sp>
          <p:nvSpPr>
            <p:cNvPr id="396319" name="Text Box 31">
              <a:extLst>
                <a:ext uri="{FF2B5EF4-FFF2-40B4-BE49-F238E27FC236}">
                  <a16:creationId xmlns:a16="http://schemas.microsoft.com/office/drawing/2014/main" id="{66BB8ED8-AB1A-419D-AD07-14746D1EB575}"/>
                </a:ext>
              </a:extLst>
            </p:cNvPr>
            <p:cNvSpPr txBox="1">
              <a:spLocks noChangeArrowheads="1"/>
            </p:cNvSpPr>
            <p:nvPr/>
          </p:nvSpPr>
          <p:spPr bwMode="auto">
            <a:xfrm>
              <a:off x="1196" y="1168"/>
              <a:ext cx="34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18</a:t>
              </a:r>
              <a:endParaRPr kumimoji="1" lang="en-US" altLang="zh-CN" sz="2600">
                <a:ea typeface="宋体" panose="02010600030101010101" pitchFamily="2" charset="-122"/>
              </a:endParaRPr>
            </a:p>
          </p:txBody>
        </p:sp>
        <p:sp>
          <p:nvSpPr>
            <p:cNvPr id="396320" name="Oval 32" descr="羊皮纸">
              <a:extLst>
                <a:ext uri="{FF2B5EF4-FFF2-40B4-BE49-F238E27FC236}">
                  <a16:creationId xmlns:a16="http://schemas.microsoft.com/office/drawing/2014/main" id="{1868F617-94BB-42FF-AE90-34A84F5A05C8}"/>
                </a:ext>
              </a:extLst>
            </p:cNvPr>
            <p:cNvSpPr>
              <a:spLocks noChangeArrowheads="1"/>
            </p:cNvSpPr>
            <p:nvPr/>
          </p:nvSpPr>
          <p:spPr bwMode="auto">
            <a:xfrm>
              <a:off x="2016" y="960"/>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5</a:t>
              </a:r>
              <a:endParaRPr kumimoji="1" lang="en-US" altLang="zh-CN" sz="2400">
                <a:ea typeface="宋体" panose="02010600030101010101" pitchFamily="2" charset="-122"/>
              </a:endParaRPr>
            </a:p>
          </p:txBody>
        </p:sp>
        <p:sp>
          <p:nvSpPr>
            <p:cNvPr id="396321" name="Oval 33" descr="羊皮纸">
              <a:extLst>
                <a:ext uri="{FF2B5EF4-FFF2-40B4-BE49-F238E27FC236}">
                  <a16:creationId xmlns:a16="http://schemas.microsoft.com/office/drawing/2014/main" id="{2B63FD5C-D3FC-4DFF-8988-735985F2ABD4}"/>
                </a:ext>
              </a:extLst>
            </p:cNvPr>
            <p:cNvSpPr>
              <a:spLocks noChangeArrowheads="1"/>
            </p:cNvSpPr>
            <p:nvPr/>
          </p:nvSpPr>
          <p:spPr bwMode="auto">
            <a:xfrm>
              <a:off x="2352" y="33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008000"/>
                  </a:solidFill>
                  <a:ea typeface="宋体" panose="02010600030101010101" pitchFamily="2" charset="-122"/>
                </a:rPr>
                <a:t>0</a:t>
              </a:r>
              <a:endParaRPr kumimoji="1" lang="en-US" altLang="zh-CN" sz="2400">
                <a:solidFill>
                  <a:srgbClr val="008000"/>
                </a:solidFill>
                <a:ea typeface="宋体" panose="02010600030101010101" pitchFamily="2" charset="-122"/>
              </a:endParaRPr>
            </a:p>
          </p:txBody>
        </p:sp>
        <p:sp>
          <p:nvSpPr>
            <p:cNvPr id="396322" name="Oval 34" descr="羊皮纸">
              <a:extLst>
                <a:ext uri="{FF2B5EF4-FFF2-40B4-BE49-F238E27FC236}">
                  <a16:creationId xmlns:a16="http://schemas.microsoft.com/office/drawing/2014/main" id="{3EB3E872-FE80-40FF-A24D-9E65E7A83EC8}"/>
                </a:ext>
              </a:extLst>
            </p:cNvPr>
            <p:cNvSpPr>
              <a:spLocks noChangeArrowheads="1"/>
            </p:cNvSpPr>
            <p:nvPr/>
          </p:nvSpPr>
          <p:spPr bwMode="auto">
            <a:xfrm>
              <a:off x="2352" y="153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4</a:t>
              </a:r>
              <a:endParaRPr kumimoji="1" lang="en-US" altLang="zh-CN" sz="2400">
                <a:ea typeface="宋体" panose="02010600030101010101" pitchFamily="2" charset="-122"/>
              </a:endParaRPr>
            </a:p>
          </p:txBody>
        </p:sp>
        <p:sp>
          <p:nvSpPr>
            <p:cNvPr id="396323" name="Oval 35" descr="羊皮纸">
              <a:extLst>
                <a:ext uri="{FF2B5EF4-FFF2-40B4-BE49-F238E27FC236}">
                  <a16:creationId xmlns:a16="http://schemas.microsoft.com/office/drawing/2014/main" id="{B4CD29B8-D57A-4D2C-9DF8-095120EE544F}"/>
                </a:ext>
              </a:extLst>
            </p:cNvPr>
            <p:cNvSpPr>
              <a:spLocks noChangeArrowheads="1"/>
            </p:cNvSpPr>
            <p:nvPr/>
          </p:nvSpPr>
          <p:spPr bwMode="auto">
            <a:xfrm>
              <a:off x="2736" y="960"/>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6</a:t>
              </a:r>
              <a:endParaRPr kumimoji="1" lang="en-US" altLang="zh-CN" sz="2400">
                <a:ea typeface="宋体" panose="02010600030101010101" pitchFamily="2" charset="-122"/>
              </a:endParaRPr>
            </a:p>
          </p:txBody>
        </p:sp>
        <p:sp>
          <p:nvSpPr>
            <p:cNvPr id="396324" name="Oval 36" descr="羊皮纸">
              <a:extLst>
                <a:ext uri="{FF2B5EF4-FFF2-40B4-BE49-F238E27FC236}">
                  <a16:creationId xmlns:a16="http://schemas.microsoft.com/office/drawing/2014/main" id="{B444AEE6-8273-4DE5-9E1F-28C53FFF8C34}"/>
                </a:ext>
              </a:extLst>
            </p:cNvPr>
            <p:cNvSpPr>
              <a:spLocks noChangeArrowheads="1"/>
            </p:cNvSpPr>
            <p:nvPr/>
          </p:nvSpPr>
          <p:spPr bwMode="auto">
            <a:xfrm>
              <a:off x="3072" y="33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1</a:t>
              </a:r>
              <a:endParaRPr kumimoji="1" lang="en-US" altLang="zh-CN" sz="2400">
                <a:ea typeface="宋体" panose="02010600030101010101" pitchFamily="2" charset="-122"/>
              </a:endParaRPr>
            </a:p>
          </p:txBody>
        </p:sp>
        <p:sp>
          <p:nvSpPr>
            <p:cNvPr id="396325" name="Oval 37" descr="羊皮纸">
              <a:extLst>
                <a:ext uri="{FF2B5EF4-FFF2-40B4-BE49-F238E27FC236}">
                  <a16:creationId xmlns:a16="http://schemas.microsoft.com/office/drawing/2014/main" id="{ADF1A910-1A8D-48BD-AB3E-EDDCDDAA1122}"/>
                </a:ext>
              </a:extLst>
            </p:cNvPr>
            <p:cNvSpPr>
              <a:spLocks noChangeArrowheads="1"/>
            </p:cNvSpPr>
            <p:nvPr/>
          </p:nvSpPr>
          <p:spPr bwMode="auto">
            <a:xfrm>
              <a:off x="3072" y="153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3</a:t>
              </a:r>
              <a:endParaRPr kumimoji="1" lang="en-US" altLang="zh-CN" sz="2400">
                <a:ea typeface="宋体" panose="02010600030101010101" pitchFamily="2" charset="-122"/>
              </a:endParaRPr>
            </a:p>
          </p:txBody>
        </p:sp>
        <p:sp>
          <p:nvSpPr>
            <p:cNvPr id="396326" name="Oval 38" descr="羊皮纸">
              <a:extLst>
                <a:ext uri="{FF2B5EF4-FFF2-40B4-BE49-F238E27FC236}">
                  <a16:creationId xmlns:a16="http://schemas.microsoft.com/office/drawing/2014/main" id="{18519144-92CE-469A-9809-893D7257EF99}"/>
                </a:ext>
              </a:extLst>
            </p:cNvPr>
            <p:cNvSpPr>
              <a:spLocks noChangeArrowheads="1"/>
            </p:cNvSpPr>
            <p:nvPr/>
          </p:nvSpPr>
          <p:spPr bwMode="auto">
            <a:xfrm flipH="1">
              <a:off x="3456" y="960"/>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2</a:t>
              </a:r>
              <a:endParaRPr kumimoji="1" lang="en-US" altLang="zh-CN" sz="2400">
                <a:ea typeface="宋体" panose="02010600030101010101" pitchFamily="2" charset="-122"/>
              </a:endParaRPr>
            </a:p>
          </p:txBody>
        </p:sp>
        <p:sp>
          <p:nvSpPr>
            <p:cNvPr id="396327" name="Line 39">
              <a:extLst>
                <a:ext uri="{FF2B5EF4-FFF2-40B4-BE49-F238E27FC236}">
                  <a16:creationId xmlns:a16="http://schemas.microsoft.com/office/drawing/2014/main" id="{CFBDB998-C4A9-4858-97B6-572289F67B7B}"/>
                </a:ext>
              </a:extLst>
            </p:cNvPr>
            <p:cNvSpPr>
              <a:spLocks noChangeShapeType="1"/>
            </p:cNvSpPr>
            <p:nvPr/>
          </p:nvSpPr>
          <p:spPr bwMode="auto">
            <a:xfrm>
              <a:off x="1968" y="192"/>
              <a:ext cx="0" cy="1776"/>
            </a:xfrm>
            <a:prstGeom prst="line">
              <a:avLst/>
            </a:prstGeom>
            <a:noFill/>
            <a:ln w="57150" cmpd="thinThick">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328" name="Line 40">
              <a:extLst>
                <a:ext uri="{FF2B5EF4-FFF2-40B4-BE49-F238E27FC236}">
                  <a16:creationId xmlns:a16="http://schemas.microsoft.com/office/drawing/2014/main" id="{6CF8FC18-57A2-469A-AFA6-791ACC3EBE8C}"/>
                </a:ext>
              </a:extLst>
            </p:cNvPr>
            <p:cNvSpPr>
              <a:spLocks noChangeShapeType="1"/>
            </p:cNvSpPr>
            <p:nvPr/>
          </p:nvSpPr>
          <p:spPr bwMode="auto">
            <a:xfrm>
              <a:off x="3792" y="192"/>
              <a:ext cx="0" cy="1776"/>
            </a:xfrm>
            <a:prstGeom prst="line">
              <a:avLst/>
            </a:prstGeom>
            <a:noFill/>
            <a:ln w="57150" cmpd="thinThick">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329" name="Line 41">
              <a:extLst>
                <a:ext uri="{FF2B5EF4-FFF2-40B4-BE49-F238E27FC236}">
                  <a16:creationId xmlns:a16="http://schemas.microsoft.com/office/drawing/2014/main" id="{9C5B3D35-BBCB-4A37-B16B-E0CEA69D85D1}"/>
                </a:ext>
              </a:extLst>
            </p:cNvPr>
            <p:cNvSpPr>
              <a:spLocks noChangeShapeType="1"/>
            </p:cNvSpPr>
            <p:nvPr/>
          </p:nvSpPr>
          <p:spPr bwMode="auto">
            <a:xfrm flipV="1">
              <a:off x="3984" y="480"/>
              <a:ext cx="336"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330" name="Oval 42" descr="羊皮纸">
              <a:extLst>
                <a:ext uri="{FF2B5EF4-FFF2-40B4-BE49-F238E27FC236}">
                  <a16:creationId xmlns:a16="http://schemas.microsoft.com/office/drawing/2014/main" id="{A2B9C26D-6F00-43B3-A8A5-AAE1AA76CC2C}"/>
                </a:ext>
              </a:extLst>
            </p:cNvPr>
            <p:cNvSpPr>
              <a:spLocks noChangeArrowheads="1"/>
            </p:cNvSpPr>
            <p:nvPr/>
          </p:nvSpPr>
          <p:spPr bwMode="auto">
            <a:xfrm>
              <a:off x="3840" y="960"/>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008000"/>
                  </a:solidFill>
                  <a:ea typeface="宋体" panose="02010600030101010101" pitchFamily="2" charset="-122"/>
                </a:rPr>
                <a:t>5</a:t>
              </a:r>
              <a:endParaRPr kumimoji="1" lang="en-US" altLang="zh-CN" sz="2400">
                <a:solidFill>
                  <a:srgbClr val="008000"/>
                </a:solidFill>
                <a:ea typeface="宋体" panose="02010600030101010101" pitchFamily="2" charset="-122"/>
              </a:endParaRPr>
            </a:p>
          </p:txBody>
        </p:sp>
        <p:sp>
          <p:nvSpPr>
            <p:cNvPr id="396331" name="Oval 43" descr="羊皮纸">
              <a:extLst>
                <a:ext uri="{FF2B5EF4-FFF2-40B4-BE49-F238E27FC236}">
                  <a16:creationId xmlns:a16="http://schemas.microsoft.com/office/drawing/2014/main" id="{7CBFF5FF-1477-47F7-8A36-6DCC67E28A79}"/>
                </a:ext>
              </a:extLst>
            </p:cNvPr>
            <p:cNvSpPr>
              <a:spLocks noChangeArrowheads="1"/>
            </p:cNvSpPr>
            <p:nvPr/>
          </p:nvSpPr>
          <p:spPr bwMode="auto">
            <a:xfrm>
              <a:off x="4176" y="33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008000"/>
                  </a:solidFill>
                  <a:ea typeface="宋体" panose="02010600030101010101" pitchFamily="2" charset="-122"/>
                </a:rPr>
                <a:t>0</a:t>
              </a:r>
              <a:endParaRPr kumimoji="1" lang="en-US" altLang="zh-CN" sz="2400">
                <a:solidFill>
                  <a:srgbClr val="008000"/>
                </a:solidFill>
                <a:ea typeface="宋体" panose="02010600030101010101" pitchFamily="2" charset="-122"/>
              </a:endParaRPr>
            </a:p>
          </p:txBody>
        </p:sp>
        <p:sp>
          <p:nvSpPr>
            <p:cNvPr id="396332" name="Oval 44" descr="羊皮纸">
              <a:extLst>
                <a:ext uri="{FF2B5EF4-FFF2-40B4-BE49-F238E27FC236}">
                  <a16:creationId xmlns:a16="http://schemas.microsoft.com/office/drawing/2014/main" id="{9A9E19BA-F42A-4FB3-96FE-307D5FEA57DA}"/>
                </a:ext>
              </a:extLst>
            </p:cNvPr>
            <p:cNvSpPr>
              <a:spLocks noChangeArrowheads="1"/>
            </p:cNvSpPr>
            <p:nvPr/>
          </p:nvSpPr>
          <p:spPr bwMode="auto">
            <a:xfrm>
              <a:off x="4176" y="153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4</a:t>
              </a:r>
              <a:endParaRPr kumimoji="1" lang="en-US" altLang="zh-CN" sz="2400">
                <a:ea typeface="宋体" panose="02010600030101010101" pitchFamily="2" charset="-122"/>
              </a:endParaRPr>
            </a:p>
          </p:txBody>
        </p:sp>
        <p:sp>
          <p:nvSpPr>
            <p:cNvPr id="396333" name="Oval 45" descr="羊皮纸">
              <a:extLst>
                <a:ext uri="{FF2B5EF4-FFF2-40B4-BE49-F238E27FC236}">
                  <a16:creationId xmlns:a16="http://schemas.microsoft.com/office/drawing/2014/main" id="{FCE0B116-C01B-4D2F-BBFC-F9D64B7B7D0A}"/>
                </a:ext>
              </a:extLst>
            </p:cNvPr>
            <p:cNvSpPr>
              <a:spLocks noChangeArrowheads="1"/>
            </p:cNvSpPr>
            <p:nvPr/>
          </p:nvSpPr>
          <p:spPr bwMode="auto">
            <a:xfrm>
              <a:off x="4560" y="960"/>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6</a:t>
              </a:r>
              <a:endParaRPr kumimoji="1" lang="en-US" altLang="zh-CN" sz="2400">
                <a:ea typeface="宋体" panose="02010600030101010101" pitchFamily="2" charset="-122"/>
              </a:endParaRPr>
            </a:p>
          </p:txBody>
        </p:sp>
        <p:sp>
          <p:nvSpPr>
            <p:cNvPr id="396334" name="Oval 46" descr="羊皮纸">
              <a:extLst>
                <a:ext uri="{FF2B5EF4-FFF2-40B4-BE49-F238E27FC236}">
                  <a16:creationId xmlns:a16="http://schemas.microsoft.com/office/drawing/2014/main" id="{1F55C2F1-DFC7-47D0-8BEB-ADEF1313D0D9}"/>
                </a:ext>
              </a:extLst>
            </p:cNvPr>
            <p:cNvSpPr>
              <a:spLocks noChangeArrowheads="1"/>
            </p:cNvSpPr>
            <p:nvPr/>
          </p:nvSpPr>
          <p:spPr bwMode="auto">
            <a:xfrm>
              <a:off x="4896" y="33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1</a:t>
              </a:r>
              <a:endParaRPr kumimoji="1" lang="en-US" altLang="zh-CN" sz="2400">
                <a:ea typeface="宋体" panose="02010600030101010101" pitchFamily="2" charset="-122"/>
              </a:endParaRPr>
            </a:p>
          </p:txBody>
        </p:sp>
        <p:sp>
          <p:nvSpPr>
            <p:cNvPr id="396335" name="Oval 47" descr="羊皮纸">
              <a:extLst>
                <a:ext uri="{FF2B5EF4-FFF2-40B4-BE49-F238E27FC236}">
                  <a16:creationId xmlns:a16="http://schemas.microsoft.com/office/drawing/2014/main" id="{ED2488C2-6BB9-4340-BB72-0792F0BD6A7E}"/>
                </a:ext>
              </a:extLst>
            </p:cNvPr>
            <p:cNvSpPr>
              <a:spLocks noChangeArrowheads="1"/>
            </p:cNvSpPr>
            <p:nvPr/>
          </p:nvSpPr>
          <p:spPr bwMode="auto">
            <a:xfrm>
              <a:off x="4944" y="153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3</a:t>
              </a:r>
              <a:endParaRPr kumimoji="1" lang="en-US" altLang="zh-CN" sz="2400">
                <a:ea typeface="宋体" panose="02010600030101010101" pitchFamily="2" charset="-122"/>
              </a:endParaRPr>
            </a:p>
          </p:txBody>
        </p:sp>
        <p:sp>
          <p:nvSpPr>
            <p:cNvPr id="396336" name="Oval 48" descr="羊皮纸">
              <a:extLst>
                <a:ext uri="{FF2B5EF4-FFF2-40B4-BE49-F238E27FC236}">
                  <a16:creationId xmlns:a16="http://schemas.microsoft.com/office/drawing/2014/main" id="{5019B512-5B11-4230-850E-D1A5817EC58B}"/>
                </a:ext>
              </a:extLst>
            </p:cNvPr>
            <p:cNvSpPr>
              <a:spLocks noChangeArrowheads="1"/>
            </p:cNvSpPr>
            <p:nvPr/>
          </p:nvSpPr>
          <p:spPr bwMode="auto">
            <a:xfrm flipH="1">
              <a:off x="5280" y="960"/>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2</a:t>
              </a:r>
              <a:endParaRPr kumimoji="1" lang="en-US" altLang="zh-CN" sz="2400">
                <a:ea typeface="宋体" panose="02010600030101010101" pitchFamily="2" charset="-122"/>
              </a:endParaRPr>
            </a:p>
          </p:txBody>
        </p:sp>
        <p:sp>
          <p:nvSpPr>
            <p:cNvPr id="396337" name="Text Box 49">
              <a:extLst>
                <a:ext uri="{FF2B5EF4-FFF2-40B4-BE49-F238E27FC236}">
                  <a16:creationId xmlns:a16="http://schemas.microsoft.com/office/drawing/2014/main" id="{AC4B9368-AA9A-4ADE-B2C0-586AA2642A10}"/>
                </a:ext>
              </a:extLst>
            </p:cNvPr>
            <p:cNvSpPr txBox="1">
              <a:spLocks noChangeArrowheads="1"/>
            </p:cNvSpPr>
            <p:nvPr/>
          </p:nvSpPr>
          <p:spPr bwMode="auto">
            <a:xfrm>
              <a:off x="3841" y="553"/>
              <a:ext cx="34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10</a:t>
              </a:r>
              <a:endParaRPr kumimoji="1" lang="en-US" altLang="zh-CN" sz="2600">
                <a:ea typeface="宋体" panose="02010600030101010101" pitchFamily="2" charset="-122"/>
              </a:endParaRPr>
            </a:p>
          </p:txBody>
        </p:sp>
        <p:sp>
          <p:nvSpPr>
            <p:cNvPr id="396338" name="Text Box 50">
              <a:extLst>
                <a:ext uri="{FF2B5EF4-FFF2-40B4-BE49-F238E27FC236}">
                  <a16:creationId xmlns:a16="http://schemas.microsoft.com/office/drawing/2014/main" id="{D2F1B39E-ACD3-475C-A340-B8064D144920}"/>
                </a:ext>
              </a:extLst>
            </p:cNvPr>
            <p:cNvSpPr txBox="1">
              <a:spLocks noChangeArrowheads="1"/>
            </p:cNvSpPr>
            <p:nvPr/>
          </p:nvSpPr>
          <p:spPr bwMode="auto">
            <a:xfrm>
              <a:off x="721" y="1843"/>
              <a:ext cx="4495"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200">
                  <a:ea typeface="隶书" panose="02010509060101010101" pitchFamily="49" charset="-122"/>
                </a:rPr>
                <a:t>原图                       </a:t>
              </a:r>
              <a:r>
                <a:rPr kumimoji="1" lang="en-US" altLang="zh-CN" sz="2800" b="1">
                  <a:ea typeface="宋体" panose="02010600030101010101" pitchFamily="2" charset="-122"/>
                </a:rPr>
                <a:t>(a)</a:t>
              </a:r>
              <a:r>
                <a:rPr kumimoji="1" lang="en-US" altLang="zh-CN" sz="3200" b="1">
                  <a:ea typeface="宋体" panose="02010600030101010101" pitchFamily="2" charset="-122"/>
                </a:rPr>
                <a:t>                        </a:t>
              </a:r>
              <a:r>
                <a:rPr kumimoji="1" lang="en-US" altLang="zh-CN" sz="2800" b="1">
                  <a:ea typeface="宋体" panose="02010600030101010101" pitchFamily="2" charset="-122"/>
                </a:rPr>
                <a:t>(b)</a:t>
              </a:r>
              <a:endParaRPr kumimoji="1" lang="en-US" altLang="zh-CN" sz="2800">
                <a:ea typeface="宋体" panose="02010600030101010101" pitchFamily="2" charset="-122"/>
              </a:endParaRPr>
            </a:p>
          </p:txBody>
        </p:sp>
        <p:sp>
          <p:nvSpPr>
            <p:cNvPr id="396339" name="Line 51">
              <a:extLst>
                <a:ext uri="{FF2B5EF4-FFF2-40B4-BE49-F238E27FC236}">
                  <a16:creationId xmlns:a16="http://schemas.microsoft.com/office/drawing/2014/main" id="{5A1B9418-E944-4261-ADF5-D7B562D9225C}"/>
                </a:ext>
              </a:extLst>
            </p:cNvPr>
            <p:cNvSpPr>
              <a:spLocks noChangeShapeType="1"/>
            </p:cNvSpPr>
            <p:nvPr/>
          </p:nvSpPr>
          <p:spPr bwMode="auto">
            <a:xfrm flipH="1">
              <a:off x="336" y="2496"/>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340" name="Oval 52" descr="羊皮纸">
              <a:extLst>
                <a:ext uri="{FF2B5EF4-FFF2-40B4-BE49-F238E27FC236}">
                  <a16:creationId xmlns:a16="http://schemas.microsoft.com/office/drawing/2014/main" id="{8835DFD0-80FF-47AE-B57E-C0A72EF88FAD}"/>
                </a:ext>
              </a:extLst>
            </p:cNvPr>
            <p:cNvSpPr>
              <a:spLocks noChangeArrowheads="1"/>
            </p:cNvSpPr>
            <p:nvPr/>
          </p:nvSpPr>
          <p:spPr bwMode="auto">
            <a:xfrm>
              <a:off x="192" y="292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008000"/>
                  </a:solidFill>
                  <a:ea typeface="宋体" panose="02010600030101010101" pitchFamily="2" charset="-122"/>
                </a:rPr>
                <a:t>5</a:t>
              </a:r>
              <a:endParaRPr kumimoji="1" lang="en-US" altLang="zh-CN" sz="2400">
                <a:solidFill>
                  <a:srgbClr val="008000"/>
                </a:solidFill>
                <a:ea typeface="宋体" panose="02010600030101010101" pitchFamily="2" charset="-122"/>
              </a:endParaRPr>
            </a:p>
          </p:txBody>
        </p:sp>
        <p:sp>
          <p:nvSpPr>
            <p:cNvPr id="396341" name="Oval 53" descr="羊皮纸">
              <a:extLst>
                <a:ext uri="{FF2B5EF4-FFF2-40B4-BE49-F238E27FC236}">
                  <a16:creationId xmlns:a16="http://schemas.microsoft.com/office/drawing/2014/main" id="{015B39E8-D3DC-4C77-B376-178E4B7A7B96}"/>
                </a:ext>
              </a:extLst>
            </p:cNvPr>
            <p:cNvSpPr>
              <a:spLocks noChangeArrowheads="1"/>
            </p:cNvSpPr>
            <p:nvPr/>
          </p:nvSpPr>
          <p:spPr bwMode="auto">
            <a:xfrm>
              <a:off x="528" y="230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008000"/>
                  </a:solidFill>
                  <a:ea typeface="宋体" panose="02010600030101010101" pitchFamily="2" charset="-122"/>
                </a:rPr>
                <a:t>0</a:t>
              </a:r>
              <a:endParaRPr kumimoji="1" lang="en-US" altLang="zh-CN" sz="2400">
                <a:solidFill>
                  <a:srgbClr val="008000"/>
                </a:solidFill>
                <a:ea typeface="宋体" panose="02010600030101010101" pitchFamily="2" charset="-122"/>
              </a:endParaRPr>
            </a:p>
          </p:txBody>
        </p:sp>
        <p:sp>
          <p:nvSpPr>
            <p:cNvPr id="396342" name="Oval 54" descr="羊皮纸">
              <a:extLst>
                <a:ext uri="{FF2B5EF4-FFF2-40B4-BE49-F238E27FC236}">
                  <a16:creationId xmlns:a16="http://schemas.microsoft.com/office/drawing/2014/main" id="{44B58E6B-A7F8-4E07-B58F-1C6A8273C386}"/>
                </a:ext>
              </a:extLst>
            </p:cNvPr>
            <p:cNvSpPr>
              <a:spLocks noChangeArrowheads="1"/>
            </p:cNvSpPr>
            <p:nvPr/>
          </p:nvSpPr>
          <p:spPr bwMode="auto">
            <a:xfrm>
              <a:off x="528" y="350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008000"/>
                  </a:solidFill>
                  <a:ea typeface="宋体" panose="02010600030101010101" pitchFamily="2" charset="-122"/>
                </a:rPr>
                <a:t>4</a:t>
              </a:r>
              <a:endParaRPr kumimoji="1" lang="en-US" altLang="zh-CN" sz="2400">
                <a:solidFill>
                  <a:srgbClr val="008000"/>
                </a:solidFill>
                <a:ea typeface="宋体" panose="02010600030101010101" pitchFamily="2" charset="-122"/>
              </a:endParaRPr>
            </a:p>
          </p:txBody>
        </p:sp>
        <p:sp>
          <p:nvSpPr>
            <p:cNvPr id="396343" name="Oval 55" descr="羊皮纸">
              <a:extLst>
                <a:ext uri="{FF2B5EF4-FFF2-40B4-BE49-F238E27FC236}">
                  <a16:creationId xmlns:a16="http://schemas.microsoft.com/office/drawing/2014/main" id="{B809B8C1-DEE3-4286-8D74-33B4264C0780}"/>
                </a:ext>
              </a:extLst>
            </p:cNvPr>
            <p:cNvSpPr>
              <a:spLocks noChangeArrowheads="1"/>
            </p:cNvSpPr>
            <p:nvPr/>
          </p:nvSpPr>
          <p:spPr bwMode="auto">
            <a:xfrm>
              <a:off x="912" y="292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6</a:t>
              </a:r>
              <a:endParaRPr kumimoji="1" lang="en-US" altLang="zh-CN" sz="2400">
                <a:ea typeface="宋体" panose="02010600030101010101" pitchFamily="2" charset="-122"/>
              </a:endParaRPr>
            </a:p>
          </p:txBody>
        </p:sp>
        <p:sp>
          <p:nvSpPr>
            <p:cNvPr id="396344" name="Oval 56" descr="羊皮纸">
              <a:extLst>
                <a:ext uri="{FF2B5EF4-FFF2-40B4-BE49-F238E27FC236}">
                  <a16:creationId xmlns:a16="http://schemas.microsoft.com/office/drawing/2014/main" id="{06821B23-11C5-4D7A-B7B4-F009A164FF63}"/>
                </a:ext>
              </a:extLst>
            </p:cNvPr>
            <p:cNvSpPr>
              <a:spLocks noChangeArrowheads="1"/>
            </p:cNvSpPr>
            <p:nvPr/>
          </p:nvSpPr>
          <p:spPr bwMode="auto">
            <a:xfrm>
              <a:off x="1248" y="230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1</a:t>
              </a:r>
              <a:endParaRPr kumimoji="1" lang="en-US" altLang="zh-CN" sz="2400">
                <a:ea typeface="宋体" panose="02010600030101010101" pitchFamily="2" charset="-122"/>
              </a:endParaRPr>
            </a:p>
          </p:txBody>
        </p:sp>
        <p:sp>
          <p:nvSpPr>
            <p:cNvPr id="396345" name="Oval 57" descr="羊皮纸">
              <a:extLst>
                <a:ext uri="{FF2B5EF4-FFF2-40B4-BE49-F238E27FC236}">
                  <a16:creationId xmlns:a16="http://schemas.microsoft.com/office/drawing/2014/main" id="{2CD6BC38-7BFE-40B8-8812-C3825CFD023A}"/>
                </a:ext>
              </a:extLst>
            </p:cNvPr>
            <p:cNvSpPr>
              <a:spLocks noChangeArrowheads="1"/>
            </p:cNvSpPr>
            <p:nvPr/>
          </p:nvSpPr>
          <p:spPr bwMode="auto">
            <a:xfrm>
              <a:off x="1248" y="350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3</a:t>
              </a:r>
              <a:endParaRPr kumimoji="1" lang="en-US" altLang="zh-CN" sz="2400">
                <a:ea typeface="宋体" panose="02010600030101010101" pitchFamily="2" charset="-122"/>
              </a:endParaRPr>
            </a:p>
          </p:txBody>
        </p:sp>
        <p:sp>
          <p:nvSpPr>
            <p:cNvPr id="396346" name="Oval 58" descr="羊皮纸">
              <a:extLst>
                <a:ext uri="{FF2B5EF4-FFF2-40B4-BE49-F238E27FC236}">
                  <a16:creationId xmlns:a16="http://schemas.microsoft.com/office/drawing/2014/main" id="{A32AB277-E1C1-4105-83D7-111CC2CC91E4}"/>
                </a:ext>
              </a:extLst>
            </p:cNvPr>
            <p:cNvSpPr>
              <a:spLocks noChangeArrowheads="1"/>
            </p:cNvSpPr>
            <p:nvPr/>
          </p:nvSpPr>
          <p:spPr bwMode="auto">
            <a:xfrm flipH="1">
              <a:off x="1632" y="292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2</a:t>
              </a:r>
              <a:endParaRPr kumimoji="1" lang="en-US" altLang="zh-CN" sz="2400">
                <a:ea typeface="宋体" panose="02010600030101010101" pitchFamily="2" charset="-122"/>
              </a:endParaRPr>
            </a:p>
          </p:txBody>
        </p:sp>
        <p:sp>
          <p:nvSpPr>
            <p:cNvPr id="396347" name="Text Box 59">
              <a:extLst>
                <a:ext uri="{FF2B5EF4-FFF2-40B4-BE49-F238E27FC236}">
                  <a16:creationId xmlns:a16="http://schemas.microsoft.com/office/drawing/2014/main" id="{DBEC9F68-3FD6-49DE-BC1F-0C8F4B943882}"/>
                </a:ext>
              </a:extLst>
            </p:cNvPr>
            <p:cNvSpPr txBox="1">
              <a:spLocks noChangeArrowheads="1"/>
            </p:cNvSpPr>
            <p:nvPr/>
          </p:nvSpPr>
          <p:spPr bwMode="auto">
            <a:xfrm>
              <a:off x="192" y="2521"/>
              <a:ext cx="349"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10</a:t>
              </a:r>
              <a:endParaRPr kumimoji="1" lang="en-US" altLang="zh-CN" sz="2600">
                <a:ea typeface="宋体" panose="02010600030101010101" pitchFamily="2" charset="-122"/>
              </a:endParaRPr>
            </a:p>
          </p:txBody>
        </p:sp>
        <p:sp>
          <p:nvSpPr>
            <p:cNvPr id="396348" name="Text Box 60">
              <a:extLst>
                <a:ext uri="{FF2B5EF4-FFF2-40B4-BE49-F238E27FC236}">
                  <a16:creationId xmlns:a16="http://schemas.microsoft.com/office/drawing/2014/main" id="{872E1EEB-4674-4FFA-B216-687159EC4265}"/>
                </a:ext>
              </a:extLst>
            </p:cNvPr>
            <p:cNvSpPr txBox="1">
              <a:spLocks noChangeArrowheads="1"/>
            </p:cNvSpPr>
            <p:nvPr/>
          </p:nvSpPr>
          <p:spPr bwMode="auto">
            <a:xfrm>
              <a:off x="864" y="3867"/>
              <a:ext cx="4138"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a:ea typeface="宋体" panose="02010600030101010101" pitchFamily="2" charset="-122"/>
                </a:rPr>
                <a:t>(c)                            (d)                     (e) (f)</a:t>
              </a:r>
              <a:endParaRPr kumimoji="1" lang="en-US" altLang="zh-CN" sz="2800">
                <a:ea typeface="宋体" panose="02010600030101010101" pitchFamily="2" charset="-122"/>
              </a:endParaRPr>
            </a:p>
          </p:txBody>
        </p:sp>
        <p:sp>
          <p:nvSpPr>
            <p:cNvPr id="396349" name="Line 61">
              <a:extLst>
                <a:ext uri="{FF2B5EF4-FFF2-40B4-BE49-F238E27FC236}">
                  <a16:creationId xmlns:a16="http://schemas.microsoft.com/office/drawing/2014/main" id="{0A63D0AA-FE17-4109-98F7-5B2DE29A0C9C}"/>
                </a:ext>
              </a:extLst>
            </p:cNvPr>
            <p:cNvSpPr>
              <a:spLocks noChangeShapeType="1"/>
            </p:cNvSpPr>
            <p:nvPr/>
          </p:nvSpPr>
          <p:spPr bwMode="auto">
            <a:xfrm flipH="1">
              <a:off x="3264" y="3120"/>
              <a:ext cx="288"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350" name="Line 62">
              <a:extLst>
                <a:ext uri="{FF2B5EF4-FFF2-40B4-BE49-F238E27FC236}">
                  <a16:creationId xmlns:a16="http://schemas.microsoft.com/office/drawing/2014/main" id="{14740BB0-5C3B-4AE8-9046-984268AB38AD}"/>
                </a:ext>
              </a:extLst>
            </p:cNvPr>
            <p:cNvSpPr>
              <a:spLocks noChangeShapeType="1"/>
            </p:cNvSpPr>
            <p:nvPr/>
          </p:nvSpPr>
          <p:spPr bwMode="auto">
            <a:xfrm flipH="1">
              <a:off x="2160" y="2496"/>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351" name="Oval 63" descr="羊皮纸">
              <a:extLst>
                <a:ext uri="{FF2B5EF4-FFF2-40B4-BE49-F238E27FC236}">
                  <a16:creationId xmlns:a16="http://schemas.microsoft.com/office/drawing/2014/main" id="{B7A1369B-165F-438A-B672-DD2252BDA287}"/>
                </a:ext>
              </a:extLst>
            </p:cNvPr>
            <p:cNvSpPr>
              <a:spLocks noChangeArrowheads="1"/>
            </p:cNvSpPr>
            <p:nvPr/>
          </p:nvSpPr>
          <p:spPr bwMode="auto">
            <a:xfrm>
              <a:off x="2016" y="292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008000"/>
                  </a:solidFill>
                  <a:ea typeface="宋体" panose="02010600030101010101" pitchFamily="2" charset="-122"/>
                </a:rPr>
                <a:t>5</a:t>
              </a:r>
              <a:endParaRPr kumimoji="1" lang="en-US" altLang="zh-CN" sz="2400">
                <a:solidFill>
                  <a:srgbClr val="008000"/>
                </a:solidFill>
                <a:ea typeface="宋体" panose="02010600030101010101" pitchFamily="2" charset="-122"/>
              </a:endParaRPr>
            </a:p>
          </p:txBody>
        </p:sp>
        <p:sp>
          <p:nvSpPr>
            <p:cNvPr id="396352" name="Oval 64" descr="羊皮纸">
              <a:extLst>
                <a:ext uri="{FF2B5EF4-FFF2-40B4-BE49-F238E27FC236}">
                  <a16:creationId xmlns:a16="http://schemas.microsoft.com/office/drawing/2014/main" id="{7B81450E-82A6-4C4A-B5C4-C255B45FE483}"/>
                </a:ext>
              </a:extLst>
            </p:cNvPr>
            <p:cNvSpPr>
              <a:spLocks noChangeArrowheads="1"/>
            </p:cNvSpPr>
            <p:nvPr/>
          </p:nvSpPr>
          <p:spPr bwMode="auto">
            <a:xfrm>
              <a:off x="2352" y="230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008000"/>
                  </a:solidFill>
                  <a:ea typeface="宋体" panose="02010600030101010101" pitchFamily="2" charset="-122"/>
                </a:rPr>
                <a:t>0</a:t>
              </a:r>
              <a:endParaRPr kumimoji="1" lang="en-US" altLang="zh-CN" sz="2400">
                <a:solidFill>
                  <a:srgbClr val="008000"/>
                </a:solidFill>
                <a:ea typeface="宋体" panose="02010600030101010101" pitchFamily="2" charset="-122"/>
              </a:endParaRPr>
            </a:p>
          </p:txBody>
        </p:sp>
        <p:sp>
          <p:nvSpPr>
            <p:cNvPr id="396353" name="Oval 65" descr="羊皮纸">
              <a:extLst>
                <a:ext uri="{FF2B5EF4-FFF2-40B4-BE49-F238E27FC236}">
                  <a16:creationId xmlns:a16="http://schemas.microsoft.com/office/drawing/2014/main" id="{21548716-C553-4482-B0FC-150F05A37A0E}"/>
                </a:ext>
              </a:extLst>
            </p:cNvPr>
            <p:cNvSpPr>
              <a:spLocks noChangeArrowheads="1"/>
            </p:cNvSpPr>
            <p:nvPr/>
          </p:nvSpPr>
          <p:spPr bwMode="auto">
            <a:xfrm>
              <a:off x="2352" y="350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008000"/>
                  </a:solidFill>
                  <a:ea typeface="宋体" panose="02010600030101010101" pitchFamily="2" charset="-122"/>
                </a:rPr>
                <a:t>4</a:t>
              </a:r>
              <a:endParaRPr kumimoji="1" lang="en-US" altLang="zh-CN" sz="2400">
                <a:solidFill>
                  <a:srgbClr val="008000"/>
                </a:solidFill>
                <a:ea typeface="宋体" panose="02010600030101010101" pitchFamily="2" charset="-122"/>
              </a:endParaRPr>
            </a:p>
          </p:txBody>
        </p:sp>
        <p:sp>
          <p:nvSpPr>
            <p:cNvPr id="396354" name="Oval 66" descr="羊皮纸">
              <a:extLst>
                <a:ext uri="{FF2B5EF4-FFF2-40B4-BE49-F238E27FC236}">
                  <a16:creationId xmlns:a16="http://schemas.microsoft.com/office/drawing/2014/main" id="{01F1F912-2A15-4A5B-8C72-E4C047A0E439}"/>
                </a:ext>
              </a:extLst>
            </p:cNvPr>
            <p:cNvSpPr>
              <a:spLocks noChangeArrowheads="1"/>
            </p:cNvSpPr>
            <p:nvPr/>
          </p:nvSpPr>
          <p:spPr bwMode="auto">
            <a:xfrm>
              <a:off x="2736" y="292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6</a:t>
              </a:r>
              <a:endParaRPr kumimoji="1" lang="en-US" altLang="zh-CN" sz="2400">
                <a:ea typeface="宋体" panose="02010600030101010101" pitchFamily="2" charset="-122"/>
              </a:endParaRPr>
            </a:p>
          </p:txBody>
        </p:sp>
        <p:sp>
          <p:nvSpPr>
            <p:cNvPr id="396355" name="Oval 67" descr="羊皮纸">
              <a:extLst>
                <a:ext uri="{FF2B5EF4-FFF2-40B4-BE49-F238E27FC236}">
                  <a16:creationId xmlns:a16="http://schemas.microsoft.com/office/drawing/2014/main" id="{225A5371-BE72-4A1A-BB8A-0A46009558E7}"/>
                </a:ext>
              </a:extLst>
            </p:cNvPr>
            <p:cNvSpPr>
              <a:spLocks noChangeArrowheads="1"/>
            </p:cNvSpPr>
            <p:nvPr/>
          </p:nvSpPr>
          <p:spPr bwMode="auto">
            <a:xfrm>
              <a:off x="3072" y="230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1</a:t>
              </a:r>
              <a:endParaRPr kumimoji="1" lang="en-US" altLang="zh-CN" sz="2400">
                <a:ea typeface="宋体" panose="02010600030101010101" pitchFamily="2" charset="-122"/>
              </a:endParaRPr>
            </a:p>
          </p:txBody>
        </p:sp>
        <p:sp>
          <p:nvSpPr>
            <p:cNvPr id="396356" name="Oval 68" descr="羊皮纸">
              <a:extLst>
                <a:ext uri="{FF2B5EF4-FFF2-40B4-BE49-F238E27FC236}">
                  <a16:creationId xmlns:a16="http://schemas.microsoft.com/office/drawing/2014/main" id="{6484544D-651D-497C-AE93-7D41902552C6}"/>
                </a:ext>
              </a:extLst>
            </p:cNvPr>
            <p:cNvSpPr>
              <a:spLocks noChangeArrowheads="1"/>
            </p:cNvSpPr>
            <p:nvPr/>
          </p:nvSpPr>
          <p:spPr bwMode="auto">
            <a:xfrm>
              <a:off x="3072" y="350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008000"/>
                  </a:solidFill>
                  <a:ea typeface="宋体" panose="02010600030101010101" pitchFamily="2" charset="-122"/>
                </a:rPr>
                <a:t>3</a:t>
              </a:r>
              <a:endParaRPr kumimoji="1" lang="en-US" altLang="zh-CN" sz="2400">
                <a:solidFill>
                  <a:srgbClr val="008000"/>
                </a:solidFill>
                <a:ea typeface="宋体" panose="02010600030101010101" pitchFamily="2" charset="-122"/>
              </a:endParaRPr>
            </a:p>
          </p:txBody>
        </p:sp>
        <p:sp>
          <p:nvSpPr>
            <p:cNvPr id="396357" name="Oval 69" descr="羊皮纸">
              <a:extLst>
                <a:ext uri="{FF2B5EF4-FFF2-40B4-BE49-F238E27FC236}">
                  <a16:creationId xmlns:a16="http://schemas.microsoft.com/office/drawing/2014/main" id="{F9EF10F7-1D33-4081-86AA-EBA040E11661}"/>
                </a:ext>
              </a:extLst>
            </p:cNvPr>
            <p:cNvSpPr>
              <a:spLocks noChangeArrowheads="1"/>
            </p:cNvSpPr>
            <p:nvPr/>
          </p:nvSpPr>
          <p:spPr bwMode="auto">
            <a:xfrm flipH="1">
              <a:off x="3456" y="292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2</a:t>
              </a:r>
              <a:endParaRPr kumimoji="1" lang="en-US" altLang="zh-CN" sz="2400">
                <a:ea typeface="宋体" panose="02010600030101010101" pitchFamily="2" charset="-122"/>
              </a:endParaRPr>
            </a:p>
          </p:txBody>
        </p:sp>
        <p:sp>
          <p:nvSpPr>
            <p:cNvPr id="396358" name="Text Box 70">
              <a:extLst>
                <a:ext uri="{FF2B5EF4-FFF2-40B4-BE49-F238E27FC236}">
                  <a16:creationId xmlns:a16="http://schemas.microsoft.com/office/drawing/2014/main" id="{05FA1ECB-6BA2-4BD2-AFB1-D99B6B9B69CC}"/>
                </a:ext>
              </a:extLst>
            </p:cNvPr>
            <p:cNvSpPr txBox="1">
              <a:spLocks noChangeArrowheads="1"/>
            </p:cNvSpPr>
            <p:nvPr/>
          </p:nvSpPr>
          <p:spPr bwMode="auto">
            <a:xfrm>
              <a:off x="2016" y="2521"/>
              <a:ext cx="349"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10</a:t>
              </a:r>
              <a:endParaRPr kumimoji="1" lang="en-US" altLang="zh-CN" sz="2600">
                <a:ea typeface="宋体" panose="02010600030101010101" pitchFamily="2" charset="-122"/>
              </a:endParaRPr>
            </a:p>
          </p:txBody>
        </p:sp>
        <p:sp>
          <p:nvSpPr>
            <p:cNvPr id="396359" name="Text Box 71">
              <a:extLst>
                <a:ext uri="{FF2B5EF4-FFF2-40B4-BE49-F238E27FC236}">
                  <a16:creationId xmlns:a16="http://schemas.microsoft.com/office/drawing/2014/main" id="{34598ED7-0BB7-47C8-AF0E-7194BEA8935B}"/>
                </a:ext>
              </a:extLst>
            </p:cNvPr>
            <p:cNvSpPr txBox="1">
              <a:spLocks noChangeArrowheads="1"/>
            </p:cNvSpPr>
            <p:nvPr/>
          </p:nvSpPr>
          <p:spPr bwMode="auto">
            <a:xfrm>
              <a:off x="2688" y="3624"/>
              <a:ext cx="34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22</a:t>
              </a:r>
              <a:endParaRPr kumimoji="1" lang="en-US" altLang="zh-CN" sz="2600">
                <a:ea typeface="宋体" panose="02010600030101010101" pitchFamily="2" charset="-122"/>
              </a:endParaRPr>
            </a:p>
          </p:txBody>
        </p:sp>
        <p:sp>
          <p:nvSpPr>
            <p:cNvPr id="396360" name="Text Box 72">
              <a:extLst>
                <a:ext uri="{FF2B5EF4-FFF2-40B4-BE49-F238E27FC236}">
                  <a16:creationId xmlns:a16="http://schemas.microsoft.com/office/drawing/2014/main" id="{95B0A1E3-2BA0-4CFF-94B3-C042EB157123}"/>
                </a:ext>
              </a:extLst>
            </p:cNvPr>
            <p:cNvSpPr txBox="1">
              <a:spLocks noChangeArrowheads="1"/>
            </p:cNvSpPr>
            <p:nvPr/>
          </p:nvSpPr>
          <p:spPr bwMode="auto">
            <a:xfrm>
              <a:off x="3404" y="3289"/>
              <a:ext cx="34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12</a:t>
              </a:r>
              <a:endParaRPr kumimoji="1" lang="en-US" altLang="zh-CN" sz="2600">
                <a:ea typeface="宋体" panose="02010600030101010101" pitchFamily="2" charset="-122"/>
              </a:endParaRPr>
            </a:p>
          </p:txBody>
        </p:sp>
        <p:sp>
          <p:nvSpPr>
            <p:cNvPr id="396361" name="Line 73">
              <a:extLst>
                <a:ext uri="{FF2B5EF4-FFF2-40B4-BE49-F238E27FC236}">
                  <a16:creationId xmlns:a16="http://schemas.microsoft.com/office/drawing/2014/main" id="{4A7E277A-2051-4975-AA05-9AF6B096AD87}"/>
                </a:ext>
              </a:extLst>
            </p:cNvPr>
            <p:cNvSpPr>
              <a:spLocks noChangeShapeType="1"/>
            </p:cNvSpPr>
            <p:nvPr/>
          </p:nvSpPr>
          <p:spPr bwMode="auto">
            <a:xfrm>
              <a:off x="4368" y="3648"/>
              <a:ext cx="7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362" name="Line 74">
              <a:extLst>
                <a:ext uri="{FF2B5EF4-FFF2-40B4-BE49-F238E27FC236}">
                  <a16:creationId xmlns:a16="http://schemas.microsoft.com/office/drawing/2014/main" id="{48A8A14A-E96A-457A-9C8A-879CEC762CC9}"/>
                </a:ext>
              </a:extLst>
            </p:cNvPr>
            <p:cNvSpPr>
              <a:spLocks noChangeShapeType="1"/>
            </p:cNvSpPr>
            <p:nvPr/>
          </p:nvSpPr>
          <p:spPr bwMode="auto">
            <a:xfrm flipH="1">
              <a:off x="5088" y="3120"/>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363" name="Line 75">
              <a:extLst>
                <a:ext uri="{FF2B5EF4-FFF2-40B4-BE49-F238E27FC236}">
                  <a16:creationId xmlns:a16="http://schemas.microsoft.com/office/drawing/2014/main" id="{1D2CDBFF-1BC0-401A-ABEF-202F6058F07D}"/>
                </a:ext>
              </a:extLst>
            </p:cNvPr>
            <p:cNvSpPr>
              <a:spLocks noChangeShapeType="1"/>
            </p:cNvSpPr>
            <p:nvPr/>
          </p:nvSpPr>
          <p:spPr bwMode="auto">
            <a:xfrm flipV="1">
              <a:off x="4704" y="2448"/>
              <a:ext cx="336"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364" name="Line 76">
              <a:extLst>
                <a:ext uri="{FF2B5EF4-FFF2-40B4-BE49-F238E27FC236}">
                  <a16:creationId xmlns:a16="http://schemas.microsoft.com/office/drawing/2014/main" id="{17173F8D-D5A7-4563-A26A-F7190CFDB6E2}"/>
                </a:ext>
              </a:extLst>
            </p:cNvPr>
            <p:cNvSpPr>
              <a:spLocks noChangeShapeType="1"/>
            </p:cNvSpPr>
            <p:nvPr/>
          </p:nvSpPr>
          <p:spPr bwMode="auto">
            <a:xfrm>
              <a:off x="4032" y="3120"/>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365" name="Line 77">
              <a:extLst>
                <a:ext uri="{FF2B5EF4-FFF2-40B4-BE49-F238E27FC236}">
                  <a16:creationId xmlns:a16="http://schemas.microsoft.com/office/drawing/2014/main" id="{1E2B8B46-2639-46F7-B27A-8F0690B22703}"/>
                </a:ext>
              </a:extLst>
            </p:cNvPr>
            <p:cNvSpPr>
              <a:spLocks noChangeShapeType="1"/>
            </p:cNvSpPr>
            <p:nvPr/>
          </p:nvSpPr>
          <p:spPr bwMode="auto">
            <a:xfrm flipH="1">
              <a:off x="3984" y="2496"/>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366" name="Oval 78" descr="羊皮纸">
              <a:extLst>
                <a:ext uri="{FF2B5EF4-FFF2-40B4-BE49-F238E27FC236}">
                  <a16:creationId xmlns:a16="http://schemas.microsoft.com/office/drawing/2014/main" id="{B3B5830A-A6FC-4789-B3AC-73A00B1D94AE}"/>
                </a:ext>
              </a:extLst>
            </p:cNvPr>
            <p:cNvSpPr>
              <a:spLocks noChangeArrowheads="1"/>
            </p:cNvSpPr>
            <p:nvPr/>
          </p:nvSpPr>
          <p:spPr bwMode="auto">
            <a:xfrm>
              <a:off x="3840" y="292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008000"/>
                  </a:solidFill>
                  <a:ea typeface="宋体" panose="02010600030101010101" pitchFamily="2" charset="-122"/>
                </a:rPr>
                <a:t>5</a:t>
              </a:r>
              <a:endParaRPr kumimoji="1" lang="en-US" altLang="zh-CN" sz="2400">
                <a:solidFill>
                  <a:srgbClr val="008000"/>
                </a:solidFill>
                <a:ea typeface="宋体" panose="02010600030101010101" pitchFamily="2" charset="-122"/>
              </a:endParaRPr>
            </a:p>
          </p:txBody>
        </p:sp>
        <p:sp>
          <p:nvSpPr>
            <p:cNvPr id="396367" name="Oval 79" descr="羊皮纸">
              <a:extLst>
                <a:ext uri="{FF2B5EF4-FFF2-40B4-BE49-F238E27FC236}">
                  <a16:creationId xmlns:a16="http://schemas.microsoft.com/office/drawing/2014/main" id="{33DD2DB2-CDF9-47FD-85A3-204C5115FC0B}"/>
                </a:ext>
              </a:extLst>
            </p:cNvPr>
            <p:cNvSpPr>
              <a:spLocks noChangeArrowheads="1"/>
            </p:cNvSpPr>
            <p:nvPr/>
          </p:nvSpPr>
          <p:spPr bwMode="auto">
            <a:xfrm>
              <a:off x="4176" y="230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008000"/>
                  </a:solidFill>
                  <a:ea typeface="宋体" panose="02010600030101010101" pitchFamily="2" charset="-122"/>
                </a:rPr>
                <a:t>0</a:t>
              </a:r>
              <a:endParaRPr kumimoji="1" lang="en-US" altLang="zh-CN" sz="2400">
                <a:solidFill>
                  <a:srgbClr val="008000"/>
                </a:solidFill>
                <a:ea typeface="宋体" panose="02010600030101010101" pitchFamily="2" charset="-122"/>
              </a:endParaRPr>
            </a:p>
          </p:txBody>
        </p:sp>
        <p:sp>
          <p:nvSpPr>
            <p:cNvPr id="396368" name="Oval 80" descr="羊皮纸">
              <a:extLst>
                <a:ext uri="{FF2B5EF4-FFF2-40B4-BE49-F238E27FC236}">
                  <a16:creationId xmlns:a16="http://schemas.microsoft.com/office/drawing/2014/main" id="{1951AB36-0439-4DFA-AEA3-7317B7D0FA65}"/>
                </a:ext>
              </a:extLst>
            </p:cNvPr>
            <p:cNvSpPr>
              <a:spLocks noChangeArrowheads="1"/>
            </p:cNvSpPr>
            <p:nvPr/>
          </p:nvSpPr>
          <p:spPr bwMode="auto">
            <a:xfrm>
              <a:off x="4176" y="350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008000"/>
                  </a:solidFill>
                  <a:ea typeface="宋体" panose="02010600030101010101" pitchFamily="2" charset="-122"/>
                </a:rPr>
                <a:t>4</a:t>
              </a:r>
              <a:endParaRPr kumimoji="1" lang="en-US" altLang="zh-CN" sz="2400">
                <a:solidFill>
                  <a:srgbClr val="008000"/>
                </a:solidFill>
                <a:ea typeface="宋体" panose="02010600030101010101" pitchFamily="2" charset="-122"/>
              </a:endParaRPr>
            </a:p>
          </p:txBody>
        </p:sp>
        <p:sp>
          <p:nvSpPr>
            <p:cNvPr id="396369" name="Oval 81" descr="羊皮纸">
              <a:extLst>
                <a:ext uri="{FF2B5EF4-FFF2-40B4-BE49-F238E27FC236}">
                  <a16:creationId xmlns:a16="http://schemas.microsoft.com/office/drawing/2014/main" id="{F0382356-64C6-405B-8795-78020B371D62}"/>
                </a:ext>
              </a:extLst>
            </p:cNvPr>
            <p:cNvSpPr>
              <a:spLocks noChangeArrowheads="1"/>
            </p:cNvSpPr>
            <p:nvPr/>
          </p:nvSpPr>
          <p:spPr bwMode="auto">
            <a:xfrm>
              <a:off x="4560" y="292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6</a:t>
              </a:r>
              <a:endParaRPr kumimoji="1" lang="en-US" altLang="zh-CN" sz="2400">
                <a:ea typeface="宋体" panose="02010600030101010101" pitchFamily="2" charset="-122"/>
              </a:endParaRPr>
            </a:p>
          </p:txBody>
        </p:sp>
        <p:sp>
          <p:nvSpPr>
            <p:cNvPr id="396370" name="Oval 82" descr="羊皮纸">
              <a:extLst>
                <a:ext uri="{FF2B5EF4-FFF2-40B4-BE49-F238E27FC236}">
                  <a16:creationId xmlns:a16="http://schemas.microsoft.com/office/drawing/2014/main" id="{2F2E954F-EB38-4ABF-8282-D6B30A66B5D4}"/>
                </a:ext>
              </a:extLst>
            </p:cNvPr>
            <p:cNvSpPr>
              <a:spLocks noChangeArrowheads="1"/>
            </p:cNvSpPr>
            <p:nvPr/>
          </p:nvSpPr>
          <p:spPr bwMode="auto">
            <a:xfrm>
              <a:off x="4896" y="230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1</a:t>
              </a:r>
              <a:endParaRPr kumimoji="1" lang="en-US" altLang="zh-CN" sz="2400">
                <a:ea typeface="宋体" panose="02010600030101010101" pitchFamily="2" charset="-122"/>
              </a:endParaRPr>
            </a:p>
          </p:txBody>
        </p:sp>
        <p:sp>
          <p:nvSpPr>
            <p:cNvPr id="396371" name="Oval 83" descr="羊皮纸">
              <a:extLst>
                <a:ext uri="{FF2B5EF4-FFF2-40B4-BE49-F238E27FC236}">
                  <a16:creationId xmlns:a16="http://schemas.microsoft.com/office/drawing/2014/main" id="{A5010009-4817-456F-8269-867C392526E9}"/>
                </a:ext>
              </a:extLst>
            </p:cNvPr>
            <p:cNvSpPr>
              <a:spLocks noChangeArrowheads="1"/>
            </p:cNvSpPr>
            <p:nvPr/>
          </p:nvSpPr>
          <p:spPr bwMode="auto">
            <a:xfrm flipH="1">
              <a:off x="5280" y="292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008000"/>
                  </a:solidFill>
                  <a:ea typeface="宋体" panose="02010600030101010101" pitchFamily="2" charset="-122"/>
                </a:rPr>
                <a:t>2</a:t>
              </a:r>
              <a:endParaRPr kumimoji="1" lang="en-US" altLang="zh-CN" sz="2400">
                <a:solidFill>
                  <a:srgbClr val="008000"/>
                </a:solidFill>
                <a:ea typeface="宋体" panose="02010600030101010101" pitchFamily="2" charset="-122"/>
              </a:endParaRPr>
            </a:p>
          </p:txBody>
        </p:sp>
        <p:sp>
          <p:nvSpPr>
            <p:cNvPr id="396372" name="Text Box 84">
              <a:extLst>
                <a:ext uri="{FF2B5EF4-FFF2-40B4-BE49-F238E27FC236}">
                  <a16:creationId xmlns:a16="http://schemas.microsoft.com/office/drawing/2014/main" id="{9A3179AF-7C68-455D-BD49-1F0D7AD2E1A7}"/>
                </a:ext>
              </a:extLst>
            </p:cNvPr>
            <p:cNvSpPr txBox="1">
              <a:spLocks noChangeArrowheads="1"/>
            </p:cNvSpPr>
            <p:nvPr/>
          </p:nvSpPr>
          <p:spPr bwMode="auto">
            <a:xfrm>
              <a:off x="3841" y="2521"/>
              <a:ext cx="349"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10</a:t>
              </a:r>
              <a:endParaRPr kumimoji="1" lang="en-US" altLang="zh-CN" sz="2600">
                <a:ea typeface="宋体" panose="02010600030101010101" pitchFamily="2" charset="-122"/>
              </a:endParaRPr>
            </a:p>
          </p:txBody>
        </p:sp>
        <p:sp>
          <p:nvSpPr>
            <p:cNvPr id="396373" name="Text Box 85">
              <a:extLst>
                <a:ext uri="{FF2B5EF4-FFF2-40B4-BE49-F238E27FC236}">
                  <a16:creationId xmlns:a16="http://schemas.microsoft.com/office/drawing/2014/main" id="{5E902C70-B814-43A3-BB60-0DE6369FA0F4}"/>
                </a:ext>
              </a:extLst>
            </p:cNvPr>
            <p:cNvSpPr txBox="1">
              <a:spLocks noChangeArrowheads="1"/>
            </p:cNvSpPr>
            <p:nvPr/>
          </p:nvSpPr>
          <p:spPr bwMode="auto">
            <a:xfrm>
              <a:off x="3841" y="3289"/>
              <a:ext cx="34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25</a:t>
              </a:r>
              <a:endParaRPr kumimoji="1" lang="en-US" altLang="zh-CN" sz="2600">
                <a:ea typeface="宋体" panose="02010600030101010101" pitchFamily="2" charset="-122"/>
              </a:endParaRPr>
            </a:p>
          </p:txBody>
        </p:sp>
        <p:sp>
          <p:nvSpPr>
            <p:cNvPr id="396374" name="Text Box 86">
              <a:extLst>
                <a:ext uri="{FF2B5EF4-FFF2-40B4-BE49-F238E27FC236}">
                  <a16:creationId xmlns:a16="http://schemas.microsoft.com/office/drawing/2014/main" id="{58D9AA02-2CE0-4B6B-A9CE-4AFC9005F6A0}"/>
                </a:ext>
              </a:extLst>
            </p:cNvPr>
            <p:cNvSpPr txBox="1">
              <a:spLocks noChangeArrowheads="1"/>
            </p:cNvSpPr>
            <p:nvPr/>
          </p:nvSpPr>
          <p:spPr bwMode="auto">
            <a:xfrm>
              <a:off x="4512" y="2569"/>
              <a:ext cx="34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14</a:t>
              </a:r>
              <a:endParaRPr kumimoji="1" lang="en-US" altLang="zh-CN" sz="2600">
                <a:ea typeface="宋体" panose="02010600030101010101" pitchFamily="2" charset="-122"/>
              </a:endParaRPr>
            </a:p>
          </p:txBody>
        </p:sp>
        <p:sp>
          <p:nvSpPr>
            <p:cNvPr id="396375" name="Text Box 87">
              <a:extLst>
                <a:ext uri="{FF2B5EF4-FFF2-40B4-BE49-F238E27FC236}">
                  <a16:creationId xmlns:a16="http://schemas.microsoft.com/office/drawing/2014/main" id="{C6A9B6D0-C6E4-4E6C-86E4-0D2FE97981C6}"/>
                </a:ext>
              </a:extLst>
            </p:cNvPr>
            <p:cNvSpPr txBox="1">
              <a:spLocks noChangeArrowheads="1"/>
            </p:cNvSpPr>
            <p:nvPr/>
          </p:nvSpPr>
          <p:spPr bwMode="auto">
            <a:xfrm>
              <a:off x="4512" y="3624"/>
              <a:ext cx="34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22</a:t>
              </a:r>
              <a:endParaRPr kumimoji="1" lang="en-US" altLang="zh-CN" sz="2600">
                <a:ea typeface="宋体" panose="02010600030101010101" pitchFamily="2" charset="-122"/>
              </a:endParaRPr>
            </a:p>
          </p:txBody>
        </p:sp>
        <p:sp>
          <p:nvSpPr>
            <p:cNvPr id="396376" name="Text Box 88">
              <a:extLst>
                <a:ext uri="{FF2B5EF4-FFF2-40B4-BE49-F238E27FC236}">
                  <a16:creationId xmlns:a16="http://schemas.microsoft.com/office/drawing/2014/main" id="{15734B73-4CE2-4991-83C4-4124DE90CC95}"/>
                </a:ext>
              </a:extLst>
            </p:cNvPr>
            <p:cNvSpPr txBox="1">
              <a:spLocks noChangeArrowheads="1"/>
            </p:cNvSpPr>
            <p:nvPr/>
          </p:nvSpPr>
          <p:spPr bwMode="auto">
            <a:xfrm>
              <a:off x="5228" y="2569"/>
              <a:ext cx="34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16</a:t>
              </a:r>
              <a:endParaRPr kumimoji="1" lang="en-US" altLang="zh-CN" sz="2600">
                <a:ea typeface="宋体" panose="02010600030101010101" pitchFamily="2" charset="-122"/>
              </a:endParaRPr>
            </a:p>
          </p:txBody>
        </p:sp>
        <p:sp>
          <p:nvSpPr>
            <p:cNvPr id="396377" name="Text Box 89">
              <a:extLst>
                <a:ext uri="{FF2B5EF4-FFF2-40B4-BE49-F238E27FC236}">
                  <a16:creationId xmlns:a16="http://schemas.microsoft.com/office/drawing/2014/main" id="{2D2B2E53-B652-4684-A0E6-4DA741E0ED69}"/>
                </a:ext>
              </a:extLst>
            </p:cNvPr>
            <p:cNvSpPr txBox="1">
              <a:spLocks noChangeArrowheads="1"/>
            </p:cNvSpPr>
            <p:nvPr/>
          </p:nvSpPr>
          <p:spPr bwMode="auto">
            <a:xfrm>
              <a:off x="5228" y="3289"/>
              <a:ext cx="34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12</a:t>
              </a:r>
              <a:endParaRPr kumimoji="1" lang="en-US" altLang="zh-CN" sz="2600">
                <a:ea typeface="宋体" panose="02010600030101010101" pitchFamily="2" charset="-122"/>
              </a:endParaRPr>
            </a:p>
          </p:txBody>
        </p:sp>
        <p:sp>
          <p:nvSpPr>
            <p:cNvPr id="396378" name="Oval 90" descr="羊皮纸">
              <a:extLst>
                <a:ext uri="{FF2B5EF4-FFF2-40B4-BE49-F238E27FC236}">
                  <a16:creationId xmlns:a16="http://schemas.microsoft.com/office/drawing/2014/main" id="{756865C0-F86C-499F-A758-057A5166D0D5}"/>
                </a:ext>
              </a:extLst>
            </p:cNvPr>
            <p:cNvSpPr>
              <a:spLocks noChangeArrowheads="1"/>
            </p:cNvSpPr>
            <p:nvPr/>
          </p:nvSpPr>
          <p:spPr bwMode="auto">
            <a:xfrm>
              <a:off x="4944" y="350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008000"/>
                  </a:solidFill>
                  <a:ea typeface="宋体" panose="02010600030101010101" pitchFamily="2" charset="-122"/>
                </a:rPr>
                <a:t>3</a:t>
              </a:r>
              <a:endParaRPr kumimoji="1" lang="en-US" altLang="zh-CN" sz="2400">
                <a:solidFill>
                  <a:srgbClr val="008000"/>
                </a:solidFill>
                <a:ea typeface="宋体" panose="02010600030101010101" pitchFamily="2" charset="-122"/>
              </a:endParaRPr>
            </a:p>
          </p:txBody>
        </p:sp>
        <p:sp>
          <p:nvSpPr>
            <p:cNvPr id="396379" name="Line 91">
              <a:extLst>
                <a:ext uri="{FF2B5EF4-FFF2-40B4-BE49-F238E27FC236}">
                  <a16:creationId xmlns:a16="http://schemas.microsoft.com/office/drawing/2014/main" id="{85005B1C-95BC-46C6-9D58-D89318F34899}"/>
                </a:ext>
              </a:extLst>
            </p:cNvPr>
            <p:cNvSpPr>
              <a:spLocks noChangeShapeType="1"/>
            </p:cNvSpPr>
            <p:nvPr/>
          </p:nvSpPr>
          <p:spPr bwMode="auto">
            <a:xfrm>
              <a:off x="1968" y="2256"/>
              <a:ext cx="0" cy="1776"/>
            </a:xfrm>
            <a:prstGeom prst="line">
              <a:avLst/>
            </a:prstGeom>
            <a:noFill/>
            <a:ln w="57150" cmpd="thinThick">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380" name="Line 92">
              <a:extLst>
                <a:ext uri="{FF2B5EF4-FFF2-40B4-BE49-F238E27FC236}">
                  <a16:creationId xmlns:a16="http://schemas.microsoft.com/office/drawing/2014/main" id="{FFAF590A-EC50-4756-9F90-522C7A72EB0A}"/>
                </a:ext>
              </a:extLst>
            </p:cNvPr>
            <p:cNvSpPr>
              <a:spLocks noChangeShapeType="1"/>
            </p:cNvSpPr>
            <p:nvPr/>
          </p:nvSpPr>
          <p:spPr bwMode="auto">
            <a:xfrm>
              <a:off x="3792" y="2256"/>
              <a:ext cx="0" cy="1776"/>
            </a:xfrm>
            <a:prstGeom prst="line">
              <a:avLst/>
            </a:prstGeom>
            <a:noFill/>
            <a:ln w="57150" cmpd="thinThick">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381" name="Text Box 93">
              <a:extLst>
                <a:ext uri="{FF2B5EF4-FFF2-40B4-BE49-F238E27FC236}">
                  <a16:creationId xmlns:a16="http://schemas.microsoft.com/office/drawing/2014/main" id="{D4058050-B6F3-49C7-BBDA-92510E181CBE}"/>
                </a:ext>
              </a:extLst>
            </p:cNvPr>
            <p:cNvSpPr txBox="1">
              <a:spLocks noChangeArrowheads="1"/>
            </p:cNvSpPr>
            <p:nvPr/>
          </p:nvSpPr>
          <p:spPr bwMode="auto">
            <a:xfrm>
              <a:off x="3840" y="1312"/>
              <a:ext cx="34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25</a:t>
              </a:r>
              <a:endParaRPr kumimoji="1" lang="en-US" altLang="zh-CN" sz="2600">
                <a:ea typeface="宋体" panose="02010600030101010101" pitchFamily="2" charset="-122"/>
              </a:endParaRPr>
            </a:p>
          </p:txBody>
        </p:sp>
        <p:sp>
          <p:nvSpPr>
            <p:cNvPr id="396382" name="Line 94">
              <a:extLst>
                <a:ext uri="{FF2B5EF4-FFF2-40B4-BE49-F238E27FC236}">
                  <a16:creationId xmlns:a16="http://schemas.microsoft.com/office/drawing/2014/main" id="{73791176-8315-4A0A-8C2C-C2FFEF99A877}"/>
                </a:ext>
              </a:extLst>
            </p:cNvPr>
            <p:cNvSpPr>
              <a:spLocks noChangeShapeType="1"/>
            </p:cNvSpPr>
            <p:nvPr/>
          </p:nvSpPr>
          <p:spPr bwMode="auto">
            <a:xfrm>
              <a:off x="816" y="3648"/>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383" name="Text Box 95">
              <a:extLst>
                <a:ext uri="{FF2B5EF4-FFF2-40B4-BE49-F238E27FC236}">
                  <a16:creationId xmlns:a16="http://schemas.microsoft.com/office/drawing/2014/main" id="{E46CB9BF-3158-4521-B39D-318A08D613DC}"/>
                </a:ext>
              </a:extLst>
            </p:cNvPr>
            <p:cNvSpPr txBox="1">
              <a:spLocks noChangeArrowheads="1"/>
            </p:cNvSpPr>
            <p:nvPr/>
          </p:nvSpPr>
          <p:spPr bwMode="auto">
            <a:xfrm>
              <a:off x="864" y="3616"/>
              <a:ext cx="349"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22</a:t>
              </a:r>
              <a:endParaRPr kumimoji="1" lang="en-US" altLang="zh-CN" sz="2600">
                <a:ea typeface="宋体" panose="02010600030101010101" pitchFamily="2" charset="-122"/>
              </a:endParaRPr>
            </a:p>
          </p:txBody>
        </p:sp>
        <p:sp>
          <p:nvSpPr>
            <p:cNvPr id="396384" name="Line 96">
              <a:extLst>
                <a:ext uri="{FF2B5EF4-FFF2-40B4-BE49-F238E27FC236}">
                  <a16:creationId xmlns:a16="http://schemas.microsoft.com/office/drawing/2014/main" id="{23BDD6F0-322B-4B54-B2C6-F3C619EF9E0B}"/>
                </a:ext>
              </a:extLst>
            </p:cNvPr>
            <p:cNvSpPr>
              <a:spLocks noChangeShapeType="1"/>
            </p:cNvSpPr>
            <p:nvPr/>
          </p:nvSpPr>
          <p:spPr bwMode="auto">
            <a:xfrm>
              <a:off x="2640" y="3648"/>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385" name="Text Box 97">
              <a:extLst>
                <a:ext uri="{FF2B5EF4-FFF2-40B4-BE49-F238E27FC236}">
                  <a16:creationId xmlns:a16="http://schemas.microsoft.com/office/drawing/2014/main" id="{F0AA7B35-340F-44F4-A25B-EC33E875B971}"/>
                </a:ext>
              </a:extLst>
            </p:cNvPr>
            <p:cNvSpPr txBox="1">
              <a:spLocks noChangeArrowheads="1"/>
            </p:cNvSpPr>
            <p:nvPr/>
          </p:nvSpPr>
          <p:spPr bwMode="auto">
            <a:xfrm>
              <a:off x="1580" y="1264"/>
              <a:ext cx="349"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12</a:t>
              </a:r>
              <a:endParaRPr kumimoji="1" lang="en-US" altLang="zh-CN" sz="2600">
                <a:ea typeface="宋体" panose="02010600030101010101" pitchFamily="2" charset="-122"/>
              </a:endParaRPr>
            </a:p>
          </p:txBody>
        </p:sp>
        <p:sp>
          <p:nvSpPr>
            <p:cNvPr id="396386" name="Line 98">
              <a:extLst>
                <a:ext uri="{FF2B5EF4-FFF2-40B4-BE49-F238E27FC236}">
                  <a16:creationId xmlns:a16="http://schemas.microsoft.com/office/drawing/2014/main" id="{E89AF243-5A11-4B2A-83E9-24246FFC9ABB}"/>
                </a:ext>
              </a:extLst>
            </p:cNvPr>
            <p:cNvSpPr>
              <a:spLocks noChangeShapeType="1"/>
            </p:cNvSpPr>
            <p:nvPr/>
          </p:nvSpPr>
          <p:spPr bwMode="auto">
            <a:xfrm>
              <a:off x="816" y="480"/>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B3E122F-B581-40CA-89D3-815CF5C46B28}"/>
              </a:ext>
            </a:extLst>
          </p:cNvPr>
          <p:cNvSpPr>
            <a:spLocks noGrp="1"/>
          </p:cNvSpPr>
          <p:nvPr>
            <p:ph type="sldNum" sz="quarter" idx="11"/>
          </p:nvPr>
        </p:nvSpPr>
        <p:spPr/>
        <p:txBody>
          <a:bodyPr/>
          <a:lstStyle/>
          <a:p>
            <a:r>
              <a:rPr lang="en-US" altLang="zh-CN"/>
              <a:t>146-</a:t>
            </a:r>
            <a:fld id="{10D4144F-4236-4FE4-A6EE-746AA3801093}" type="slidenum">
              <a:rPr lang="en-US" altLang="zh-CN"/>
              <a:pPr/>
              <a:t>83</a:t>
            </a:fld>
            <a:endParaRPr lang="en-US" altLang="zh-CN"/>
          </a:p>
        </p:txBody>
      </p:sp>
      <p:sp>
        <p:nvSpPr>
          <p:cNvPr id="397314" name="Rectangle 2">
            <a:extLst>
              <a:ext uri="{FF2B5EF4-FFF2-40B4-BE49-F238E27FC236}">
                <a16:creationId xmlns:a16="http://schemas.microsoft.com/office/drawing/2014/main" id="{648DEACB-6847-4306-952D-B35C9AAFCF88}"/>
              </a:ext>
            </a:extLst>
          </p:cNvPr>
          <p:cNvSpPr>
            <a:spLocks noGrp="1" noChangeArrowheads="1"/>
          </p:cNvSpPr>
          <p:nvPr>
            <p:ph type="title"/>
          </p:nvPr>
        </p:nvSpPr>
        <p:spPr>
          <a:xfrm>
            <a:off x="611188" y="482600"/>
            <a:ext cx="7772400" cy="750888"/>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Prim</a:t>
            </a:r>
            <a:r>
              <a:rPr lang="zh-CN" altLang="en-US" sz="4000" b="1">
                <a:solidFill>
                  <a:schemeClr val="tx2"/>
                </a:solidFill>
                <a:latin typeface="华文新魏" panose="02010800040101010101" pitchFamily="2" charset="-122"/>
                <a:ea typeface="华文新魏" panose="02010800040101010101" pitchFamily="2" charset="-122"/>
              </a:rPr>
              <a:t>算法的实现</a:t>
            </a:r>
          </a:p>
        </p:txBody>
      </p:sp>
      <p:sp>
        <p:nvSpPr>
          <p:cNvPr id="397315" name="Rectangle 3">
            <a:extLst>
              <a:ext uri="{FF2B5EF4-FFF2-40B4-BE49-F238E27FC236}">
                <a16:creationId xmlns:a16="http://schemas.microsoft.com/office/drawing/2014/main" id="{80CA32D4-063D-420D-9621-DC00CE34EFEC}"/>
              </a:ext>
            </a:extLst>
          </p:cNvPr>
          <p:cNvSpPr>
            <a:spLocks noGrp="1" noChangeArrowheads="1"/>
          </p:cNvSpPr>
          <p:nvPr>
            <p:ph type="body" idx="1"/>
          </p:nvPr>
        </p:nvSpPr>
        <p:spPr>
          <a:xfrm>
            <a:off x="503238" y="1250950"/>
            <a:ext cx="8245475" cy="5022850"/>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"heap.h"</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Prim (Graph</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G</a:t>
            </a:r>
            <a:r>
              <a:rPr lang="en-US" altLang="zh-CN" sz="2800" b="1">
                <a:latin typeface="Times New Roman" panose="02020603050405020304" pitchFamily="18" charset="0"/>
                <a:ea typeface="隶书" panose="02010509060101010101" pitchFamily="49" charset="-122"/>
              </a:rPr>
              <a:t>, const </a:t>
            </a:r>
            <a:r>
              <a:rPr lang="en-US" altLang="zh-CN" sz="2800">
                <a:latin typeface="Times New Roman" panose="02020603050405020304" pitchFamily="18" charset="0"/>
                <a:ea typeface="隶书" panose="02010509060101010101" pitchFamily="49" charset="-122"/>
              </a:rPr>
              <a:t>T u0</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MinSpanTree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MST)</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MSTEdgeNode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ed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边结点辅助单元</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u</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count</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n = G.NumberOfVertices()</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顶点数</a:t>
            </a:r>
            <a:r>
              <a:rPr lang="zh-CN" altLang="en-US"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m = G.NumberOfEdges()</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边数</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u = G.getVertexPos(u0)</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起始顶点号</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MinHeap </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MSTEdgeNode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&gt;&gt; </a:t>
            </a:r>
            <a:r>
              <a:rPr lang="en-US" altLang="zh-CN" sz="2800">
                <a:latin typeface="Times New Roman" panose="02020603050405020304" pitchFamily="18" charset="0"/>
                <a:ea typeface="隶书" panose="02010509060101010101" pitchFamily="49" charset="-122"/>
              </a:rPr>
              <a:t>H(m)</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最小堆</a:t>
            </a:r>
            <a:endParaRPr lang="zh-CN" altLang="en-US" sz="2400" b="1">
              <a:latin typeface="Times New Roman" panose="02020603050405020304" pitchFamily="18" charset="0"/>
              <a:ea typeface="隶书" panose="02010509060101010101" pitchFamily="49" charset="-122"/>
            </a:endParaRPr>
          </a:p>
        </p:txBody>
      </p:sp>
    </p:spTree>
  </p:cSld>
  <p:clrMapOvr>
    <a:masterClrMapping/>
  </p:clrMapOvr>
  <p:transition spd="med">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7F770AA-6F9D-4206-809D-6EA64CCF4EA9}"/>
              </a:ext>
            </a:extLst>
          </p:cNvPr>
          <p:cNvSpPr>
            <a:spLocks noGrp="1"/>
          </p:cNvSpPr>
          <p:nvPr>
            <p:ph type="sldNum" sz="quarter" idx="11"/>
          </p:nvPr>
        </p:nvSpPr>
        <p:spPr/>
        <p:txBody>
          <a:bodyPr/>
          <a:lstStyle/>
          <a:p>
            <a:r>
              <a:rPr lang="en-US" altLang="zh-CN"/>
              <a:t>146-</a:t>
            </a:r>
            <a:fld id="{5065AB18-B43B-4458-B19C-44A2F8A1632A}" type="slidenum">
              <a:rPr lang="en-US" altLang="zh-CN"/>
              <a:pPr/>
              <a:t>84</a:t>
            </a:fld>
            <a:endParaRPr lang="en-US" altLang="zh-CN"/>
          </a:p>
        </p:txBody>
      </p:sp>
      <p:sp>
        <p:nvSpPr>
          <p:cNvPr id="398338" name="Rectangle 2">
            <a:extLst>
              <a:ext uri="{FF2B5EF4-FFF2-40B4-BE49-F238E27FC236}">
                <a16:creationId xmlns:a16="http://schemas.microsoft.com/office/drawing/2014/main" id="{B266CB63-929A-48F7-9431-06E1999A4D35}"/>
              </a:ext>
            </a:extLst>
          </p:cNvPr>
          <p:cNvSpPr>
            <a:spLocks noGrp="1" noChangeArrowheads="1"/>
          </p:cNvSpPr>
          <p:nvPr>
            <p:ph type="body" idx="1"/>
          </p:nvPr>
        </p:nvSpPr>
        <p:spPr>
          <a:xfrm>
            <a:off x="642938" y="587375"/>
            <a:ext cx="8177212" cy="5937250"/>
          </a:xfrm>
        </p:spPr>
        <p:txBody>
          <a:bodyPr/>
          <a:lstStyle/>
          <a:p>
            <a:pPr>
              <a:spcBef>
                <a:spcPct val="0"/>
              </a:spcBef>
              <a:buFont typeface="Wingdings" panose="05000000000000000000" pitchFamily="2" charset="2"/>
              <a:buNone/>
            </a:pPr>
            <a:r>
              <a:rPr lang="en-US" altLang="zh-CN" sz="2800">
                <a:solidFill>
                  <a:srgbClr val="CC0000"/>
                </a:solidFill>
                <a:latin typeface="Times New Roman" panose="02020603050405020304" pitchFamily="18" charset="0"/>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Vmst =</a:t>
            </a:r>
            <a:r>
              <a:rPr lang="en-US" altLang="zh-CN" sz="2800" b="1">
                <a:latin typeface="Times New Roman" panose="02020603050405020304" pitchFamily="18" charset="0"/>
                <a:ea typeface="隶书" panose="02010509060101010101" pitchFamily="49" charset="-122"/>
              </a:rPr>
              <a:t> new bool</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最小生成树顶点集合</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i </a:t>
            </a:r>
            <a:r>
              <a:rPr lang="en-US" altLang="zh-CN" sz="2800" b="1">
                <a:latin typeface="Times New Roman" panose="02020603050405020304" pitchFamily="18" charset="0"/>
                <a:ea typeface="隶书" panose="02010509060101010101" pitchFamily="49" charset="-122"/>
              </a:rPr>
              <a:t>&lt;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Vmst[i] = false</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Vmst[u] = true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//u </a:t>
            </a:r>
            <a:r>
              <a:rPr lang="zh-CN" altLang="en-US" sz="2800">
                <a:solidFill>
                  <a:schemeClr val="tx2"/>
                </a:solidFill>
                <a:latin typeface="Times New Roman" panose="02020603050405020304" pitchFamily="18" charset="0"/>
                <a:ea typeface="隶书" panose="02010509060101010101" pitchFamily="49" charset="-122"/>
              </a:rPr>
              <a:t>加入生成树</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count = 1</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do</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迭代</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 = G.getFirstNeighbor(u)</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检测</a:t>
            </a:r>
            <a:r>
              <a:rPr lang="en-US" altLang="zh-CN" sz="2800" b="1">
                <a:solidFill>
                  <a:schemeClr val="tx2"/>
                </a:solidFill>
                <a:latin typeface="Times New Roman" panose="02020603050405020304" pitchFamily="18" charset="0"/>
                <a:ea typeface="隶书" panose="02010509060101010101" pitchFamily="49" charset="-122"/>
              </a:rPr>
              <a:t>u</a:t>
            </a:r>
            <a:r>
              <a:rPr lang="zh-CN" altLang="en-US" sz="2800">
                <a:solidFill>
                  <a:schemeClr val="tx2"/>
                </a:solidFill>
                <a:latin typeface="Times New Roman" panose="02020603050405020304" pitchFamily="18" charset="0"/>
                <a:ea typeface="隶书" panose="02010509060101010101" pitchFamily="49" charset="-122"/>
              </a:rPr>
              <a:t>所有邻接顶点</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Vmst[v])</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//v</a:t>
            </a:r>
            <a:r>
              <a:rPr lang="zh-CN" altLang="en-US" sz="2800">
                <a:solidFill>
                  <a:schemeClr val="tx2"/>
                </a:solidFill>
                <a:latin typeface="Times New Roman" panose="02020603050405020304" pitchFamily="18" charset="0"/>
                <a:ea typeface="隶书" panose="02010509060101010101" pitchFamily="49" charset="-122"/>
              </a:rPr>
              <a:t>不在</a:t>
            </a:r>
            <a:r>
              <a:rPr lang="en-US" altLang="zh-CN" sz="2800">
                <a:solidFill>
                  <a:schemeClr val="tx2"/>
                </a:solidFill>
                <a:latin typeface="Times New Roman" panose="02020603050405020304" pitchFamily="18" charset="0"/>
                <a:ea typeface="隶书" panose="02010509060101010101" pitchFamily="49" charset="-122"/>
              </a:rPr>
              <a:t>mst</a:t>
            </a:r>
            <a:r>
              <a:rPr lang="zh-CN" altLang="en-US" sz="2800">
                <a:solidFill>
                  <a:schemeClr val="tx2"/>
                </a:solidFill>
                <a:latin typeface="Times New Roman" panose="02020603050405020304" pitchFamily="18" charset="0"/>
                <a:ea typeface="隶书" panose="02010509060101010101" pitchFamily="49" charset="-122"/>
              </a:rPr>
              <a:t>中</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ed.tail = u</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ed.head = v</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ed.cost = G.getWeight(u, v)</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H.Insert(ed)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//(u,v)</a:t>
            </a:r>
            <a:r>
              <a:rPr lang="zh-CN" altLang="en-US" sz="2800">
                <a:solidFill>
                  <a:schemeClr val="tx2"/>
                </a:solidFill>
                <a:latin typeface="Times New Roman" panose="02020603050405020304" pitchFamily="18" charset="0"/>
                <a:ea typeface="隶书" panose="02010509060101010101" pitchFamily="49" charset="-122"/>
              </a:rPr>
              <a:t>加入堆</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堆中存所有</a:t>
            </a:r>
            <a:r>
              <a:rPr lang="en-US" altLang="zh-CN" sz="2800" b="1">
                <a:solidFill>
                  <a:schemeClr val="tx2"/>
                </a:solidFill>
                <a:latin typeface="Times New Roman" panose="02020603050405020304" pitchFamily="18" charset="0"/>
                <a:ea typeface="隶书" panose="02010509060101010101" pitchFamily="49" charset="-122"/>
              </a:rPr>
              <a:t>u</a:t>
            </a:r>
            <a:r>
              <a:rPr lang="zh-CN" altLang="en-US" sz="2800">
                <a:solidFill>
                  <a:schemeClr val="tx2"/>
                </a:solidFill>
                <a:latin typeface="Times New Roman" panose="02020603050405020304" pitchFamily="18" charset="0"/>
                <a:ea typeface="隶书" panose="02010509060101010101" pitchFamily="49" charset="-122"/>
              </a:rPr>
              <a:t>在</a:t>
            </a:r>
            <a:r>
              <a:rPr lang="en-US" altLang="zh-CN" sz="2800">
                <a:solidFill>
                  <a:schemeClr val="tx2"/>
                </a:solidFill>
                <a:latin typeface="Times New Roman" panose="02020603050405020304" pitchFamily="18" charset="0"/>
                <a:ea typeface="隶书" panose="02010509060101010101" pitchFamily="49" charset="-122"/>
              </a:rPr>
              <a:t>mst</a:t>
            </a:r>
            <a:r>
              <a:rPr lang="zh-CN" altLang="en-US" sz="2800">
                <a:solidFill>
                  <a:schemeClr val="tx2"/>
                </a:solidFill>
                <a:latin typeface="Times New Roman" panose="02020603050405020304" pitchFamily="18" charset="0"/>
                <a:ea typeface="隶书" panose="02010509060101010101" pitchFamily="49" charset="-122"/>
              </a:rPr>
              <a:t>中</a:t>
            </a:r>
            <a:r>
              <a:rPr lang="en-US" altLang="zh-CN" sz="2800">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v</a:t>
            </a:r>
            <a:r>
              <a:rPr lang="zh-CN" altLang="en-US" sz="2800">
                <a:solidFill>
                  <a:schemeClr val="tx2"/>
                </a:solidFill>
                <a:latin typeface="Times New Roman" panose="02020603050405020304" pitchFamily="18" charset="0"/>
                <a:ea typeface="隶书" panose="02010509060101010101" pitchFamily="49" charset="-122"/>
              </a:rPr>
              <a:t>不在</a:t>
            </a:r>
            <a:r>
              <a:rPr lang="en-US" altLang="zh-CN" sz="2800">
                <a:solidFill>
                  <a:schemeClr val="tx2"/>
                </a:solidFill>
                <a:latin typeface="Times New Roman" panose="02020603050405020304" pitchFamily="18" charset="0"/>
                <a:ea typeface="隶书" panose="02010509060101010101" pitchFamily="49" charset="-122"/>
              </a:rPr>
              <a:t>mst</a:t>
            </a:r>
            <a:r>
              <a:rPr lang="zh-CN" altLang="en-US" sz="2800">
                <a:solidFill>
                  <a:schemeClr val="tx2"/>
                </a:solidFill>
                <a:latin typeface="Times New Roman" panose="02020603050405020304" pitchFamily="18" charset="0"/>
                <a:ea typeface="隶书" panose="02010509060101010101" pitchFamily="49" charset="-122"/>
              </a:rPr>
              <a:t>中的边</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 = G.getNextNeighbor(u</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spd="med">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7612E575-F345-4378-9DD7-5B13185A0918}"/>
              </a:ext>
            </a:extLst>
          </p:cNvPr>
          <p:cNvSpPr>
            <a:spLocks noGrp="1"/>
          </p:cNvSpPr>
          <p:nvPr>
            <p:ph type="sldNum" sz="quarter" idx="11"/>
          </p:nvPr>
        </p:nvSpPr>
        <p:spPr/>
        <p:txBody>
          <a:bodyPr/>
          <a:lstStyle/>
          <a:p>
            <a:r>
              <a:rPr lang="en-US" altLang="zh-CN"/>
              <a:t>146-</a:t>
            </a:r>
            <a:fld id="{397BA0BE-4FB9-4746-9D45-BA5A61E49BD0}" type="slidenum">
              <a:rPr lang="en-US" altLang="zh-CN"/>
              <a:pPr/>
              <a:t>85</a:t>
            </a:fld>
            <a:endParaRPr lang="en-US" altLang="zh-CN"/>
          </a:p>
        </p:txBody>
      </p:sp>
      <p:sp>
        <p:nvSpPr>
          <p:cNvPr id="399362" name="Rectangle 2">
            <a:extLst>
              <a:ext uri="{FF2B5EF4-FFF2-40B4-BE49-F238E27FC236}">
                <a16:creationId xmlns:a16="http://schemas.microsoft.com/office/drawing/2014/main" id="{AFB196EA-ACDB-42CA-A124-5B6D479791A7}"/>
              </a:ext>
            </a:extLst>
          </p:cNvPr>
          <p:cNvSpPr>
            <a:spLocks noGrp="1" noChangeArrowheads="1"/>
          </p:cNvSpPr>
          <p:nvPr>
            <p:ph type="body" idx="1"/>
          </p:nvPr>
        </p:nvSpPr>
        <p:spPr>
          <a:xfrm>
            <a:off x="503238" y="598488"/>
            <a:ext cx="8389937" cy="5638800"/>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H.IsEmpty()</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count </a:t>
            </a:r>
            <a:r>
              <a:rPr lang="en-US" altLang="zh-CN" sz="2800" b="1">
                <a:latin typeface="Times New Roman" panose="02020603050405020304" pitchFamily="18" charset="0"/>
                <a:ea typeface="隶书" panose="02010509060101010101" pitchFamily="49" charset="-122"/>
              </a:rPr>
              <a:t>&lt;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H.Remove(ed)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选堆中具最小权的边</a:t>
            </a:r>
          </a:p>
          <a:p>
            <a:pPr>
              <a:spcBef>
                <a:spcPct val="0"/>
              </a:spcBef>
              <a:buFont typeface="Wingdings" panose="05000000000000000000" pitchFamily="2" charset="2"/>
              <a:buNone/>
            </a:pPr>
            <a:r>
              <a:rPr lang="zh-CN" altLang="en-US" sz="2800">
                <a:latin typeface="Times New Roman" panose="02020603050405020304" pitchFamily="18" charset="0"/>
              </a:rPr>
              <a:t>            </a:t>
            </a:r>
            <a:r>
              <a:rPr lang="en-US" altLang="zh-CN" sz="2800" b="1">
                <a:latin typeface="Times New Roman" panose="02020603050405020304" pitchFamily="18" charset="0"/>
              </a:rPr>
              <a:t>if </a:t>
            </a:r>
            <a:r>
              <a:rPr lang="en-US" altLang="zh-CN" sz="2800">
                <a:latin typeface="Times New Roman" panose="02020603050405020304" pitchFamily="18" charset="0"/>
              </a:rPr>
              <a:t>(</a:t>
            </a:r>
            <a:r>
              <a:rPr lang="en-US" altLang="zh-CN" sz="2800" b="1">
                <a:latin typeface="Times New Roman" panose="02020603050405020304" pitchFamily="18" charset="0"/>
              </a:rPr>
              <a:t>!</a:t>
            </a:r>
            <a:r>
              <a:rPr lang="en-US" altLang="zh-CN" sz="2800">
                <a:latin typeface="Times New Roman" panose="02020603050405020304" pitchFamily="18" charset="0"/>
              </a:rPr>
              <a:t>Vmst[ed.head])</a:t>
            </a:r>
            <a:r>
              <a:rPr lang="en-US" altLang="zh-CN" sz="2800" b="1">
                <a:latin typeface="Times New Roman" panose="02020603050405020304" pitchFamily="18" charset="0"/>
              </a:rPr>
              <a:t> {</a:t>
            </a:r>
          </a:p>
          <a:p>
            <a:pPr>
              <a:spcBef>
                <a:spcPct val="0"/>
              </a:spcBef>
              <a:buFont typeface="Wingdings" panose="05000000000000000000" pitchFamily="2" charset="2"/>
              <a:buNone/>
            </a:pPr>
            <a:r>
              <a:rPr lang="en-US" altLang="zh-CN" sz="2800" b="1">
                <a:latin typeface="Times New Roman" panose="02020603050405020304" pitchFamily="18" charset="0"/>
              </a:rPr>
              <a:t>    </a:t>
            </a:r>
            <a:r>
              <a:rPr lang="en-US" altLang="zh-CN" sz="2800">
                <a:latin typeface="Times New Roman" panose="02020603050405020304" pitchFamily="18" charset="0"/>
                <a:ea typeface="隶书" panose="02010509060101010101" pitchFamily="49" charset="-122"/>
              </a:rPr>
              <a:t>            MST.Insert(ed)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加入最小生成树</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u = ed.head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Vmst[u] = true</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//u</a:t>
            </a:r>
            <a:r>
              <a:rPr lang="zh-CN" altLang="en-US" sz="2800">
                <a:solidFill>
                  <a:schemeClr val="tx2"/>
                </a:solidFill>
                <a:latin typeface="Times New Roman" panose="02020603050405020304" pitchFamily="18" charset="0"/>
                <a:ea typeface="隶书" panose="02010509060101010101" pitchFamily="49" charset="-122"/>
              </a:rPr>
              <a:t>加入生成树顶点集合</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count++</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break;</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while </a:t>
            </a:r>
            <a:r>
              <a:rPr lang="en-US" altLang="zh-CN" sz="2800">
                <a:latin typeface="Times New Roman" panose="02020603050405020304" pitchFamily="18" charset="0"/>
                <a:ea typeface="隶书" panose="02010509060101010101" pitchFamily="49" charset="-122"/>
              </a:rPr>
              <a:t>(count &lt; n)</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4">
            <a:extLst>
              <a:ext uri="{FF2B5EF4-FFF2-40B4-BE49-F238E27FC236}">
                <a16:creationId xmlns:a16="http://schemas.microsoft.com/office/drawing/2014/main" id="{B8CAB2E0-8186-4062-9015-E4F0377E7978}"/>
              </a:ext>
            </a:extLst>
          </p:cNvPr>
          <p:cNvSpPr>
            <a:spLocks noGrp="1"/>
          </p:cNvSpPr>
          <p:nvPr>
            <p:ph type="sldNum" sz="quarter" idx="11"/>
          </p:nvPr>
        </p:nvSpPr>
        <p:spPr/>
        <p:txBody>
          <a:bodyPr/>
          <a:lstStyle/>
          <a:p>
            <a:r>
              <a:rPr lang="en-US" altLang="zh-CN"/>
              <a:t>146-</a:t>
            </a:r>
            <a:fld id="{BF612C01-44EF-4CE1-A977-A2082A4638E0}" type="slidenum">
              <a:rPr lang="en-US" altLang="zh-CN"/>
              <a:pPr/>
              <a:t>86</a:t>
            </a:fld>
            <a:endParaRPr lang="en-US" altLang="zh-CN"/>
          </a:p>
        </p:txBody>
      </p:sp>
      <p:sp>
        <p:nvSpPr>
          <p:cNvPr id="401410" name="Rectangle 2">
            <a:extLst>
              <a:ext uri="{FF2B5EF4-FFF2-40B4-BE49-F238E27FC236}">
                <a16:creationId xmlns:a16="http://schemas.microsoft.com/office/drawing/2014/main" id="{6C153D04-4F09-4A2B-8208-D1CD2758C8B3}"/>
              </a:ext>
            </a:extLst>
          </p:cNvPr>
          <p:cNvSpPr>
            <a:spLocks noGrp="1" noChangeArrowheads="1"/>
          </p:cNvSpPr>
          <p:nvPr>
            <p:ph type="body" idx="1"/>
          </p:nvPr>
        </p:nvSpPr>
        <p:spPr>
          <a:xfrm>
            <a:off x="474663" y="742950"/>
            <a:ext cx="8382000" cy="706438"/>
          </a:xfrm>
        </p:spPr>
        <p:txBody>
          <a:bodyPr/>
          <a:lstStyle/>
          <a:p>
            <a:pPr algn="just">
              <a:spcBef>
                <a:spcPct val="5000"/>
              </a:spcBef>
              <a:buClr>
                <a:srgbClr val="800080"/>
              </a:buClr>
              <a:buSzPct val="50000"/>
            </a:pPr>
            <a:r>
              <a:rPr lang="zh-CN" altLang="en-US" sz="3000" b="1">
                <a:ea typeface="仿宋_GB2312" pitchFamily="49" charset="-122"/>
              </a:rPr>
              <a:t>例子</a:t>
            </a:r>
            <a:endParaRPr lang="zh-CN" altLang="en-US" sz="3000">
              <a:ea typeface="仿宋_GB2312" pitchFamily="49" charset="-122"/>
            </a:endParaRPr>
          </a:p>
        </p:txBody>
      </p:sp>
      <p:grpSp>
        <p:nvGrpSpPr>
          <p:cNvPr id="401465" name="Group 57">
            <a:extLst>
              <a:ext uri="{FF2B5EF4-FFF2-40B4-BE49-F238E27FC236}">
                <a16:creationId xmlns:a16="http://schemas.microsoft.com/office/drawing/2014/main" id="{5696FA38-4A48-451E-BAF2-E9B74721FE3D}"/>
              </a:ext>
            </a:extLst>
          </p:cNvPr>
          <p:cNvGrpSpPr>
            <a:grpSpLocks/>
          </p:cNvGrpSpPr>
          <p:nvPr/>
        </p:nvGrpSpPr>
        <p:grpSpPr bwMode="auto">
          <a:xfrm>
            <a:off x="3708400" y="609600"/>
            <a:ext cx="2743200" cy="2865438"/>
            <a:chOff x="2767" y="384"/>
            <a:chExt cx="1728" cy="1805"/>
          </a:xfrm>
        </p:grpSpPr>
        <p:sp>
          <p:nvSpPr>
            <p:cNvPr id="401412" name="Line 4">
              <a:extLst>
                <a:ext uri="{FF2B5EF4-FFF2-40B4-BE49-F238E27FC236}">
                  <a16:creationId xmlns:a16="http://schemas.microsoft.com/office/drawing/2014/main" id="{F55FBB0B-6C7A-44EB-8817-EAD790F555F8}"/>
                </a:ext>
              </a:extLst>
            </p:cNvPr>
            <p:cNvSpPr>
              <a:spLocks noChangeShapeType="1"/>
            </p:cNvSpPr>
            <p:nvPr/>
          </p:nvSpPr>
          <p:spPr bwMode="auto">
            <a:xfrm>
              <a:off x="4015" y="800"/>
              <a:ext cx="288"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13" name="Line 5">
              <a:extLst>
                <a:ext uri="{FF2B5EF4-FFF2-40B4-BE49-F238E27FC236}">
                  <a16:creationId xmlns:a16="http://schemas.microsoft.com/office/drawing/2014/main" id="{D7F3FA88-E2A6-44E9-A727-07723C7AFACE}"/>
                </a:ext>
              </a:extLst>
            </p:cNvPr>
            <p:cNvSpPr>
              <a:spLocks noChangeShapeType="1"/>
            </p:cNvSpPr>
            <p:nvPr/>
          </p:nvSpPr>
          <p:spPr bwMode="auto">
            <a:xfrm>
              <a:off x="3631" y="1328"/>
              <a:ext cx="288"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14" name="Line 6">
              <a:extLst>
                <a:ext uri="{FF2B5EF4-FFF2-40B4-BE49-F238E27FC236}">
                  <a16:creationId xmlns:a16="http://schemas.microsoft.com/office/drawing/2014/main" id="{B343A110-8249-4C00-AD2C-3CF83CC42DC2}"/>
                </a:ext>
              </a:extLst>
            </p:cNvPr>
            <p:cNvSpPr>
              <a:spLocks noChangeShapeType="1"/>
            </p:cNvSpPr>
            <p:nvPr/>
          </p:nvSpPr>
          <p:spPr bwMode="auto">
            <a:xfrm>
              <a:off x="2911" y="1328"/>
              <a:ext cx="336"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15" name="Line 7">
              <a:extLst>
                <a:ext uri="{FF2B5EF4-FFF2-40B4-BE49-F238E27FC236}">
                  <a16:creationId xmlns:a16="http://schemas.microsoft.com/office/drawing/2014/main" id="{AA8B3A29-423C-4A9C-AFF6-956602633028}"/>
                </a:ext>
              </a:extLst>
            </p:cNvPr>
            <p:cNvSpPr>
              <a:spLocks noChangeShapeType="1"/>
            </p:cNvSpPr>
            <p:nvPr/>
          </p:nvSpPr>
          <p:spPr bwMode="auto">
            <a:xfrm flipH="1">
              <a:off x="2911" y="752"/>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16" name="Line 8">
              <a:extLst>
                <a:ext uri="{FF2B5EF4-FFF2-40B4-BE49-F238E27FC236}">
                  <a16:creationId xmlns:a16="http://schemas.microsoft.com/office/drawing/2014/main" id="{6C6AEBCC-62DC-4CEF-B728-62E6F6BE4A86}"/>
                </a:ext>
              </a:extLst>
            </p:cNvPr>
            <p:cNvSpPr>
              <a:spLocks noChangeShapeType="1"/>
            </p:cNvSpPr>
            <p:nvPr/>
          </p:nvSpPr>
          <p:spPr bwMode="auto">
            <a:xfrm>
              <a:off x="3391" y="1904"/>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17" name="Line 9">
              <a:extLst>
                <a:ext uri="{FF2B5EF4-FFF2-40B4-BE49-F238E27FC236}">
                  <a16:creationId xmlns:a16="http://schemas.microsoft.com/office/drawing/2014/main" id="{EAA94275-3A1D-4C73-BAEA-C70BC9EDE013}"/>
                </a:ext>
              </a:extLst>
            </p:cNvPr>
            <p:cNvSpPr>
              <a:spLocks noChangeShapeType="1"/>
            </p:cNvSpPr>
            <p:nvPr/>
          </p:nvSpPr>
          <p:spPr bwMode="auto">
            <a:xfrm flipH="1">
              <a:off x="4015" y="1376"/>
              <a:ext cx="28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18" name="Line 10">
              <a:extLst>
                <a:ext uri="{FF2B5EF4-FFF2-40B4-BE49-F238E27FC236}">
                  <a16:creationId xmlns:a16="http://schemas.microsoft.com/office/drawing/2014/main" id="{DBD21F31-0021-47E5-8601-6D652015F400}"/>
                </a:ext>
              </a:extLst>
            </p:cNvPr>
            <p:cNvSpPr>
              <a:spLocks noChangeShapeType="1"/>
            </p:cNvSpPr>
            <p:nvPr/>
          </p:nvSpPr>
          <p:spPr bwMode="auto">
            <a:xfrm flipV="1">
              <a:off x="3343" y="704"/>
              <a:ext cx="624" cy="11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19" name="Oval 11" descr="羊皮纸">
              <a:extLst>
                <a:ext uri="{FF2B5EF4-FFF2-40B4-BE49-F238E27FC236}">
                  <a16:creationId xmlns:a16="http://schemas.microsoft.com/office/drawing/2014/main" id="{2415DBE4-C853-40ED-B570-DE419FA4B381}"/>
                </a:ext>
              </a:extLst>
            </p:cNvPr>
            <p:cNvSpPr>
              <a:spLocks noChangeArrowheads="1"/>
            </p:cNvSpPr>
            <p:nvPr/>
          </p:nvSpPr>
          <p:spPr bwMode="auto">
            <a:xfrm>
              <a:off x="2767" y="1184"/>
              <a:ext cx="288" cy="288"/>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5</a:t>
              </a:r>
              <a:endParaRPr kumimoji="1" lang="en-US" altLang="zh-CN" sz="2400">
                <a:ea typeface="宋体" panose="02010600030101010101" pitchFamily="2" charset="-122"/>
              </a:endParaRPr>
            </a:p>
          </p:txBody>
        </p:sp>
        <p:sp>
          <p:nvSpPr>
            <p:cNvPr id="401420" name="Oval 12" descr="羊皮纸">
              <a:extLst>
                <a:ext uri="{FF2B5EF4-FFF2-40B4-BE49-F238E27FC236}">
                  <a16:creationId xmlns:a16="http://schemas.microsoft.com/office/drawing/2014/main" id="{08C26B9D-DDF6-4BB5-B42A-56D773126172}"/>
                </a:ext>
              </a:extLst>
            </p:cNvPr>
            <p:cNvSpPr>
              <a:spLocks noChangeArrowheads="1"/>
            </p:cNvSpPr>
            <p:nvPr/>
          </p:nvSpPr>
          <p:spPr bwMode="auto">
            <a:xfrm>
              <a:off x="3103" y="560"/>
              <a:ext cx="288" cy="288"/>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0</a:t>
              </a:r>
              <a:endParaRPr kumimoji="1" lang="en-US" altLang="zh-CN" sz="2400">
                <a:ea typeface="宋体" panose="02010600030101010101" pitchFamily="2" charset="-122"/>
              </a:endParaRPr>
            </a:p>
          </p:txBody>
        </p:sp>
        <p:sp>
          <p:nvSpPr>
            <p:cNvPr id="401421" name="Oval 13" descr="羊皮纸">
              <a:extLst>
                <a:ext uri="{FF2B5EF4-FFF2-40B4-BE49-F238E27FC236}">
                  <a16:creationId xmlns:a16="http://schemas.microsoft.com/office/drawing/2014/main" id="{166ADC21-C65C-4E5E-BCE9-B8153CC64B7B}"/>
                </a:ext>
              </a:extLst>
            </p:cNvPr>
            <p:cNvSpPr>
              <a:spLocks noChangeArrowheads="1"/>
            </p:cNvSpPr>
            <p:nvPr/>
          </p:nvSpPr>
          <p:spPr bwMode="auto">
            <a:xfrm>
              <a:off x="3103" y="1760"/>
              <a:ext cx="288" cy="288"/>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4</a:t>
              </a:r>
              <a:endParaRPr kumimoji="1" lang="en-US" altLang="zh-CN" sz="2400">
                <a:ea typeface="宋体" panose="02010600030101010101" pitchFamily="2" charset="-122"/>
              </a:endParaRPr>
            </a:p>
          </p:txBody>
        </p:sp>
        <p:sp>
          <p:nvSpPr>
            <p:cNvPr id="401422" name="Oval 14" descr="羊皮纸">
              <a:extLst>
                <a:ext uri="{FF2B5EF4-FFF2-40B4-BE49-F238E27FC236}">
                  <a16:creationId xmlns:a16="http://schemas.microsoft.com/office/drawing/2014/main" id="{794AB290-D8CF-4A27-87B7-083A8D5D0AD4}"/>
                </a:ext>
              </a:extLst>
            </p:cNvPr>
            <p:cNvSpPr>
              <a:spLocks noChangeArrowheads="1"/>
            </p:cNvSpPr>
            <p:nvPr/>
          </p:nvSpPr>
          <p:spPr bwMode="auto">
            <a:xfrm>
              <a:off x="3487" y="1184"/>
              <a:ext cx="288" cy="288"/>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6</a:t>
              </a:r>
              <a:endParaRPr kumimoji="1" lang="en-US" altLang="zh-CN" sz="2400">
                <a:ea typeface="宋体" panose="02010600030101010101" pitchFamily="2" charset="-122"/>
              </a:endParaRPr>
            </a:p>
          </p:txBody>
        </p:sp>
        <p:sp>
          <p:nvSpPr>
            <p:cNvPr id="401423" name="Oval 15" descr="羊皮纸">
              <a:extLst>
                <a:ext uri="{FF2B5EF4-FFF2-40B4-BE49-F238E27FC236}">
                  <a16:creationId xmlns:a16="http://schemas.microsoft.com/office/drawing/2014/main" id="{6FD502B7-43D0-4218-9F41-970D4EB9DDC6}"/>
                </a:ext>
              </a:extLst>
            </p:cNvPr>
            <p:cNvSpPr>
              <a:spLocks noChangeArrowheads="1"/>
            </p:cNvSpPr>
            <p:nvPr/>
          </p:nvSpPr>
          <p:spPr bwMode="auto">
            <a:xfrm>
              <a:off x="3823" y="560"/>
              <a:ext cx="288" cy="288"/>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1</a:t>
              </a:r>
              <a:endParaRPr kumimoji="1" lang="en-US" altLang="zh-CN" sz="2400">
                <a:ea typeface="宋体" panose="02010600030101010101" pitchFamily="2" charset="-122"/>
              </a:endParaRPr>
            </a:p>
          </p:txBody>
        </p:sp>
        <p:sp>
          <p:nvSpPr>
            <p:cNvPr id="401424" name="Oval 16" descr="羊皮纸">
              <a:extLst>
                <a:ext uri="{FF2B5EF4-FFF2-40B4-BE49-F238E27FC236}">
                  <a16:creationId xmlns:a16="http://schemas.microsoft.com/office/drawing/2014/main" id="{3DC8D7E4-10EF-467B-B404-4FB42BF4B91A}"/>
                </a:ext>
              </a:extLst>
            </p:cNvPr>
            <p:cNvSpPr>
              <a:spLocks noChangeArrowheads="1"/>
            </p:cNvSpPr>
            <p:nvPr/>
          </p:nvSpPr>
          <p:spPr bwMode="auto">
            <a:xfrm>
              <a:off x="3823" y="1760"/>
              <a:ext cx="288" cy="288"/>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3</a:t>
              </a:r>
              <a:endParaRPr kumimoji="1" lang="en-US" altLang="zh-CN" sz="2400">
                <a:ea typeface="宋体" panose="02010600030101010101" pitchFamily="2" charset="-122"/>
              </a:endParaRPr>
            </a:p>
          </p:txBody>
        </p:sp>
        <p:sp>
          <p:nvSpPr>
            <p:cNvPr id="401425" name="Oval 17" descr="羊皮纸">
              <a:extLst>
                <a:ext uri="{FF2B5EF4-FFF2-40B4-BE49-F238E27FC236}">
                  <a16:creationId xmlns:a16="http://schemas.microsoft.com/office/drawing/2014/main" id="{6BE35F80-B4AA-47DD-B31C-0573240532F8}"/>
                </a:ext>
              </a:extLst>
            </p:cNvPr>
            <p:cNvSpPr>
              <a:spLocks noChangeArrowheads="1"/>
            </p:cNvSpPr>
            <p:nvPr/>
          </p:nvSpPr>
          <p:spPr bwMode="auto">
            <a:xfrm flipH="1">
              <a:off x="4207" y="1184"/>
              <a:ext cx="288" cy="288"/>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2</a:t>
              </a:r>
              <a:endParaRPr kumimoji="1" lang="en-US" altLang="zh-CN" sz="2400">
                <a:ea typeface="宋体" panose="02010600030101010101" pitchFamily="2" charset="-122"/>
              </a:endParaRPr>
            </a:p>
          </p:txBody>
        </p:sp>
        <p:sp>
          <p:nvSpPr>
            <p:cNvPr id="401426" name="Text Box 18">
              <a:extLst>
                <a:ext uri="{FF2B5EF4-FFF2-40B4-BE49-F238E27FC236}">
                  <a16:creationId xmlns:a16="http://schemas.microsoft.com/office/drawing/2014/main" id="{5EE53F6B-5926-4EC5-8C1F-FCB51D1D039D}"/>
                </a:ext>
              </a:extLst>
            </p:cNvPr>
            <p:cNvSpPr txBox="1">
              <a:spLocks noChangeArrowheads="1"/>
            </p:cNvSpPr>
            <p:nvPr/>
          </p:nvSpPr>
          <p:spPr bwMode="auto">
            <a:xfrm>
              <a:off x="3439" y="384"/>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28</a:t>
              </a:r>
              <a:endParaRPr kumimoji="1" lang="en-US" altLang="zh-CN" sz="2600">
                <a:ea typeface="宋体" panose="02010600030101010101" pitchFamily="2" charset="-122"/>
              </a:endParaRPr>
            </a:p>
          </p:txBody>
        </p:sp>
        <p:sp>
          <p:nvSpPr>
            <p:cNvPr id="401427" name="Text Box 19">
              <a:extLst>
                <a:ext uri="{FF2B5EF4-FFF2-40B4-BE49-F238E27FC236}">
                  <a16:creationId xmlns:a16="http://schemas.microsoft.com/office/drawing/2014/main" id="{B337026A-43E5-4CE9-B3FF-1A42E0FCF03D}"/>
                </a:ext>
              </a:extLst>
            </p:cNvPr>
            <p:cNvSpPr txBox="1">
              <a:spLocks noChangeArrowheads="1"/>
            </p:cNvSpPr>
            <p:nvPr/>
          </p:nvSpPr>
          <p:spPr bwMode="auto">
            <a:xfrm>
              <a:off x="2767" y="777"/>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10</a:t>
              </a:r>
              <a:endParaRPr kumimoji="1" lang="en-US" altLang="zh-CN" sz="2600">
                <a:ea typeface="宋体" panose="02010600030101010101" pitchFamily="2" charset="-122"/>
              </a:endParaRPr>
            </a:p>
          </p:txBody>
        </p:sp>
        <p:sp>
          <p:nvSpPr>
            <p:cNvPr id="401428" name="Text Box 20">
              <a:extLst>
                <a:ext uri="{FF2B5EF4-FFF2-40B4-BE49-F238E27FC236}">
                  <a16:creationId xmlns:a16="http://schemas.microsoft.com/office/drawing/2014/main" id="{FCFE0691-2C4E-4427-8C37-1F1B0650DE91}"/>
                </a:ext>
              </a:extLst>
            </p:cNvPr>
            <p:cNvSpPr txBox="1">
              <a:spLocks noChangeArrowheads="1"/>
            </p:cNvSpPr>
            <p:nvPr/>
          </p:nvSpPr>
          <p:spPr bwMode="auto">
            <a:xfrm>
              <a:off x="2767" y="1545"/>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25</a:t>
              </a:r>
              <a:endParaRPr kumimoji="1" lang="en-US" altLang="zh-CN" sz="2600">
                <a:ea typeface="宋体" panose="02010600030101010101" pitchFamily="2" charset="-122"/>
              </a:endParaRPr>
            </a:p>
          </p:txBody>
        </p:sp>
        <p:sp>
          <p:nvSpPr>
            <p:cNvPr id="401429" name="Text Box 21">
              <a:extLst>
                <a:ext uri="{FF2B5EF4-FFF2-40B4-BE49-F238E27FC236}">
                  <a16:creationId xmlns:a16="http://schemas.microsoft.com/office/drawing/2014/main" id="{E3219F5D-79C9-4AFC-B3AB-65FD6E14AC1A}"/>
                </a:ext>
              </a:extLst>
            </p:cNvPr>
            <p:cNvSpPr txBox="1">
              <a:spLocks noChangeArrowheads="1"/>
            </p:cNvSpPr>
            <p:nvPr/>
          </p:nvSpPr>
          <p:spPr bwMode="auto">
            <a:xfrm>
              <a:off x="3439" y="825"/>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14</a:t>
              </a:r>
              <a:endParaRPr kumimoji="1" lang="en-US" altLang="zh-CN" sz="2600">
                <a:ea typeface="宋体" panose="02010600030101010101" pitchFamily="2" charset="-122"/>
              </a:endParaRPr>
            </a:p>
          </p:txBody>
        </p:sp>
        <p:sp>
          <p:nvSpPr>
            <p:cNvPr id="401430" name="Text Box 22">
              <a:extLst>
                <a:ext uri="{FF2B5EF4-FFF2-40B4-BE49-F238E27FC236}">
                  <a16:creationId xmlns:a16="http://schemas.microsoft.com/office/drawing/2014/main" id="{71B30085-9584-4EA3-911B-EB529E31B374}"/>
                </a:ext>
              </a:extLst>
            </p:cNvPr>
            <p:cNvSpPr txBox="1">
              <a:spLocks noChangeArrowheads="1"/>
            </p:cNvSpPr>
            <p:nvPr/>
          </p:nvSpPr>
          <p:spPr bwMode="auto">
            <a:xfrm>
              <a:off x="3151" y="1401"/>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24</a:t>
              </a:r>
              <a:endParaRPr kumimoji="1" lang="en-US" altLang="zh-CN" sz="2600">
                <a:ea typeface="宋体" panose="02010600030101010101" pitchFamily="2" charset="-122"/>
              </a:endParaRPr>
            </a:p>
          </p:txBody>
        </p:sp>
        <p:sp>
          <p:nvSpPr>
            <p:cNvPr id="401431" name="Text Box 23">
              <a:extLst>
                <a:ext uri="{FF2B5EF4-FFF2-40B4-BE49-F238E27FC236}">
                  <a16:creationId xmlns:a16="http://schemas.microsoft.com/office/drawing/2014/main" id="{4AE7A708-7643-4BDC-A5D9-7C25045CE48C}"/>
                </a:ext>
              </a:extLst>
            </p:cNvPr>
            <p:cNvSpPr txBox="1">
              <a:spLocks noChangeArrowheads="1"/>
            </p:cNvSpPr>
            <p:nvPr/>
          </p:nvSpPr>
          <p:spPr bwMode="auto">
            <a:xfrm>
              <a:off x="3439" y="1881"/>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22</a:t>
              </a:r>
              <a:endParaRPr kumimoji="1" lang="en-US" altLang="zh-CN" sz="2600">
                <a:ea typeface="宋体" panose="02010600030101010101" pitchFamily="2" charset="-122"/>
              </a:endParaRPr>
            </a:p>
          </p:txBody>
        </p:sp>
        <p:sp>
          <p:nvSpPr>
            <p:cNvPr id="401432" name="Text Box 24">
              <a:extLst>
                <a:ext uri="{FF2B5EF4-FFF2-40B4-BE49-F238E27FC236}">
                  <a16:creationId xmlns:a16="http://schemas.microsoft.com/office/drawing/2014/main" id="{4732D76A-AFAD-4EF3-AD3E-92BE47927CEF}"/>
                </a:ext>
              </a:extLst>
            </p:cNvPr>
            <p:cNvSpPr txBox="1">
              <a:spLocks noChangeArrowheads="1"/>
            </p:cNvSpPr>
            <p:nvPr/>
          </p:nvSpPr>
          <p:spPr bwMode="auto">
            <a:xfrm>
              <a:off x="4155" y="825"/>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16</a:t>
              </a:r>
              <a:endParaRPr kumimoji="1" lang="en-US" altLang="zh-CN" sz="2600">
                <a:ea typeface="宋体" panose="02010600030101010101" pitchFamily="2" charset="-122"/>
              </a:endParaRPr>
            </a:p>
          </p:txBody>
        </p:sp>
        <p:sp>
          <p:nvSpPr>
            <p:cNvPr id="401433" name="Text Box 25">
              <a:extLst>
                <a:ext uri="{FF2B5EF4-FFF2-40B4-BE49-F238E27FC236}">
                  <a16:creationId xmlns:a16="http://schemas.microsoft.com/office/drawing/2014/main" id="{C50F0969-09F1-4389-85B7-0182BD69B97B}"/>
                </a:ext>
              </a:extLst>
            </p:cNvPr>
            <p:cNvSpPr txBox="1">
              <a:spLocks noChangeArrowheads="1"/>
            </p:cNvSpPr>
            <p:nvPr/>
          </p:nvSpPr>
          <p:spPr bwMode="auto">
            <a:xfrm>
              <a:off x="3771" y="1392"/>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18</a:t>
              </a:r>
              <a:endParaRPr kumimoji="1" lang="en-US" altLang="zh-CN" sz="2600">
                <a:ea typeface="宋体" panose="02010600030101010101" pitchFamily="2" charset="-122"/>
              </a:endParaRPr>
            </a:p>
          </p:txBody>
        </p:sp>
        <p:sp>
          <p:nvSpPr>
            <p:cNvPr id="401434" name="Text Box 26">
              <a:extLst>
                <a:ext uri="{FF2B5EF4-FFF2-40B4-BE49-F238E27FC236}">
                  <a16:creationId xmlns:a16="http://schemas.microsoft.com/office/drawing/2014/main" id="{A9F75A4C-12BE-48C9-8505-2D3E874A9127}"/>
                </a:ext>
              </a:extLst>
            </p:cNvPr>
            <p:cNvSpPr txBox="1">
              <a:spLocks noChangeArrowheads="1"/>
            </p:cNvSpPr>
            <p:nvPr/>
          </p:nvSpPr>
          <p:spPr bwMode="auto">
            <a:xfrm>
              <a:off x="4155" y="1488"/>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12</a:t>
              </a:r>
              <a:endParaRPr kumimoji="1" lang="en-US" altLang="zh-CN" sz="2600">
                <a:ea typeface="宋体" panose="02010600030101010101" pitchFamily="2" charset="-122"/>
              </a:endParaRPr>
            </a:p>
          </p:txBody>
        </p:sp>
        <p:sp>
          <p:nvSpPr>
            <p:cNvPr id="401435" name="Line 27">
              <a:extLst>
                <a:ext uri="{FF2B5EF4-FFF2-40B4-BE49-F238E27FC236}">
                  <a16:creationId xmlns:a16="http://schemas.microsoft.com/office/drawing/2014/main" id="{19A62D38-4D1F-448E-8F62-B554D933BEB8}"/>
                </a:ext>
              </a:extLst>
            </p:cNvPr>
            <p:cNvSpPr>
              <a:spLocks noChangeShapeType="1"/>
            </p:cNvSpPr>
            <p:nvPr/>
          </p:nvSpPr>
          <p:spPr bwMode="auto">
            <a:xfrm>
              <a:off x="3391" y="704"/>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401436" name="Object 28">
            <a:extLst>
              <a:ext uri="{FF2B5EF4-FFF2-40B4-BE49-F238E27FC236}">
                <a16:creationId xmlns:a16="http://schemas.microsoft.com/office/drawing/2014/main" id="{210C09DE-AE5F-4AC3-A772-FDA994C0F3AE}"/>
              </a:ext>
            </a:extLst>
          </p:cNvPr>
          <p:cNvGraphicFramePr>
            <a:graphicFrameLocks noChangeAspect="1"/>
          </p:cNvGraphicFramePr>
          <p:nvPr/>
        </p:nvGraphicFramePr>
        <p:xfrm>
          <a:off x="6734175" y="847725"/>
          <a:ext cx="112713" cy="214313"/>
        </p:xfrm>
        <a:graphic>
          <a:graphicData uri="http://schemas.openxmlformats.org/presentationml/2006/ole">
            <mc:AlternateContent xmlns:mc="http://schemas.openxmlformats.org/markup-compatibility/2006">
              <mc:Choice xmlns:v="urn:schemas-microsoft-com:vml" Requires="v">
                <p:oleObj spid="_x0000_s401468" name="公式" r:id="rId4" imgW="114120" imgH="215640" progId="Equation.3">
                  <p:embed/>
                </p:oleObj>
              </mc:Choice>
              <mc:Fallback>
                <p:oleObj name="公式" r:id="rId4" imgW="114120" imgH="215640" progId="Equation.3">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4175" y="847725"/>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01466" name="Group 58">
            <a:extLst>
              <a:ext uri="{FF2B5EF4-FFF2-40B4-BE49-F238E27FC236}">
                <a16:creationId xmlns:a16="http://schemas.microsoft.com/office/drawing/2014/main" id="{6424EF56-573A-44EF-9283-8ECCF980DEF9}"/>
              </a:ext>
            </a:extLst>
          </p:cNvPr>
          <p:cNvGrpSpPr>
            <a:grpSpLocks/>
          </p:cNvGrpSpPr>
          <p:nvPr/>
        </p:nvGrpSpPr>
        <p:grpSpPr bwMode="auto">
          <a:xfrm>
            <a:off x="749300" y="3582988"/>
            <a:ext cx="2743200" cy="2865437"/>
            <a:chOff x="472" y="2257"/>
            <a:chExt cx="1728" cy="1805"/>
          </a:xfrm>
        </p:grpSpPr>
        <p:sp>
          <p:nvSpPr>
            <p:cNvPr id="401439" name="Line 31">
              <a:extLst>
                <a:ext uri="{FF2B5EF4-FFF2-40B4-BE49-F238E27FC236}">
                  <a16:creationId xmlns:a16="http://schemas.microsoft.com/office/drawing/2014/main" id="{5DF61967-095E-4ABE-872A-7407BAE449C0}"/>
                </a:ext>
              </a:extLst>
            </p:cNvPr>
            <p:cNvSpPr>
              <a:spLocks noChangeShapeType="1"/>
            </p:cNvSpPr>
            <p:nvPr/>
          </p:nvSpPr>
          <p:spPr bwMode="auto">
            <a:xfrm>
              <a:off x="1720" y="2673"/>
              <a:ext cx="288" cy="480"/>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40" name="Line 32">
              <a:extLst>
                <a:ext uri="{FF2B5EF4-FFF2-40B4-BE49-F238E27FC236}">
                  <a16:creationId xmlns:a16="http://schemas.microsoft.com/office/drawing/2014/main" id="{B3737A4E-25C7-4831-81EA-0958E62405AA}"/>
                </a:ext>
              </a:extLst>
            </p:cNvPr>
            <p:cNvSpPr>
              <a:spLocks noChangeShapeType="1"/>
            </p:cNvSpPr>
            <p:nvPr/>
          </p:nvSpPr>
          <p:spPr bwMode="auto">
            <a:xfrm>
              <a:off x="1336" y="3201"/>
              <a:ext cx="288" cy="480"/>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41" name="Line 33">
              <a:extLst>
                <a:ext uri="{FF2B5EF4-FFF2-40B4-BE49-F238E27FC236}">
                  <a16:creationId xmlns:a16="http://schemas.microsoft.com/office/drawing/2014/main" id="{844E81CC-B5C6-404D-A7DE-BB0F7B351231}"/>
                </a:ext>
              </a:extLst>
            </p:cNvPr>
            <p:cNvSpPr>
              <a:spLocks noChangeShapeType="1"/>
            </p:cNvSpPr>
            <p:nvPr/>
          </p:nvSpPr>
          <p:spPr bwMode="auto">
            <a:xfrm>
              <a:off x="616" y="3201"/>
              <a:ext cx="336" cy="528"/>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42" name="Line 34">
              <a:extLst>
                <a:ext uri="{FF2B5EF4-FFF2-40B4-BE49-F238E27FC236}">
                  <a16:creationId xmlns:a16="http://schemas.microsoft.com/office/drawing/2014/main" id="{ED76836A-5C06-460C-96F2-D2A9666A0E87}"/>
                </a:ext>
              </a:extLst>
            </p:cNvPr>
            <p:cNvSpPr>
              <a:spLocks noChangeShapeType="1"/>
            </p:cNvSpPr>
            <p:nvPr/>
          </p:nvSpPr>
          <p:spPr bwMode="auto">
            <a:xfrm flipH="1">
              <a:off x="616" y="2625"/>
              <a:ext cx="288"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43" name="Line 35">
              <a:extLst>
                <a:ext uri="{FF2B5EF4-FFF2-40B4-BE49-F238E27FC236}">
                  <a16:creationId xmlns:a16="http://schemas.microsoft.com/office/drawing/2014/main" id="{743DDF83-CC27-4EB2-B1CE-3E96FDDA8EB4}"/>
                </a:ext>
              </a:extLst>
            </p:cNvPr>
            <p:cNvSpPr>
              <a:spLocks noChangeShapeType="1"/>
            </p:cNvSpPr>
            <p:nvPr/>
          </p:nvSpPr>
          <p:spPr bwMode="auto">
            <a:xfrm>
              <a:off x="1096" y="3777"/>
              <a:ext cx="432" cy="0"/>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44" name="Line 36">
              <a:extLst>
                <a:ext uri="{FF2B5EF4-FFF2-40B4-BE49-F238E27FC236}">
                  <a16:creationId xmlns:a16="http://schemas.microsoft.com/office/drawing/2014/main" id="{06A280F2-2B6F-4F4A-A7C7-2EDD3FE8AACA}"/>
                </a:ext>
              </a:extLst>
            </p:cNvPr>
            <p:cNvSpPr>
              <a:spLocks noChangeShapeType="1"/>
            </p:cNvSpPr>
            <p:nvPr/>
          </p:nvSpPr>
          <p:spPr bwMode="auto">
            <a:xfrm flipH="1">
              <a:off x="1720" y="3249"/>
              <a:ext cx="288" cy="528"/>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45" name="Line 37">
              <a:extLst>
                <a:ext uri="{FF2B5EF4-FFF2-40B4-BE49-F238E27FC236}">
                  <a16:creationId xmlns:a16="http://schemas.microsoft.com/office/drawing/2014/main" id="{BCD16CBC-5811-467E-9944-67BDBDFB2B66}"/>
                </a:ext>
              </a:extLst>
            </p:cNvPr>
            <p:cNvSpPr>
              <a:spLocks noChangeShapeType="1"/>
            </p:cNvSpPr>
            <p:nvPr/>
          </p:nvSpPr>
          <p:spPr bwMode="auto">
            <a:xfrm flipV="1">
              <a:off x="1048" y="2577"/>
              <a:ext cx="624" cy="1152"/>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46" name="Oval 38" descr="羊皮纸">
              <a:extLst>
                <a:ext uri="{FF2B5EF4-FFF2-40B4-BE49-F238E27FC236}">
                  <a16:creationId xmlns:a16="http://schemas.microsoft.com/office/drawing/2014/main" id="{63108D35-9119-42FB-B72E-6C8953D8B02A}"/>
                </a:ext>
              </a:extLst>
            </p:cNvPr>
            <p:cNvSpPr>
              <a:spLocks noChangeArrowheads="1"/>
            </p:cNvSpPr>
            <p:nvPr/>
          </p:nvSpPr>
          <p:spPr bwMode="auto">
            <a:xfrm>
              <a:off x="472" y="3057"/>
              <a:ext cx="288" cy="288"/>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chemeClr val="tx2"/>
                  </a:solidFill>
                  <a:ea typeface="宋体" panose="02010600030101010101" pitchFamily="2" charset="-122"/>
                </a:rPr>
                <a:t>5</a:t>
              </a:r>
              <a:endParaRPr kumimoji="1" lang="en-US" altLang="zh-CN" sz="2400">
                <a:solidFill>
                  <a:schemeClr val="tx2"/>
                </a:solidFill>
                <a:ea typeface="宋体" panose="02010600030101010101" pitchFamily="2" charset="-122"/>
              </a:endParaRPr>
            </a:p>
          </p:txBody>
        </p:sp>
        <p:sp>
          <p:nvSpPr>
            <p:cNvPr id="401447" name="Oval 39" descr="羊皮纸">
              <a:extLst>
                <a:ext uri="{FF2B5EF4-FFF2-40B4-BE49-F238E27FC236}">
                  <a16:creationId xmlns:a16="http://schemas.microsoft.com/office/drawing/2014/main" id="{5F016513-E22C-44A9-B884-2C766B046D9A}"/>
                </a:ext>
              </a:extLst>
            </p:cNvPr>
            <p:cNvSpPr>
              <a:spLocks noChangeArrowheads="1"/>
            </p:cNvSpPr>
            <p:nvPr/>
          </p:nvSpPr>
          <p:spPr bwMode="auto">
            <a:xfrm>
              <a:off x="808" y="2433"/>
              <a:ext cx="288" cy="288"/>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008000"/>
                  </a:solidFill>
                  <a:ea typeface="宋体" panose="02010600030101010101" pitchFamily="2" charset="-122"/>
                </a:rPr>
                <a:t>0</a:t>
              </a:r>
              <a:endParaRPr kumimoji="1" lang="en-US" altLang="zh-CN" sz="2400">
                <a:solidFill>
                  <a:srgbClr val="008000"/>
                </a:solidFill>
                <a:ea typeface="宋体" panose="02010600030101010101" pitchFamily="2" charset="-122"/>
              </a:endParaRPr>
            </a:p>
          </p:txBody>
        </p:sp>
        <p:sp>
          <p:nvSpPr>
            <p:cNvPr id="401448" name="Oval 40" descr="羊皮纸">
              <a:extLst>
                <a:ext uri="{FF2B5EF4-FFF2-40B4-BE49-F238E27FC236}">
                  <a16:creationId xmlns:a16="http://schemas.microsoft.com/office/drawing/2014/main" id="{E1305FA8-A692-4247-81D3-E9749A101F2C}"/>
                </a:ext>
              </a:extLst>
            </p:cNvPr>
            <p:cNvSpPr>
              <a:spLocks noChangeArrowheads="1"/>
            </p:cNvSpPr>
            <p:nvPr/>
          </p:nvSpPr>
          <p:spPr bwMode="auto">
            <a:xfrm>
              <a:off x="808" y="3633"/>
              <a:ext cx="288" cy="288"/>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4</a:t>
              </a:r>
              <a:endParaRPr kumimoji="1" lang="en-US" altLang="zh-CN" sz="2400">
                <a:ea typeface="宋体" panose="02010600030101010101" pitchFamily="2" charset="-122"/>
              </a:endParaRPr>
            </a:p>
          </p:txBody>
        </p:sp>
        <p:sp>
          <p:nvSpPr>
            <p:cNvPr id="401449" name="Oval 41" descr="羊皮纸">
              <a:extLst>
                <a:ext uri="{FF2B5EF4-FFF2-40B4-BE49-F238E27FC236}">
                  <a16:creationId xmlns:a16="http://schemas.microsoft.com/office/drawing/2014/main" id="{C0F1468C-E53D-4E36-A542-D3B9BBE767C4}"/>
                </a:ext>
              </a:extLst>
            </p:cNvPr>
            <p:cNvSpPr>
              <a:spLocks noChangeArrowheads="1"/>
            </p:cNvSpPr>
            <p:nvPr/>
          </p:nvSpPr>
          <p:spPr bwMode="auto">
            <a:xfrm>
              <a:off x="1192" y="3057"/>
              <a:ext cx="288" cy="288"/>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6</a:t>
              </a:r>
              <a:endParaRPr kumimoji="1" lang="en-US" altLang="zh-CN" sz="2400">
                <a:ea typeface="宋体" panose="02010600030101010101" pitchFamily="2" charset="-122"/>
              </a:endParaRPr>
            </a:p>
          </p:txBody>
        </p:sp>
        <p:sp>
          <p:nvSpPr>
            <p:cNvPr id="401450" name="Oval 42" descr="羊皮纸">
              <a:extLst>
                <a:ext uri="{FF2B5EF4-FFF2-40B4-BE49-F238E27FC236}">
                  <a16:creationId xmlns:a16="http://schemas.microsoft.com/office/drawing/2014/main" id="{861F04BB-EB95-422C-BE02-02C080E2F849}"/>
                </a:ext>
              </a:extLst>
            </p:cNvPr>
            <p:cNvSpPr>
              <a:spLocks noChangeArrowheads="1"/>
            </p:cNvSpPr>
            <p:nvPr/>
          </p:nvSpPr>
          <p:spPr bwMode="auto">
            <a:xfrm>
              <a:off x="1528" y="2433"/>
              <a:ext cx="288" cy="288"/>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1</a:t>
              </a:r>
              <a:endParaRPr kumimoji="1" lang="en-US" altLang="zh-CN" sz="2400">
                <a:ea typeface="宋体" panose="02010600030101010101" pitchFamily="2" charset="-122"/>
              </a:endParaRPr>
            </a:p>
          </p:txBody>
        </p:sp>
        <p:sp>
          <p:nvSpPr>
            <p:cNvPr id="401451" name="Oval 43" descr="羊皮纸">
              <a:extLst>
                <a:ext uri="{FF2B5EF4-FFF2-40B4-BE49-F238E27FC236}">
                  <a16:creationId xmlns:a16="http://schemas.microsoft.com/office/drawing/2014/main" id="{43EDE68D-E472-4BDD-A589-40E3BC78715E}"/>
                </a:ext>
              </a:extLst>
            </p:cNvPr>
            <p:cNvSpPr>
              <a:spLocks noChangeArrowheads="1"/>
            </p:cNvSpPr>
            <p:nvPr/>
          </p:nvSpPr>
          <p:spPr bwMode="auto">
            <a:xfrm>
              <a:off x="1528" y="3633"/>
              <a:ext cx="288" cy="288"/>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3</a:t>
              </a:r>
              <a:endParaRPr kumimoji="1" lang="en-US" altLang="zh-CN" sz="2400">
                <a:ea typeface="宋体" panose="02010600030101010101" pitchFamily="2" charset="-122"/>
              </a:endParaRPr>
            </a:p>
          </p:txBody>
        </p:sp>
        <p:sp>
          <p:nvSpPr>
            <p:cNvPr id="401452" name="Oval 44" descr="羊皮纸">
              <a:extLst>
                <a:ext uri="{FF2B5EF4-FFF2-40B4-BE49-F238E27FC236}">
                  <a16:creationId xmlns:a16="http://schemas.microsoft.com/office/drawing/2014/main" id="{90A69289-0807-4C94-BA87-04EA27B48C3B}"/>
                </a:ext>
              </a:extLst>
            </p:cNvPr>
            <p:cNvSpPr>
              <a:spLocks noChangeArrowheads="1"/>
            </p:cNvSpPr>
            <p:nvPr/>
          </p:nvSpPr>
          <p:spPr bwMode="auto">
            <a:xfrm flipH="1">
              <a:off x="1912" y="3057"/>
              <a:ext cx="288" cy="288"/>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2</a:t>
              </a:r>
              <a:endParaRPr kumimoji="1" lang="en-US" altLang="zh-CN" sz="2400">
                <a:ea typeface="宋体" panose="02010600030101010101" pitchFamily="2" charset="-122"/>
              </a:endParaRPr>
            </a:p>
          </p:txBody>
        </p:sp>
        <p:sp>
          <p:nvSpPr>
            <p:cNvPr id="401453" name="Text Box 45">
              <a:extLst>
                <a:ext uri="{FF2B5EF4-FFF2-40B4-BE49-F238E27FC236}">
                  <a16:creationId xmlns:a16="http://schemas.microsoft.com/office/drawing/2014/main" id="{4750B1A3-A415-4041-85EF-D93212391A69}"/>
                </a:ext>
              </a:extLst>
            </p:cNvPr>
            <p:cNvSpPr txBox="1">
              <a:spLocks noChangeArrowheads="1"/>
            </p:cNvSpPr>
            <p:nvPr/>
          </p:nvSpPr>
          <p:spPr bwMode="auto">
            <a:xfrm>
              <a:off x="1144" y="2257"/>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28</a:t>
              </a:r>
              <a:endParaRPr kumimoji="1" lang="en-US" altLang="zh-CN" sz="2600">
                <a:solidFill>
                  <a:srgbClr val="FF6600"/>
                </a:solidFill>
                <a:ea typeface="宋体" panose="02010600030101010101" pitchFamily="2" charset="-122"/>
              </a:endParaRPr>
            </a:p>
          </p:txBody>
        </p:sp>
        <p:sp>
          <p:nvSpPr>
            <p:cNvPr id="401454" name="Text Box 46">
              <a:extLst>
                <a:ext uri="{FF2B5EF4-FFF2-40B4-BE49-F238E27FC236}">
                  <a16:creationId xmlns:a16="http://schemas.microsoft.com/office/drawing/2014/main" id="{D404583D-A8DA-47CF-ABC4-9553B30EDD0F}"/>
                </a:ext>
              </a:extLst>
            </p:cNvPr>
            <p:cNvSpPr txBox="1">
              <a:spLocks noChangeArrowheads="1"/>
            </p:cNvSpPr>
            <p:nvPr/>
          </p:nvSpPr>
          <p:spPr bwMode="auto">
            <a:xfrm>
              <a:off x="472" y="2650"/>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10</a:t>
              </a:r>
              <a:endParaRPr kumimoji="1" lang="en-US" altLang="zh-CN" sz="2600">
                <a:ea typeface="宋体" panose="02010600030101010101" pitchFamily="2" charset="-122"/>
              </a:endParaRPr>
            </a:p>
          </p:txBody>
        </p:sp>
        <p:sp>
          <p:nvSpPr>
            <p:cNvPr id="401455" name="Text Box 47">
              <a:extLst>
                <a:ext uri="{FF2B5EF4-FFF2-40B4-BE49-F238E27FC236}">
                  <a16:creationId xmlns:a16="http://schemas.microsoft.com/office/drawing/2014/main" id="{1C01BBB4-52DC-4369-89A0-E4D29E772012}"/>
                </a:ext>
              </a:extLst>
            </p:cNvPr>
            <p:cNvSpPr txBox="1">
              <a:spLocks noChangeArrowheads="1"/>
            </p:cNvSpPr>
            <p:nvPr/>
          </p:nvSpPr>
          <p:spPr bwMode="auto">
            <a:xfrm>
              <a:off x="472" y="3418"/>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25</a:t>
              </a:r>
              <a:endParaRPr kumimoji="1" lang="en-US" altLang="zh-CN" sz="2600">
                <a:solidFill>
                  <a:srgbClr val="FF6600"/>
                </a:solidFill>
                <a:ea typeface="宋体" panose="02010600030101010101" pitchFamily="2" charset="-122"/>
              </a:endParaRPr>
            </a:p>
          </p:txBody>
        </p:sp>
        <p:sp>
          <p:nvSpPr>
            <p:cNvPr id="401456" name="Text Box 48">
              <a:extLst>
                <a:ext uri="{FF2B5EF4-FFF2-40B4-BE49-F238E27FC236}">
                  <a16:creationId xmlns:a16="http://schemas.microsoft.com/office/drawing/2014/main" id="{15C477C8-13DC-4323-8634-A96CD7E1E0BE}"/>
                </a:ext>
              </a:extLst>
            </p:cNvPr>
            <p:cNvSpPr txBox="1">
              <a:spLocks noChangeArrowheads="1"/>
            </p:cNvSpPr>
            <p:nvPr/>
          </p:nvSpPr>
          <p:spPr bwMode="auto">
            <a:xfrm>
              <a:off x="1144" y="2698"/>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14</a:t>
              </a:r>
              <a:endParaRPr kumimoji="1" lang="en-US" altLang="zh-CN" sz="2600">
                <a:solidFill>
                  <a:srgbClr val="FF6600"/>
                </a:solidFill>
                <a:ea typeface="宋体" panose="02010600030101010101" pitchFamily="2" charset="-122"/>
              </a:endParaRPr>
            </a:p>
          </p:txBody>
        </p:sp>
        <p:sp>
          <p:nvSpPr>
            <p:cNvPr id="401457" name="Text Box 49">
              <a:extLst>
                <a:ext uri="{FF2B5EF4-FFF2-40B4-BE49-F238E27FC236}">
                  <a16:creationId xmlns:a16="http://schemas.microsoft.com/office/drawing/2014/main" id="{66AA845A-809B-4C69-87DB-382805F5F637}"/>
                </a:ext>
              </a:extLst>
            </p:cNvPr>
            <p:cNvSpPr txBox="1">
              <a:spLocks noChangeArrowheads="1"/>
            </p:cNvSpPr>
            <p:nvPr/>
          </p:nvSpPr>
          <p:spPr bwMode="auto">
            <a:xfrm>
              <a:off x="856" y="3274"/>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24</a:t>
              </a:r>
              <a:endParaRPr kumimoji="1" lang="en-US" altLang="zh-CN" sz="2600">
                <a:solidFill>
                  <a:srgbClr val="FF6600"/>
                </a:solidFill>
                <a:ea typeface="宋体" panose="02010600030101010101" pitchFamily="2" charset="-122"/>
              </a:endParaRPr>
            </a:p>
          </p:txBody>
        </p:sp>
        <p:sp>
          <p:nvSpPr>
            <p:cNvPr id="401458" name="Text Box 50">
              <a:extLst>
                <a:ext uri="{FF2B5EF4-FFF2-40B4-BE49-F238E27FC236}">
                  <a16:creationId xmlns:a16="http://schemas.microsoft.com/office/drawing/2014/main" id="{CA2FEFFA-F0F7-4F72-99BE-F4DB8E4F5B64}"/>
                </a:ext>
              </a:extLst>
            </p:cNvPr>
            <p:cNvSpPr txBox="1">
              <a:spLocks noChangeArrowheads="1"/>
            </p:cNvSpPr>
            <p:nvPr/>
          </p:nvSpPr>
          <p:spPr bwMode="auto">
            <a:xfrm>
              <a:off x="1144" y="3754"/>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22</a:t>
              </a:r>
              <a:endParaRPr kumimoji="1" lang="en-US" altLang="zh-CN" sz="2600">
                <a:solidFill>
                  <a:srgbClr val="FF6600"/>
                </a:solidFill>
                <a:ea typeface="宋体" panose="02010600030101010101" pitchFamily="2" charset="-122"/>
              </a:endParaRPr>
            </a:p>
          </p:txBody>
        </p:sp>
        <p:sp>
          <p:nvSpPr>
            <p:cNvPr id="401459" name="Text Box 51">
              <a:extLst>
                <a:ext uri="{FF2B5EF4-FFF2-40B4-BE49-F238E27FC236}">
                  <a16:creationId xmlns:a16="http://schemas.microsoft.com/office/drawing/2014/main" id="{BAC5815F-6C04-49B6-8FFF-ADDBF402D06B}"/>
                </a:ext>
              </a:extLst>
            </p:cNvPr>
            <p:cNvSpPr txBox="1">
              <a:spLocks noChangeArrowheads="1"/>
            </p:cNvSpPr>
            <p:nvPr/>
          </p:nvSpPr>
          <p:spPr bwMode="auto">
            <a:xfrm>
              <a:off x="1860" y="2698"/>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16</a:t>
              </a:r>
              <a:endParaRPr kumimoji="1" lang="en-US" altLang="zh-CN" sz="2600">
                <a:solidFill>
                  <a:srgbClr val="FF6600"/>
                </a:solidFill>
                <a:ea typeface="宋体" panose="02010600030101010101" pitchFamily="2" charset="-122"/>
              </a:endParaRPr>
            </a:p>
          </p:txBody>
        </p:sp>
        <p:sp>
          <p:nvSpPr>
            <p:cNvPr id="401460" name="Text Box 52">
              <a:extLst>
                <a:ext uri="{FF2B5EF4-FFF2-40B4-BE49-F238E27FC236}">
                  <a16:creationId xmlns:a16="http://schemas.microsoft.com/office/drawing/2014/main" id="{09BD9E40-78A0-449F-B875-78942E62E872}"/>
                </a:ext>
              </a:extLst>
            </p:cNvPr>
            <p:cNvSpPr txBox="1">
              <a:spLocks noChangeArrowheads="1"/>
            </p:cNvSpPr>
            <p:nvPr/>
          </p:nvSpPr>
          <p:spPr bwMode="auto">
            <a:xfrm>
              <a:off x="1476" y="3265"/>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18</a:t>
              </a:r>
              <a:endParaRPr kumimoji="1" lang="en-US" altLang="zh-CN" sz="2600">
                <a:solidFill>
                  <a:srgbClr val="FF6600"/>
                </a:solidFill>
                <a:ea typeface="宋体" panose="02010600030101010101" pitchFamily="2" charset="-122"/>
              </a:endParaRPr>
            </a:p>
          </p:txBody>
        </p:sp>
        <p:sp>
          <p:nvSpPr>
            <p:cNvPr id="401461" name="Text Box 53">
              <a:extLst>
                <a:ext uri="{FF2B5EF4-FFF2-40B4-BE49-F238E27FC236}">
                  <a16:creationId xmlns:a16="http://schemas.microsoft.com/office/drawing/2014/main" id="{26AE9FD8-E46C-4E9E-9FDA-120F244A7A8A}"/>
                </a:ext>
              </a:extLst>
            </p:cNvPr>
            <p:cNvSpPr txBox="1">
              <a:spLocks noChangeArrowheads="1"/>
            </p:cNvSpPr>
            <p:nvPr/>
          </p:nvSpPr>
          <p:spPr bwMode="auto">
            <a:xfrm>
              <a:off x="1860" y="3361"/>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12</a:t>
              </a:r>
              <a:endParaRPr kumimoji="1" lang="en-US" altLang="zh-CN" sz="2600">
                <a:solidFill>
                  <a:srgbClr val="FF6600"/>
                </a:solidFill>
                <a:ea typeface="宋体" panose="02010600030101010101" pitchFamily="2" charset="-122"/>
              </a:endParaRPr>
            </a:p>
          </p:txBody>
        </p:sp>
        <p:sp>
          <p:nvSpPr>
            <p:cNvPr id="401462" name="Line 54">
              <a:extLst>
                <a:ext uri="{FF2B5EF4-FFF2-40B4-BE49-F238E27FC236}">
                  <a16:creationId xmlns:a16="http://schemas.microsoft.com/office/drawing/2014/main" id="{DCCD2C99-0329-4A7E-AEAE-661B99C8366E}"/>
                </a:ext>
              </a:extLst>
            </p:cNvPr>
            <p:cNvSpPr>
              <a:spLocks noChangeShapeType="1"/>
            </p:cNvSpPr>
            <p:nvPr/>
          </p:nvSpPr>
          <p:spPr bwMode="auto">
            <a:xfrm>
              <a:off x="1096" y="2577"/>
              <a:ext cx="432" cy="0"/>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1463" name="Text Box 55">
            <a:extLst>
              <a:ext uri="{FF2B5EF4-FFF2-40B4-BE49-F238E27FC236}">
                <a16:creationId xmlns:a16="http://schemas.microsoft.com/office/drawing/2014/main" id="{9C11A5C9-6AC0-428F-A1DE-FBB45840CEEA}"/>
              </a:ext>
            </a:extLst>
          </p:cNvPr>
          <p:cNvSpPr txBox="1">
            <a:spLocks noChangeArrowheads="1"/>
          </p:cNvSpPr>
          <p:nvPr/>
        </p:nvSpPr>
        <p:spPr bwMode="auto">
          <a:xfrm>
            <a:off x="3790950" y="3824288"/>
            <a:ext cx="3552825"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pPr>
            <a:r>
              <a:rPr kumimoji="1" lang="en-US" altLang="zh-CN" sz="2800" b="1">
                <a:solidFill>
                  <a:srgbClr val="CC0000"/>
                </a:solidFill>
                <a:ea typeface="宋体" panose="02010600030101010101" pitchFamily="2" charset="-122"/>
              </a:rPr>
              <a:t>H = {</a:t>
            </a:r>
            <a:r>
              <a:rPr kumimoji="1" lang="en-US" altLang="zh-CN" sz="2800" b="1">
                <a:solidFill>
                  <a:srgbClr val="008000"/>
                </a:solidFill>
                <a:ea typeface="宋体" panose="02010600030101010101" pitchFamily="2" charset="-122"/>
              </a:rPr>
              <a:t>(0,5,10)</a:t>
            </a:r>
            <a:r>
              <a:rPr kumimoji="1" lang="en-US" altLang="zh-CN" sz="2800" b="1">
                <a:solidFill>
                  <a:srgbClr val="CC0000"/>
                </a:solidFill>
                <a:ea typeface="宋体" panose="02010600030101010101" pitchFamily="2" charset="-122"/>
              </a:rPr>
              <a:t>, (0,1,28)}</a:t>
            </a:r>
          </a:p>
          <a:p>
            <a:pPr algn="l">
              <a:spcBef>
                <a:spcPct val="20000"/>
              </a:spcBef>
            </a:pPr>
            <a:r>
              <a:rPr kumimoji="1" lang="en-US" altLang="zh-CN" sz="2800" b="1">
                <a:solidFill>
                  <a:srgbClr val="CC0000"/>
                </a:solidFill>
                <a:ea typeface="宋体" panose="02010600030101010101" pitchFamily="2" charset="-122"/>
              </a:rPr>
              <a:t>ed = (0, 5, 10)</a:t>
            </a:r>
          </a:p>
          <a:p>
            <a:pPr algn="l">
              <a:spcBef>
                <a:spcPct val="20000"/>
              </a:spcBef>
            </a:pPr>
            <a:r>
              <a:rPr kumimoji="1" lang="en-US" altLang="zh-CN" sz="2800" b="1">
                <a:solidFill>
                  <a:srgbClr val="000099"/>
                </a:solidFill>
                <a:ea typeface="宋体" panose="02010600030101010101" pitchFamily="2" charset="-122"/>
              </a:rPr>
              <a:t>V</a:t>
            </a:r>
            <a:r>
              <a:rPr kumimoji="1" lang="en-US" altLang="zh-CN" sz="2800" b="1" baseline="-25000">
                <a:solidFill>
                  <a:srgbClr val="000099"/>
                </a:solidFill>
                <a:ea typeface="宋体" panose="02010600030101010101" pitchFamily="2" charset="-122"/>
              </a:rPr>
              <a:t>mst</a:t>
            </a:r>
            <a:r>
              <a:rPr kumimoji="1" lang="en-US" altLang="zh-CN" sz="2800" b="1">
                <a:solidFill>
                  <a:srgbClr val="000099"/>
                </a:solidFill>
                <a:ea typeface="宋体" panose="02010600030101010101" pitchFamily="2" charset="-122"/>
              </a:rPr>
              <a:t> = {</a:t>
            </a:r>
            <a:r>
              <a:rPr kumimoji="1" lang="en-US" altLang="zh-CN" sz="2800" b="1">
                <a:solidFill>
                  <a:srgbClr val="CC0000"/>
                </a:solidFill>
                <a:ea typeface="宋体" panose="02010600030101010101" pitchFamily="2" charset="-122"/>
              </a:rPr>
              <a:t>t, </a:t>
            </a:r>
            <a:r>
              <a:rPr kumimoji="1" lang="en-US" altLang="zh-CN" sz="2800" b="1">
                <a:solidFill>
                  <a:srgbClr val="000099"/>
                </a:solidFill>
                <a:ea typeface="宋体" panose="02010600030101010101" pitchFamily="2" charset="-122"/>
              </a:rPr>
              <a:t>f, f, f, f, f, f}</a:t>
            </a:r>
          </a:p>
          <a:p>
            <a:pPr algn="l">
              <a:spcBef>
                <a:spcPct val="20000"/>
              </a:spcBef>
            </a:pPr>
            <a:endParaRPr kumimoji="1" lang="en-US" altLang="zh-CN" sz="1800" b="1">
              <a:solidFill>
                <a:srgbClr val="CC0000"/>
              </a:solidFill>
              <a:ea typeface="宋体" panose="02010600030101010101" pitchFamily="2" charset="-122"/>
            </a:endParaRPr>
          </a:p>
          <a:p>
            <a:pPr algn="l">
              <a:spcBef>
                <a:spcPct val="20000"/>
              </a:spcBef>
            </a:pPr>
            <a:r>
              <a:rPr kumimoji="1" lang="en-US" altLang="zh-CN" sz="2800" b="1">
                <a:solidFill>
                  <a:srgbClr val="000099"/>
                </a:solidFill>
                <a:ea typeface="宋体" panose="02010600030101010101" pitchFamily="2" charset="-122"/>
              </a:rPr>
              <a:t>V</a:t>
            </a:r>
            <a:r>
              <a:rPr kumimoji="1" lang="en-US" altLang="zh-CN" sz="2800" b="1" baseline="-25000">
                <a:solidFill>
                  <a:srgbClr val="000099"/>
                </a:solidFill>
                <a:ea typeface="宋体" panose="02010600030101010101" pitchFamily="2" charset="-122"/>
              </a:rPr>
              <a:t>mst</a:t>
            </a:r>
            <a:r>
              <a:rPr kumimoji="1" lang="en-US" altLang="zh-CN" sz="2800" b="1">
                <a:solidFill>
                  <a:srgbClr val="000099"/>
                </a:solidFill>
                <a:ea typeface="宋体" panose="02010600030101010101" pitchFamily="2" charset="-122"/>
              </a:rPr>
              <a:t> =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f, f, f, f,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f}</a:t>
            </a:r>
          </a:p>
        </p:txBody>
      </p:sp>
      <p:sp>
        <p:nvSpPr>
          <p:cNvPr id="401464" name="AutoShape 56">
            <a:extLst>
              <a:ext uri="{FF2B5EF4-FFF2-40B4-BE49-F238E27FC236}">
                <a16:creationId xmlns:a16="http://schemas.microsoft.com/office/drawing/2014/main" id="{4AB237DE-C1D8-4ACB-B615-36936DCC08F5}"/>
              </a:ext>
            </a:extLst>
          </p:cNvPr>
          <p:cNvSpPr>
            <a:spLocks noChangeArrowheads="1"/>
          </p:cNvSpPr>
          <p:nvPr/>
        </p:nvSpPr>
        <p:spPr bwMode="auto">
          <a:xfrm>
            <a:off x="6494463" y="5408613"/>
            <a:ext cx="146050" cy="290512"/>
          </a:xfrm>
          <a:prstGeom prst="downArrow">
            <a:avLst>
              <a:gd name="adj1" fmla="val 50000"/>
              <a:gd name="adj2" fmla="val 49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med">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2">
            <a:extLst>
              <a:ext uri="{FF2B5EF4-FFF2-40B4-BE49-F238E27FC236}">
                <a16:creationId xmlns:a16="http://schemas.microsoft.com/office/drawing/2014/main" id="{F5822CBF-490E-4020-BBED-DCC4B850F82A}"/>
              </a:ext>
            </a:extLst>
          </p:cNvPr>
          <p:cNvSpPr>
            <a:spLocks noGrp="1"/>
          </p:cNvSpPr>
          <p:nvPr>
            <p:ph type="sldNum" sz="quarter" idx="11"/>
          </p:nvPr>
        </p:nvSpPr>
        <p:spPr/>
        <p:txBody>
          <a:bodyPr/>
          <a:lstStyle/>
          <a:p>
            <a:r>
              <a:rPr lang="en-US" altLang="zh-CN"/>
              <a:t>146-</a:t>
            </a:r>
            <a:fld id="{2C87BD89-6B4A-43AE-89E3-528A0D8FE3A4}" type="slidenum">
              <a:rPr lang="en-US" altLang="zh-CN"/>
              <a:pPr/>
              <a:t>87</a:t>
            </a:fld>
            <a:endParaRPr lang="en-US" altLang="zh-CN"/>
          </a:p>
        </p:txBody>
      </p:sp>
      <p:grpSp>
        <p:nvGrpSpPr>
          <p:cNvPr id="402490" name="Group 58">
            <a:extLst>
              <a:ext uri="{FF2B5EF4-FFF2-40B4-BE49-F238E27FC236}">
                <a16:creationId xmlns:a16="http://schemas.microsoft.com/office/drawing/2014/main" id="{871BC208-4815-474C-99B6-B842AF6F244D}"/>
              </a:ext>
            </a:extLst>
          </p:cNvPr>
          <p:cNvGrpSpPr>
            <a:grpSpLocks/>
          </p:cNvGrpSpPr>
          <p:nvPr/>
        </p:nvGrpSpPr>
        <p:grpSpPr bwMode="auto">
          <a:xfrm>
            <a:off x="647700" y="492125"/>
            <a:ext cx="2754313" cy="2865438"/>
            <a:chOff x="408" y="310"/>
            <a:chExt cx="1735" cy="1805"/>
          </a:xfrm>
        </p:grpSpPr>
        <p:sp>
          <p:nvSpPr>
            <p:cNvPr id="402458" name="Line 26">
              <a:extLst>
                <a:ext uri="{FF2B5EF4-FFF2-40B4-BE49-F238E27FC236}">
                  <a16:creationId xmlns:a16="http://schemas.microsoft.com/office/drawing/2014/main" id="{0A5A85BA-22B9-409D-83A6-8FF2D5F94FBC}"/>
                </a:ext>
              </a:extLst>
            </p:cNvPr>
            <p:cNvSpPr>
              <a:spLocks noChangeShapeType="1"/>
            </p:cNvSpPr>
            <p:nvPr/>
          </p:nvSpPr>
          <p:spPr bwMode="auto">
            <a:xfrm>
              <a:off x="1032" y="630"/>
              <a:ext cx="432" cy="0"/>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35" name="Line 3">
              <a:extLst>
                <a:ext uri="{FF2B5EF4-FFF2-40B4-BE49-F238E27FC236}">
                  <a16:creationId xmlns:a16="http://schemas.microsoft.com/office/drawing/2014/main" id="{C3BC3185-512F-4C50-81E8-A1DD0D45E3EF}"/>
                </a:ext>
              </a:extLst>
            </p:cNvPr>
            <p:cNvSpPr>
              <a:spLocks noChangeShapeType="1"/>
            </p:cNvSpPr>
            <p:nvPr/>
          </p:nvSpPr>
          <p:spPr bwMode="auto">
            <a:xfrm>
              <a:off x="1656" y="726"/>
              <a:ext cx="288" cy="480"/>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36" name="Line 4">
              <a:extLst>
                <a:ext uri="{FF2B5EF4-FFF2-40B4-BE49-F238E27FC236}">
                  <a16:creationId xmlns:a16="http://schemas.microsoft.com/office/drawing/2014/main" id="{A3F803C9-4640-46BA-B055-BA5BA3FF2548}"/>
                </a:ext>
              </a:extLst>
            </p:cNvPr>
            <p:cNvSpPr>
              <a:spLocks noChangeShapeType="1"/>
            </p:cNvSpPr>
            <p:nvPr/>
          </p:nvSpPr>
          <p:spPr bwMode="auto">
            <a:xfrm>
              <a:off x="1272" y="1254"/>
              <a:ext cx="288" cy="480"/>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37" name="Line 5">
              <a:extLst>
                <a:ext uri="{FF2B5EF4-FFF2-40B4-BE49-F238E27FC236}">
                  <a16:creationId xmlns:a16="http://schemas.microsoft.com/office/drawing/2014/main" id="{601681AC-6299-4432-8217-D1C154B66221}"/>
                </a:ext>
              </a:extLst>
            </p:cNvPr>
            <p:cNvSpPr>
              <a:spLocks noChangeShapeType="1"/>
            </p:cNvSpPr>
            <p:nvPr/>
          </p:nvSpPr>
          <p:spPr bwMode="auto">
            <a:xfrm>
              <a:off x="552" y="1254"/>
              <a:ext cx="336"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38" name="Line 6">
              <a:extLst>
                <a:ext uri="{FF2B5EF4-FFF2-40B4-BE49-F238E27FC236}">
                  <a16:creationId xmlns:a16="http://schemas.microsoft.com/office/drawing/2014/main" id="{8899E499-DE87-4256-91DB-3695FE81FF01}"/>
                </a:ext>
              </a:extLst>
            </p:cNvPr>
            <p:cNvSpPr>
              <a:spLocks noChangeShapeType="1"/>
            </p:cNvSpPr>
            <p:nvPr/>
          </p:nvSpPr>
          <p:spPr bwMode="auto">
            <a:xfrm flipH="1">
              <a:off x="552" y="678"/>
              <a:ext cx="288"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39" name="Line 7">
              <a:extLst>
                <a:ext uri="{FF2B5EF4-FFF2-40B4-BE49-F238E27FC236}">
                  <a16:creationId xmlns:a16="http://schemas.microsoft.com/office/drawing/2014/main" id="{66E0AFC7-5783-47FD-8182-1AC182B40E7C}"/>
                </a:ext>
              </a:extLst>
            </p:cNvPr>
            <p:cNvSpPr>
              <a:spLocks noChangeShapeType="1"/>
            </p:cNvSpPr>
            <p:nvPr/>
          </p:nvSpPr>
          <p:spPr bwMode="auto">
            <a:xfrm>
              <a:off x="1032" y="1830"/>
              <a:ext cx="432" cy="0"/>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40" name="Line 8">
              <a:extLst>
                <a:ext uri="{FF2B5EF4-FFF2-40B4-BE49-F238E27FC236}">
                  <a16:creationId xmlns:a16="http://schemas.microsoft.com/office/drawing/2014/main" id="{8AB0617C-C362-4FD1-AAE9-930965ECBFF5}"/>
                </a:ext>
              </a:extLst>
            </p:cNvPr>
            <p:cNvSpPr>
              <a:spLocks noChangeShapeType="1"/>
            </p:cNvSpPr>
            <p:nvPr/>
          </p:nvSpPr>
          <p:spPr bwMode="auto">
            <a:xfrm flipH="1">
              <a:off x="1656" y="1302"/>
              <a:ext cx="288" cy="528"/>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41" name="Line 9">
              <a:extLst>
                <a:ext uri="{FF2B5EF4-FFF2-40B4-BE49-F238E27FC236}">
                  <a16:creationId xmlns:a16="http://schemas.microsoft.com/office/drawing/2014/main" id="{BC9C94B0-1732-46C6-BD83-5EB2A46AD48A}"/>
                </a:ext>
              </a:extLst>
            </p:cNvPr>
            <p:cNvSpPr>
              <a:spLocks noChangeShapeType="1"/>
            </p:cNvSpPr>
            <p:nvPr/>
          </p:nvSpPr>
          <p:spPr bwMode="auto">
            <a:xfrm flipV="1">
              <a:off x="984" y="630"/>
              <a:ext cx="624" cy="1152"/>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42" name="Oval 10" descr="羊皮纸">
              <a:extLst>
                <a:ext uri="{FF2B5EF4-FFF2-40B4-BE49-F238E27FC236}">
                  <a16:creationId xmlns:a16="http://schemas.microsoft.com/office/drawing/2014/main" id="{F500197B-43CE-4260-B827-792C8828B2BA}"/>
                </a:ext>
              </a:extLst>
            </p:cNvPr>
            <p:cNvSpPr>
              <a:spLocks noChangeArrowheads="1"/>
            </p:cNvSpPr>
            <p:nvPr/>
          </p:nvSpPr>
          <p:spPr bwMode="auto">
            <a:xfrm>
              <a:off x="408" y="1110"/>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008000"/>
                  </a:solidFill>
                  <a:ea typeface="宋体" panose="02010600030101010101" pitchFamily="2" charset="-122"/>
                </a:rPr>
                <a:t>5</a:t>
              </a:r>
              <a:endParaRPr kumimoji="1" lang="en-US" altLang="zh-CN" sz="2400">
                <a:solidFill>
                  <a:srgbClr val="008000"/>
                </a:solidFill>
                <a:ea typeface="宋体" panose="02010600030101010101" pitchFamily="2" charset="-122"/>
              </a:endParaRPr>
            </a:p>
          </p:txBody>
        </p:sp>
        <p:sp>
          <p:nvSpPr>
            <p:cNvPr id="402443" name="Oval 11" descr="羊皮纸">
              <a:extLst>
                <a:ext uri="{FF2B5EF4-FFF2-40B4-BE49-F238E27FC236}">
                  <a16:creationId xmlns:a16="http://schemas.microsoft.com/office/drawing/2014/main" id="{E603B996-DC30-49F2-AF6A-E123AA82B3B2}"/>
                </a:ext>
              </a:extLst>
            </p:cNvPr>
            <p:cNvSpPr>
              <a:spLocks noChangeArrowheads="1"/>
            </p:cNvSpPr>
            <p:nvPr/>
          </p:nvSpPr>
          <p:spPr bwMode="auto">
            <a:xfrm>
              <a:off x="744" y="48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008000"/>
                  </a:solidFill>
                  <a:ea typeface="宋体" panose="02010600030101010101" pitchFamily="2" charset="-122"/>
                </a:rPr>
                <a:t>0</a:t>
              </a:r>
              <a:endParaRPr kumimoji="1" lang="en-US" altLang="zh-CN" sz="2400">
                <a:solidFill>
                  <a:srgbClr val="008000"/>
                </a:solidFill>
                <a:ea typeface="宋体" panose="02010600030101010101" pitchFamily="2" charset="-122"/>
              </a:endParaRPr>
            </a:p>
          </p:txBody>
        </p:sp>
        <p:sp>
          <p:nvSpPr>
            <p:cNvPr id="402444" name="Oval 12" descr="羊皮纸">
              <a:extLst>
                <a:ext uri="{FF2B5EF4-FFF2-40B4-BE49-F238E27FC236}">
                  <a16:creationId xmlns:a16="http://schemas.microsoft.com/office/drawing/2014/main" id="{1F93D426-BEA3-4E00-B998-A0304CA7F297}"/>
                </a:ext>
              </a:extLst>
            </p:cNvPr>
            <p:cNvSpPr>
              <a:spLocks noChangeArrowheads="1"/>
            </p:cNvSpPr>
            <p:nvPr/>
          </p:nvSpPr>
          <p:spPr bwMode="auto">
            <a:xfrm>
              <a:off x="744" y="168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4</a:t>
              </a:r>
              <a:endParaRPr kumimoji="1" lang="en-US" altLang="zh-CN" sz="2400">
                <a:ea typeface="宋体" panose="02010600030101010101" pitchFamily="2" charset="-122"/>
              </a:endParaRPr>
            </a:p>
          </p:txBody>
        </p:sp>
        <p:sp>
          <p:nvSpPr>
            <p:cNvPr id="402445" name="Oval 13" descr="羊皮纸">
              <a:extLst>
                <a:ext uri="{FF2B5EF4-FFF2-40B4-BE49-F238E27FC236}">
                  <a16:creationId xmlns:a16="http://schemas.microsoft.com/office/drawing/2014/main" id="{EB608590-A7C8-4C49-968D-9349F6BD5349}"/>
                </a:ext>
              </a:extLst>
            </p:cNvPr>
            <p:cNvSpPr>
              <a:spLocks noChangeArrowheads="1"/>
            </p:cNvSpPr>
            <p:nvPr/>
          </p:nvSpPr>
          <p:spPr bwMode="auto">
            <a:xfrm>
              <a:off x="1128" y="1110"/>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6</a:t>
              </a:r>
              <a:endParaRPr kumimoji="1" lang="en-US" altLang="zh-CN" sz="2400">
                <a:ea typeface="宋体" panose="02010600030101010101" pitchFamily="2" charset="-122"/>
              </a:endParaRPr>
            </a:p>
          </p:txBody>
        </p:sp>
        <p:sp>
          <p:nvSpPr>
            <p:cNvPr id="402446" name="Oval 14" descr="羊皮纸">
              <a:extLst>
                <a:ext uri="{FF2B5EF4-FFF2-40B4-BE49-F238E27FC236}">
                  <a16:creationId xmlns:a16="http://schemas.microsoft.com/office/drawing/2014/main" id="{002B96E0-D4D3-427C-A51C-A856CD3F9673}"/>
                </a:ext>
              </a:extLst>
            </p:cNvPr>
            <p:cNvSpPr>
              <a:spLocks noChangeArrowheads="1"/>
            </p:cNvSpPr>
            <p:nvPr/>
          </p:nvSpPr>
          <p:spPr bwMode="auto">
            <a:xfrm>
              <a:off x="1464" y="48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1</a:t>
              </a:r>
              <a:endParaRPr kumimoji="1" lang="en-US" altLang="zh-CN" sz="2400">
                <a:ea typeface="宋体" panose="02010600030101010101" pitchFamily="2" charset="-122"/>
              </a:endParaRPr>
            </a:p>
          </p:txBody>
        </p:sp>
        <p:sp>
          <p:nvSpPr>
            <p:cNvPr id="402447" name="Oval 15" descr="羊皮纸">
              <a:extLst>
                <a:ext uri="{FF2B5EF4-FFF2-40B4-BE49-F238E27FC236}">
                  <a16:creationId xmlns:a16="http://schemas.microsoft.com/office/drawing/2014/main" id="{743BF141-3A4C-4DAB-A4CA-3989C31A1614}"/>
                </a:ext>
              </a:extLst>
            </p:cNvPr>
            <p:cNvSpPr>
              <a:spLocks noChangeArrowheads="1"/>
            </p:cNvSpPr>
            <p:nvPr/>
          </p:nvSpPr>
          <p:spPr bwMode="auto">
            <a:xfrm>
              <a:off x="1464" y="168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3</a:t>
              </a:r>
              <a:endParaRPr kumimoji="1" lang="en-US" altLang="zh-CN" sz="2400">
                <a:ea typeface="宋体" panose="02010600030101010101" pitchFamily="2" charset="-122"/>
              </a:endParaRPr>
            </a:p>
          </p:txBody>
        </p:sp>
        <p:sp>
          <p:nvSpPr>
            <p:cNvPr id="402448" name="Oval 16" descr="羊皮纸">
              <a:extLst>
                <a:ext uri="{FF2B5EF4-FFF2-40B4-BE49-F238E27FC236}">
                  <a16:creationId xmlns:a16="http://schemas.microsoft.com/office/drawing/2014/main" id="{88A75EE4-AB0F-4C18-8145-2A6A790A3C35}"/>
                </a:ext>
              </a:extLst>
            </p:cNvPr>
            <p:cNvSpPr>
              <a:spLocks noChangeArrowheads="1"/>
            </p:cNvSpPr>
            <p:nvPr/>
          </p:nvSpPr>
          <p:spPr bwMode="auto">
            <a:xfrm flipH="1">
              <a:off x="1848" y="1110"/>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2</a:t>
              </a:r>
              <a:endParaRPr kumimoji="1" lang="en-US" altLang="zh-CN" sz="2400">
                <a:ea typeface="宋体" panose="02010600030101010101" pitchFamily="2" charset="-122"/>
              </a:endParaRPr>
            </a:p>
          </p:txBody>
        </p:sp>
        <p:sp>
          <p:nvSpPr>
            <p:cNvPr id="402449" name="Text Box 17">
              <a:extLst>
                <a:ext uri="{FF2B5EF4-FFF2-40B4-BE49-F238E27FC236}">
                  <a16:creationId xmlns:a16="http://schemas.microsoft.com/office/drawing/2014/main" id="{074C7908-E68A-44CC-ABE3-5EF8CE4E0AD2}"/>
                </a:ext>
              </a:extLst>
            </p:cNvPr>
            <p:cNvSpPr txBox="1">
              <a:spLocks noChangeArrowheads="1"/>
            </p:cNvSpPr>
            <p:nvPr/>
          </p:nvSpPr>
          <p:spPr bwMode="auto">
            <a:xfrm>
              <a:off x="1103" y="310"/>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28</a:t>
              </a:r>
              <a:endParaRPr kumimoji="1" lang="en-US" altLang="zh-CN" sz="2600">
                <a:solidFill>
                  <a:srgbClr val="FF6600"/>
                </a:solidFill>
                <a:ea typeface="宋体" panose="02010600030101010101" pitchFamily="2" charset="-122"/>
              </a:endParaRPr>
            </a:p>
          </p:txBody>
        </p:sp>
        <p:sp>
          <p:nvSpPr>
            <p:cNvPr id="402450" name="Text Box 18">
              <a:extLst>
                <a:ext uri="{FF2B5EF4-FFF2-40B4-BE49-F238E27FC236}">
                  <a16:creationId xmlns:a16="http://schemas.microsoft.com/office/drawing/2014/main" id="{EFBCEC3C-6CEF-4B6C-8C9A-7B7D47D7D213}"/>
                </a:ext>
              </a:extLst>
            </p:cNvPr>
            <p:cNvSpPr txBox="1">
              <a:spLocks noChangeArrowheads="1"/>
            </p:cNvSpPr>
            <p:nvPr/>
          </p:nvSpPr>
          <p:spPr bwMode="auto">
            <a:xfrm>
              <a:off x="408" y="703"/>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0099"/>
                  </a:solidFill>
                  <a:ea typeface="宋体" panose="02010600030101010101" pitchFamily="2" charset="-122"/>
                </a:rPr>
                <a:t>10</a:t>
              </a:r>
              <a:endParaRPr kumimoji="1" lang="en-US" altLang="zh-CN" sz="2600">
                <a:solidFill>
                  <a:srgbClr val="000099"/>
                </a:solidFill>
                <a:ea typeface="宋体" panose="02010600030101010101" pitchFamily="2" charset="-122"/>
              </a:endParaRPr>
            </a:p>
          </p:txBody>
        </p:sp>
        <p:sp>
          <p:nvSpPr>
            <p:cNvPr id="402451" name="Text Box 19">
              <a:extLst>
                <a:ext uri="{FF2B5EF4-FFF2-40B4-BE49-F238E27FC236}">
                  <a16:creationId xmlns:a16="http://schemas.microsoft.com/office/drawing/2014/main" id="{338FB5E8-BE56-4F23-A5B4-9CB0BE816536}"/>
                </a:ext>
              </a:extLst>
            </p:cNvPr>
            <p:cNvSpPr txBox="1">
              <a:spLocks noChangeArrowheads="1"/>
            </p:cNvSpPr>
            <p:nvPr/>
          </p:nvSpPr>
          <p:spPr bwMode="auto">
            <a:xfrm>
              <a:off x="408" y="1471"/>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0099"/>
                  </a:solidFill>
                  <a:ea typeface="宋体" panose="02010600030101010101" pitchFamily="2" charset="-122"/>
                </a:rPr>
                <a:t>25</a:t>
              </a:r>
              <a:endParaRPr kumimoji="1" lang="en-US" altLang="zh-CN" sz="2600">
                <a:solidFill>
                  <a:srgbClr val="000099"/>
                </a:solidFill>
                <a:ea typeface="宋体" panose="02010600030101010101" pitchFamily="2" charset="-122"/>
              </a:endParaRPr>
            </a:p>
          </p:txBody>
        </p:sp>
        <p:sp>
          <p:nvSpPr>
            <p:cNvPr id="402452" name="Text Box 20">
              <a:extLst>
                <a:ext uri="{FF2B5EF4-FFF2-40B4-BE49-F238E27FC236}">
                  <a16:creationId xmlns:a16="http://schemas.microsoft.com/office/drawing/2014/main" id="{42B3D6DA-7E53-48D8-BB2A-56F37C6B1A48}"/>
                </a:ext>
              </a:extLst>
            </p:cNvPr>
            <p:cNvSpPr txBox="1">
              <a:spLocks noChangeArrowheads="1"/>
            </p:cNvSpPr>
            <p:nvPr/>
          </p:nvSpPr>
          <p:spPr bwMode="auto">
            <a:xfrm>
              <a:off x="1103" y="751"/>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14</a:t>
              </a:r>
              <a:endParaRPr kumimoji="1" lang="en-US" altLang="zh-CN" sz="2600">
                <a:solidFill>
                  <a:srgbClr val="FF6600"/>
                </a:solidFill>
                <a:ea typeface="宋体" panose="02010600030101010101" pitchFamily="2" charset="-122"/>
              </a:endParaRPr>
            </a:p>
          </p:txBody>
        </p:sp>
        <p:sp>
          <p:nvSpPr>
            <p:cNvPr id="402453" name="Text Box 21">
              <a:extLst>
                <a:ext uri="{FF2B5EF4-FFF2-40B4-BE49-F238E27FC236}">
                  <a16:creationId xmlns:a16="http://schemas.microsoft.com/office/drawing/2014/main" id="{BE13034C-E8E4-4DD9-9A6D-14E8DB7DDEC6}"/>
                </a:ext>
              </a:extLst>
            </p:cNvPr>
            <p:cNvSpPr txBox="1">
              <a:spLocks noChangeArrowheads="1"/>
            </p:cNvSpPr>
            <p:nvPr/>
          </p:nvSpPr>
          <p:spPr bwMode="auto">
            <a:xfrm>
              <a:off x="815" y="1327"/>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24</a:t>
              </a:r>
              <a:endParaRPr kumimoji="1" lang="en-US" altLang="zh-CN" sz="2600">
                <a:solidFill>
                  <a:srgbClr val="FF6600"/>
                </a:solidFill>
                <a:ea typeface="宋体" panose="02010600030101010101" pitchFamily="2" charset="-122"/>
              </a:endParaRPr>
            </a:p>
          </p:txBody>
        </p:sp>
        <p:sp>
          <p:nvSpPr>
            <p:cNvPr id="402454" name="Text Box 22">
              <a:extLst>
                <a:ext uri="{FF2B5EF4-FFF2-40B4-BE49-F238E27FC236}">
                  <a16:creationId xmlns:a16="http://schemas.microsoft.com/office/drawing/2014/main" id="{70E0A9F0-D277-471D-B42A-40A258C489EC}"/>
                </a:ext>
              </a:extLst>
            </p:cNvPr>
            <p:cNvSpPr txBox="1">
              <a:spLocks noChangeArrowheads="1"/>
            </p:cNvSpPr>
            <p:nvPr/>
          </p:nvSpPr>
          <p:spPr bwMode="auto">
            <a:xfrm>
              <a:off x="1103" y="1807"/>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22</a:t>
              </a:r>
              <a:endParaRPr kumimoji="1" lang="en-US" altLang="zh-CN" sz="2600">
                <a:solidFill>
                  <a:srgbClr val="FF6600"/>
                </a:solidFill>
                <a:ea typeface="宋体" panose="02010600030101010101" pitchFamily="2" charset="-122"/>
              </a:endParaRPr>
            </a:p>
          </p:txBody>
        </p:sp>
        <p:sp>
          <p:nvSpPr>
            <p:cNvPr id="402455" name="Text Box 23">
              <a:extLst>
                <a:ext uri="{FF2B5EF4-FFF2-40B4-BE49-F238E27FC236}">
                  <a16:creationId xmlns:a16="http://schemas.microsoft.com/office/drawing/2014/main" id="{B3A112E6-25EA-46D5-805D-816AE88B1A57}"/>
                </a:ext>
              </a:extLst>
            </p:cNvPr>
            <p:cNvSpPr txBox="1">
              <a:spLocks noChangeArrowheads="1"/>
            </p:cNvSpPr>
            <p:nvPr/>
          </p:nvSpPr>
          <p:spPr bwMode="auto">
            <a:xfrm>
              <a:off x="1819" y="751"/>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16</a:t>
              </a:r>
              <a:endParaRPr kumimoji="1" lang="en-US" altLang="zh-CN" sz="2600">
                <a:solidFill>
                  <a:srgbClr val="FF6600"/>
                </a:solidFill>
                <a:ea typeface="宋体" panose="02010600030101010101" pitchFamily="2" charset="-122"/>
              </a:endParaRPr>
            </a:p>
          </p:txBody>
        </p:sp>
        <p:sp>
          <p:nvSpPr>
            <p:cNvPr id="402456" name="Text Box 24">
              <a:extLst>
                <a:ext uri="{FF2B5EF4-FFF2-40B4-BE49-F238E27FC236}">
                  <a16:creationId xmlns:a16="http://schemas.microsoft.com/office/drawing/2014/main" id="{A2140657-8DD4-42E6-AFE6-C95332038D92}"/>
                </a:ext>
              </a:extLst>
            </p:cNvPr>
            <p:cNvSpPr txBox="1">
              <a:spLocks noChangeArrowheads="1"/>
            </p:cNvSpPr>
            <p:nvPr/>
          </p:nvSpPr>
          <p:spPr bwMode="auto">
            <a:xfrm>
              <a:off x="1435" y="1318"/>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18</a:t>
              </a:r>
              <a:endParaRPr kumimoji="1" lang="en-US" altLang="zh-CN" sz="2600">
                <a:solidFill>
                  <a:srgbClr val="FF6600"/>
                </a:solidFill>
                <a:ea typeface="宋体" panose="02010600030101010101" pitchFamily="2" charset="-122"/>
              </a:endParaRPr>
            </a:p>
          </p:txBody>
        </p:sp>
        <p:sp>
          <p:nvSpPr>
            <p:cNvPr id="402457" name="Text Box 25">
              <a:extLst>
                <a:ext uri="{FF2B5EF4-FFF2-40B4-BE49-F238E27FC236}">
                  <a16:creationId xmlns:a16="http://schemas.microsoft.com/office/drawing/2014/main" id="{01833A68-C4EB-48F4-8255-0ED655338E10}"/>
                </a:ext>
              </a:extLst>
            </p:cNvPr>
            <p:cNvSpPr txBox="1">
              <a:spLocks noChangeArrowheads="1"/>
            </p:cNvSpPr>
            <p:nvPr/>
          </p:nvSpPr>
          <p:spPr bwMode="auto">
            <a:xfrm>
              <a:off x="1819" y="1414"/>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12</a:t>
              </a:r>
              <a:endParaRPr kumimoji="1" lang="en-US" altLang="zh-CN" sz="2600">
                <a:solidFill>
                  <a:srgbClr val="FF6600"/>
                </a:solidFill>
                <a:ea typeface="宋体" panose="02010600030101010101" pitchFamily="2" charset="-122"/>
              </a:endParaRPr>
            </a:p>
          </p:txBody>
        </p:sp>
      </p:grpSp>
      <p:sp>
        <p:nvSpPr>
          <p:cNvPr id="402459" name="Text Box 27">
            <a:extLst>
              <a:ext uri="{FF2B5EF4-FFF2-40B4-BE49-F238E27FC236}">
                <a16:creationId xmlns:a16="http://schemas.microsoft.com/office/drawing/2014/main" id="{23DF2415-F5E4-4D2F-95F1-8B0E4FC024F3}"/>
              </a:ext>
            </a:extLst>
          </p:cNvPr>
          <p:cNvSpPr txBox="1">
            <a:spLocks noChangeArrowheads="1"/>
          </p:cNvSpPr>
          <p:nvPr/>
        </p:nvSpPr>
        <p:spPr bwMode="auto">
          <a:xfrm>
            <a:off x="3816350" y="754063"/>
            <a:ext cx="3552825"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pPr>
            <a:r>
              <a:rPr kumimoji="1" lang="en-US" altLang="zh-CN" sz="2800" b="1">
                <a:solidFill>
                  <a:srgbClr val="CC0000"/>
                </a:solidFill>
                <a:ea typeface="宋体" panose="02010600030101010101" pitchFamily="2" charset="-122"/>
              </a:rPr>
              <a:t>H = {</a:t>
            </a:r>
            <a:r>
              <a:rPr kumimoji="1" lang="en-US" altLang="zh-CN" sz="2800" b="1">
                <a:solidFill>
                  <a:srgbClr val="008000"/>
                </a:solidFill>
                <a:ea typeface="宋体" panose="02010600030101010101" pitchFamily="2" charset="-122"/>
              </a:rPr>
              <a:t>(5,4,25)</a:t>
            </a:r>
            <a:r>
              <a:rPr kumimoji="1" lang="en-US" altLang="zh-CN" sz="2800" b="1">
                <a:solidFill>
                  <a:srgbClr val="CC0000"/>
                </a:solidFill>
                <a:ea typeface="宋体" panose="02010600030101010101" pitchFamily="2" charset="-122"/>
              </a:rPr>
              <a:t>, (0,1,28)}</a:t>
            </a:r>
          </a:p>
          <a:p>
            <a:pPr algn="l">
              <a:spcBef>
                <a:spcPct val="20000"/>
              </a:spcBef>
            </a:pPr>
            <a:r>
              <a:rPr kumimoji="1" lang="en-US" altLang="zh-CN" sz="2800" b="1">
                <a:solidFill>
                  <a:srgbClr val="CC0000"/>
                </a:solidFill>
                <a:ea typeface="宋体" panose="02010600030101010101" pitchFamily="2" charset="-122"/>
              </a:rPr>
              <a:t>ed = (5, 4, 25)</a:t>
            </a:r>
          </a:p>
          <a:p>
            <a:pPr algn="l">
              <a:spcBef>
                <a:spcPct val="20000"/>
              </a:spcBef>
            </a:pPr>
            <a:r>
              <a:rPr kumimoji="1" lang="en-US" altLang="zh-CN" sz="2800" b="1">
                <a:solidFill>
                  <a:srgbClr val="000099"/>
                </a:solidFill>
                <a:ea typeface="宋体" panose="02010600030101010101" pitchFamily="2" charset="-122"/>
              </a:rPr>
              <a:t>V</a:t>
            </a:r>
            <a:r>
              <a:rPr kumimoji="1" lang="en-US" altLang="zh-CN" sz="2800" b="1" baseline="-25000">
                <a:solidFill>
                  <a:srgbClr val="000099"/>
                </a:solidFill>
                <a:ea typeface="宋体" panose="02010600030101010101" pitchFamily="2" charset="-122"/>
              </a:rPr>
              <a:t>mst</a:t>
            </a:r>
            <a:r>
              <a:rPr kumimoji="1" lang="en-US" altLang="zh-CN" sz="2800" b="1">
                <a:solidFill>
                  <a:srgbClr val="000099"/>
                </a:solidFill>
                <a:ea typeface="宋体" panose="02010600030101010101" pitchFamily="2" charset="-122"/>
              </a:rPr>
              <a:t> = {</a:t>
            </a:r>
            <a:r>
              <a:rPr kumimoji="1" lang="en-US" altLang="zh-CN" sz="2800" b="1">
                <a:solidFill>
                  <a:srgbClr val="CC0000"/>
                </a:solidFill>
                <a:ea typeface="宋体" panose="02010600030101010101" pitchFamily="2" charset="-122"/>
              </a:rPr>
              <a:t>t, </a:t>
            </a:r>
            <a:r>
              <a:rPr kumimoji="1" lang="en-US" altLang="zh-CN" sz="2800" b="1">
                <a:solidFill>
                  <a:srgbClr val="000099"/>
                </a:solidFill>
                <a:ea typeface="宋体" panose="02010600030101010101" pitchFamily="2" charset="-122"/>
              </a:rPr>
              <a:t>f, f, f, f,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f}</a:t>
            </a:r>
          </a:p>
          <a:p>
            <a:pPr algn="l">
              <a:spcBef>
                <a:spcPct val="20000"/>
              </a:spcBef>
            </a:pPr>
            <a:endParaRPr kumimoji="1" lang="en-US" altLang="zh-CN" sz="1800" b="1">
              <a:solidFill>
                <a:srgbClr val="CC0000"/>
              </a:solidFill>
              <a:ea typeface="宋体" panose="02010600030101010101" pitchFamily="2" charset="-122"/>
            </a:endParaRPr>
          </a:p>
          <a:p>
            <a:pPr algn="l">
              <a:spcBef>
                <a:spcPct val="20000"/>
              </a:spcBef>
            </a:pPr>
            <a:r>
              <a:rPr kumimoji="1" lang="en-US" altLang="zh-CN" sz="2800" b="1">
                <a:solidFill>
                  <a:srgbClr val="000099"/>
                </a:solidFill>
                <a:ea typeface="宋体" panose="02010600030101010101" pitchFamily="2" charset="-122"/>
              </a:rPr>
              <a:t>V</a:t>
            </a:r>
            <a:r>
              <a:rPr kumimoji="1" lang="en-US" altLang="zh-CN" sz="2800" b="1" baseline="-25000">
                <a:solidFill>
                  <a:srgbClr val="000099"/>
                </a:solidFill>
                <a:ea typeface="宋体" panose="02010600030101010101" pitchFamily="2" charset="-122"/>
              </a:rPr>
              <a:t>mst</a:t>
            </a:r>
            <a:r>
              <a:rPr kumimoji="1" lang="en-US" altLang="zh-CN" sz="2800" b="1">
                <a:solidFill>
                  <a:srgbClr val="000099"/>
                </a:solidFill>
                <a:ea typeface="宋体" panose="02010600030101010101" pitchFamily="2" charset="-122"/>
              </a:rPr>
              <a:t> =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f, f, f,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f}</a:t>
            </a:r>
          </a:p>
        </p:txBody>
      </p:sp>
      <p:sp>
        <p:nvSpPr>
          <p:cNvPr id="402460" name="AutoShape 28">
            <a:extLst>
              <a:ext uri="{FF2B5EF4-FFF2-40B4-BE49-F238E27FC236}">
                <a16:creationId xmlns:a16="http://schemas.microsoft.com/office/drawing/2014/main" id="{01F17B5E-CFB5-4A49-9AC4-5222C97098D7}"/>
              </a:ext>
            </a:extLst>
          </p:cNvPr>
          <p:cNvSpPr>
            <a:spLocks noChangeArrowheads="1"/>
          </p:cNvSpPr>
          <p:nvPr/>
        </p:nvSpPr>
        <p:spPr bwMode="auto">
          <a:xfrm>
            <a:off x="6246813" y="2312988"/>
            <a:ext cx="131762" cy="304800"/>
          </a:xfrm>
          <a:prstGeom prst="downArrow">
            <a:avLst>
              <a:gd name="adj1" fmla="val 50000"/>
              <a:gd name="adj2" fmla="val 5783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2491" name="Group 59">
            <a:extLst>
              <a:ext uri="{FF2B5EF4-FFF2-40B4-BE49-F238E27FC236}">
                <a16:creationId xmlns:a16="http://schemas.microsoft.com/office/drawing/2014/main" id="{25732773-46BC-4136-A846-CA347A476D08}"/>
              </a:ext>
            </a:extLst>
          </p:cNvPr>
          <p:cNvGrpSpPr>
            <a:grpSpLocks/>
          </p:cNvGrpSpPr>
          <p:nvPr/>
        </p:nvGrpSpPr>
        <p:grpSpPr bwMode="auto">
          <a:xfrm>
            <a:off x="647700" y="3492500"/>
            <a:ext cx="2743200" cy="2852738"/>
            <a:chOff x="471" y="2200"/>
            <a:chExt cx="1728" cy="1797"/>
          </a:xfrm>
        </p:grpSpPr>
        <p:sp>
          <p:nvSpPr>
            <p:cNvPr id="402485" name="Line 53">
              <a:extLst>
                <a:ext uri="{FF2B5EF4-FFF2-40B4-BE49-F238E27FC236}">
                  <a16:creationId xmlns:a16="http://schemas.microsoft.com/office/drawing/2014/main" id="{A6ED4748-AD41-4C5B-85A7-FFAE6EE22AFF}"/>
                </a:ext>
              </a:extLst>
            </p:cNvPr>
            <p:cNvSpPr>
              <a:spLocks noChangeShapeType="1"/>
            </p:cNvSpPr>
            <p:nvPr/>
          </p:nvSpPr>
          <p:spPr bwMode="auto">
            <a:xfrm>
              <a:off x="1095" y="2520"/>
              <a:ext cx="432" cy="0"/>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62" name="Line 30">
              <a:extLst>
                <a:ext uri="{FF2B5EF4-FFF2-40B4-BE49-F238E27FC236}">
                  <a16:creationId xmlns:a16="http://schemas.microsoft.com/office/drawing/2014/main" id="{A5650D98-7CCD-4C49-9F05-3B5264431816}"/>
                </a:ext>
              </a:extLst>
            </p:cNvPr>
            <p:cNvSpPr>
              <a:spLocks noChangeShapeType="1"/>
            </p:cNvSpPr>
            <p:nvPr/>
          </p:nvSpPr>
          <p:spPr bwMode="auto">
            <a:xfrm>
              <a:off x="1719" y="2616"/>
              <a:ext cx="288" cy="480"/>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63" name="Line 31">
              <a:extLst>
                <a:ext uri="{FF2B5EF4-FFF2-40B4-BE49-F238E27FC236}">
                  <a16:creationId xmlns:a16="http://schemas.microsoft.com/office/drawing/2014/main" id="{A45059C8-DE93-4595-845A-AAACC87069B9}"/>
                </a:ext>
              </a:extLst>
            </p:cNvPr>
            <p:cNvSpPr>
              <a:spLocks noChangeShapeType="1"/>
            </p:cNvSpPr>
            <p:nvPr/>
          </p:nvSpPr>
          <p:spPr bwMode="auto">
            <a:xfrm>
              <a:off x="1335" y="3144"/>
              <a:ext cx="288" cy="480"/>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64" name="Line 32">
              <a:extLst>
                <a:ext uri="{FF2B5EF4-FFF2-40B4-BE49-F238E27FC236}">
                  <a16:creationId xmlns:a16="http://schemas.microsoft.com/office/drawing/2014/main" id="{FF45AAC1-433D-4ED8-8BC7-4F93FC6D05C2}"/>
                </a:ext>
              </a:extLst>
            </p:cNvPr>
            <p:cNvSpPr>
              <a:spLocks noChangeShapeType="1"/>
            </p:cNvSpPr>
            <p:nvPr/>
          </p:nvSpPr>
          <p:spPr bwMode="auto">
            <a:xfrm>
              <a:off x="615" y="3144"/>
              <a:ext cx="336"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65" name="Line 33">
              <a:extLst>
                <a:ext uri="{FF2B5EF4-FFF2-40B4-BE49-F238E27FC236}">
                  <a16:creationId xmlns:a16="http://schemas.microsoft.com/office/drawing/2014/main" id="{E23CD8E5-1D3B-4D5F-BDF4-C6890D3BD052}"/>
                </a:ext>
              </a:extLst>
            </p:cNvPr>
            <p:cNvSpPr>
              <a:spLocks noChangeShapeType="1"/>
            </p:cNvSpPr>
            <p:nvPr/>
          </p:nvSpPr>
          <p:spPr bwMode="auto">
            <a:xfrm flipH="1">
              <a:off x="615" y="2568"/>
              <a:ext cx="288"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66" name="Line 34">
              <a:extLst>
                <a:ext uri="{FF2B5EF4-FFF2-40B4-BE49-F238E27FC236}">
                  <a16:creationId xmlns:a16="http://schemas.microsoft.com/office/drawing/2014/main" id="{46EC135F-718F-44C1-81D2-0E88EF9DEEEA}"/>
                </a:ext>
              </a:extLst>
            </p:cNvPr>
            <p:cNvSpPr>
              <a:spLocks noChangeShapeType="1"/>
            </p:cNvSpPr>
            <p:nvPr/>
          </p:nvSpPr>
          <p:spPr bwMode="auto">
            <a:xfrm>
              <a:off x="1095" y="3720"/>
              <a:ext cx="43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67" name="Line 35">
              <a:extLst>
                <a:ext uri="{FF2B5EF4-FFF2-40B4-BE49-F238E27FC236}">
                  <a16:creationId xmlns:a16="http://schemas.microsoft.com/office/drawing/2014/main" id="{945C3B45-7FD9-4D05-B76A-4474ABBD8079}"/>
                </a:ext>
              </a:extLst>
            </p:cNvPr>
            <p:cNvSpPr>
              <a:spLocks noChangeShapeType="1"/>
            </p:cNvSpPr>
            <p:nvPr/>
          </p:nvSpPr>
          <p:spPr bwMode="auto">
            <a:xfrm flipH="1">
              <a:off x="1719" y="3192"/>
              <a:ext cx="288" cy="528"/>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68" name="Line 36">
              <a:extLst>
                <a:ext uri="{FF2B5EF4-FFF2-40B4-BE49-F238E27FC236}">
                  <a16:creationId xmlns:a16="http://schemas.microsoft.com/office/drawing/2014/main" id="{E3DE4D6C-166F-4967-B0DD-49EF84AB2095}"/>
                </a:ext>
              </a:extLst>
            </p:cNvPr>
            <p:cNvSpPr>
              <a:spLocks noChangeShapeType="1"/>
            </p:cNvSpPr>
            <p:nvPr/>
          </p:nvSpPr>
          <p:spPr bwMode="auto">
            <a:xfrm flipV="1">
              <a:off x="1047" y="2520"/>
              <a:ext cx="624" cy="1152"/>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69" name="Oval 37" descr="羊皮纸">
              <a:extLst>
                <a:ext uri="{FF2B5EF4-FFF2-40B4-BE49-F238E27FC236}">
                  <a16:creationId xmlns:a16="http://schemas.microsoft.com/office/drawing/2014/main" id="{A183B991-C8F9-485A-A0EC-4E78A6549DB9}"/>
                </a:ext>
              </a:extLst>
            </p:cNvPr>
            <p:cNvSpPr>
              <a:spLocks noChangeArrowheads="1"/>
            </p:cNvSpPr>
            <p:nvPr/>
          </p:nvSpPr>
          <p:spPr bwMode="auto">
            <a:xfrm>
              <a:off x="471" y="3000"/>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008000"/>
                  </a:solidFill>
                  <a:ea typeface="宋体" panose="02010600030101010101" pitchFamily="2" charset="-122"/>
                </a:rPr>
                <a:t>5</a:t>
              </a:r>
              <a:endParaRPr kumimoji="1" lang="en-US" altLang="zh-CN" sz="2400">
                <a:solidFill>
                  <a:srgbClr val="008000"/>
                </a:solidFill>
                <a:ea typeface="宋体" panose="02010600030101010101" pitchFamily="2" charset="-122"/>
              </a:endParaRPr>
            </a:p>
          </p:txBody>
        </p:sp>
        <p:sp>
          <p:nvSpPr>
            <p:cNvPr id="402470" name="Oval 38" descr="羊皮纸">
              <a:extLst>
                <a:ext uri="{FF2B5EF4-FFF2-40B4-BE49-F238E27FC236}">
                  <a16:creationId xmlns:a16="http://schemas.microsoft.com/office/drawing/2014/main" id="{4DCA96B9-F7EF-4D4A-B3AB-E6F948E10EDE}"/>
                </a:ext>
              </a:extLst>
            </p:cNvPr>
            <p:cNvSpPr>
              <a:spLocks noChangeArrowheads="1"/>
            </p:cNvSpPr>
            <p:nvPr/>
          </p:nvSpPr>
          <p:spPr bwMode="auto">
            <a:xfrm>
              <a:off x="807" y="237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008000"/>
                  </a:solidFill>
                  <a:ea typeface="宋体" panose="02010600030101010101" pitchFamily="2" charset="-122"/>
                </a:rPr>
                <a:t>0</a:t>
              </a:r>
              <a:endParaRPr kumimoji="1" lang="en-US" altLang="zh-CN" sz="2400">
                <a:solidFill>
                  <a:srgbClr val="008000"/>
                </a:solidFill>
                <a:ea typeface="宋体" panose="02010600030101010101" pitchFamily="2" charset="-122"/>
              </a:endParaRPr>
            </a:p>
          </p:txBody>
        </p:sp>
        <p:sp>
          <p:nvSpPr>
            <p:cNvPr id="402471" name="Oval 39" descr="羊皮纸">
              <a:extLst>
                <a:ext uri="{FF2B5EF4-FFF2-40B4-BE49-F238E27FC236}">
                  <a16:creationId xmlns:a16="http://schemas.microsoft.com/office/drawing/2014/main" id="{8BB4EFC0-393A-4CFF-8A9F-809239A2B4B8}"/>
                </a:ext>
              </a:extLst>
            </p:cNvPr>
            <p:cNvSpPr>
              <a:spLocks noChangeArrowheads="1"/>
            </p:cNvSpPr>
            <p:nvPr/>
          </p:nvSpPr>
          <p:spPr bwMode="auto">
            <a:xfrm>
              <a:off x="807" y="357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008000"/>
                  </a:solidFill>
                  <a:ea typeface="宋体" panose="02010600030101010101" pitchFamily="2" charset="-122"/>
                </a:rPr>
                <a:t>4</a:t>
              </a:r>
              <a:endParaRPr kumimoji="1" lang="en-US" altLang="zh-CN" sz="2400">
                <a:solidFill>
                  <a:srgbClr val="008000"/>
                </a:solidFill>
                <a:ea typeface="宋体" panose="02010600030101010101" pitchFamily="2" charset="-122"/>
              </a:endParaRPr>
            </a:p>
          </p:txBody>
        </p:sp>
        <p:sp>
          <p:nvSpPr>
            <p:cNvPr id="402472" name="Oval 40" descr="羊皮纸">
              <a:extLst>
                <a:ext uri="{FF2B5EF4-FFF2-40B4-BE49-F238E27FC236}">
                  <a16:creationId xmlns:a16="http://schemas.microsoft.com/office/drawing/2014/main" id="{C0D72A77-1DF8-43B6-B42C-2857449CD36D}"/>
                </a:ext>
              </a:extLst>
            </p:cNvPr>
            <p:cNvSpPr>
              <a:spLocks noChangeArrowheads="1"/>
            </p:cNvSpPr>
            <p:nvPr/>
          </p:nvSpPr>
          <p:spPr bwMode="auto">
            <a:xfrm>
              <a:off x="1191" y="3000"/>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6</a:t>
              </a:r>
              <a:endParaRPr kumimoji="1" lang="en-US" altLang="zh-CN" sz="2400">
                <a:ea typeface="宋体" panose="02010600030101010101" pitchFamily="2" charset="-122"/>
              </a:endParaRPr>
            </a:p>
          </p:txBody>
        </p:sp>
        <p:sp>
          <p:nvSpPr>
            <p:cNvPr id="402473" name="Oval 41" descr="羊皮纸">
              <a:extLst>
                <a:ext uri="{FF2B5EF4-FFF2-40B4-BE49-F238E27FC236}">
                  <a16:creationId xmlns:a16="http://schemas.microsoft.com/office/drawing/2014/main" id="{A89FBEAF-9B27-4954-A2F6-0F0B2685765E}"/>
                </a:ext>
              </a:extLst>
            </p:cNvPr>
            <p:cNvSpPr>
              <a:spLocks noChangeArrowheads="1"/>
            </p:cNvSpPr>
            <p:nvPr/>
          </p:nvSpPr>
          <p:spPr bwMode="auto">
            <a:xfrm>
              <a:off x="1527" y="237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1</a:t>
              </a:r>
              <a:endParaRPr kumimoji="1" lang="en-US" altLang="zh-CN" sz="2400">
                <a:ea typeface="宋体" panose="02010600030101010101" pitchFamily="2" charset="-122"/>
              </a:endParaRPr>
            </a:p>
          </p:txBody>
        </p:sp>
        <p:sp>
          <p:nvSpPr>
            <p:cNvPr id="402474" name="Oval 42" descr="羊皮纸">
              <a:extLst>
                <a:ext uri="{FF2B5EF4-FFF2-40B4-BE49-F238E27FC236}">
                  <a16:creationId xmlns:a16="http://schemas.microsoft.com/office/drawing/2014/main" id="{712EF10D-6D4C-43AD-A439-BD7CECD09843}"/>
                </a:ext>
              </a:extLst>
            </p:cNvPr>
            <p:cNvSpPr>
              <a:spLocks noChangeArrowheads="1"/>
            </p:cNvSpPr>
            <p:nvPr/>
          </p:nvSpPr>
          <p:spPr bwMode="auto">
            <a:xfrm>
              <a:off x="1527" y="357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3</a:t>
              </a:r>
              <a:endParaRPr kumimoji="1" lang="en-US" altLang="zh-CN" sz="2400">
                <a:ea typeface="宋体" panose="02010600030101010101" pitchFamily="2" charset="-122"/>
              </a:endParaRPr>
            </a:p>
          </p:txBody>
        </p:sp>
        <p:sp>
          <p:nvSpPr>
            <p:cNvPr id="402475" name="Oval 43" descr="羊皮纸">
              <a:extLst>
                <a:ext uri="{FF2B5EF4-FFF2-40B4-BE49-F238E27FC236}">
                  <a16:creationId xmlns:a16="http://schemas.microsoft.com/office/drawing/2014/main" id="{D361DFCB-5E33-44B4-A1C0-48F5FDE536C2}"/>
                </a:ext>
              </a:extLst>
            </p:cNvPr>
            <p:cNvSpPr>
              <a:spLocks noChangeArrowheads="1"/>
            </p:cNvSpPr>
            <p:nvPr/>
          </p:nvSpPr>
          <p:spPr bwMode="auto">
            <a:xfrm flipH="1">
              <a:off x="1911" y="3000"/>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2</a:t>
              </a:r>
              <a:endParaRPr kumimoji="1" lang="en-US" altLang="zh-CN" sz="2400">
                <a:ea typeface="宋体" panose="02010600030101010101" pitchFamily="2" charset="-122"/>
              </a:endParaRPr>
            </a:p>
          </p:txBody>
        </p:sp>
        <p:sp>
          <p:nvSpPr>
            <p:cNvPr id="402476" name="Text Box 44">
              <a:extLst>
                <a:ext uri="{FF2B5EF4-FFF2-40B4-BE49-F238E27FC236}">
                  <a16:creationId xmlns:a16="http://schemas.microsoft.com/office/drawing/2014/main" id="{6F05DED8-FA23-43CF-919E-B0810003D0CE}"/>
                </a:ext>
              </a:extLst>
            </p:cNvPr>
            <p:cNvSpPr txBox="1">
              <a:spLocks noChangeArrowheads="1"/>
            </p:cNvSpPr>
            <p:nvPr/>
          </p:nvSpPr>
          <p:spPr bwMode="auto">
            <a:xfrm>
              <a:off x="1143" y="2200"/>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28</a:t>
              </a:r>
              <a:endParaRPr kumimoji="1" lang="en-US" altLang="zh-CN" sz="2600">
                <a:solidFill>
                  <a:srgbClr val="FF6600"/>
                </a:solidFill>
                <a:ea typeface="宋体" panose="02010600030101010101" pitchFamily="2" charset="-122"/>
              </a:endParaRPr>
            </a:p>
          </p:txBody>
        </p:sp>
        <p:sp>
          <p:nvSpPr>
            <p:cNvPr id="402477" name="Text Box 45">
              <a:extLst>
                <a:ext uri="{FF2B5EF4-FFF2-40B4-BE49-F238E27FC236}">
                  <a16:creationId xmlns:a16="http://schemas.microsoft.com/office/drawing/2014/main" id="{A5CC9992-9C78-46B3-A235-8CA4C8D6767B}"/>
                </a:ext>
              </a:extLst>
            </p:cNvPr>
            <p:cNvSpPr txBox="1">
              <a:spLocks noChangeArrowheads="1"/>
            </p:cNvSpPr>
            <p:nvPr/>
          </p:nvSpPr>
          <p:spPr bwMode="auto">
            <a:xfrm>
              <a:off x="471" y="2567"/>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10</a:t>
              </a:r>
              <a:endParaRPr kumimoji="1" lang="en-US" altLang="zh-CN" sz="2600">
                <a:ea typeface="宋体" panose="02010600030101010101" pitchFamily="2" charset="-122"/>
              </a:endParaRPr>
            </a:p>
          </p:txBody>
        </p:sp>
        <p:sp>
          <p:nvSpPr>
            <p:cNvPr id="402478" name="Text Box 46">
              <a:extLst>
                <a:ext uri="{FF2B5EF4-FFF2-40B4-BE49-F238E27FC236}">
                  <a16:creationId xmlns:a16="http://schemas.microsoft.com/office/drawing/2014/main" id="{BE250ED8-357F-48FF-A4CE-0805F11872C2}"/>
                </a:ext>
              </a:extLst>
            </p:cNvPr>
            <p:cNvSpPr txBox="1">
              <a:spLocks noChangeArrowheads="1"/>
            </p:cNvSpPr>
            <p:nvPr/>
          </p:nvSpPr>
          <p:spPr bwMode="auto">
            <a:xfrm>
              <a:off x="471" y="3335"/>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25</a:t>
              </a:r>
              <a:endParaRPr kumimoji="1" lang="en-US" altLang="zh-CN" sz="2600">
                <a:ea typeface="宋体" panose="02010600030101010101" pitchFamily="2" charset="-122"/>
              </a:endParaRPr>
            </a:p>
          </p:txBody>
        </p:sp>
        <p:sp>
          <p:nvSpPr>
            <p:cNvPr id="402479" name="Text Box 47">
              <a:extLst>
                <a:ext uri="{FF2B5EF4-FFF2-40B4-BE49-F238E27FC236}">
                  <a16:creationId xmlns:a16="http://schemas.microsoft.com/office/drawing/2014/main" id="{4D127010-1A51-4ACF-87B9-093AA80F0083}"/>
                </a:ext>
              </a:extLst>
            </p:cNvPr>
            <p:cNvSpPr txBox="1">
              <a:spLocks noChangeArrowheads="1"/>
            </p:cNvSpPr>
            <p:nvPr/>
          </p:nvSpPr>
          <p:spPr bwMode="auto">
            <a:xfrm>
              <a:off x="1143" y="2641"/>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14</a:t>
              </a:r>
              <a:endParaRPr kumimoji="1" lang="en-US" altLang="zh-CN" sz="2600">
                <a:solidFill>
                  <a:srgbClr val="FF6600"/>
                </a:solidFill>
                <a:ea typeface="宋体" panose="02010600030101010101" pitchFamily="2" charset="-122"/>
              </a:endParaRPr>
            </a:p>
          </p:txBody>
        </p:sp>
        <p:sp>
          <p:nvSpPr>
            <p:cNvPr id="402480" name="Text Box 48">
              <a:extLst>
                <a:ext uri="{FF2B5EF4-FFF2-40B4-BE49-F238E27FC236}">
                  <a16:creationId xmlns:a16="http://schemas.microsoft.com/office/drawing/2014/main" id="{BCD05537-FBF2-4D3B-BD0F-C2FBF1528000}"/>
                </a:ext>
              </a:extLst>
            </p:cNvPr>
            <p:cNvSpPr txBox="1">
              <a:spLocks noChangeArrowheads="1"/>
            </p:cNvSpPr>
            <p:nvPr/>
          </p:nvSpPr>
          <p:spPr bwMode="auto">
            <a:xfrm>
              <a:off x="855" y="3217"/>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24</a:t>
              </a:r>
              <a:endParaRPr kumimoji="1" lang="en-US" altLang="zh-CN" sz="2600">
                <a:solidFill>
                  <a:srgbClr val="FF6600"/>
                </a:solidFill>
                <a:ea typeface="宋体" panose="02010600030101010101" pitchFamily="2" charset="-122"/>
              </a:endParaRPr>
            </a:p>
          </p:txBody>
        </p:sp>
        <p:sp>
          <p:nvSpPr>
            <p:cNvPr id="402481" name="Text Box 49">
              <a:extLst>
                <a:ext uri="{FF2B5EF4-FFF2-40B4-BE49-F238E27FC236}">
                  <a16:creationId xmlns:a16="http://schemas.microsoft.com/office/drawing/2014/main" id="{04E320B0-A585-4D1A-B7FB-0EFEB1EF6DED}"/>
                </a:ext>
              </a:extLst>
            </p:cNvPr>
            <p:cNvSpPr txBox="1">
              <a:spLocks noChangeArrowheads="1"/>
            </p:cNvSpPr>
            <p:nvPr/>
          </p:nvSpPr>
          <p:spPr bwMode="auto">
            <a:xfrm>
              <a:off x="1143" y="3689"/>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22</a:t>
              </a:r>
              <a:endParaRPr kumimoji="1" lang="en-US" altLang="zh-CN" sz="2600">
                <a:ea typeface="宋体" panose="02010600030101010101" pitchFamily="2" charset="-122"/>
              </a:endParaRPr>
            </a:p>
          </p:txBody>
        </p:sp>
        <p:sp>
          <p:nvSpPr>
            <p:cNvPr id="402482" name="Text Box 50">
              <a:extLst>
                <a:ext uri="{FF2B5EF4-FFF2-40B4-BE49-F238E27FC236}">
                  <a16:creationId xmlns:a16="http://schemas.microsoft.com/office/drawing/2014/main" id="{CAF6062A-9CE0-45A4-A669-EFA52B2948F6}"/>
                </a:ext>
              </a:extLst>
            </p:cNvPr>
            <p:cNvSpPr txBox="1">
              <a:spLocks noChangeArrowheads="1"/>
            </p:cNvSpPr>
            <p:nvPr/>
          </p:nvSpPr>
          <p:spPr bwMode="auto">
            <a:xfrm>
              <a:off x="1859" y="2641"/>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16</a:t>
              </a:r>
              <a:endParaRPr kumimoji="1" lang="en-US" altLang="zh-CN" sz="2600">
                <a:solidFill>
                  <a:srgbClr val="FF6600"/>
                </a:solidFill>
                <a:ea typeface="宋体" panose="02010600030101010101" pitchFamily="2" charset="-122"/>
              </a:endParaRPr>
            </a:p>
          </p:txBody>
        </p:sp>
        <p:sp>
          <p:nvSpPr>
            <p:cNvPr id="402483" name="Text Box 51">
              <a:extLst>
                <a:ext uri="{FF2B5EF4-FFF2-40B4-BE49-F238E27FC236}">
                  <a16:creationId xmlns:a16="http://schemas.microsoft.com/office/drawing/2014/main" id="{E84A5536-18E0-41B9-B7F4-5A95154FB46C}"/>
                </a:ext>
              </a:extLst>
            </p:cNvPr>
            <p:cNvSpPr txBox="1">
              <a:spLocks noChangeArrowheads="1"/>
            </p:cNvSpPr>
            <p:nvPr/>
          </p:nvSpPr>
          <p:spPr bwMode="auto">
            <a:xfrm>
              <a:off x="1475" y="3208"/>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18</a:t>
              </a:r>
              <a:endParaRPr kumimoji="1" lang="en-US" altLang="zh-CN" sz="2600">
                <a:solidFill>
                  <a:srgbClr val="FF6600"/>
                </a:solidFill>
                <a:ea typeface="宋体" panose="02010600030101010101" pitchFamily="2" charset="-122"/>
              </a:endParaRPr>
            </a:p>
          </p:txBody>
        </p:sp>
        <p:sp>
          <p:nvSpPr>
            <p:cNvPr id="402484" name="Text Box 52">
              <a:extLst>
                <a:ext uri="{FF2B5EF4-FFF2-40B4-BE49-F238E27FC236}">
                  <a16:creationId xmlns:a16="http://schemas.microsoft.com/office/drawing/2014/main" id="{287F487F-2FFF-4AC5-A6D0-8ECDAD06C58F}"/>
                </a:ext>
              </a:extLst>
            </p:cNvPr>
            <p:cNvSpPr txBox="1">
              <a:spLocks noChangeArrowheads="1"/>
            </p:cNvSpPr>
            <p:nvPr/>
          </p:nvSpPr>
          <p:spPr bwMode="auto">
            <a:xfrm>
              <a:off x="1859" y="3304"/>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12</a:t>
              </a:r>
              <a:endParaRPr kumimoji="1" lang="en-US" altLang="zh-CN" sz="2600">
                <a:solidFill>
                  <a:srgbClr val="FF6600"/>
                </a:solidFill>
                <a:ea typeface="宋体" panose="02010600030101010101" pitchFamily="2" charset="-122"/>
              </a:endParaRPr>
            </a:p>
          </p:txBody>
        </p:sp>
      </p:grpSp>
      <p:sp>
        <p:nvSpPr>
          <p:cNvPr id="402486" name="Text Box 54">
            <a:extLst>
              <a:ext uri="{FF2B5EF4-FFF2-40B4-BE49-F238E27FC236}">
                <a16:creationId xmlns:a16="http://schemas.microsoft.com/office/drawing/2014/main" id="{0C11F54F-7B37-4BFA-A873-F2DF2077BAA8}"/>
              </a:ext>
            </a:extLst>
          </p:cNvPr>
          <p:cNvSpPr txBox="1">
            <a:spLocks noChangeArrowheads="1"/>
          </p:cNvSpPr>
          <p:nvPr/>
        </p:nvSpPr>
        <p:spPr bwMode="auto">
          <a:xfrm>
            <a:off x="3825875" y="3741738"/>
            <a:ext cx="4857750"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pPr>
            <a:r>
              <a:rPr kumimoji="1" lang="en-US" altLang="zh-CN" sz="2800" b="1">
                <a:solidFill>
                  <a:srgbClr val="CC0000"/>
                </a:solidFill>
                <a:ea typeface="宋体" panose="02010600030101010101" pitchFamily="2" charset="-122"/>
              </a:rPr>
              <a:t>H = {</a:t>
            </a:r>
            <a:r>
              <a:rPr kumimoji="1" lang="en-US" altLang="zh-CN" sz="2800" b="1">
                <a:solidFill>
                  <a:srgbClr val="008000"/>
                </a:solidFill>
                <a:ea typeface="宋体" panose="02010600030101010101" pitchFamily="2" charset="-122"/>
              </a:rPr>
              <a:t>(4,3,22)</a:t>
            </a:r>
            <a:r>
              <a:rPr kumimoji="1" lang="en-US" altLang="zh-CN" sz="2800" b="1">
                <a:solidFill>
                  <a:srgbClr val="CC0000"/>
                </a:solidFill>
                <a:ea typeface="宋体" panose="02010600030101010101" pitchFamily="2" charset="-122"/>
              </a:rPr>
              <a:t>, (4,6,24), (0,1,28)}</a:t>
            </a:r>
          </a:p>
          <a:p>
            <a:pPr algn="l">
              <a:spcBef>
                <a:spcPct val="20000"/>
              </a:spcBef>
            </a:pPr>
            <a:r>
              <a:rPr kumimoji="1" lang="en-US" altLang="zh-CN" sz="2800" b="1">
                <a:solidFill>
                  <a:srgbClr val="CC0000"/>
                </a:solidFill>
                <a:ea typeface="宋体" panose="02010600030101010101" pitchFamily="2" charset="-122"/>
              </a:rPr>
              <a:t>ed = (4, 3, 22)</a:t>
            </a:r>
          </a:p>
          <a:p>
            <a:pPr algn="l">
              <a:spcBef>
                <a:spcPct val="20000"/>
              </a:spcBef>
            </a:pPr>
            <a:r>
              <a:rPr kumimoji="1" lang="en-US" altLang="zh-CN" sz="2800" b="1">
                <a:solidFill>
                  <a:srgbClr val="000099"/>
                </a:solidFill>
                <a:ea typeface="宋体" panose="02010600030101010101" pitchFamily="2" charset="-122"/>
              </a:rPr>
              <a:t>V</a:t>
            </a:r>
            <a:r>
              <a:rPr kumimoji="1" lang="en-US" altLang="zh-CN" sz="2800" b="1" baseline="-25000">
                <a:solidFill>
                  <a:srgbClr val="000099"/>
                </a:solidFill>
                <a:ea typeface="宋体" panose="02010600030101010101" pitchFamily="2" charset="-122"/>
              </a:rPr>
              <a:t>mst</a:t>
            </a:r>
            <a:r>
              <a:rPr kumimoji="1" lang="en-US" altLang="zh-CN" sz="2800" b="1">
                <a:solidFill>
                  <a:srgbClr val="000099"/>
                </a:solidFill>
                <a:ea typeface="宋体" panose="02010600030101010101" pitchFamily="2" charset="-122"/>
              </a:rPr>
              <a:t> = {</a:t>
            </a:r>
            <a:r>
              <a:rPr kumimoji="1" lang="en-US" altLang="zh-CN" sz="2800" b="1">
                <a:solidFill>
                  <a:srgbClr val="CC0000"/>
                </a:solidFill>
                <a:ea typeface="宋体" panose="02010600030101010101" pitchFamily="2" charset="-122"/>
              </a:rPr>
              <a:t>t, </a:t>
            </a:r>
            <a:r>
              <a:rPr kumimoji="1" lang="en-US" altLang="zh-CN" sz="2800" b="1">
                <a:solidFill>
                  <a:srgbClr val="000099"/>
                </a:solidFill>
                <a:ea typeface="宋体" panose="02010600030101010101" pitchFamily="2" charset="-122"/>
              </a:rPr>
              <a:t>f, f, f,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f}</a:t>
            </a:r>
          </a:p>
          <a:p>
            <a:pPr algn="l">
              <a:spcBef>
                <a:spcPct val="20000"/>
              </a:spcBef>
            </a:pPr>
            <a:endParaRPr kumimoji="1" lang="en-US" altLang="zh-CN" sz="1800" b="1">
              <a:solidFill>
                <a:srgbClr val="CC0000"/>
              </a:solidFill>
              <a:ea typeface="宋体" panose="02010600030101010101" pitchFamily="2" charset="-122"/>
            </a:endParaRPr>
          </a:p>
          <a:p>
            <a:pPr algn="l">
              <a:spcBef>
                <a:spcPct val="20000"/>
              </a:spcBef>
            </a:pPr>
            <a:r>
              <a:rPr kumimoji="1" lang="en-US" altLang="zh-CN" sz="2800" b="1">
                <a:solidFill>
                  <a:srgbClr val="000099"/>
                </a:solidFill>
                <a:ea typeface="宋体" panose="02010600030101010101" pitchFamily="2" charset="-122"/>
              </a:rPr>
              <a:t>V</a:t>
            </a:r>
            <a:r>
              <a:rPr kumimoji="1" lang="en-US" altLang="zh-CN" sz="2800" b="1" baseline="-25000">
                <a:solidFill>
                  <a:srgbClr val="000099"/>
                </a:solidFill>
                <a:ea typeface="宋体" panose="02010600030101010101" pitchFamily="2" charset="-122"/>
              </a:rPr>
              <a:t>mst</a:t>
            </a:r>
            <a:r>
              <a:rPr kumimoji="1" lang="en-US" altLang="zh-CN" sz="2800" b="1">
                <a:solidFill>
                  <a:srgbClr val="000099"/>
                </a:solidFill>
                <a:ea typeface="宋体" panose="02010600030101010101" pitchFamily="2" charset="-122"/>
              </a:rPr>
              <a:t> =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f, f,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f}</a:t>
            </a:r>
          </a:p>
        </p:txBody>
      </p:sp>
      <p:sp>
        <p:nvSpPr>
          <p:cNvPr id="402487" name="AutoShape 55">
            <a:extLst>
              <a:ext uri="{FF2B5EF4-FFF2-40B4-BE49-F238E27FC236}">
                <a16:creationId xmlns:a16="http://schemas.microsoft.com/office/drawing/2014/main" id="{64B7C451-A34D-4B2A-B626-68C477B8C079}"/>
              </a:ext>
            </a:extLst>
          </p:cNvPr>
          <p:cNvSpPr>
            <a:spLocks noChangeArrowheads="1"/>
          </p:cNvSpPr>
          <p:nvPr/>
        </p:nvSpPr>
        <p:spPr bwMode="auto">
          <a:xfrm>
            <a:off x="5935663" y="5337175"/>
            <a:ext cx="179387" cy="304800"/>
          </a:xfrm>
          <a:prstGeom prst="downArrow">
            <a:avLst>
              <a:gd name="adj1" fmla="val 50000"/>
              <a:gd name="adj2" fmla="val 4247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2">
            <a:extLst>
              <a:ext uri="{FF2B5EF4-FFF2-40B4-BE49-F238E27FC236}">
                <a16:creationId xmlns:a16="http://schemas.microsoft.com/office/drawing/2014/main" id="{946DA5F0-71FD-4ACE-95B4-6B332E27E3DB}"/>
              </a:ext>
            </a:extLst>
          </p:cNvPr>
          <p:cNvSpPr>
            <a:spLocks noGrp="1"/>
          </p:cNvSpPr>
          <p:nvPr>
            <p:ph type="sldNum" sz="quarter" idx="11"/>
          </p:nvPr>
        </p:nvSpPr>
        <p:spPr/>
        <p:txBody>
          <a:bodyPr/>
          <a:lstStyle/>
          <a:p>
            <a:r>
              <a:rPr lang="en-US" altLang="zh-CN"/>
              <a:t>146-</a:t>
            </a:r>
            <a:fld id="{44620BFE-B6E9-4188-9081-6334FA1C377F}" type="slidenum">
              <a:rPr lang="en-US" altLang="zh-CN"/>
              <a:pPr/>
              <a:t>88</a:t>
            </a:fld>
            <a:endParaRPr lang="en-US" altLang="zh-CN"/>
          </a:p>
        </p:txBody>
      </p:sp>
      <p:grpSp>
        <p:nvGrpSpPr>
          <p:cNvPr id="403512" name="Group 56">
            <a:extLst>
              <a:ext uri="{FF2B5EF4-FFF2-40B4-BE49-F238E27FC236}">
                <a16:creationId xmlns:a16="http://schemas.microsoft.com/office/drawing/2014/main" id="{194E3452-662F-4592-B5DA-A1E12F10D53B}"/>
              </a:ext>
            </a:extLst>
          </p:cNvPr>
          <p:cNvGrpSpPr>
            <a:grpSpLocks/>
          </p:cNvGrpSpPr>
          <p:nvPr/>
        </p:nvGrpSpPr>
        <p:grpSpPr bwMode="auto">
          <a:xfrm>
            <a:off x="747713" y="638175"/>
            <a:ext cx="2743200" cy="2894013"/>
            <a:chOff x="471" y="402"/>
            <a:chExt cx="1728" cy="1823"/>
          </a:xfrm>
        </p:grpSpPr>
        <p:sp>
          <p:nvSpPr>
            <p:cNvPr id="403482" name="Line 26">
              <a:extLst>
                <a:ext uri="{FF2B5EF4-FFF2-40B4-BE49-F238E27FC236}">
                  <a16:creationId xmlns:a16="http://schemas.microsoft.com/office/drawing/2014/main" id="{ABB8C233-A045-424C-B330-DAE3C681249E}"/>
                </a:ext>
              </a:extLst>
            </p:cNvPr>
            <p:cNvSpPr>
              <a:spLocks noChangeShapeType="1"/>
            </p:cNvSpPr>
            <p:nvPr/>
          </p:nvSpPr>
          <p:spPr bwMode="auto">
            <a:xfrm>
              <a:off x="1095" y="722"/>
              <a:ext cx="432" cy="0"/>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59" name="Line 3">
              <a:extLst>
                <a:ext uri="{FF2B5EF4-FFF2-40B4-BE49-F238E27FC236}">
                  <a16:creationId xmlns:a16="http://schemas.microsoft.com/office/drawing/2014/main" id="{B9E9F362-0354-43AC-AB18-AE43E736DD2B}"/>
                </a:ext>
              </a:extLst>
            </p:cNvPr>
            <p:cNvSpPr>
              <a:spLocks noChangeShapeType="1"/>
            </p:cNvSpPr>
            <p:nvPr/>
          </p:nvSpPr>
          <p:spPr bwMode="auto">
            <a:xfrm>
              <a:off x="1719" y="818"/>
              <a:ext cx="288" cy="480"/>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60" name="Line 4">
              <a:extLst>
                <a:ext uri="{FF2B5EF4-FFF2-40B4-BE49-F238E27FC236}">
                  <a16:creationId xmlns:a16="http://schemas.microsoft.com/office/drawing/2014/main" id="{F72A31EB-B0F7-4036-80FF-67D448B34FDF}"/>
                </a:ext>
              </a:extLst>
            </p:cNvPr>
            <p:cNvSpPr>
              <a:spLocks noChangeShapeType="1"/>
            </p:cNvSpPr>
            <p:nvPr/>
          </p:nvSpPr>
          <p:spPr bwMode="auto">
            <a:xfrm>
              <a:off x="1335" y="1346"/>
              <a:ext cx="288" cy="480"/>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61" name="Line 5">
              <a:extLst>
                <a:ext uri="{FF2B5EF4-FFF2-40B4-BE49-F238E27FC236}">
                  <a16:creationId xmlns:a16="http://schemas.microsoft.com/office/drawing/2014/main" id="{F4C140B5-219B-4988-A876-63BC5CD955BC}"/>
                </a:ext>
              </a:extLst>
            </p:cNvPr>
            <p:cNvSpPr>
              <a:spLocks noChangeShapeType="1"/>
            </p:cNvSpPr>
            <p:nvPr/>
          </p:nvSpPr>
          <p:spPr bwMode="auto">
            <a:xfrm>
              <a:off x="615" y="1346"/>
              <a:ext cx="336"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62" name="Line 6">
              <a:extLst>
                <a:ext uri="{FF2B5EF4-FFF2-40B4-BE49-F238E27FC236}">
                  <a16:creationId xmlns:a16="http://schemas.microsoft.com/office/drawing/2014/main" id="{9245779F-EC32-4AE8-BA8B-D174C7798371}"/>
                </a:ext>
              </a:extLst>
            </p:cNvPr>
            <p:cNvSpPr>
              <a:spLocks noChangeShapeType="1"/>
            </p:cNvSpPr>
            <p:nvPr/>
          </p:nvSpPr>
          <p:spPr bwMode="auto">
            <a:xfrm flipH="1">
              <a:off x="615" y="770"/>
              <a:ext cx="288"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63" name="Line 7">
              <a:extLst>
                <a:ext uri="{FF2B5EF4-FFF2-40B4-BE49-F238E27FC236}">
                  <a16:creationId xmlns:a16="http://schemas.microsoft.com/office/drawing/2014/main" id="{83AEAC03-1639-4A30-9DD4-52018DFBCDFC}"/>
                </a:ext>
              </a:extLst>
            </p:cNvPr>
            <p:cNvSpPr>
              <a:spLocks noChangeShapeType="1"/>
            </p:cNvSpPr>
            <p:nvPr/>
          </p:nvSpPr>
          <p:spPr bwMode="auto">
            <a:xfrm>
              <a:off x="1095" y="1922"/>
              <a:ext cx="43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64" name="Line 8">
              <a:extLst>
                <a:ext uri="{FF2B5EF4-FFF2-40B4-BE49-F238E27FC236}">
                  <a16:creationId xmlns:a16="http://schemas.microsoft.com/office/drawing/2014/main" id="{E1D5863D-AE75-4D19-8A14-47945D705703}"/>
                </a:ext>
              </a:extLst>
            </p:cNvPr>
            <p:cNvSpPr>
              <a:spLocks noChangeShapeType="1"/>
            </p:cNvSpPr>
            <p:nvPr/>
          </p:nvSpPr>
          <p:spPr bwMode="auto">
            <a:xfrm flipH="1">
              <a:off x="1719" y="1394"/>
              <a:ext cx="288"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65" name="Line 9">
              <a:extLst>
                <a:ext uri="{FF2B5EF4-FFF2-40B4-BE49-F238E27FC236}">
                  <a16:creationId xmlns:a16="http://schemas.microsoft.com/office/drawing/2014/main" id="{CC7DC9E5-9DDB-4878-8C41-D433206FF3BB}"/>
                </a:ext>
              </a:extLst>
            </p:cNvPr>
            <p:cNvSpPr>
              <a:spLocks noChangeShapeType="1"/>
            </p:cNvSpPr>
            <p:nvPr/>
          </p:nvSpPr>
          <p:spPr bwMode="auto">
            <a:xfrm flipV="1">
              <a:off x="1047" y="722"/>
              <a:ext cx="624" cy="1152"/>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66" name="Oval 10" descr="羊皮纸">
              <a:extLst>
                <a:ext uri="{FF2B5EF4-FFF2-40B4-BE49-F238E27FC236}">
                  <a16:creationId xmlns:a16="http://schemas.microsoft.com/office/drawing/2014/main" id="{3EF745AB-C499-469F-A05F-079385BF7728}"/>
                </a:ext>
              </a:extLst>
            </p:cNvPr>
            <p:cNvSpPr>
              <a:spLocks noChangeArrowheads="1"/>
            </p:cNvSpPr>
            <p:nvPr/>
          </p:nvSpPr>
          <p:spPr bwMode="auto">
            <a:xfrm>
              <a:off x="471" y="1202"/>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5</a:t>
              </a:r>
              <a:endParaRPr kumimoji="1" lang="en-US" altLang="zh-CN" sz="2400">
                <a:ea typeface="宋体" panose="02010600030101010101" pitchFamily="2" charset="-122"/>
              </a:endParaRPr>
            </a:p>
          </p:txBody>
        </p:sp>
        <p:sp>
          <p:nvSpPr>
            <p:cNvPr id="403467" name="Oval 11" descr="羊皮纸">
              <a:extLst>
                <a:ext uri="{FF2B5EF4-FFF2-40B4-BE49-F238E27FC236}">
                  <a16:creationId xmlns:a16="http://schemas.microsoft.com/office/drawing/2014/main" id="{C185CF33-4A7A-42F7-A725-88C3651816C6}"/>
                </a:ext>
              </a:extLst>
            </p:cNvPr>
            <p:cNvSpPr>
              <a:spLocks noChangeArrowheads="1"/>
            </p:cNvSpPr>
            <p:nvPr/>
          </p:nvSpPr>
          <p:spPr bwMode="auto">
            <a:xfrm>
              <a:off x="807" y="57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0</a:t>
              </a:r>
              <a:endParaRPr kumimoji="1" lang="en-US" altLang="zh-CN" sz="2400">
                <a:ea typeface="宋体" panose="02010600030101010101" pitchFamily="2" charset="-122"/>
              </a:endParaRPr>
            </a:p>
          </p:txBody>
        </p:sp>
        <p:sp>
          <p:nvSpPr>
            <p:cNvPr id="403468" name="Oval 12" descr="羊皮纸">
              <a:extLst>
                <a:ext uri="{FF2B5EF4-FFF2-40B4-BE49-F238E27FC236}">
                  <a16:creationId xmlns:a16="http://schemas.microsoft.com/office/drawing/2014/main" id="{9909FA86-C7FD-46C2-8537-C7EE538F567E}"/>
                </a:ext>
              </a:extLst>
            </p:cNvPr>
            <p:cNvSpPr>
              <a:spLocks noChangeArrowheads="1"/>
            </p:cNvSpPr>
            <p:nvPr/>
          </p:nvSpPr>
          <p:spPr bwMode="auto">
            <a:xfrm>
              <a:off x="807" y="177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4</a:t>
              </a:r>
              <a:endParaRPr kumimoji="1" lang="en-US" altLang="zh-CN" sz="2400">
                <a:ea typeface="宋体" panose="02010600030101010101" pitchFamily="2" charset="-122"/>
              </a:endParaRPr>
            </a:p>
          </p:txBody>
        </p:sp>
        <p:sp>
          <p:nvSpPr>
            <p:cNvPr id="403469" name="Oval 13" descr="羊皮纸">
              <a:extLst>
                <a:ext uri="{FF2B5EF4-FFF2-40B4-BE49-F238E27FC236}">
                  <a16:creationId xmlns:a16="http://schemas.microsoft.com/office/drawing/2014/main" id="{E476C44E-34E3-4DEF-8AE4-6F629FA848AB}"/>
                </a:ext>
              </a:extLst>
            </p:cNvPr>
            <p:cNvSpPr>
              <a:spLocks noChangeArrowheads="1"/>
            </p:cNvSpPr>
            <p:nvPr/>
          </p:nvSpPr>
          <p:spPr bwMode="auto">
            <a:xfrm>
              <a:off x="1191" y="1202"/>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6</a:t>
              </a:r>
              <a:endParaRPr kumimoji="1" lang="en-US" altLang="zh-CN" sz="2400">
                <a:ea typeface="宋体" panose="02010600030101010101" pitchFamily="2" charset="-122"/>
              </a:endParaRPr>
            </a:p>
          </p:txBody>
        </p:sp>
        <p:sp>
          <p:nvSpPr>
            <p:cNvPr id="403470" name="Oval 14" descr="羊皮纸">
              <a:extLst>
                <a:ext uri="{FF2B5EF4-FFF2-40B4-BE49-F238E27FC236}">
                  <a16:creationId xmlns:a16="http://schemas.microsoft.com/office/drawing/2014/main" id="{9DE5276E-C78A-4948-87B7-A41D837FBF2B}"/>
                </a:ext>
              </a:extLst>
            </p:cNvPr>
            <p:cNvSpPr>
              <a:spLocks noChangeArrowheads="1"/>
            </p:cNvSpPr>
            <p:nvPr/>
          </p:nvSpPr>
          <p:spPr bwMode="auto">
            <a:xfrm>
              <a:off x="1527" y="57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1</a:t>
              </a:r>
              <a:endParaRPr kumimoji="1" lang="en-US" altLang="zh-CN" sz="2400">
                <a:ea typeface="宋体" panose="02010600030101010101" pitchFamily="2" charset="-122"/>
              </a:endParaRPr>
            </a:p>
          </p:txBody>
        </p:sp>
        <p:sp>
          <p:nvSpPr>
            <p:cNvPr id="403471" name="Oval 15" descr="羊皮纸">
              <a:extLst>
                <a:ext uri="{FF2B5EF4-FFF2-40B4-BE49-F238E27FC236}">
                  <a16:creationId xmlns:a16="http://schemas.microsoft.com/office/drawing/2014/main" id="{2B175512-44B5-4F05-814A-4EAE45B2D6A3}"/>
                </a:ext>
              </a:extLst>
            </p:cNvPr>
            <p:cNvSpPr>
              <a:spLocks noChangeArrowheads="1"/>
            </p:cNvSpPr>
            <p:nvPr/>
          </p:nvSpPr>
          <p:spPr bwMode="auto">
            <a:xfrm>
              <a:off x="1527" y="1778"/>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3</a:t>
              </a:r>
              <a:endParaRPr kumimoji="1" lang="en-US" altLang="zh-CN" sz="2400">
                <a:ea typeface="宋体" panose="02010600030101010101" pitchFamily="2" charset="-122"/>
              </a:endParaRPr>
            </a:p>
          </p:txBody>
        </p:sp>
        <p:sp>
          <p:nvSpPr>
            <p:cNvPr id="403472" name="Oval 16" descr="羊皮纸">
              <a:extLst>
                <a:ext uri="{FF2B5EF4-FFF2-40B4-BE49-F238E27FC236}">
                  <a16:creationId xmlns:a16="http://schemas.microsoft.com/office/drawing/2014/main" id="{66CD273D-FA6C-4765-8447-55C3C3E32840}"/>
                </a:ext>
              </a:extLst>
            </p:cNvPr>
            <p:cNvSpPr>
              <a:spLocks noChangeArrowheads="1"/>
            </p:cNvSpPr>
            <p:nvPr/>
          </p:nvSpPr>
          <p:spPr bwMode="auto">
            <a:xfrm flipH="1">
              <a:off x="1911" y="1202"/>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2</a:t>
              </a:r>
              <a:endParaRPr kumimoji="1" lang="en-US" altLang="zh-CN" sz="2400">
                <a:ea typeface="宋体" panose="02010600030101010101" pitchFamily="2" charset="-122"/>
              </a:endParaRPr>
            </a:p>
          </p:txBody>
        </p:sp>
        <p:sp>
          <p:nvSpPr>
            <p:cNvPr id="403473" name="Text Box 17">
              <a:extLst>
                <a:ext uri="{FF2B5EF4-FFF2-40B4-BE49-F238E27FC236}">
                  <a16:creationId xmlns:a16="http://schemas.microsoft.com/office/drawing/2014/main" id="{E0A0C7B6-1477-4BEE-894C-F6E6396CAA76}"/>
                </a:ext>
              </a:extLst>
            </p:cNvPr>
            <p:cNvSpPr txBox="1">
              <a:spLocks noChangeArrowheads="1"/>
            </p:cNvSpPr>
            <p:nvPr/>
          </p:nvSpPr>
          <p:spPr bwMode="auto">
            <a:xfrm>
              <a:off x="1143" y="402"/>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28</a:t>
              </a:r>
              <a:endParaRPr kumimoji="1" lang="en-US" altLang="zh-CN" sz="2600">
                <a:solidFill>
                  <a:srgbClr val="FF6600"/>
                </a:solidFill>
                <a:ea typeface="宋体" panose="02010600030101010101" pitchFamily="2" charset="-122"/>
              </a:endParaRPr>
            </a:p>
          </p:txBody>
        </p:sp>
        <p:sp>
          <p:nvSpPr>
            <p:cNvPr id="403474" name="Text Box 18">
              <a:extLst>
                <a:ext uri="{FF2B5EF4-FFF2-40B4-BE49-F238E27FC236}">
                  <a16:creationId xmlns:a16="http://schemas.microsoft.com/office/drawing/2014/main" id="{4624A572-C03C-4C05-BAA8-654FBCAE6A19}"/>
                </a:ext>
              </a:extLst>
            </p:cNvPr>
            <p:cNvSpPr txBox="1">
              <a:spLocks noChangeArrowheads="1"/>
            </p:cNvSpPr>
            <p:nvPr/>
          </p:nvSpPr>
          <p:spPr bwMode="auto">
            <a:xfrm>
              <a:off x="471" y="795"/>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10</a:t>
              </a:r>
              <a:endParaRPr kumimoji="1" lang="en-US" altLang="zh-CN" sz="2600">
                <a:ea typeface="宋体" panose="02010600030101010101" pitchFamily="2" charset="-122"/>
              </a:endParaRPr>
            </a:p>
          </p:txBody>
        </p:sp>
        <p:sp>
          <p:nvSpPr>
            <p:cNvPr id="403475" name="Text Box 19">
              <a:extLst>
                <a:ext uri="{FF2B5EF4-FFF2-40B4-BE49-F238E27FC236}">
                  <a16:creationId xmlns:a16="http://schemas.microsoft.com/office/drawing/2014/main" id="{C33FB955-2237-40DD-9D9B-EDF51406D5C5}"/>
                </a:ext>
              </a:extLst>
            </p:cNvPr>
            <p:cNvSpPr txBox="1">
              <a:spLocks noChangeArrowheads="1"/>
            </p:cNvSpPr>
            <p:nvPr/>
          </p:nvSpPr>
          <p:spPr bwMode="auto">
            <a:xfrm>
              <a:off x="471" y="1563"/>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25</a:t>
              </a:r>
              <a:endParaRPr kumimoji="1" lang="en-US" altLang="zh-CN" sz="2600">
                <a:ea typeface="宋体" panose="02010600030101010101" pitchFamily="2" charset="-122"/>
              </a:endParaRPr>
            </a:p>
          </p:txBody>
        </p:sp>
        <p:sp>
          <p:nvSpPr>
            <p:cNvPr id="403476" name="Text Box 20">
              <a:extLst>
                <a:ext uri="{FF2B5EF4-FFF2-40B4-BE49-F238E27FC236}">
                  <a16:creationId xmlns:a16="http://schemas.microsoft.com/office/drawing/2014/main" id="{C8FCF8B8-42C8-4E2F-86A6-F4621896573E}"/>
                </a:ext>
              </a:extLst>
            </p:cNvPr>
            <p:cNvSpPr txBox="1">
              <a:spLocks noChangeArrowheads="1"/>
            </p:cNvSpPr>
            <p:nvPr/>
          </p:nvSpPr>
          <p:spPr bwMode="auto">
            <a:xfrm>
              <a:off x="1143" y="843"/>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14</a:t>
              </a:r>
              <a:endParaRPr kumimoji="1" lang="en-US" altLang="zh-CN" sz="2600">
                <a:solidFill>
                  <a:srgbClr val="FF6600"/>
                </a:solidFill>
                <a:ea typeface="宋体" panose="02010600030101010101" pitchFamily="2" charset="-122"/>
              </a:endParaRPr>
            </a:p>
          </p:txBody>
        </p:sp>
        <p:sp>
          <p:nvSpPr>
            <p:cNvPr id="403477" name="Text Box 21">
              <a:extLst>
                <a:ext uri="{FF2B5EF4-FFF2-40B4-BE49-F238E27FC236}">
                  <a16:creationId xmlns:a16="http://schemas.microsoft.com/office/drawing/2014/main" id="{3ADC059F-92F9-4A21-91D2-4ACB3D5B2384}"/>
                </a:ext>
              </a:extLst>
            </p:cNvPr>
            <p:cNvSpPr txBox="1">
              <a:spLocks noChangeArrowheads="1"/>
            </p:cNvSpPr>
            <p:nvPr/>
          </p:nvSpPr>
          <p:spPr bwMode="auto">
            <a:xfrm>
              <a:off x="855" y="1419"/>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24</a:t>
              </a:r>
              <a:endParaRPr kumimoji="1" lang="en-US" altLang="zh-CN" sz="2600">
                <a:solidFill>
                  <a:srgbClr val="FF6600"/>
                </a:solidFill>
                <a:ea typeface="宋体" panose="02010600030101010101" pitchFamily="2" charset="-122"/>
              </a:endParaRPr>
            </a:p>
          </p:txBody>
        </p:sp>
        <p:sp>
          <p:nvSpPr>
            <p:cNvPr id="403478" name="Text Box 22">
              <a:extLst>
                <a:ext uri="{FF2B5EF4-FFF2-40B4-BE49-F238E27FC236}">
                  <a16:creationId xmlns:a16="http://schemas.microsoft.com/office/drawing/2014/main" id="{1962DDE3-C482-457F-9D31-0B95A4997079}"/>
                </a:ext>
              </a:extLst>
            </p:cNvPr>
            <p:cNvSpPr txBox="1">
              <a:spLocks noChangeArrowheads="1"/>
            </p:cNvSpPr>
            <p:nvPr/>
          </p:nvSpPr>
          <p:spPr bwMode="auto">
            <a:xfrm>
              <a:off x="1143" y="1917"/>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22</a:t>
              </a:r>
              <a:endParaRPr kumimoji="1" lang="en-US" altLang="zh-CN" sz="2600">
                <a:ea typeface="宋体" panose="02010600030101010101" pitchFamily="2" charset="-122"/>
              </a:endParaRPr>
            </a:p>
          </p:txBody>
        </p:sp>
        <p:sp>
          <p:nvSpPr>
            <p:cNvPr id="403479" name="Text Box 23">
              <a:extLst>
                <a:ext uri="{FF2B5EF4-FFF2-40B4-BE49-F238E27FC236}">
                  <a16:creationId xmlns:a16="http://schemas.microsoft.com/office/drawing/2014/main" id="{001EFA6B-5F07-4A60-B83F-FD65C4EADEBC}"/>
                </a:ext>
              </a:extLst>
            </p:cNvPr>
            <p:cNvSpPr txBox="1">
              <a:spLocks noChangeArrowheads="1"/>
            </p:cNvSpPr>
            <p:nvPr/>
          </p:nvSpPr>
          <p:spPr bwMode="auto">
            <a:xfrm>
              <a:off x="1859" y="843"/>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16</a:t>
              </a:r>
              <a:endParaRPr kumimoji="1" lang="en-US" altLang="zh-CN" sz="2600">
                <a:solidFill>
                  <a:srgbClr val="FF6600"/>
                </a:solidFill>
                <a:ea typeface="宋体" panose="02010600030101010101" pitchFamily="2" charset="-122"/>
              </a:endParaRPr>
            </a:p>
          </p:txBody>
        </p:sp>
        <p:sp>
          <p:nvSpPr>
            <p:cNvPr id="403480" name="Text Box 24">
              <a:extLst>
                <a:ext uri="{FF2B5EF4-FFF2-40B4-BE49-F238E27FC236}">
                  <a16:creationId xmlns:a16="http://schemas.microsoft.com/office/drawing/2014/main" id="{C2976F40-E1F8-4552-9913-DEC01F24CEBE}"/>
                </a:ext>
              </a:extLst>
            </p:cNvPr>
            <p:cNvSpPr txBox="1">
              <a:spLocks noChangeArrowheads="1"/>
            </p:cNvSpPr>
            <p:nvPr/>
          </p:nvSpPr>
          <p:spPr bwMode="auto">
            <a:xfrm>
              <a:off x="1475" y="1410"/>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18</a:t>
              </a:r>
              <a:endParaRPr kumimoji="1" lang="en-US" altLang="zh-CN" sz="2600">
                <a:solidFill>
                  <a:srgbClr val="FF6600"/>
                </a:solidFill>
                <a:ea typeface="宋体" panose="02010600030101010101" pitchFamily="2" charset="-122"/>
              </a:endParaRPr>
            </a:p>
          </p:txBody>
        </p:sp>
        <p:sp>
          <p:nvSpPr>
            <p:cNvPr id="403481" name="Text Box 25">
              <a:extLst>
                <a:ext uri="{FF2B5EF4-FFF2-40B4-BE49-F238E27FC236}">
                  <a16:creationId xmlns:a16="http://schemas.microsoft.com/office/drawing/2014/main" id="{9FCF192D-9BB4-4DBA-B560-BF0C9E7CCC54}"/>
                </a:ext>
              </a:extLst>
            </p:cNvPr>
            <p:cNvSpPr txBox="1">
              <a:spLocks noChangeArrowheads="1"/>
            </p:cNvSpPr>
            <p:nvPr/>
          </p:nvSpPr>
          <p:spPr bwMode="auto">
            <a:xfrm>
              <a:off x="1859" y="1506"/>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12</a:t>
              </a:r>
              <a:endParaRPr kumimoji="1" lang="en-US" altLang="zh-CN" sz="2600">
                <a:ea typeface="宋体" panose="02010600030101010101" pitchFamily="2" charset="-122"/>
              </a:endParaRPr>
            </a:p>
          </p:txBody>
        </p:sp>
      </p:grpSp>
      <p:sp>
        <p:nvSpPr>
          <p:cNvPr id="403483" name="Text Box 27">
            <a:extLst>
              <a:ext uri="{FF2B5EF4-FFF2-40B4-BE49-F238E27FC236}">
                <a16:creationId xmlns:a16="http://schemas.microsoft.com/office/drawing/2014/main" id="{D45B5246-F82A-4031-98CA-8FE67752B9AE}"/>
              </a:ext>
            </a:extLst>
          </p:cNvPr>
          <p:cNvSpPr txBox="1">
            <a:spLocks noChangeArrowheads="1"/>
          </p:cNvSpPr>
          <p:nvPr/>
        </p:nvSpPr>
        <p:spPr bwMode="auto">
          <a:xfrm>
            <a:off x="3851275" y="744538"/>
            <a:ext cx="4968875" cy="259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
              </a:spcBef>
            </a:pPr>
            <a:r>
              <a:rPr kumimoji="1" lang="en-US" altLang="zh-CN" sz="2800" b="1">
                <a:solidFill>
                  <a:srgbClr val="CC0000"/>
                </a:solidFill>
                <a:ea typeface="宋体" panose="02010600030101010101" pitchFamily="2" charset="-122"/>
              </a:rPr>
              <a:t>H = {</a:t>
            </a:r>
            <a:r>
              <a:rPr kumimoji="1" lang="en-US" altLang="zh-CN" sz="2800" b="1">
                <a:solidFill>
                  <a:srgbClr val="008000"/>
                </a:solidFill>
                <a:ea typeface="宋体" panose="02010600030101010101" pitchFamily="2" charset="-122"/>
              </a:rPr>
              <a:t>(3,2,12)</a:t>
            </a:r>
            <a:r>
              <a:rPr kumimoji="1" lang="en-US" altLang="zh-CN" sz="2800" b="1">
                <a:solidFill>
                  <a:srgbClr val="CC0000"/>
                </a:solidFill>
                <a:ea typeface="宋体" panose="02010600030101010101" pitchFamily="2" charset="-122"/>
              </a:rPr>
              <a:t>, (3,6,18), (4,6,24),</a:t>
            </a:r>
          </a:p>
          <a:p>
            <a:pPr algn="l">
              <a:spcBef>
                <a:spcPct val="5000"/>
              </a:spcBef>
            </a:pPr>
            <a:r>
              <a:rPr kumimoji="1" lang="en-US" altLang="zh-CN" sz="2800" b="1">
                <a:solidFill>
                  <a:srgbClr val="CC0000"/>
                </a:solidFill>
                <a:ea typeface="宋体" panose="02010600030101010101" pitchFamily="2" charset="-122"/>
              </a:rPr>
              <a:t>          (0,1,28)}</a:t>
            </a:r>
          </a:p>
          <a:p>
            <a:pPr algn="l">
              <a:spcBef>
                <a:spcPct val="5000"/>
              </a:spcBef>
            </a:pPr>
            <a:r>
              <a:rPr kumimoji="1" lang="en-US" altLang="zh-CN" sz="2800" b="1">
                <a:solidFill>
                  <a:srgbClr val="CC0000"/>
                </a:solidFill>
                <a:ea typeface="宋体" panose="02010600030101010101" pitchFamily="2" charset="-122"/>
              </a:rPr>
              <a:t>ed = (3, 2, 12)</a:t>
            </a:r>
          </a:p>
          <a:p>
            <a:pPr algn="l">
              <a:spcBef>
                <a:spcPct val="5000"/>
              </a:spcBef>
            </a:pPr>
            <a:r>
              <a:rPr kumimoji="1" lang="en-US" altLang="zh-CN" sz="2800" b="1">
                <a:solidFill>
                  <a:srgbClr val="000099"/>
                </a:solidFill>
                <a:ea typeface="宋体" panose="02010600030101010101" pitchFamily="2" charset="-122"/>
              </a:rPr>
              <a:t>V</a:t>
            </a:r>
            <a:r>
              <a:rPr kumimoji="1" lang="en-US" altLang="zh-CN" sz="2800" b="1" baseline="-25000">
                <a:solidFill>
                  <a:srgbClr val="000099"/>
                </a:solidFill>
                <a:ea typeface="宋体" panose="02010600030101010101" pitchFamily="2" charset="-122"/>
              </a:rPr>
              <a:t>mst</a:t>
            </a:r>
            <a:r>
              <a:rPr kumimoji="1" lang="en-US" altLang="zh-CN" sz="2800" b="1">
                <a:solidFill>
                  <a:srgbClr val="000099"/>
                </a:solidFill>
                <a:ea typeface="宋体" panose="02010600030101010101" pitchFamily="2" charset="-122"/>
              </a:rPr>
              <a:t> = {</a:t>
            </a:r>
            <a:r>
              <a:rPr kumimoji="1" lang="en-US" altLang="zh-CN" sz="2800" b="1">
                <a:solidFill>
                  <a:srgbClr val="CC0000"/>
                </a:solidFill>
                <a:ea typeface="宋体" panose="02010600030101010101" pitchFamily="2" charset="-122"/>
              </a:rPr>
              <a:t>t, </a:t>
            </a:r>
            <a:r>
              <a:rPr kumimoji="1" lang="en-US" altLang="zh-CN" sz="2800" b="1">
                <a:solidFill>
                  <a:srgbClr val="000099"/>
                </a:solidFill>
                <a:ea typeface="宋体" panose="02010600030101010101" pitchFamily="2" charset="-122"/>
              </a:rPr>
              <a:t>f, f,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f}</a:t>
            </a:r>
          </a:p>
          <a:p>
            <a:pPr algn="l">
              <a:spcBef>
                <a:spcPct val="5000"/>
              </a:spcBef>
            </a:pPr>
            <a:endParaRPr kumimoji="1" lang="en-US" altLang="zh-CN" sz="1800" b="1">
              <a:solidFill>
                <a:srgbClr val="CC0000"/>
              </a:solidFill>
              <a:ea typeface="宋体" panose="02010600030101010101" pitchFamily="2" charset="-122"/>
            </a:endParaRPr>
          </a:p>
          <a:p>
            <a:pPr algn="l">
              <a:spcBef>
                <a:spcPct val="5000"/>
              </a:spcBef>
            </a:pPr>
            <a:r>
              <a:rPr kumimoji="1" lang="en-US" altLang="zh-CN" sz="2800" b="1">
                <a:solidFill>
                  <a:srgbClr val="000099"/>
                </a:solidFill>
                <a:ea typeface="宋体" panose="02010600030101010101" pitchFamily="2" charset="-122"/>
              </a:rPr>
              <a:t>V</a:t>
            </a:r>
            <a:r>
              <a:rPr kumimoji="1" lang="en-US" altLang="zh-CN" sz="2800" b="1" baseline="-25000">
                <a:solidFill>
                  <a:srgbClr val="000099"/>
                </a:solidFill>
                <a:ea typeface="宋体" panose="02010600030101010101" pitchFamily="2" charset="-122"/>
              </a:rPr>
              <a:t>mst</a:t>
            </a:r>
            <a:r>
              <a:rPr kumimoji="1" lang="en-US" altLang="zh-CN" sz="2800" b="1">
                <a:solidFill>
                  <a:srgbClr val="000099"/>
                </a:solidFill>
                <a:ea typeface="宋体" panose="02010600030101010101" pitchFamily="2" charset="-122"/>
              </a:rPr>
              <a:t> =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f,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f}</a:t>
            </a:r>
          </a:p>
        </p:txBody>
      </p:sp>
      <p:sp>
        <p:nvSpPr>
          <p:cNvPr id="403484" name="AutoShape 28">
            <a:extLst>
              <a:ext uri="{FF2B5EF4-FFF2-40B4-BE49-F238E27FC236}">
                <a16:creationId xmlns:a16="http://schemas.microsoft.com/office/drawing/2014/main" id="{40961051-6151-4FB1-8360-D6B1BD56043D}"/>
              </a:ext>
            </a:extLst>
          </p:cNvPr>
          <p:cNvSpPr>
            <a:spLocks noChangeArrowheads="1"/>
          </p:cNvSpPr>
          <p:nvPr/>
        </p:nvSpPr>
        <p:spPr bwMode="auto">
          <a:xfrm>
            <a:off x="5699125" y="2584450"/>
            <a:ext cx="131763" cy="304800"/>
          </a:xfrm>
          <a:prstGeom prst="downArrow">
            <a:avLst>
              <a:gd name="adj1" fmla="val 50000"/>
              <a:gd name="adj2" fmla="val 5783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3513" name="Group 57">
            <a:extLst>
              <a:ext uri="{FF2B5EF4-FFF2-40B4-BE49-F238E27FC236}">
                <a16:creationId xmlns:a16="http://schemas.microsoft.com/office/drawing/2014/main" id="{2F9410B1-C3C5-430F-B779-0B5B49A9D5F3}"/>
              </a:ext>
            </a:extLst>
          </p:cNvPr>
          <p:cNvGrpSpPr>
            <a:grpSpLocks/>
          </p:cNvGrpSpPr>
          <p:nvPr/>
        </p:nvGrpSpPr>
        <p:grpSpPr bwMode="auto">
          <a:xfrm>
            <a:off x="757238" y="3503613"/>
            <a:ext cx="2743200" cy="2894012"/>
            <a:chOff x="477" y="2207"/>
            <a:chExt cx="1728" cy="1823"/>
          </a:xfrm>
        </p:grpSpPr>
        <p:sp>
          <p:nvSpPr>
            <p:cNvPr id="403486" name="Line 30">
              <a:extLst>
                <a:ext uri="{FF2B5EF4-FFF2-40B4-BE49-F238E27FC236}">
                  <a16:creationId xmlns:a16="http://schemas.microsoft.com/office/drawing/2014/main" id="{0192C9DA-31D1-4112-98E6-16A87DFB0BE3}"/>
                </a:ext>
              </a:extLst>
            </p:cNvPr>
            <p:cNvSpPr>
              <a:spLocks noChangeShapeType="1"/>
            </p:cNvSpPr>
            <p:nvPr/>
          </p:nvSpPr>
          <p:spPr bwMode="auto">
            <a:xfrm>
              <a:off x="1725" y="2623"/>
              <a:ext cx="288"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87" name="Line 31">
              <a:extLst>
                <a:ext uri="{FF2B5EF4-FFF2-40B4-BE49-F238E27FC236}">
                  <a16:creationId xmlns:a16="http://schemas.microsoft.com/office/drawing/2014/main" id="{3EE9A053-B00A-409B-813F-B2087A08CB2C}"/>
                </a:ext>
              </a:extLst>
            </p:cNvPr>
            <p:cNvSpPr>
              <a:spLocks noChangeShapeType="1"/>
            </p:cNvSpPr>
            <p:nvPr/>
          </p:nvSpPr>
          <p:spPr bwMode="auto">
            <a:xfrm>
              <a:off x="1341" y="3151"/>
              <a:ext cx="288" cy="480"/>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88" name="Line 32">
              <a:extLst>
                <a:ext uri="{FF2B5EF4-FFF2-40B4-BE49-F238E27FC236}">
                  <a16:creationId xmlns:a16="http://schemas.microsoft.com/office/drawing/2014/main" id="{5408EEDE-3EB2-4B1E-BDAB-AAB84D1F6B23}"/>
                </a:ext>
              </a:extLst>
            </p:cNvPr>
            <p:cNvSpPr>
              <a:spLocks noChangeShapeType="1"/>
            </p:cNvSpPr>
            <p:nvPr/>
          </p:nvSpPr>
          <p:spPr bwMode="auto">
            <a:xfrm>
              <a:off x="621" y="3151"/>
              <a:ext cx="336"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89" name="Line 33">
              <a:extLst>
                <a:ext uri="{FF2B5EF4-FFF2-40B4-BE49-F238E27FC236}">
                  <a16:creationId xmlns:a16="http://schemas.microsoft.com/office/drawing/2014/main" id="{A19E4617-B952-4249-99AB-07C2006DB1BD}"/>
                </a:ext>
              </a:extLst>
            </p:cNvPr>
            <p:cNvSpPr>
              <a:spLocks noChangeShapeType="1"/>
            </p:cNvSpPr>
            <p:nvPr/>
          </p:nvSpPr>
          <p:spPr bwMode="auto">
            <a:xfrm flipH="1">
              <a:off x="621" y="2575"/>
              <a:ext cx="288"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90" name="Line 34">
              <a:extLst>
                <a:ext uri="{FF2B5EF4-FFF2-40B4-BE49-F238E27FC236}">
                  <a16:creationId xmlns:a16="http://schemas.microsoft.com/office/drawing/2014/main" id="{BDA4DEE6-04C5-4E55-9127-A74887D7FB3D}"/>
                </a:ext>
              </a:extLst>
            </p:cNvPr>
            <p:cNvSpPr>
              <a:spLocks noChangeShapeType="1"/>
            </p:cNvSpPr>
            <p:nvPr/>
          </p:nvSpPr>
          <p:spPr bwMode="auto">
            <a:xfrm>
              <a:off x="1101" y="3727"/>
              <a:ext cx="43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91" name="Line 35">
              <a:extLst>
                <a:ext uri="{FF2B5EF4-FFF2-40B4-BE49-F238E27FC236}">
                  <a16:creationId xmlns:a16="http://schemas.microsoft.com/office/drawing/2014/main" id="{172103E1-EF1D-4B4D-8CCD-2B0D392D6944}"/>
                </a:ext>
              </a:extLst>
            </p:cNvPr>
            <p:cNvSpPr>
              <a:spLocks noChangeShapeType="1"/>
            </p:cNvSpPr>
            <p:nvPr/>
          </p:nvSpPr>
          <p:spPr bwMode="auto">
            <a:xfrm flipH="1">
              <a:off x="1725" y="3199"/>
              <a:ext cx="288"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92" name="Line 36">
              <a:extLst>
                <a:ext uri="{FF2B5EF4-FFF2-40B4-BE49-F238E27FC236}">
                  <a16:creationId xmlns:a16="http://schemas.microsoft.com/office/drawing/2014/main" id="{2E449E01-ABB3-453F-B766-ADEFFE147AE7}"/>
                </a:ext>
              </a:extLst>
            </p:cNvPr>
            <p:cNvSpPr>
              <a:spLocks noChangeShapeType="1"/>
            </p:cNvSpPr>
            <p:nvPr/>
          </p:nvSpPr>
          <p:spPr bwMode="auto">
            <a:xfrm flipV="1">
              <a:off x="1053" y="2527"/>
              <a:ext cx="624" cy="1152"/>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93" name="Oval 37" descr="羊皮纸">
              <a:extLst>
                <a:ext uri="{FF2B5EF4-FFF2-40B4-BE49-F238E27FC236}">
                  <a16:creationId xmlns:a16="http://schemas.microsoft.com/office/drawing/2014/main" id="{415641BA-0F42-49AE-9FEA-773F5ACEA384}"/>
                </a:ext>
              </a:extLst>
            </p:cNvPr>
            <p:cNvSpPr>
              <a:spLocks noChangeArrowheads="1"/>
            </p:cNvSpPr>
            <p:nvPr/>
          </p:nvSpPr>
          <p:spPr bwMode="auto">
            <a:xfrm>
              <a:off x="477" y="3007"/>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5</a:t>
              </a:r>
              <a:endParaRPr kumimoji="1" lang="en-US" altLang="zh-CN" sz="2400">
                <a:ea typeface="宋体" panose="02010600030101010101" pitchFamily="2" charset="-122"/>
              </a:endParaRPr>
            </a:p>
          </p:txBody>
        </p:sp>
        <p:sp>
          <p:nvSpPr>
            <p:cNvPr id="403494" name="Oval 38" descr="羊皮纸">
              <a:extLst>
                <a:ext uri="{FF2B5EF4-FFF2-40B4-BE49-F238E27FC236}">
                  <a16:creationId xmlns:a16="http://schemas.microsoft.com/office/drawing/2014/main" id="{F541C5CE-4610-4830-AE80-4095865AA75C}"/>
                </a:ext>
              </a:extLst>
            </p:cNvPr>
            <p:cNvSpPr>
              <a:spLocks noChangeArrowheads="1"/>
            </p:cNvSpPr>
            <p:nvPr/>
          </p:nvSpPr>
          <p:spPr bwMode="auto">
            <a:xfrm>
              <a:off x="813" y="2383"/>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0</a:t>
              </a:r>
              <a:endParaRPr kumimoji="1" lang="en-US" altLang="zh-CN" sz="2400">
                <a:ea typeface="宋体" panose="02010600030101010101" pitchFamily="2" charset="-122"/>
              </a:endParaRPr>
            </a:p>
          </p:txBody>
        </p:sp>
        <p:sp>
          <p:nvSpPr>
            <p:cNvPr id="403495" name="Oval 39" descr="羊皮纸">
              <a:extLst>
                <a:ext uri="{FF2B5EF4-FFF2-40B4-BE49-F238E27FC236}">
                  <a16:creationId xmlns:a16="http://schemas.microsoft.com/office/drawing/2014/main" id="{C280A027-B9B8-43DF-9B49-369BCF1E9B26}"/>
                </a:ext>
              </a:extLst>
            </p:cNvPr>
            <p:cNvSpPr>
              <a:spLocks noChangeArrowheads="1"/>
            </p:cNvSpPr>
            <p:nvPr/>
          </p:nvSpPr>
          <p:spPr bwMode="auto">
            <a:xfrm>
              <a:off x="813" y="3583"/>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4</a:t>
              </a:r>
              <a:endParaRPr kumimoji="1" lang="en-US" altLang="zh-CN" sz="2400">
                <a:ea typeface="宋体" panose="02010600030101010101" pitchFamily="2" charset="-122"/>
              </a:endParaRPr>
            </a:p>
          </p:txBody>
        </p:sp>
        <p:sp>
          <p:nvSpPr>
            <p:cNvPr id="403496" name="Oval 40" descr="羊皮纸">
              <a:extLst>
                <a:ext uri="{FF2B5EF4-FFF2-40B4-BE49-F238E27FC236}">
                  <a16:creationId xmlns:a16="http://schemas.microsoft.com/office/drawing/2014/main" id="{FB427329-43DA-4325-ADE1-B7E0B398D912}"/>
                </a:ext>
              </a:extLst>
            </p:cNvPr>
            <p:cNvSpPr>
              <a:spLocks noChangeArrowheads="1"/>
            </p:cNvSpPr>
            <p:nvPr/>
          </p:nvSpPr>
          <p:spPr bwMode="auto">
            <a:xfrm>
              <a:off x="1197" y="3007"/>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6</a:t>
              </a:r>
              <a:endParaRPr kumimoji="1" lang="en-US" altLang="zh-CN" sz="2400">
                <a:ea typeface="宋体" panose="02010600030101010101" pitchFamily="2" charset="-122"/>
              </a:endParaRPr>
            </a:p>
          </p:txBody>
        </p:sp>
        <p:sp>
          <p:nvSpPr>
            <p:cNvPr id="403497" name="Oval 41" descr="羊皮纸">
              <a:extLst>
                <a:ext uri="{FF2B5EF4-FFF2-40B4-BE49-F238E27FC236}">
                  <a16:creationId xmlns:a16="http://schemas.microsoft.com/office/drawing/2014/main" id="{8CEAFBDC-1201-4963-B0D4-616E7B76D046}"/>
                </a:ext>
              </a:extLst>
            </p:cNvPr>
            <p:cNvSpPr>
              <a:spLocks noChangeArrowheads="1"/>
            </p:cNvSpPr>
            <p:nvPr/>
          </p:nvSpPr>
          <p:spPr bwMode="auto">
            <a:xfrm>
              <a:off x="1533" y="2383"/>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1</a:t>
              </a:r>
              <a:endParaRPr kumimoji="1" lang="en-US" altLang="zh-CN" sz="2400">
                <a:ea typeface="宋体" panose="02010600030101010101" pitchFamily="2" charset="-122"/>
              </a:endParaRPr>
            </a:p>
          </p:txBody>
        </p:sp>
        <p:sp>
          <p:nvSpPr>
            <p:cNvPr id="403498" name="Oval 42" descr="羊皮纸">
              <a:extLst>
                <a:ext uri="{FF2B5EF4-FFF2-40B4-BE49-F238E27FC236}">
                  <a16:creationId xmlns:a16="http://schemas.microsoft.com/office/drawing/2014/main" id="{A18561BD-EAEF-43AC-936E-7F1767597027}"/>
                </a:ext>
              </a:extLst>
            </p:cNvPr>
            <p:cNvSpPr>
              <a:spLocks noChangeArrowheads="1"/>
            </p:cNvSpPr>
            <p:nvPr/>
          </p:nvSpPr>
          <p:spPr bwMode="auto">
            <a:xfrm>
              <a:off x="1533" y="3583"/>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3</a:t>
              </a:r>
              <a:endParaRPr kumimoji="1" lang="en-US" altLang="zh-CN" sz="2400">
                <a:ea typeface="宋体" panose="02010600030101010101" pitchFamily="2" charset="-122"/>
              </a:endParaRPr>
            </a:p>
          </p:txBody>
        </p:sp>
        <p:sp>
          <p:nvSpPr>
            <p:cNvPr id="403499" name="Oval 43" descr="羊皮纸">
              <a:extLst>
                <a:ext uri="{FF2B5EF4-FFF2-40B4-BE49-F238E27FC236}">
                  <a16:creationId xmlns:a16="http://schemas.microsoft.com/office/drawing/2014/main" id="{966F10E2-84AB-4D2F-A73B-C6C522CE9E33}"/>
                </a:ext>
              </a:extLst>
            </p:cNvPr>
            <p:cNvSpPr>
              <a:spLocks noChangeArrowheads="1"/>
            </p:cNvSpPr>
            <p:nvPr/>
          </p:nvSpPr>
          <p:spPr bwMode="auto">
            <a:xfrm flipH="1">
              <a:off x="1917" y="3007"/>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2</a:t>
              </a:r>
              <a:endParaRPr kumimoji="1" lang="en-US" altLang="zh-CN" sz="2400">
                <a:ea typeface="宋体" panose="02010600030101010101" pitchFamily="2" charset="-122"/>
              </a:endParaRPr>
            </a:p>
          </p:txBody>
        </p:sp>
        <p:sp>
          <p:nvSpPr>
            <p:cNvPr id="403500" name="Text Box 44">
              <a:extLst>
                <a:ext uri="{FF2B5EF4-FFF2-40B4-BE49-F238E27FC236}">
                  <a16:creationId xmlns:a16="http://schemas.microsoft.com/office/drawing/2014/main" id="{F8A8DC27-477A-4942-8567-B9AAEC7C52C3}"/>
                </a:ext>
              </a:extLst>
            </p:cNvPr>
            <p:cNvSpPr txBox="1">
              <a:spLocks noChangeArrowheads="1"/>
            </p:cNvSpPr>
            <p:nvPr/>
          </p:nvSpPr>
          <p:spPr bwMode="auto">
            <a:xfrm>
              <a:off x="1149" y="2207"/>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28</a:t>
              </a:r>
              <a:endParaRPr kumimoji="1" lang="en-US" altLang="zh-CN" sz="2600">
                <a:solidFill>
                  <a:srgbClr val="FF6600"/>
                </a:solidFill>
                <a:ea typeface="宋体" panose="02010600030101010101" pitchFamily="2" charset="-122"/>
              </a:endParaRPr>
            </a:p>
          </p:txBody>
        </p:sp>
        <p:sp>
          <p:nvSpPr>
            <p:cNvPr id="403501" name="Text Box 45">
              <a:extLst>
                <a:ext uri="{FF2B5EF4-FFF2-40B4-BE49-F238E27FC236}">
                  <a16:creationId xmlns:a16="http://schemas.microsoft.com/office/drawing/2014/main" id="{C7122C49-11DE-4892-BE5F-2259108C79D1}"/>
                </a:ext>
              </a:extLst>
            </p:cNvPr>
            <p:cNvSpPr txBox="1">
              <a:spLocks noChangeArrowheads="1"/>
            </p:cNvSpPr>
            <p:nvPr/>
          </p:nvSpPr>
          <p:spPr bwMode="auto">
            <a:xfrm>
              <a:off x="477" y="2600"/>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0099"/>
                  </a:solidFill>
                  <a:ea typeface="宋体" panose="02010600030101010101" pitchFamily="2" charset="-122"/>
                </a:rPr>
                <a:t>10</a:t>
              </a:r>
              <a:endParaRPr kumimoji="1" lang="en-US" altLang="zh-CN" sz="2600">
                <a:solidFill>
                  <a:srgbClr val="000099"/>
                </a:solidFill>
                <a:ea typeface="宋体" panose="02010600030101010101" pitchFamily="2" charset="-122"/>
              </a:endParaRPr>
            </a:p>
          </p:txBody>
        </p:sp>
        <p:sp>
          <p:nvSpPr>
            <p:cNvPr id="403502" name="Text Box 46">
              <a:extLst>
                <a:ext uri="{FF2B5EF4-FFF2-40B4-BE49-F238E27FC236}">
                  <a16:creationId xmlns:a16="http://schemas.microsoft.com/office/drawing/2014/main" id="{C3FF7074-538E-4258-8CE5-9B58DBF1F7DB}"/>
                </a:ext>
              </a:extLst>
            </p:cNvPr>
            <p:cNvSpPr txBox="1">
              <a:spLocks noChangeArrowheads="1"/>
            </p:cNvSpPr>
            <p:nvPr/>
          </p:nvSpPr>
          <p:spPr bwMode="auto">
            <a:xfrm>
              <a:off x="477" y="3368"/>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0099"/>
                  </a:solidFill>
                  <a:ea typeface="宋体" panose="02010600030101010101" pitchFamily="2" charset="-122"/>
                </a:rPr>
                <a:t>25</a:t>
              </a:r>
              <a:endParaRPr kumimoji="1" lang="en-US" altLang="zh-CN" sz="2600">
                <a:solidFill>
                  <a:srgbClr val="000099"/>
                </a:solidFill>
                <a:ea typeface="宋体" panose="02010600030101010101" pitchFamily="2" charset="-122"/>
              </a:endParaRPr>
            </a:p>
          </p:txBody>
        </p:sp>
        <p:sp>
          <p:nvSpPr>
            <p:cNvPr id="403503" name="Text Box 47">
              <a:extLst>
                <a:ext uri="{FF2B5EF4-FFF2-40B4-BE49-F238E27FC236}">
                  <a16:creationId xmlns:a16="http://schemas.microsoft.com/office/drawing/2014/main" id="{32E4D298-F0ED-4512-A04E-3910E8998A7E}"/>
                </a:ext>
              </a:extLst>
            </p:cNvPr>
            <p:cNvSpPr txBox="1">
              <a:spLocks noChangeArrowheads="1"/>
            </p:cNvSpPr>
            <p:nvPr/>
          </p:nvSpPr>
          <p:spPr bwMode="auto">
            <a:xfrm>
              <a:off x="1149" y="2648"/>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14</a:t>
              </a:r>
              <a:endParaRPr kumimoji="1" lang="en-US" altLang="zh-CN" sz="2600">
                <a:solidFill>
                  <a:srgbClr val="FF6600"/>
                </a:solidFill>
                <a:ea typeface="宋体" panose="02010600030101010101" pitchFamily="2" charset="-122"/>
              </a:endParaRPr>
            </a:p>
          </p:txBody>
        </p:sp>
        <p:sp>
          <p:nvSpPr>
            <p:cNvPr id="403504" name="Text Box 48">
              <a:extLst>
                <a:ext uri="{FF2B5EF4-FFF2-40B4-BE49-F238E27FC236}">
                  <a16:creationId xmlns:a16="http://schemas.microsoft.com/office/drawing/2014/main" id="{1A06EAEA-908C-49DC-A689-F28E7C005C41}"/>
                </a:ext>
              </a:extLst>
            </p:cNvPr>
            <p:cNvSpPr txBox="1">
              <a:spLocks noChangeArrowheads="1"/>
            </p:cNvSpPr>
            <p:nvPr/>
          </p:nvSpPr>
          <p:spPr bwMode="auto">
            <a:xfrm>
              <a:off x="861" y="3224"/>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24</a:t>
              </a:r>
              <a:endParaRPr kumimoji="1" lang="en-US" altLang="zh-CN" sz="2600">
                <a:solidFill>
                  <a:srgbClr val="FF6600"/>
                </a:solidFill>
                <a:ea typeface="宋体" panose="02010600030101010101" pitchFamily="2" charset="-122"/>
              </a:endParaRPr>
            </a:p>
          </p:txBody>
        </p:sp>
        <p:sp>
          <p:nvSpPr>
            <p:cNvPr id="403505" name="Text Box 49">
              <a:extLst>
                <a:ext uri="{FF2B5EF4-FFF2-40B4-BE49-F238E27FC236}">
                  <a16:creationId xmlns:a16="http://schemas.microsoft.com/office/drawing/2014/main" id="{B9BF1021-0D80-4F9A-AABC-45BCCF56E509}"/>
                </a:ext>
              </a:extLst>
            </p:cNvPr>
            <p:cNvSpPr txBox="1">
              <a:spLocks noChangeArrowheads="1"/>
            </p:cNvSpPr>
            <p:nvPr/>
          </p:nvSpPr>
          <p:spPr bwMode="auto">
            <a:xfrm>
              <a:off x="1149" y="3722"/>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0099"/>
                  </a:solidFill>
                  <a:ea typeface="宋体" panose="02010600030101010101" pitchFamily="2" charset="-122"/>
                </a:rPr>
                <a:t>22</a:t>
              </a:r>
              <a:endParaRPr kumimoji="1" lang="en-US" altLang="zh-CN" sz="2600">
                <a:solidFill>
                  <a:srgbClr val="000099"/>
                </a:solidFill>
                <a:ea typeface="宋体" panose="02010600030101010101" pitchFamily="2" charset="-122"/>
              </a:endParaRPr>
            </a:p>
          </p:txBody>
        </p:sp>
        <p:sp>
          <p:nvSpPr>
            <p:cNvPr id="403506" name="Text Box 50">
              <a:extLst>
                <a:ext uri="{FF2B5EF4-FFF2-40B4-BE49-F238E27FC236}">
                  <a16:creationId xmlns:a16="http://schemas.microsoft.com/office/drawing/2014/main" id="{9A99B31B-9DE7-448F-BAF8-B7B9BB780113}"/>
                </a:ext>
              </a:extLst>
            </p:cNvPr>
            <p:cNvSpPr txBox="1">
              <a:spLocks noChangeArrowheads="1"/>
            </p:cNvSpPr>
            <p:nvPr/>
          </p:nvSpPr>
          <p:spPr bwMode="auto">
            <a:xfrm>
              <a:off x="1865" y="2648"/>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0099"/>
                  </a:solidFill>
                  <a:ea typeface="宋体" panose="02010600030101010101" pitchFamily="2" charset="-122"/>
                </a:rPr>
                <a:t>16</a:t>
              </a:r>
              <a:endParaRPr kumimoji="1" lang="en-US" altLang="zh-CN" sz="2600">
                <a:solidFill>
                  <a:srgbClr val="000099"/>
                </a:solidFill>
                <a:ea typeface="宋体" panose="02010600030101010101" pitchFamily="2" charset="-122"/>
              </a:endParaRPr>
            </a:p>
          </p:txBody>
        </p:sp>
        <p:sp>
          <p:nvSpPr>
            <p:cNvPr id="403507" name="Text Box 51">
              <a:extLst>
                <a:ext uri="{FF2B5EF4-FFF2-40B4-BE49-F238E27FC236}">
                  <a16:creationId xmlns:a16="http://schemas.microsoft.com/office/drawing/2014/main" id="{EF815285-8B48-462B-B6A7-1776CE20CD33}"/>
                </a:ext>
              </a:extLst>
            </p:cNvPr>
            <p:cNvSpPr txBox="1">
              <a:spLocks noChangeArrowheads="1"/>
            </p:cNvSpPr>
            <p:nvPr/>
          </p:nvSpPr>
          <p:spPr bwMode="auto">
            <a:xfrm>
              <a:off x="1481" y="3215"/>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18</a:t>
              </a:r>
              <a:endParaRPr kumimoji="1" lang="en-US" altLang="zh-CN" sz="2600">
                <a:solidFill>
                  <a:srgbClr val="FF6600"/>
                </a:solidFill>
                <a:ea typeface="宋体" panose="02010600030101010101" pitchFamily="2" charset="-122"/>
              </a:endParaRPr>
            </a:p>
          </p:txBody>
        </p:sp>
        <p:sp>
          <p:nvSpPr>
            <p:cNvPr id="403508" name="Text Box 52">
              <a:extLst>
                <a:ext uri="{FF2B5EF4-FFF2-40B4-BE49-F238E27FC236}">
                  <a16:creationId xmlns:a16="http://schemas.microsoft.com/office/drawing/2014/main" id="{4FA6A72C-9799-4D1A-ABB9-083799164A81}"/>
                </a:ext>
              </a:extLst>
            </p:cNvPr>
            <p:cNvSpPr txBox="1">
              <a:spLocks noChangeArrowheads="1"/>
            </p:cNvSpPr>
            <p:nvPr/>
          </p:nvSpPr>
          <p:spPr bwMode="auto">
            <a:xfrm>
              <a:off x="1865" y="3311"/>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0099"/>
                  </a:solidFill>
                  <a:ea typeface="宋体" panose="02010600030101010101" pitchFamily="2" charset="-122"/>
                </a:rPr>
                <a:t>12</a:t>
              </a:r>
              <a:endParaRPr kumimoji="1" lang="en-US" altLang="zh-CN" sz="2600">
                <a:solidFill>
                  <a:srgbClr val="000099"/>
                </a:solidFill>
                <a:ea typeface="宋体" panose="02010600030101010101" pitchFamily="2" charset="-122"/>
              </a:endParaRPr>
            </a:p>
          </p:txBody>
        </p:sp>
        <p:sp>
          <p:nvSpPr>
            <p:cNvPr id="403509" name="Line 53">
              <a:extLst>
                <a:ext uri="{FF2B5EF4-FFF2-40B4-BE49-F238E27FC236}">
                  <a16:creationId xmlns:a16="http://schemas.microsoft.com/office/drawing/2014/main" id="{E2E3443B-E1C8-4D06-BC18-74CA2C79EE23}"/>
                </a:ext>
              </a:extLst>
            </p:cNvPr>
            <p:cNvSpPr>
              <a:spLocks noChangeShapeType="1"/>
            </p:cNvSpPr>
            <p:nvPr/>
          </p:nvSpPr>
          <p:spPr bwMode="auto">
            <a:xfrm>
              <a:off x="1101" y="2527"/>
              <a:ext cx="432" cy="0"/>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3510" name="Text Box 54">
            <a:extLst>
              <a:ext uri="{FF2B5EF4-FFF2-40B4-BE49-F238E27FC236}">
                <a16:creationId xmlns:a16="http://schemas.microsoft.com/office/drawing/2014/main" id="{DE7A85A7-4EAF-491A-BEE8-A395B3182DF5}"/>
              </a:ext>
            </a:extLst>
          </p:cNvPr>
          <p:cNvSpPr txBox="1">
            <a:spLocks noChangeArrowheads="1"/>
          </p:cNvSpPr>
          <p:nvPr/>
        </p:nvSpPr>
        <p:spPr bwMode="auto">
          <a:xfrm>
            <a:off x="3851275" y="3675063"/>
            <a:ext cx="4824413" cy="259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
              </a:spcBef>
            </a:pPr>
            <a:r>
              <a:rPr kumimoji="1" lang="en-US" altLang="zh-CN" sz="2800" b="1">
                <a:solidFill>
                  <a:srgbClr val="CC0000"/>
                </a:solidFill>
                <a:ea typeface="宋体" panose="02010600030101010101" pitchFamily="2" charset="-122"/>
              </a:rPr>
              <a:t>H = {</a:t>
            </a:r>
            <a:r>
              <a:rPr kumimoji="1" lang="en-US" altLang="zh-CN" sz="2800" b="1">
                <a:solidFill>
                  <a:srgbClr val="008000"/>
                </a:solidFill>
                <a:ea typeface="宋体" panose="02010600030101010101" pitchFamily="2" charset="-122"/>
              </a:rPr>
              <a:t>(2,1,16)</a:t>
            </a:r>
            <a:r>
              <a:rPr kumimoji="1" lang="en-US" altLang="zh-CN" sz="2800" b="1">
                <a:solidFill>
                  <a:srgbClr val="CC0000"/>
                </a:solidFill>
                <a:ea typeface="宋体" panose="02010600030101010101" pitchFamily="2" charset="-122"/>
              </a:rPr>
              <a:t>, (3,6,18), (4,6,24),</a:t>
            </a:r>
          </a:p>
          <a:p>
            <a:pPr algn="l">
              <a:spcBef>
                <a:spcPct val="5000"/>
              </a:spcBef>
            </a:pPr>
            <a:r>
              <a:rPr kumimoji="1" lang="en-US" altLang="zh-CN" sz="2800" b="1">
                <a:solidFill>
                  <a:srgbClr val="CC0000"/>
                </a:solidFill>
                <a:ea typeface="宋体" panose="02010600030101010101" pitchFamily="2" charset="-122"/>
              </a:rPr>
              <a:t>          (0,1,28)}</a:t>
            </a:r>
          </a:p>
          <a:p>
            <a:pPr algn="l">
              <a:spcBef>
                <a:spcPct val="5000"/>
              </a:spcBef>
            </a:pPr>
            <a:r>
              <a:rPr kumimoji="1" lang="en-US" altLang="zh-CN" sz="2800" b="1">
                <a:solidFill>
                  <a:srgbClr val="CC0000"/>
                </a:solidFill>
                <a:ea typeface="宋体" panose="02010600030101010101" pitchFamily="2" charset="-122"/>
              </a:rPr>
              <a:t>ed = (2, 1, 16)</a:t>
            </a:r>
          </a:p>
          <a:p>
            <a:pPr algn="l">
              <a:spcBef>
                <a:spcPct val="5000"/>
              </a:spcBef>
            </a:pPr>
            <a:r>
              <a:rPr kumimoji="1" lang="en-US" altLang="zh-CN" sz="2800" b="1">
                <a:solidFill>
                  <a:srgbClr val="000099"/>
                </a:solidFill>
                <a:ea typeface="宋体" panose="02010600030101010101" pitchFamily="2" charset="-122"/>
              </a:rPr>
              <a:t>V</a:t>
            </a:r>
            <a:r>
              <a:rPr kumimoji="1" lang="en-US" altLang="zh-CN" sz="2800" b="1" baseline="-25000">
                <a:solidFill>
                  <a:srgbClr val="000099"/>
                </a:solidFill>
                <a:ea typeface="宋体" panose="02010600030101010101" pitchFamily="2" charset="-122"/>
              </a:rPr>
              <a:t>mst</a:t>
            </a:r>
            <a:r>
              <a:rPr kumimoji="1" lang="en-US" altLang="zh-CN" sz="2800" b="1">
                <a:solidFill>
                  <a:srgbClr val="000099"/>
                </a:solidFill>
                <a:ea typeface="宋体" panose="02010600030101010101" pitchFamily="2" charset="-122"/>
              </a:rPr>
              <a:t> = {</a:t>
            </a:r>
            <a:r>
              <a:rPr kumimoji="1" lang="en-US" altLang="zh-CN" sz="2800" b="1">
                <a:solidFill>
                  <a:srgbClr val="CC0000"/>
                </a:solidFill>
                <a:ea typeface="宋体" panose="02010600030101010101" pitchFamily="2" charset="-122"/>
              </a:rPr>
              <a:t>t, </a:t>
            </a:r>
            <a:r>
              <a:rPr kumimoji="1" lang="en-US" altLang="zh-CN" sz="2800" b="1">
                <a:solidFill>
                  <a:srgbClr val="000099"/>
                </a:solidFill>
                <a:ea typeface="宋体" panose="02010600030101010101" pitchFamily="2" charset="-122"/>
              </a:rPr>
              <a:t>f,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f}</a:t>
            </a:r>
          </a:p>
          <a:p>
            <a:pPr algn="l">
              <a:spcBef>
                <a:spcPct val="5000"/>
              </a:spcBef>
            </a:pPr>
            <a:endParaRPr kumimoji="1" lang="en-US" altLang="zh-CN" sz="1800" b="1">
              <a:solidFill>
                <a:srgbClr val="CC0000"/>
              </a:solidFill>
              <a:ea typeface="宋体" panose="02010600030101010101" pitchFamily="2" charset="-122"/>
            </a:endParaRPr>
          </a:p>
          <a:p>
            <a:pPr algn="l">
              <a:spcBef>
                <a:spcPct val="5000"/>
              </a:spcBef>
            </a:pPr>
            <a:r>
              <a:rPr kumimoji="1" lang="en-US" altLang="zh-CN" sz="2800" b="1">
                <a:solidFill>
                  <a:srgbClr val="000099"/>
                </a:solidFill>
                <a:ea typeface="宋体" panose="02010600030101010101" pitchFamily="2" charset="-122"/>
              </a:rPr>
              <a:t>V</a:t>
            </a:r>
            <a:r>
              <a:rPr kumimoji="1" lang="en-US" altLang="zh-CN" sz="2800" b="1" baseline="-25000">
                <a:solidFill>
                  <a:srgbClr val="000099"/>
                </a:solidFill>
                <a:ea typeface="宋体" panose="02010600030101010101" pitchFamily="2" charset="-122"/>
              </a:rPr>
              <a:t>mst</a:t>
            </a:r>
            <a:r>
              <a:rPr kumimoji="1" lang="en-US" altLang="zh-CN" sz="2800" b="1">
                <a:solidFill>
                  <a:srgbClr val="000099"/>
                </a:solidFill>
                <a:ea typeface="宋体" panose="02010600030101010101" pitchFamily="2" charset="-122"/>
              </a:rPr>
              <a:t> =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f}</a:t>
            </a:r>
          </a:p>
        </p:txBody>
      </p:sp>
      <p:sp>
        <p:nvSpPr>
          <p:cNvPr id="403511" name="AutoShape 55">
            <a:extLst>
              <a:ext uri="{FF2B5EF4-FFF2-40B4-BE49-F238E27FC236}">
                <a16:creationId xmlns:a16="http://schemas.microsoft.com/office/drawing/2014/main" id="{14EF4C6E-4F95-480F-92EF-4FE29A058BF8}"/>
              </a:ext>
            </a:extLst>
          </p:cNvPr>
          <p:cNvSpPr>
            <a:spLocks noChangeArrowheads="1"/>
          </p:cNvSpPr>
          <p:nvPr/>
        </p:nvSpPr>
        <p:spPr bwMode="auto">
          <a:xfrm>
            <a:off x="5408613" y="5516563"/>
            <a:ext cx="131762" cy="304800"/>
          </a:xfrm>
          <a:prstGeom prst="downArrow">
            <a:avLst>
              <a:gd name="adj1" fmla="val 50000"/>
              <a:gd name="adj2" fmla="val 5783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med">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4">
            <a:extLst>
              <a:ext uri="{FF2B5EF4-FFF2-40B4-BE49-F238E27FC236}">
                <a16:creationId xmlns:a16="http://schemas.microsoft.com/office/drawing/2014/main" id="{799793D7-26EB-406C-B71C-371DAA337C43}"/>
              </a:ext>
            </a:extLst>
          </p:cNvPr>
          <p:cNvSpPr>
            <a:spLocks noGrp="1"/>
          </p:cNvSpPr>
          <p:nvPr>
            <p:ph type="sldNum" sz="quarter" idx="11"/>
          </p:nvPr>
        </p:nvSpPr>
        <p:spPr/>
        <p:txBody>
          <a:bodyPr/>
          <a:lstStyle/>
          <a:p>
            <a:r>
              <a:rPr lang="en-US" altLang="zh-CN"/>
              <a:t>146-</a:t>
            </a:r>
            <a:fld id="{9CDF0D93-E777-4568-95B2-761968CB28E5}" type="slidenum">
              <a:rPr lang="en-US" altLang="zh-CN"/>
              <a:pPr/>
              <a:t>89</a:t>
            </a:fld>
            <a:endParaRPr lang="en-US" altLang="zh-CN"/>
          </a:p>
        </p:txBody>
      </p:sp>
      <p:sp>
        <p:nvSpPr>
          <p:cNvPr id="404483" name="Line 3">
            <a:extLst>
              <a:ext uri="{FF2B5EF4-FFF2-40B4-BE49-F238E27FC236}">
                <a16:creationId xmlns:a16="http://schemas.microsoft.com/office/drawing/2014/main" id="{5FBCB124-A4BF-4BE2-8650-AC9A00D63E98}"/>
              </a:ext>
            </a:extLst>
          </p:cNvPr>
          <p:cNvSpPr>
            <a:spLocks noChangeShapeType="1"/>
          </p:cNvSpPr>
          <p:nvPr/>
        </p:nvSpPr>
        <p:spPr bwMode="auto">
          <a:xfrm flipH="1">
            <a:off x="1524000" y="2273300"/>
            <a:ext cx="392113" cy="652463"/>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4512" name="Group 32">
            <a:extLst>
              <a:ext uri="{FF2B5EF4-FFF2-40B4-BE49-F238E27FC236}">
                <a16:creationId xmlns:a16="http://schemas.microsoft.com/office/drawing/2014/main" id="{FDE447C6-6F36-45B6-9F8A-908BC6CBF096}"/>
              </a:ext>
            </a:extLst>
          </p:cNvPr>
          <p:cNvGrpSpPr>
            <a:grpSpLocks/>
          </p:cNvGrpSpPr>
          <p:nvPr/>
        </p:nvGrpSpPr>
        <p:grpSpPr bwMode="auto">
          <a:xfrm>
            <a:off x="641350" y="601663"/>
            <a:ext cx="2743200" cy="2894012"/>
            <a:chOff x="404" y="379"/>
            <a:chExt cx="1728" cy="1823"/>
          </a:xfrm>
        </p:grpSpPr>
        <p:sp>
          <p:nvSpPr>
            <p:cNvPr id="404485" name="Line 5">
              <a:extLst>
                <a:ext uri="{FF2B5EF4-FFF2-40B4-BE49-F238E27FC236}">
                  <a16:creationId xmlns:a16="http://schemas.microsoft.com/office/drawing/2014/main" id="{77D156BE-0822-40B2-9A18-D0579480F3E4}"/>
                </a:ext>
              </a:extLst>
            </p:cNvPr>
            <p:cNvSpPr>
              <a:spLocks noChangeShapeType="1"/>
            </p:cNvSpPr>
            <p:nvPr/>
          </p:nvSpPr>
          <p:spPr bwMode="auto">
            <a:xfrm>
              <a:off x="1652" y="795"/>
              <a:ext cx="288"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486" name="Line 6">
              <a:extLst>
                <a:ext uri="{FF2B5EF4-FFF2-40B4-BE49-F238E27FC236}">
                  <a16:creationId xmlns:a16="http://schemas.microsoft.com/office/drawing/2014/main" id="{2964CA12-8DED-4F68-BD7B-2B93E372DB87}"/>
                </a:ext>
              </a:extLst>
            </p:cNvPr>
            <p:cNvSpPr>
              <a:spLocks noChangeShapeType="1"/>
            </p:cNvSpPr>
            <p:nvPr/>
          </p:nvSpPr>
          <p:spPr bwMode="auto">
            <a:xfrm>
              <a:off x="1268" y="1323"/>
              <a:ext cx="288" cy="480"/>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487" name="Line 7">
              <a:extLst>
                <a:ext uri="{FF2B5EF4-FFF2-40B4-BE49-F238E27FC236}">
                  <a16:creationId xmlns:a16="http://schemas.microsoft.com/office/drawing/2014/main" id="{8A6A489F-EF7D-487F-985C-726B22048360}"/>
                </a:ext>
              </a:extLst>
            </p:cNvPr>
            <p:cNvSpPr>
              <a:spLocks noChangeShapeType="1"/>
            </p:cNvSpPr>
            <p:nvPr/>
          </p:nvSpPr>
          <p:spPr bwMode="auto">
            <a:xfrm>
              <a:off x="548" y="1323"/>
              <a:ext cx="336"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488" name="Line 8">
              <a:extLst>
                <a:ext uri="{FF2B5EF4-FFF2-40B4-BE49-F238E27FC236}">
                  <a16:creationId xmlns:a16="http://schemas.microsoft.com/office/drawing/2014/main" id="{821639BC-7B8F-4815-A56A-A3C451E92E6D}"/>
                </a:ext>
              </a:extLst>
            </p:cNvPr>
            <p:cNvSpPr>
              <a:spLocks noChangeShapeType="1"/>
            </p:cNvSpPr>
            <p:nvPr/>
          </p:nvSpPr>
          <p:spPr bwMode="auto">
            <a:xfrm flipH="1">
              <a:off x="548" y="747"/>
              <a:ext cx="288"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489" name="Line 9">
              <a:extLst>
                <a:ext uri="{FF2B5EF4-FFF2-40B4-BE49-F238E27FC236}">
                  <a16:creationId xmlns:a16="http://schemas.microsoft.com/office/drawing/2014/main" id="{F5CFDB60-56D1-4A3F-960B-82AC9EC6ECBC}"/>
                </a:ext>
              </a:extLst>
            </p:cNvPr>
            <p:cNvSpPr>
              <a:spLocks noChangeShapeType="1"/>
            </p:cNvSpPr>
            <p:nvPr/>
          </p:nvSpPr>
          <p:spPr bwMode="auto">
            <a:xfrm>
              <a:off x="1028" y="1899"/>
              <a:ext cx="43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490" name="Line 10">
              <a:extLst>
                <a:ext uri="{FF2B5EF4-FFF2-40B4-BE49-F238E27FC236}">
                  <a16:creationId xmlns:a16="http://schemas.microsoft.com/office/drawing/2014/main" id="{C0FB238D-0849-4BBD-A110-31275E76529A}"/>
                </a:ext>
              </a:extLst>
            </p:cNvPr>
            <p:cNvSpPr>
              <a:spLocks noChangeShapeType="1"/>
            </p:cNvSpPr>
            <p:nvPr/>
          </p:nvSpPr>
          <p:spPr bwMode="auto">
            <a:xfrm flipH="1">
              <a:off x="1652" y="1371"/>
              <a:ext cx="288"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491" name="Line 11">
              <a:extLst>
                <a:ext uri="{FF2B5EF4-FFF2-40B4-BE49-F238E27FC236}">
                  <a16:creationId xmlns:a16="http://schemas.microsoft.com/office/drawing/2014/main" id="{5AFDD24F-4064-4F74-95D2-75E00771128A}"/>
                </a:ext>
              </a:extLst>
            </p:cNvPr>
            <p:cNvSpPr>
              <a:spLocks noChangeShapeType="1"/>
            </p:cNvSpPr>
            <p:nvPr/>
          </p:nvSpPr>
          <p:spPr bwMode="auto">
            <a:xfrm flipV="1">
              <a:off x="1310" y="699"/>
              <a:ext cx="294" cy="5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492" name="Oval 12" descr="羊皮纸">
              <a:extLst>
                <a:ext uri="{FF2B5EF4-FFF2-40B4-BE49-F238E27FC236}">
                  <a16:creationId xmlns:a16="http://schemas.microsoft.com/office/drawing/2014/main" id="{AA79B918-1F35-4D66-84D3-49605C2C4912}"/>
                </a:ext>
              </a:extLst>
            </p:cNvPr>
            <p:cNvSpPr>
              <a:spLocks noChangeArrowheads="1"/>
            </p:cNvSpPr>
            <p:nvPr/>
          </p:nvSpPr>
          <p:spPr bwMode="auto">
            <a:xfrm>
              <a:off x="404" y="1179"/>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5</a:t>
              </a:r>
              <a:endParaRPr kumimoji="1" lang="en-US" altLang="zh-CN" sz="2400">
                <a:ea typeface="宋体" panose="02010600030101010101" pitchFamily="2" charset="-122"/>
              </a:endParaRPr>
            </a:p>
          </p:txBody>
        </p:sp>
        <p:sp>
          <p:nvSpPr>
            <p:cNvPr id="404493" name="Oval 13" descr="羊皮纸">
              <a:extLst>
                <a:ext uri="{FF2B5EF4-FFF2-40B4-BE49-F238E27FC236}">
                  <a16:creationId xmlns:a16="http://schemas.microsoft.com/office/drawing/2014/main" id="{62A14AB5-CCE7-44C5-9981-E55466437044}"/>
                </a:ext>
              </a:extLst>
            </p:cNvPr>
            <p:cNvSpPr>
              <a:spLocks noChangeArrowheads="1"/>
            </p:cNvSpPr>
            <p:nvPr/>
          </p:nvSpPr>
          <p:spPr bwMode="auto">
            <a:xfrm>
              <a:off x="740" y="555"/>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0</a:t>
              </a:r>
              <a:endParaRPr kumimoji="1" lang="en-US" altLang="zh-CN" sz="2400">
                <a:ea typeface="宋体" panose="02010600030101010101" pitchFamily="2" charset="-122"/>
              </a:endParaRPr>
            </a:p>
          </p:txBody>
        </p:sp>
        <p:sp>
          <p:nvSpPr>
            <p:cNvPr id="404494" name="Oval 14" descr="羊皮纸">
              <a:extLst>
                <a:ext uri="{FF2B5EF4-FFF2-40B4-BE49-F238E27FC236}">
                  <a16:creationId xmlns:a16="http://schemas.microsoft.com/office/drawing/2014/main" id="{677B0178-2B1C-43E9-9ECF-ABB48C5AB822}"/>
                </a:ext>
              </a:extLst>
            </p:cNvPr>
            <p:cNvSpPr>
              <a:spLocks noChangeArrowheads="1"/>
            </p:cNvSpPr>
            <p:nvPr/>
          </p:nvSpPr>
          <p:spPr bwMode="auto">
            <a:xfrm>
              <a:off x="740" y="1755"/>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4</a:t>
              </a:r>
              <a:endParaRPr kumimoji="1" lang="en-US" altLang="zh-CN" sz="2400">
                <a:ea typeface="宋体" panose="02010600030101010101" pitchFamily="2" charset="-122"/>
              </a:endParaRPr>
            </a:p>
          </p:txBody>
        </p:sp>
        <p:sp>
          <p:nvSpPr>
            <p:cNvPr id="404495" name="Oval 15" descr="羊皮纸">
              <a:extLst>
                <a:ext uri="{FF2B5EF4-FFF2-40B4-BE49-F238E27FC236}">
                  <a16:creationId xmlns:a16="http://schemas.microsoft.com/office/drawing/2014/main" id="{AE2B25FA-88EC-4474-B1D6-14BE211F7265}"/>
                </a:ext>
              </a:extLst>
            </p:cNvPr>
            <p:cNvSpPr>
              <a:spLocks noChangeArrowheads="1"/>
            </p:cNvSpPr>
            <p:nvPr/>
          </p:nvSpPr>
          <p:spPr bwMode="auto">
            <a:xfrm>
              <a:off x="1124" y="1179"/>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6</a:t>
              </a:r>
              <a:endParaRPr kumimoji="1" lang="en-US" altLang="zh-CN" sz="2400">
                <a:ea typeface="宋体" panose="02010600030101010101" pitchFamily="2" charset="-122"/>
              </a:endParaRPr>
            </a:p>
          </p:txBody>
        </p:sp>
        <p:sp>
          <p:nvSpPr>
            <p:cNvPr id="404496" name="Oval 16" descr="羊皮纸">
              <a:extLst>
                <a:ext uri="{FF2B5EF4-FFF2-40B4-BE49-F238E27FC236}">
                  <a16:creationId xmlns:a16="http://schemas.microsoft.com/office/drawing/2014/main" id="{49D2E01D-10FD-4FE5-ADB6-DEF5E3CE61B6}"/>
                </a:ext>
              </a:extLst>
            </p:cNvPr>
            <p:cNvSpPr>
              <a:spLocks noChangeArrowheads="1"/>
            </p:cNvSpPr>
            <p:nvPr/>
          </p:nvSpPr>
          <p:spPr bwMode="auto">
            <a:xfrm>
              <a:off x="1460" y="555"/>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1</a:t>
              </a:r>
              <a:endParaRPr kumimoji="1" lang="en-US" altLang="zh-CN" sz="2400">
                <a:ea typeface="宋体" panose="02010600030101010101" pitchFamily="2" charset="-122"/>
              </a:endParaRPr>
            </a:p>
          </p:txBody>
        </p:sp>
        <p:sp>
          <p:nvSpPr>
            <p:cNvPr id="404497" name="Oval 17" descr="羊皮纸">
              <a:extLst>
                <a:ext uri="{FF2B5EF4-FFF2-40B4-BE49-F238E27FC236}">
                  <a16:creationId xmlns:a16="http://schemas.microsoft.com/office/drawing/2014/main" id="{1BE6C066-2101-4F75-B0CF-75D07D47BBE9}"/>
                </a:ext>
              </a:extLst>
            </p:cNvPr>
            <p:cNvSpPr>
              <a:spLocks noChangeArrowheads="1"/>
            </p:cNvSpPr>
            <p:nvPr/>
          </p:nvSpPr>
          <p:spPr bwMode="auto">
            <a:xfrm>
              <a:off x="1460" y="1755"/>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3</a:t>
              </a:r>
              <a:endParaRPr kumimoji="1" lang="en-US" altLang="zh-CN" sz="2400">
                <a:ea typeface="宋体" panose="02010600030101010101" pitchFamily="2" charset="-122"/>
              </a:endParaRPr>
            </a:p>
          </p:txBody>
        </p:sp>
        <p:sp>
          <p:nvSpPr>
            <p:cNvPr id="404498" name="Oval 18" descr="羊皮纸">
              <a:extLst>
                <a:ext uri="{FF2B5EF4-FFF2-40B4-BE49-F238E27FC236}">
                  <a16:creationId xmlns:a16="http://schemas.microsoft.com/office/drawing/2014/main" id="{E892F23E-6D2D-4D2F-8BC3-F1ED1ACD71F7}"/>
                </a:ext>
              </a:extLst>
            </p:cNvPr>
            <p:cNvSpPr>
              <a:spLocks noChangeArrowheads="1"/>
            </p:cNvSpPr>
            <p:nvPr/>
          </p:nvSpPr>
          <p:spPr bwMode="auto">
            <a:xfrm flipH="1">
              <a:off x="1844" y="1179"/>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2</a:t>
              </a:r>
              <a:endParaRPr kumimoji="1" lang="en-US" altLang="zh-CN" sz="2400">
                <a:ea typeface="宋体" panose="02010600030101010101" pitchFamily="2" charset="-122"/>
              </a:endParaRPr>
            </a:p>
          </p:txBody>
        </p:sp>
        <p:sp>
          <p:nvSpPr>
            <p:cNvPr id="404499" name="Text Box 19">
              <a:extLst>
                <a:ext uri="{FF2B5EF4-FFF2-40B4-BE49-F238E27FC236}">
                  <a16:creationId xmlns:a16="http://schemas.microsoft.com/office/drawing/2014/main" id="{C47FEB61-2EF4-479F-BCFB-F676BE4B9AFD}"/>
                </a:ext>
              </a:extLst>
            </p:cNvPr>
            <p:cNvSpPr txBox="1">
              <a:spLocks noChangeArrowheads="1"/>
            </p:cNvSpPr>
            <p:nvPr/>
          </p:nvSpPr>
          <p:spPr bwMode="auto">
            <a:xfrm>
              <a:off x="1076" y="379"/>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28</a:t>
              </a:r>
              <a:endParaRPr kumimoji="1" lang="en-US" altLang="zh-CN" sz="2600">
                <a:solidFill>
                  <a:srgbClr val="FF6600"/>
                </a:solidFill>
                <a:ea typeface="宋体" panose="02010600030101010101" pitchFamily="2" charset="-122"/>
              </a:endParaRPr>
            </a:p>
          </p:txBody>
        </p:sp>
        <p:sp>
          <p:nvSpPr>
            <p:cNvPr id="404500" name="Text Box 20">
              <a:extLst>
                <a:ext uri="{FF2B5EF4-FFF2-40B4-BE49-F238E27FC236}">
                  <a16:creationId xmlns:a16="http://schemas.microsoft.com/office/drawing/2014/main" id="{9C224F87-16CB-4476-BF1B-851587F27A04}"/>
                </a:ext>
              </a:extLst>
            </p:cNvPr>
            <p:cNvSpPr txBox="1">
              <a:spLocks noChangeArrowheads="1"/>
            </p:cNvSpPr>
            <p:nvPr/>
          </p:nvSpPr>
          <p:spPr bwMode="auto">
            <a:xfrm>
              <a:off x="404" y="772"/>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0099"/>
                  </a:solidFill>
                  <a:ea typeface="宋体" panose="02010600030101010101" pitchFamily="2" charset="-122"/>
                </a:rPr>
                <a:t>10</a:t>
              </a:r>
              <a:endParaRPr kumimoji="1" lang="en-US" altLang="zh-CN" sz="2600">
                <a:solidFill>
                  <a:srgbClr val="000099"/>
                </a:solidFill>
                <a:ea typeface="宋体" panose="02010600030101010101" pitchFamily="2" charset="-122"/>
              </a:endParaRPr>
            </a:p>
          </p:txBody>
        </p:sp>
        <p:sp>
          <p:nvSpPr>
            <p:cNvPr id="404501" name="Text Box 21">
              <a:extLst>
                <a:ext uri="{FF2B5EF4-FFF2-40B4-BE49-F238E27FC236}">
                  <a16:creationId xmlns:a16="http://schemas.microsoft.com/office/drawing/2014/main" id="{92ECCB1B-84E9-4353-8835-7B69637E6A4D}"/>
                </a:ext>
              </a:extLst>
            </p:cNvPr>
            <p:cNvSpPr txBox="1">
              <a:spLocks noChangeArrowheads="1"/>
            </p:cNvSpPr>
            <p:nvPr/>
          </p:nvSpPr>
          <p:spPr bwMode="auto">
            <a:xfrm>
              <a:off x="404" y="1540"/>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0099"/>
                  </a:solidFill>
                  <a:ea typeface="宋体" panose="02010600030101010101" pitchFamily="2" charset="-122"/>
                </a:rPr>
                <a:t>25</a:t>
              </a:r>
              <a:endParaRPr kumimoji="1" lang="en-US" altLang="zh-CN" sz="2600">
                <a:solidFill>
                  <a:srgbClr val="000099"/>
                </a:solidFill>
                <a:ea typeface="宋体" panose="02010600030101010101" pitchFamily="2" charset="-122"/>
              </a:endParaRPr>
            </a:p>
          </p:txBody>
        </p:sp>
        <p:sp>
          <p:nvSpPr>
            <p:cNvPr id="404502" name="Text Box 22">
              <a:extLst>
                <a:ext uri="{FF2B5EF4-FFF2-40B4-BE49-F238E27FC236}">
                  <a16:creationId xmlns:a16="http://schemas.microsoft.com/office/drawing/2014/main" id="{54228466-02FA-4004-B020-7FDD9E30252F}"/>
                </a:ext>
              </a:extLst>
            </p:cNvPr>
            <p:cNvSpPr txBox="1">
              <a:spLocks noChangeArrowheads="1"/>
            </p:cNvSpPr>
            <p:nvPr/>
          </p:nvSpPr>
          <p:spPr bwMode="auto">
            <a:xfrm>
              <a:off x="1076" y="820"/>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0099"/>
                  </a:solidFill>
                  <a:ea typeface="宋体" panose="02010600030101010101" pitchFamily="2" charset="-122"/>
                </a:rPr>
                <a:t>14</a:t>
              </a:r>
              <a:endParaRPr kumimoji="1" lang="en-US" altLang="zh-CN" sz="2600">
                <a:solidFill>
                  <a:srgbClr val="000099"/>
                </a:solidFill>
                <a:ea typeface="宋体" panose="02010600030101010101" pitchFamily="2" charset="-122"/>
              </a:endParaRPr>
            </a:p>
          </p:txBody>
        </p:sp>
        <p:sp>
          <p:nvSpPr>
            <p:cNvPr id="404503" name="Text Box 23">
              <a:extLst>
                <a:ext uri="{FF2B5EF4-FFF2-40B4-BE49-F238E27FC236}">
                  <a16:creationId xmlns:a16="http://schemas.microsoft.com/office/drawing/2014/main" id="{15DCE8EB-5A49-451C-B3A7-4052DEAE77EE}"/>
                </a:ext>
              </a:extLst>
            </p:cNvPr>
            <p:cNvSpPr txBox="1">
              <a:spLocks noChangeArrowheads="1"/>
            </p:cNvSpPr>
            <p:nvPr/>
          </p:nvSpPr>
          <p:spPr bwMode="auto">
            <a:xfrm>
              <a:off x="788" y="1396"/>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24</a:t>
              </a:r>
              <a:endParaRPr kumimoji="1" lang="en-US" altLang="zh-CN" sz="2600">
                <a:solidFill>
                  <a:srgbClr val="FF6600"/>
                </a:solidFill>
                <a:ea typeface="宋体" panose="02010600030101010101" pitchFamily="2" charset="-122"/>
              </a:endParaRPr>
            </a:p>
          </p:txBody>
        </p:sp>
        <p:sp>
          <p:nvSpPr>
            <p:cNvPr id="404504" name="Text Box 24">
              <a:extLst>
                <a:ext uri="{FF2B5EF4-FFF2-40B4-BE49-F238E27FC236}">
                  <a16:creationId xmlns:a16="http://schemas.microsoft.com/office/drawing/2014/main" id="{8DD873E9-B6B3-44DC-9198-50E5BD601856}"/>
                </a:ext>
              </a:extLst>
            </p:cNvPr>
            <p:cNvSpPr txBox="1">
              <a:spLocks noChangeArrowheads="1"/>
            </p:cNvSpPr>
            <p:nvPr/>
          </p:nvSpPr>
          <p:spPr bwMode="auto">
            <a:xfrm>
              <a:off x="1076" y="1894"/>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0099"/>
                  </a:solidFill>
                  <a:ea typeface="宋体" panose="02010600030101010101" pitchFamily="2" charset="-122"/>
                </a:rPr>
                <a:t>22</a:t>
              </a:r>
              <a:endParaRPr kumimoji="1" lang="en-US" altLang="zh-CN" sz="2600">
                <a:solidFill>
                  <a:srgbClr val="000099"/>
                </a:solidFill>
                <a:ea typeface="宋体" panose="02010600030101010101" pitchFamily="2" charset="-122"/>
              </a:endParaRPr>
            </a:p>
          </p:txBody>
        </p:sp>
        <p:sp>
          <p:nvSpPr>
            <p:cNvPr id="404505" name="Text Box 25">
              <a:extLst>
                <a:ext uri="{FF2B5EF4-FFF2-40B4-BE49-F238E27FC236}">
                  <a16:creationId xmlns:a16="http://schemas.microsoft.com/office/drawing/2014/main" id="{6D1C0815-4B9D-44CD-AB53-24EC2CFA26CA}"/>
                </a:ext>
              </a:extLst>
            </p:cNvPr>
            <p:cNvSpPr txBox="1">
              <a:spLocks noChangeArrowheads="1"/>
            </p:cNvSpPr>
            <p:nvPr/>
          </p:nvSpPr>
          <p:spPr bwMode="auto">
            <a:xfrm>
              <a:off x="1792" y="820"/>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0099"/>
                  </a:solidFill>
                  <a:ea typeface="宋体" panose="02010600030101010101" pitchFamily="2" charset="-122"/>
                </a:rPr>
                <a:t>16</a:t>
              </a:r>
              <a:endParaRPr kumimoji="1" lang="en-US" altLang="zh-CN" sz="2600">
                <a:solidFill>
                  <a:srgbClr val="000099"/>
                </a:solidFill>
                <a:ea typeface="宋体" panose="02010600030101010101" pitchFamily="2" charset="-122"/>
              </a:endParaRPr>
            </a:p>
          </p:txBody>
        </p:sp>
        <p:sp>
          <p:nvSpPr>
            <p:cNvPr id="404506" name="Text Box 26">
              <a:extLst>
                <a:ext uri="{FF2B5EF4-FFF2-40B4-BE49-F238E27FC236}">
                  <a16:creationId xmlns:a16="http://schemas.microsoft.com/office/drawing/2014/main" id="{D5A44745-5988-4E6E-9F95-FF6823F97281}"/>
                </a:ext>
              </a:extLst>
            </p:cNvPr>
            <p:cNvSpPr txBox="1">
              <a:spLocks noChangeArrowheads="1"/>
            </p:cNvSpPr>
            <p:nvPr/>
          </p:nvSpPr>
          <p:spPr bwMode="auto">
            <a:xfrm>
              <a:off x="1422" y="1387"/>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FF6600"/>
                  </a:solidFill>
                  <a:ea typeface="宋体" panose="02010600030101010101" pitchFamily="2" charset="-122"/>
                </a:rPr>
                <a:t>18</a:t>
              </a:r>
              <a:endParaRPr kumimoji="1" lang="en-US" altLang="zh-CN" sz="2600">
                <a:solidFill>
                  <a:srgbClr val="FF6600"/>
                </a:solidFill>
                <a:ea typeface="宋体" panose="02010600030101010101" pitchFamily="2" charset="-122"/>
              </a:endParaRPr>
            </a:p>
          </p:txBody>
        </p:sp>
        <p:sp>
          <p:nvSpPr>
            <p:cNvPr id="404507" name="Text Box 27">
              <a:extLst>
                <a:ext uri="{FF2B5EF4-FFF2-40B4-BE49-F238E27FC236}">
                  <a16:creationId xmlns:a16="http://schemas.microsoft.com/office/drawing/2014/main" id="{1D3F5EC0-B838-4B2A-AB77-3EAF2285EC35}"/>
                </a:ext>
              </a:extLst>
            </p:cNvPr>
            <p:cNvSpPr txBox="1">
              <a:spLocks noChangeArrowheads="1"/>
            </p:cNvSpPr>
            <p:nvPr/>
          </p:nvSpPr>
          <p:spPr bwMode="auto">
            <a:xfrm>
              <a:off x="1792" y="1483"/>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0099"/>
                  </a:solidFill>
                  <a:ea typeface="宋体" panose="02010600030101010101" pitchFamily="2" charset="-122"/>
                </a:rPr>
                <a:t>12</a:t>
              </a:r>
              <a:endParaRPr kumimoji="1" lang="en-US" altLang="zh-CN" sz="2600">
                <a:solidFill>
                  <a:srgbClr val="000099"/>
                </a:solidFill>
                <a:ea typeface="宋体" panose="02010600030101010101" pitchFamily="2" charset="-122"/>
              </a:endParaRPr>
            </a:p>
          </p:txBody>
        </p:sp>
        <p:sp>
          <p:nvSpPr>
            <p:cNvPr id="404508" name="Line 28">
              <a:extLst>
                <a:ext uri="{FF2B5EF4-FFF2-40B4-BE49-F238E27FC236}">
                  <a16:creationId xmlns:a16="http://schemas.microsoft.com/office/drawing/2014/main" id="{53D2DE6B-8F6B-46AF-8791-200348EAEBE2}"/>
                </a:ext>
              </a:extLst>
            </p:cNvPr>
            <p:cNvSpPr>
              <a:spLocks noChangeShapeType="1"/>
            </p:cNvSpPr>
            <p:nvPr/>
          </p:nvSpPr>
          <p:spPr bwMode="auto">
            <a:xfrm>
              <a:off x="1028" y="699"/>
              <a:ext cx="432" cy="0"/>
            </a:xfrm>
            <a:prstGeom prst="line">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4509" name="Text Box 29">
            <a:extLst>
              <a:ext uri="{FF2B5EF4-FFF2-40B4-BE49-F238E27FC236}">
                <a16:creationId xmlns:a16="http://schemas.microsoft.com/office/drawing/2014/main" id="{B16A524E-D863-438A-8798-AC7B07C98DA3}"/>
              </a:ext>
            </a:extLst>
          </p:cNvPr>
          <p:cNvSpPr txBox="1">
            <a:spLocks noChangeArrowheads="1"/>
          </p:cNvSpPr>
          <p:nvPr/>
        </p:nvSpPr>
        <p:spPr bwMode="auto">
          <a:xfrm>
            <a:off x="3714750" y="700088"/>
            <a:ext cx="4960938" cy="290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kumimoji="1" lang="en-US" altLang="zh-CN" sz="2800" b="1">
                <a:solidFill>
                  <a:srgbClr val="CC0000"/>
                </a:solidFill>
                <a:ea typeface="宋体" panose="02010600030101010101" pitchFamily="2" charset="-122"/>
              </a:rPr>
              <a:t>H = {</a:t>
            </a:r>
            <a:r>
              <a:rPr kumimoji="1" lang="en-US" altLang="zh-CN" sz="2800" b="1">
                <a:solidFill>
                  <a:srgbClr val="008000"/>
                </a:solidFill>
                <a:ea typeface="宋体" panose="02010600030101010101" pitchFamily="2" charset="-122"/>
              </a:rPr>
              <a:t>(1,6,14)</a:t>
            </a:r>
            <a:r>
              <a:rPr kumimoji="1" lang="en-US" altLang="zh-CN" sz="2800" b="1">
                <a:solidFill>
                  <a:srgbClr val="CC0000"/>
                </a:solidFill>
                <a:ea typeface="宋体" panose="02010600030101010101" pitchFamily="2" charset="-122"/>
              </a:rPr>
              <a:t>, (3,6,18), (4,6,24),</a:t>
            </a:r>
          </a:p>
          <a:p>
            <a:pPr algn="l">
              <a:spcBef>
                <a:spcPct val="20000"/>
              </a:spcBef>
            </a:pPr>
            <a:r>
              <a:rPr kumimoji="1" lang="en-US" altLang="zh-CN" sz="2800" b="1">
                <a:solidFill>
                  <a:srgbClr val="CC0000"/>
                </a:solidFill>
                <a:ea typeface="宋体" panose="02010600030101010101" pitchFamily="2" charset="-122"/>
              </a:rPr>
              <a:t>          (0,1,28)}</a:t>
            </a:r>
          </a:p>
          <a:p>
            <a:pPr algn="l">
              <a:spcBef>
                <a:spcPct val="20000"/>
              </a:spcBef>
            </a:pPr>
            <a:r>
              <a:rPr kumimoji="1" lang="en-US" altLang="zh-CN" sz="2800" b="1">
                <a:solidFill>
                  <a:srgbClr val="CC0000"/>
                </a:solidFill>
                <a:ea typeface="宋体" panose="02010600030101010101" pitchFamily="2" charset="-122"/>
              </a:rPr>
              <a:t>ed = (1, 6, 14)</a:t>
            </a:r>
          </a:p>
          <a:p>
            <a:pPr algn="l">
              <a:spcBef>
                <a:spcPct val="20000"/>
              </a:spcBef>
            </a:pPr>
            <a:r>
              <a:rPr kumimoji="1" lang="en-US" altLang="zh-CN" sz="2800" b="1">
                <a:solidFill>
                  <a:srgbClr val="000099"/>
                </a:solidFill>
                <a:ea typeface="宋体" panose="02010600030101010101" pitchFamily="2" charset="-122"/>
              </a:rPr>
              <a:t>V</a:t>
            </a:r>
            <a:r>
              <a:rPr kumimoji="1" lang="en-US" altLang="zh-CN" sz="2800" b="1" baseline="-25000">
                <a:solidFill>
                  <a:srgbClr val="000099"/>
                </a:solidFill>
                <a:ea typeface="宋体" panose="02010600030101010101" pitchFamily="2" charset="-122"/>
              </a:rPr>
              <a:t>mst</a:t>
            </a:r>
            <a:r>
              <a:rPr kumimoji="1" lang="en-US" altLang="zh-CN" sz="2800" b="1">
                <a:solidFill>
                  <a:srgbClr val="000099"/>
                </a:solidFill>
                <a:ea typeface="宋体" panose="02010600030101010101" pitchFamily="2" charset="-122"/>
              </a:rPr>
              <a:t> = {</a:t>
            </a:r>
            <a:r>
              <a:rPr kumimoji="1" lang="en-US" altLang="zh-CN" sz="2800" b="1">
                <a:solidFill>
                  <a:srgbClr val="CC0000"/>
                </a:solidFill>
                <a:ea typeface="宋体" panose="02010600030101010101" pitchFamily="2" charset="-122"/>
              </a:rPr>
              <a:t>t, 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f}</a:t>
            </a:r>
          </a:p>
          <a:p>
            <a:pPr algn="l">
              <a:spcBef>
                <a:spcPct val="20000"/>
              </a:spcBef>
            </a:pPr>
            <a:endParaRPr kumimoji="1" lang="en-US" altLang="zh-CN" sz="1800" b="1">
              <a:solidFill>
                <a:srgbClr val="CC0000"/>
              </a:solidFill>
              <a:ea typeface="宋体" panose="02010600030101010101" pitchFamily="2" charset="-122"/>
            </a:endParaRPr>
          </a:p>
          <a:p>
            <a:pPr algn="l">
              <a:spcBef>
                <a:spcPct val="20000"/>
              </a:spcBef>
            </a:pPr>
            <a:r>
              <a:rPr kumimoji="1" lang="en-US" altLang="zh-CN" sz="2800" b="1">
                <a:solidFill>
                  <a:srgbClr val="000099"/>
                </a:solidFill>
                <a:ea typeface="宋体" panose="02010600030101010101" pitchFamily="2" charset="-122"/>
              </a:rPr>
              <a:t>V</a:t>
            </a:r>
            <a:r>
              <a:rPr kumimoji="1" lang="en-US" altLang="zh-CN" sz="2800" b="1" baseline="-25000">
                <a:solidFill>
                  <a:srgbClr val="000099"/>
                </a:solidFill>
                <a:ea typeface="宋体" panose="02010600030101010101" pitchFamily="2" charset="-122"/>
              </a:rPr>
              <a:t>mst</a:t>
            </a:r>
            <a:r>
              <a:rPr kumimoji="1" lang="en-US" altLang="zh-CN" sz="2800" b="1">
                <a:solidFill>
                  <a:srgbClr val="000099"/>
                </a:solidFill>
                <a:ea typeface="宋体" panose="02010600030101010101" pitchFamily="2" charset="-122"/>
              </a:rPr>
              <a:t> =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 </a:t>
            </a:r>
            <a:r>
              <a:rPr kumimoji="1" lang="en-US" altLang="zh-CN" sz="2800" b="1">
                <a:solidFill>
                  <a:srgbClr val="CC0000"/>
                </a:solidFill>
                <a:ea typeface="宋体" panose="02010600030101010101" pitchFamily="2" charset="-122"/>
              </a:rPr>
              <a:t>t</a:t>
            </a:r>
            <a:r>
              <a:rPr kumimoji="1" lang="en-US" altLang="zh-CN" sz="2800" b="1">
                <a:solidFill>
                  <a:srgbClr val="000099"/>
                </a:solidFill>
                <a:ea typeface="宋体" panose="02010600030101010101" pitchFamily="2" charset="-122"/>
              </a:rPr>
              <a:t>}</a:t>
            </a:r>
          </a:p>
        </p:txBody>
      </p:sp>
      <p:sp>
        <p:nvSpPr>
          <p:cNvPr id="404510" name="AutoShape 30">
            <a:extLst>
              <a:ext uri="{FF2B5EF4-FFF2-40B4-BE49-F238E27FC236}">
                <a16:creationId xmlns:a16="http://schemas.microsoft.com/office/drawing/2014/main" id="{D5810DB8-AAD7-4E27-9735-E67B1F1CF1C8}"/>
              </a:ext>
            </a:extLst>
          </p:cNvPr>
          <p:cNvSpPr>
            <a:spLocks noChangeArrowheads="1"/>
          </p:cNvSpPr>
          <p:nvPr/>
        </p:nvSpPr>
        <p:spPr bwMode="auto">
          <a:xfrm>
            <a:off x="6732588" y="2816225"/>
            <a:ext cx="131762" cy="304800"/>
          </a:xfrm>
          <a:prstGeom prst="downArrow">
            <a:avLst>
              <a:gd name="adj1" fmla="val 50000"/>
              <a:gd name="adj2" fmla="val 5783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514" name="Rectangle 34">
            <a:extLst>
              <a:ext uri="{FF2B5EF4-FFF2-40B4-BE49-F238E27FC236}">
                <a16:creationId xmlns:a16="http://schemas.microsoft.com/office/drawing/2014/main" id="{4F02DFF3-777E-4A29-A442-19F69CABDA8D}"/>
              </a:ext>
            </a:extLst>
          </p:cNvPr>
          <p:cNvSpPr>
            <a:spLocks noGrp="1" noChangeArrowheads="1"/>
          </p:cNvSpPr>
          <p:nvPr>
            <p:ph type="body" idx="1"/>
          </p:nvPr>
        </p:nvSpPr>
        <p:spPr>
          <a:xfrm>
            <a:off x="457200" y="3756025"/>
            <a:ext cx="8229600" cy="1941513"/>
          </a:xfrm>
        </p:spPr>
        <p:txBody>
          <a:bodyPr/>
          <a:lstStyle/>
          <a:p>
            <a:pPr>
              <a:buClr>
                <a:srgbClr val="800080"/>
              </a:buClr>
              <a:buSzPct val="50000"/>
            </a:pPr>
            <a:r>
              <a:rPr kumimoji="1" lang="zh-CN" altLang="en-US" sz="3000" b="1">
                <a:latin typeface="Times New Roman" panose="02020603050405020304" pitchFamily="18" charset="0"/>
                <a:ea typeface="仿宋_GB2312" pitchFamily="49" charset="-122"/>
              </a:rPr>
              <a:t>最小生成树中边集合里存入的各条边为：</a:t>
            </a:r>
          </a:p>
          <a:p>
            <a:pPr>
              <a:buClr>
                <a:srgbClr val="800080"/>
              </a:buClr>
              <a:buSzPct val="50000"/>
              <a:buFont typeface="Wingdings" panose="05000000000000000000" pitchFamily="2" charset="2"/>
              <a:buNone/>
            </a:pPr>
            <a:r>
              <a:rPr kumimoji="1" lang="zh-CN" altLang="en-US" sz="2800" b="1"/>
              <a:t>		</a:t>
            </a:r>
            <a:r>
              <a:rPr kumimoji="1" lang="en-US" altLang="zh-CN" sz="2800" b="1">
                <a:solidFill>
                  <a:schemeClr val="tx2"/>
                </a:solidFill>
                <a:latin typeface="Times New Roman" panose="02020603050405020304" pitchFamily="18" charset="0"/>
              </a:rPr>
              <a:t>(0, 5, 10), (5, 4, 25), (4, 3, 22),</a:t>
            </a:r>
          </a:p>
          <a:p>
            <a:pPr>
              <a:buFont typeface="Wingdings" panose="05000000000000000000" pitchFamily="2" charset="2"/>
              <a:buNone/>
            </a:pPr>
            <a:r>
              <a:rPr kumimoji="1" lang="en-US" altLang="zh-CN" sz="2800" b="1">
                <a:solidFill>
                  <a:schemeClr val="tx2"/>
                </a:solidFill>
                <a:latin typeface="Times New Roman" panose="02020603050405020304" pitchFamily="18" charset="0"/>
              </a:rPr>
              <a:t>		(3, 2, 12), (2, 1, 16), (1, 6, 14)</a:t>
            </a:r>
            <a:endParaRPr lang="en-US" altLang="zh-CN" sz="2800">
              <a:latin typeface="Times New Roman" panose="02020603050405020304" pitchFamily="18" charset="0"/>
            </a:endParaRP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2E2EE3D-25E8-491F-9778-836B86B01694}"/>
              </a:ext>
            </a:extLst>
          </p:cNvPr>
          <p:cNvSpPr>
            <a:spLocks noGrp="1"/>
          </p:cNvSpPr>
          <p:nvPr>
            <p:ph type="sldNum" sz="quarter" idx="11"/>
          </p:nvPr>
        </p:nvSpPr>
        <p:spPr/>
        <p:txBody>
          <a:bodyPr/>
          <a:lstStyle/>
          <a:p>
            <a:r>
              <a:rPr lang="en-US" altLang="zh-CN"/>
              <a:t>146-</a:t>
            </a:r>
            <a:fld id="{D7416A1C-1CFE-4919-89AF-7F24A3AAECFE}" type="slidenum">
              <a:rPr lang="en-US" altLang="zh-CN"/>
              <a:pPr/>
              <a:t>9</a:t>
            </a:fld>
            <a:endParaRPr lang="en-US" altLang="zh-CN"/>
          </a:p>
        </p:txBody>
      </p:sp>
      <p:sp>
        <p:nvSpPr>
          <p:cNvPr id="314372" name="Rectangle 4">
            <a:extLst>
              <a:ext uri="{FF2B5EF4-FFF2-40B4-BE49-F238E27FC236}">
                <a16:creationId xmlns:a16="http://schemas.microsoft.com/office/drawing/2014/main" id="{0F81CD9D-12FA-4E0E-92C6-DDD5B2AD494F}"/>
              </a:ext>
            </a:extLst>
          </p:cNvPr>
          <p:cNvSpPr>
            <a:spLocks noGrp="1" noChangeArrowheads="1"/>
          </p:cNvSpPr>
          <p:nvPr>
            <p:ph type="title"/>
          </p:nvPr>
        </p:nvSpPr>
        <p:spPr>
          <a:xfrm>
            <a:off x="457200" y="457200"/>
            <a:ext cx="8229600" cy="955675"/>
          </a:xfrm>
        </p:spPr>
        <p:txBody>
          <a:bodyPr/>
          <a:lstStyle/>
          <a:p>
            <a:pPr algn="ctr"/>
            <a:r>
              <a:rPr kumimoji="1" lang="zh-CN" altLang="en-US" sz="4000" b="1">
                <a:solidFill>
                  <a:schemeClr val="tx2"/>
                </a:solidFill>
                <a:ea typeface="华文新魏" panose="02010800040101010101" pitchFamily="2" charset="-122"/>
              </a:rPr>
              <a:t>图的抽象数据类型</a:t>
            </a:r>
          </a:p>
        </p:txBody>
      </p:sp>
      <p:sp>
        <p:nvSpPr>
          <p:cNvPr id="314373" name="Rectangle 5">
            <a:extLst>
              <a:ext uri="{FF2B5EF4-FFF2-40B4-BE49-F238E27FC236}">
                <a16:creationId xmlns:a16="http://schemas.microsoft.com/office/drawing/2014/main" id="{31F290BC-6BF3-4F0E-A2F6-BD0C8926A5E9}"/>
              </a:ext>
            </a:extLst>
          </p:cNvPr>
          <p:cNvSpPr>
            <a:spLocks noGrp="1" noChangeArrowheads="1"/>
          </p:cNvSpPr>
          <p:nvPr>
            <p:ph type="body" idx="1"/>
          </p:nvPr>
        </p:nvSpPr>
        <p:spPr>
          <a:xfrm>
            <a:off x="468313" y="1304925"/>
            <a:ext cx="8229600" cy="4932363"/>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Graph </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对象</a:t>
            </a:r>
            <a:r>
              <a:rPr lang="en-US" altLang="zh-CN" sz="2800">
                <a:solidFill>
                  <a:srgbClr val="CC0000"/>
                </a:solidFill>
                <a:latin typeface="Times New Roman" panose="02020603050405020304" pitchFamily="18" charset="0"/>
                <a:ea typeface="隶书" panose="02010509060101010101" pitchFamily="49" charset="-122"/>
              </a:rPr>
              <a:t>: </a:t>
            </a:r>
            <a:r>
              <a:rPr lang="zh-CN" altLang="en-US" sz="2800">
                <a:solidFill>
                  <a:srgbClr val="CC0000"/>
                </a:solidFill>
                <a:latin typeface="Times New Roman" panose="02020603050405020304" pitchFamily="18" charset="0"/>
                <a:ea typeface="隶书" panose="02010509060101010101" pitchFamily="49" charset="-122"/>
              </a:rPr>
              <a:t>由一个顶点的非空集合和一个边集合构成</a:t>
            </a:r>
          </a:p>
          <a:p>
            <a:pPr>
              <a:spcBef>
                <a:spcPct val="5000"/>
              </a:spcBef>
              <a:buFont typeface="Wingdings" panose="05000000000000000000" pitchFamily="2" charset="2"/>
              <a:buNone/>
            </a:pP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每条边由一个顶点对来表示。</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Graph()</a:t>
            </a: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建立一个空的图</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insertVertex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vertex)</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插入一个顶点</a:t>
            </a:r>
            <a:r>
              <a:rPr lang="en-US" altLang="zh-CN" sz="2800" b="1">
                <a:solidFill>
                  <a:srgbClr val="CC0000"/>
                </a:solidFill>
                <a:latin typeface="Times New Roman" panose="02020603050405020304" pitchFamily="18" charset="0"/>
                <a:ea typeface="隶书" panose="02010509060101010101" pitchFamily="49" charset="-122"/>
              </a:rPr>
              <a:t>vertex</a:t>
            </a:r>
            <a:r>
              <a:rPr lang="en-US" altLang="zh-CN" sz="2800">
                <a:solidFill>
                  <a:srgbClr val="CC0000"/>
                </a:solidFill>
                <a:latin typeface="Times New Roman" panose="02020603050405020304" pitchFamily="18" charset="0"/>
                <a:ea typeface="隶书" panose="02010509060101010101" pitchFamily="49" charset="-122"/>
              </a:rPr>
              <a:t>, </a:t>
            </a:r>
            <a:r>
              <a:rPr lang="zh-CN" altLang="en-US" sz="2800">
                <a:solidFill>
                  <a:srgbClr val="CC0000"/>
                </a:solidFill>
                <a:latin typeface="Times New Roman" panose="02020603050405020304" pitchFamily="18" charset="0"/>
                <a:ea typeface="隶书" panose="02010509060101010101" pitchFamily="49" charset="-122"/>
              </a:rPr>
              <a:t>该顶点暂时没有入边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insertEdge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v1</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v2</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weight)</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在图中插入一条边</a:t>
            </a:r>
            <a:r>
              <a:rPr lang="en-US" altLang="zh-CN" sz="2800">
                <a:solidFill>
                  <a:srgbClr val="CC0000"/>
                </a:solidFill>
                <a:latin typeface="Times New Roman" panose="02020603050405020304" pitchFamily="18" charset="0"/>
                <a:ea typeface="隶书" panose="02010509060101010101" pitchFamily="49" charset="-122"/>
              </a:rPr>
              <a:t>(v1, v2, w)</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removeVertex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rgbClr val="CC0000"/>
                </a:solidFill>
                <a:latin typeface="Times New Roman" panose="02020603050405020304" pitchFamily="18" charset="0"/>
                <a:ea typeface="隶书" panose="02010509060101010101" pitchFamily="49" charset="-122"/>
              </a:rPr>
              <a:t>//</a:t>
            </a:r>
            <a:r>
              <a:rPr lang="zh-CN" altLang="en-US" sz="2800">
                <a:solidFill>
                  <a:srgbClr val="CC0000"/>
                </a:solidFill>
                <a:latin typeface="Times New Roman" panose="02020603050405020304" pitchFamily="18" charset="0"/>
                <a:ea typeface="隶书" panose="02010509060101010101" pitchFamily="49" charset="-122"/>
              </a:rPr>
              <a:t>在图中删除顶点</a:t>
            </a:r>
            <a:r>
              <a:rPr lang="en-US" altLang="zh-CN" sz="2800">
                <a:solidFill>
                  <a:srgbClr val="CC0000"/>
                </a:solidFill>
                <a:latin typeface="Times New Roman" panose="02020603050405020304" pitchFamily="18" charset="0"/>
                <a:ea typeface="隶书" panose="02010509060101010101" pitchFamily="49" charset="-122"/>
              </a:rPr>
              <a:t>v</a:t>
            </a:r>
            <a:r>
              <a:rPr lang="zh-CN" altLang="en-US" sz="2800">
                <a:solidFill>
                  <a:srgbClr val="CC0000"/>
                </a:solidFill>
                <a:latin typeface="Times New Roman" panose="02020603050405020304" pitchFamily="18" charset="0"/>
                <a:ea typeface="隶书" panose="02010509060101010101" pitchFamily="49" charset="-122"/>
              </a:rPr>
              <a:t>和所有关联到它的边</a:t>
            </a:r>
            <a:r>
              <a:rPr lang="zh-CN" altLang="en-US" sz="2800" b="1">
                <a:latin typeface="Times New Roman" panose="02020603050405020304" pitchFamily="18" charset="0"/>
                <a:ea typeface="隶书" panose="02010509060101010101" pitchFamily="49" charset="-122"/>
              </a:rPr>
              <a:t>  </a:t>
            </a:r>
          </a:p>
        </p:txBody>
      </p:sp>
    </p:spTree>
  </p:cSld>
  <p:clrMapOvr>
    <a:masterClrMapping/>
  </p:clrMapOvr>
  <p:transition spd="med">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B8951ABC-BA18-4FE3-B735-8C26B46E3175}"/>
              </a:ext>
            </a:extLst>
          </p:cNvPr>
          <p:cNvSpPr>
            <a:spLocks noGrp="1"/>
          </p:cNvSpPr>
          <p:nvPr>
            <p:ph type="sldNum" sz="quarter" idx="11"/>
          </p:nvPr>
        </p:nvSpPr>
        <p:spPr/>
        <p:txBody>
          <a:bodyPr/>
          <a:lstStyle/>
          <a:p>
            <a:r>
              <a:rPr lang="en-US" altLang="zh-CN"/>
              <a:t>146-</a:t>
            </a:r>
            <a:fld id="{1FEF489A-82F6-4167-81FC-B7CAA972A20A}" type="slidenum">
              <a:rPr lang="en-US" altLang="zh-CN"/>
              <a:pPr/>
              <a:t>90</a:t>
            </a:fld>
            <a:endParaRPr lang="en-US" altLang="zh-CN"/>
          </a:p>
        </p:txBody>
      </p:sp>
      <p:sp>
        <p:nvSpPr>
          <p:cNvPr id="405506" name="Rectangle 2">
            <a:extLst>
              <a:ext uri="{FF2B5EF4-FFF2-40B4-BE49-F238E27FC236}">
                <a16:creationId xmlns:a16="http://schemas.microsoft.com/office/drawing/2014/main" id="{383234E3-56D0-4354-A380-9C8F0600F7F7}"/>
              </a:ext>
            </a:extLst>
          </p:cNvPr>
          <p:cNvSpPr>
            <a:spLocks noGrp="1" noChangeArrowheads="1"/>
          </p:cNvSpPr>
          <p:nvPr>
            <p:ph type="body" idx="1"/>
          </p:nvPr>
        </p:nvSpPr>
        <p:spPr>
          <a:xfrm>
            <a:off x="533400" y="773113"/>
            <a:ext cx="8305800" cy="4132262"/>
          </a:xfrm>
        </p:spPr>
        <p:txBody>
          <a:bodyPr/>
          <a:lstStyle/>
          <a:p>
            <a:pPr>
              <a:lnSpc>
                <a:spcPct val="105000"/>
              </a:lnSpc>
              <a:buClr>
                <a:srgbClr val="800080"/>
              </a:buClr>
              <a:buSzPct val="50000"/>
            </a:pPr>
            <a:r>
              <a:rPr lang="en-US" altLang="zh-CN" sz="3000" b="1">
                <a:latin typeface="Times New Roman" panose="02020603050405020304" pitchFamily="18" charset="0"/>
                <a:ea typeface="仿宋_GB2312" pitchFamily="49" charset="-122"/>
              </a:rPr>
              <a:t>prim</a:t>
            </a:r>
            <a:r>
              <a:rPr lang="zh-CN" altLang="en-US" sz="3000" b="1">
                <a:latin typeface="Times New Roman" panose="02020603050405020304" pitchFamily="18" charset="0"/>
                <a:ea typeface="仿宋_GB2312" pitchFamily="49" charset="-122"/>
              </a:rPr>
              <a:t>算法适用于边稠密的网络。</a:t>
            </a:r>
          </a:p>
          <a:p>
            <a:pPr>
              <a:lnSpc>
                <a:spcPct val="105000"/>
              </a:lnSpc>
              <a:buClr>
                <a:srgbClr val="800080"/>
              </a:buClr>
              <a:buSzPct val="50000"/>
            </a:pPr>
            <a:r>
              <a:rPr lang="en-US" altLang="zh-CN" sz="3000" b="1">
                <a:latin typeface="Times New Roman" panose="02020603050405020304" pitchFamily="18" charset="0"/>
                <a:ea typeface="仿宋_GB2312" pitchFamily="49" charset="-122"/>
              </a:rPr>
              <a:t>Kruskal</a:t>
            </a:r>
            <a:r>
              <a:rPr lang="zh-CN" altLang="en-US" sz="3000" b="1">
                <a:latin typeface="Times New Roman" panose="02020603050405020304" pitchFamily="18" charset="0"/>
                <a:ea typeface="仿宋_GB2312" pitchFamily="49" charset="-122"/>
              </a:rPr>
              <a:t>算法不仅适合于边稠密的情形，也适合于边稀疏的情形。</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注意：当各边有相同权值时，由于选择的随意性，产生的生成树可能不唯一。</a:t>
            </a:r>
          </a:p>
        </p:txBody>
      </p:sp>
      <p:sp>
        <p:nvSpPr>
          <p:cNvPr id="405507" name="Rectangle 3">
            <a:extLst>
              <a:ext uri="{FF2B5EF4-FFF2-40B4-BE49-F238E27FC236}">
                <a16:creationId xmlns:a16="http://schemas.microsoft.com/office/drawing/2014/main" id="{50303FFC-E691-4BCC-8A9C-EDD2DE7DE199}"/>
              </a:ext>
            </a:extLst>
          </p:cNvPr>
          <p:cNvSpPr>
            <a:spLocks noChangeArrowheads="1"/>
          </p:cNvSpPr>
          <p:nvPr/>
        </p:nvSpPr>
        <p:spPr bwMode="auto">
          <a:xfrm>
            <a:off x="2438400" y="4876800"/>
            <a:ext cx="6477000"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10000"/>
              </a:lnSpc>
            </a:pPr>
            <a:r>
              <a:rPr kumimoji="1" lang="en-US" altLang="zh-CN" sz="2400">
                <a:ea typeface="宋体" panose="02010600030101010101" pitchFamily="2" charset="-122"/>
              </a:rPr>
              <a:t>      </a:t>
            </a:r>
          </a:p>
        </p:txBody>
      </p:sp>
      <p:sp>
        <p:nvSpPr>
          <p:cNvPr id="405508" name="AutoShape 4">
            <a:hlinkClick r:id="rId2" action="ppaction://hlinksldjump" highlightClick="1"/>
            <a:extLst>
              <a:ext uri="{FF2B5EF4-FFF2-40B4-BE49-F238E27FC236}">
                <a16:creationId xmlns:a16="http://schemas.microsoft.com/office/drawing/2014/main" id="{2FDED53B-4F0D-4BF0-B5A3-CF1DC8F1726F}"/>
              </a:ext>
            </a:extLst>
          </p:cNvPr>
          <p:cNvSpPr>
            <a:spLocks noChangeArrowheads="1"/>
          </p:cNvSpPr>
          <p:nvPr/>
        </p:nvSpPr>
        <p:spPr bwMode="auto">
          <a:xfrm>
            <a:off x="8280400" y="6248400"/>
            <a:ext cx="534988" cy="3571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med">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A04D1AD-3B49-4CBD-A331-0944684B1391}"/>
              </a:ext>
            </a:extLst>
          </p:cNvPr>
          <p:cNvSpPr>
            <a:spLocks noGrp="1"/>
          </p:cNvSpPr>
          <p:nvPr>
            <p:ph type="sldNum" sz="quarter" idx="11"/>
          </p:nvPr>
        </p:nvSpPr>
        <p:spPr/>
        <p:txBody>
          <a:bodyPr/>
          <a:lstStyle/>
          <a:p>
            <a:r>
              <a:rPr lang="en-US" altLang="zh-CN"/>
              <a:t>146-</a:t>
            </a:r>
            <a:fld id="{910A230B-7C11-4CFE-BF3A-D5106D9F48CE}" type="slidenum">
              <a:rPr lang="en-US" altLang="zh-CN"/>
              <a:pPr/>
              <a:t>91</a:t>
            </a:fld>
            <a:endParaRPr lang="en-US" altLang="zh-CN"/>
          </a:p>
        </p:txBody>
      </p:sp>
      <p:sp>
        <p:nvSpPr>
          <p:cNvPr id="406530" name="Rectangle 2">
            <a:extLst>
              <a:ext uri="{FF2B5EF4-FFF2-40B4-BE49-F238E27FC236}">
                <a16:creationId xmlns:a16="http://schemas.microsoft.com/office/drawing/2014/main" id="{5996DBFB-BC06-499E-B53A-B9CCFE9A02D5}"/>
              </a:ext>
            </a:extLst>
          </p:cNvPr>
          <p:cNvSpPr>
            <a:spLocks noGrp="1" noChangeArrowheads="1"/>
          </p:cNvSpPr>
          <p:nvPr>
            <p:ph type="title"/>
          </p:nvPr>
        </p:nvSpPr>
        <p:spPr>
          <a:xfrm>
            <a:off x="457200" y="457200"/>
            <a:ext cx="8229600" cy="847725"/>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最短路径 </a:t>
            </a:r>
            <a:r>
              <a:rPr lang="en-US" altLang="zh-CN" sz="4000" b="1">
                <a:solidFill>
                  <a:schemeClr val="tx2"/>
                </a:solidFill>
                <a:latin typeface="华文新魏" panose="02010800040101010101" pitchFamily="2" charset="-122"/>
                <a:ea typeface="华文新魏" panose="02010800040101010101" pitchFamily="2" charset="-122"/>
              </a:rPr>
              <a:t>(Shortest Path)</a:t>
            </a:r>
            <a:endParaRPr lang="en-US" altLang="zh-CN" sz="4000">
              <a:solidFill>
                <a:schemeClr val="tx2"/>
              </a:solidFill>
              <a:latin typeface="华文新魏" panose="02010800040101010101" pitchFamily="2" charset="-122"/>
              <a:ea typeface="华文新魏" panose="02010800040101010101" pitchFamily="2" charset="-122"/>
            </a:endParaRPr>
          </a:p>
        </p:txBody>
      </p:sp>
      <p:sp>
        <p:nvSpPr>
          <p:cNvPr id="406531" name="Rectangle 3">
            <a:extLst>
              <a:ext uri="{FF2B5EF4-FFF2-40B4-BE49-F238E27FC236}">
                <a16:creationId xmlns:a16="http://schemas.microsoft.com/office/drawing/2014/main" id="{6C7A3775-FCCE-42AF-875F-5D9975875674}"/>
              </a:ext>
            </a:extLst>
          </p:cNvPr>
          <p:cNvSpPr>
            <a:spLocks noGrp="1" noChangeArrowheads="1"/>
          </p:cNvSpPr>
          <p:nvPr>
            <p:ph type="body" idx="1"/>
          </p:nvPr>
        </p:nvSpPr>
        <p:spPr>
          <a:xfrm>
            <a:off x="519113" y="1268413"/>
            <a:ext cx="8229600" cy="5111750"/>
          </a:xfrm>
        </p:spPr>
        <p:txBody>
          <a:bodyPr/>
          <a:lstStyle/>
          <a:p>
            <a:pPr>
              <a:spcBef>
                <a:spcPct val="0"/>
              </a:spcBef>
              <a:buClr>
                <a:srgbClr val="800080"/>
              </a:buClr>
              <a:buSzPct val="50000"/>
            </a:pPr>
            <a:r>
              <a:rPr lang="zh-CN" altLang="en-US" sz="3000" b="1">
                <a:solidFill>
                  <a:schemeClr val="tx2"/>
                </a:solidFill>
                <a:ea typeface="仿宋_GB2312" pitchFamily="49" charset="-122"/>
              </a:rPr>
              <a:t>最短路径问题：</a:t>
            </a:r>
            <a:r>
              <a:rPr lang="zh-CN" altLang="en-US" sz="3000" b="1">
                <a:latin typeface="Times New Roman" panose="02020603050405020304" pitchFamily="18" charset="0"/>
                <a:ea typeface="仿宋_GB2312" pitchFamily="49" charset="-122"/>
              </a:rPr>
              <a:t>如果从图中某一顶点（称为源点）另一顶点（称为终点）的路径可能不止一条，如何找到一条路径使得沿此路径上各边上的权值总和达到最小</a:t>
            </a:r>
            <a:r>
              <a:rPr lang="zh-CN" altLang="en-US" sz="3000" b="1">
                <a:ea typeface="仿宋_GB2312" pitchFamily="49" charset="-122"/>
              </a:rPr>
              <a:t>。</a:t>
            </a:r>
          </a:p>
          <a:p>
            <a:pPr>
              <a:spcBef>
                <a:spcPct val="0"/>
              </a:spcBef>
              <a:buClr>
                <a:srgbClr val="800080"/>
              </a:buClr>
              <a:buSzPct val="50000"/>
            </a:pPr>
            <a:r>
              <a:rPr lang="zh-CN" altLang="en-US" sz="3000" b="1">
                <a:ea typeface="仿宋_GB2312" pitchFamily="49" charset="-122"/>
              </a:rPr>
              <a:t>问题解法</a:t>
            </a:r>
          </a:p>
          <a:p>
            <a:pPr lvl="1">
              <a:spcBef>
                <a:spcPct val="0"/>
              </a:spcBef>
              <a:buClr>
                <a:srgbClr val="009900"/>
              </a:buClr>
              <a:buSzPct val="50000"/>
              <a:buFont typeface="Wingdings" panose="05000000000000000000" pitchFamily="2" charset="2"/>
              <a:buChar char="u"/>
            </a:pPr>
            <a:r>
              <a:rPr lang="zh-CN" altLang="en-US" sz="3000" b="1">
                <a:effectLst>
                  <a:outerShdw blurRad="38100" dist="38100" dir="2700000" algn="tl">
                    <a:srgbClr val="C0C0C0"/>
                  </a:outerShdw>
                </a:effectLst>
                <a:ea typeface="仿宋_GB2312" pitchFamily="49" charset="-122"/>
              </a:rPr>
              <a:t> </a:t>
            </a:r>
            <a:r>
              <a:rPr lang="zh-CN" altLang="en-US" sz="3000" b="1">
                <a:latin typeface="Times New Roman" panose="02020603050405020304" pitchFamily="18" charset="0"/>
                <a:ea typeface="仿宋_GB2312" pitchFamily="49" charset="-122"/>
              </a:rPr>
              <a:t>边上权值非负情形的单源最短路径问题</a:t>
            </a:r>
          </a:p>
          <a:p>
            <a:pPr lvl="1">
              <a:spcBef>
                <a:spcPct val="0"/>
              </a:spcBef>
              <a:buClr>
                <a:srgbClr val="00990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Dijkstra</a:t>
            </a:r>
            <a:r>
              <a:rPr lang="zh-CN" altLang="en-US" sz="3000" b="1">
                <a:solidFill>
                  <a:schemeClr val="tx2"/>
                </a:solidFill>
                <a:latin typeface="Times New Roman" panose="02020603050405020304" pitchFamily="18" charset="0"/>
                <a:ea typeface="仿宋_GB2312" pitchFamily="49" charset="-122"/>
              </a:rPr>
              <a:t>算法</a:t>
            </a:r>
            <a:r>
              <a:rPr lang="zh-CN" altLang="en-US"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sym typeface="Symbol" panose="05050102010706020507" pitchFamily="18" charset="2"/>
              </a:rPr>
              <a:t> </a:t>
            </a:r>
            <a:r>
              <a:rPr lang="en-US" altLang="zh-CN" sz="3000" b="1">
                <a:latin typeface="Times New Roman" panose="02020603050405020304" pitchFamily="18" charset="0"/>
                <a:ea typeface="仿宋_GB2312" pitchFamily="49" charset="-122"/>
                <a:sym typeface="Symbol" panose="05050102010706020507" pitchFamily="18" charset="2"/>
              </a:rPr>
              <a:t>(</a:t>
            </a:r>
            <a:r>
              <a:rPr lang="zh-CN" altLang="zh-CN" sz="3000" b="1">
                <a:latin typeface="Times New Roman" panose="02020603050405020304" pitchFamily="18" charset="0"/>
                <a:ea typeface="仿宋_GB2312" pitchFamily="49" charset="-122"/>
                <a:sym typeface="Symbol" panose="05050102010706020507" pitchFamily="18" charset="2"/>
              </a:rPr>
              <a:t>仅讲此算法</a:t>
            </a:r>
            <a:r>
              <a:rPr lang="en-US" altLang="zh-CN" sz="3000" b="1">
                <a:latin typeface="Times New Roman" panose="02020603050405020304" pitchFamily="18" charset="0"/>
                <a:ea typeface="仿宋_GB2312" pitchFamily="49" charset="-122"/>
                <a:sym typeface="Symbol" panose="05050102010706020507" pitchFamily="18" charset="2"/>
              </a:rPr>
              <a:t>)</a:t>
            </a:r>
            <a:endParaRPr lang="en-US" altLang="zh-CN" sz="3000" b="1">
              <a:latin typeface="Times New Roman" panose="02020603050405020304" pitchFamily="18" charset="0"/>
              <a:ea typeface="仿宋_GB2312" pitchFamily="49" charset="-122"/>
            </a:endParaRPr>
          </a:p>
          <a:p>
            <a:pPr lvl="1">
              <a:spcBef>
                <a:spcPct val="0"/>
              </a:spcBef>
              <a:buClr>
                <a:srgbClr val="009900"/>
              </a:buClr>
              <a:buSzPct val="50000"/>
              <a:buFont typeface="Wingdings" panose="05000000000000000000" pitchFamily="2" charset="2"/>
              <a:buChar char="u"/>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边上权值为任意值的单源最短路径问题</a:t>
            </a:r>
          </a:p>
          <a:p>
            <a:pPr lvl="1">
              <a:spcBef>
                <a:spcPct val="0"/>
              </a:spcBef>
              <a:buClr>
                <a:srgbClr val="00990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Bellman</a:t>
            </a:r>
            <a:r>
              <a:rPr lang="zh-CN" altLang="en-US" sz="3000" b="1">
                <a:solidFill>
                  <a:schemeClr val="tx2"/>
                </a:solidFill>
                <a:latin typeface="Times New Roman" panose="02020603050405020304" pitchFamily="18" charset="0"/>
                <a:ea typeface="仿宋_GB2312" pitchFamily="49" charset="-122"/>
              </a:rPr>
              <a:t>和</a:t>
            </a:r>
            <a:r>
              <a:rPr lang="en-US" altLang="zh-CN" sz="3000" b="1">
                <a:solidFill>
                  <a:schemeClr val="tx2"/>
                </a:solidFill>
                <a:latin typeface="Times New Roman" panose="02020603050405020304" pitchFamily="18" charset="0"/>
                <a:ea typeface="仿宋_GB2312" pitchFamily="49" charset="-122"/>
              </a:rPr>
              <a:t>Ford</a:t>
            </a:r>
            <a:r>
              <a:rPr lang="zh-CN" altLang="en-US" sz="3000" b="1">
                <a:solidFill>
                  <a:schemeClr val="tx2"/>
                </a:solidFill>
                <a:latin typeface="Times New Roman" panose="02020603050405020304" pitchFamily="18" charset="0"/>
                <a:ea typeface="仿宋_GB2312" pitchFamily="49" charset="-122"/>
              </a:rPr>
              <a:t>算法</a:t>
            </a:r>
            <a:r>
              <a:rPr lang="zh-CN" altLang="en-US"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sym typeface="Symbol" panose="05050102010706020507" pitchFamily="18" charset="2"/>
              </a:rPr>
              <a:t> </a:t>
            </a:r>
            <a:r>
              <a:rPr lang="en-US" altLang="zh-CN" sz="3000" b="1">
                <a:latin typeface="Times New Roman" panose="02020603050405020304" pitchFamily="18" charset="0"/>
                <a:ea typeface="仿宋_GB2312" pitchFamily="49" charset="-122"/>
                <a:sym typeface="Symbol" panose="05050102010706020507" pitchFamily="18" charset="2"/>
              </a:rPr>
              <a:t>(</a:t>
            </a:r>
            <a:r>
              <a:rPr lang="zh-CN" altLang="en-US" sz="3000" b="1">
                <a:latin typeface="Times New Roman" panose="02020603050405020304" pitchFamily="18" charset="0"/>
                <a:ea typeface="仿宋_GB2312" pitchFamily="49" charset="-122"/>
                <a:sym typeface="Symbol" panose="05050102010706020507" pitchFamily="18" charset="2"/>
              </a:rPr>
              <a:t>不讲</a:t>
            </a:r>
            <a:r>
              <a:rPr lang="en-US" altLang="zh-CN" sz="3000" b="1">
                <a:latin typeface="Times New Roman" panose="02020603050405020304" pitchFamily="18" charset="0"/>
                <a:ea typeface="仿宋_GB2312" pitchFamily="49" charset="-122"/>
                <a:sym typeface="Symbol" panose="05050102010706020507" pitchFamily="18" charset="2"/>
              </a:rPr>
              <a:t>)</a:t>
            </a:r>
            <a:endParaRPr lang="en-US" altLang="zh-CN" sz="3000" b="1">
              <a:latin typeface="Times New Roman" panose="02020603050405020304" pitchFamily="18" charset="0"/>
              <a:ea typeface="仿宋_GB2312" pitchFamily="49" charset="-122"/>
            </a:endParaRPr>
          </a:p>
          <a:p>
            <a:pPr lvl="1">
              <a:spcBef>
                <a:spcPct val="0"/>
              </a:spcBef>
              <a:buClr>
                <a:srgbClr val="0099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所有顶点之间的最短路径</a:t>
            </a:r>
          </a:p>
          <a:p>
            <a:pPr lvl="1">
              <a:spcBef>
                <a:spcPct val="0"/>
              </a:spcBef>
              <a:buClr>
                <a:srgbClr val="00990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Floyd</a:t>
            </a:r>
            <a:r>
              <a:rPr lang="zh-CN" altLang="en-US" sz="3000" b="1">
                <a:solidFill>
                  <a:schemeClr val="tx2"/>
                </a:solidFill>
                <a:latin typeface="Times New Roman" panose="02020603050405020304" pitchFamily="18" charset="0"/>
                <a:ea typeface="仿宋_GB2312" pitchFamily="49" charset="-122"/>
              </a:rPr>
              <a:t>算法</a:t>
            </a:r>
            <a:r>
              <a:rPr lang="zh-CN" altLang="en-US"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sym typeface="Symbol" panose="05050102010706020507" pitchFamily="18" charset="2"/>
              </a:rPr>
              <a:t> </a:t>
            </a:r>
            <a:r>
              <a:rPr lang="en-US" altLang="zh-CN" sz="3000" b="1">
                <a:latin typeface="Times New Roman" panose="02020603050405020304" pitchFamily="18" charset="0"/>
                <a:ea typeface="仿宋_GB2312" pitchFamily="49" charset="-122"/>
                <a:sym typeface="Symbol" panose="05050102010706020507" pitchFamily="18" charset="2"/>
              </a:rPr>
              <a:t>(</a:t>
            </a:r>
            <a:r>
              <a:rPr lang="zh-CN" altLang="en-US" sz="3000" b="1">
                <a:latin typeface="Times New Roman" panose="02020603050405020304" pitchFamily="18" charset="0"/>
                <a:ea typeface="仿宋_GB2312" pitchFamily="49" charset="-122"/>
                <a:sym typeface="Symbol" panose="05050102010706020507" pitchFamily="18" charset="2"/>
              </a:rPr>
              <a:t>不讲</a:t>
            </a:r>
            <a:r>
              <a:rPr lang="en-US" altLang="zh-CN" sz="3000" b="1">
                <a:latin typeface="Times New Roman" panose="02020603050405020304" pitchFamily="18" charset="0"/>
                <a:ea typeface="仿宋_GB2312" pitchFamily="49" charset="-122"/>
                <a:sym typeface="Symbol" panose="05050102010706020507" pitchFamily="18" charset="2"/>
              </a:rPr>
              <a:t>)</a:t>
            </a:r>
          </a:p>
        </p:txBody>
      </p:sp>
    </p:spTree>
  </p:cSld>
  <p:clrMapOvr>
    <a:masterClrMapping/>
  </p:clrMapOvr>
  <p:transition spd="med">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3C74673-FCB7-46FB-BBA1-A0B397548DDF}"/>
              </a:ext>
            </a:extLst>
          </p:cNvPr>
          <p:cNvSpPr>
            <a:spLocks noGrp="1"/>
          </p:cNvSpPr>
          <p:nvPr>
            <p:ph type="sldNum" sz="quarter" idx="11"/>
          </p:nvPr>
        </p:nvSpPr>
        <p:spPr/>
        <p:txBody>
          <a:bodyPr/>
          <a:lstStyle/>
          <a:p>
            <a:r>
              <a:rPr lang="en-US" altLang="zh-CN"/>
              <a:t>146-</a:t>
            </a:r>
            <a:fld id="{403F6456-F914-4915-99A5-A692F56515A8}" type="slidenum">
              <a:rPr lang="en-US" altLang="zh-CN"/>
              <a:pPr/>
              <a:t>92</a:t>
            </a:fld>
            <a:endParaRPr lang="en-US" altLang="zh-CN"/>
          </a:p>
        </p:txBody>
      </p:sp>
      <p:sp>
        <p:nvSpPr>
          <p:cNvPr id="407554" name="Rectangle 2">
            <a:extLst>
              <a:ext uri="{FF2B5EF4-FFF2-40B4-BE49-F238E27FC236}">
                <a16:creationId xmlns:a16="http://schemas.microsoft.com/office/drawing/2014/main" id="{BCE6DF51-BA31-404F-8F0B-4A16804B86BC}"/>
              </a:ext>
            </a:extLst>
          </p:cNvPr>
          <p:cNvSpPr>
            <a:spLocks noGrp="1" noChangeArrowheads="1"/>
          </p:cNvSpPr>
          <p:nvPr>
            <p:ph type="title"/>
          </p:nvPr>
        </p:nvSpPr>
        <p:spPr>
          <a:xfrm>
            <a:off x="519113" y="449263"/>
            <a:ext cx="8229600" cy="1395412"/>
          </a:xfrm>
        </p:spPr>
        <p:txBody>
          <a:bodyPr/>
          <a:lstStyle/>
          <a:p>
            <a:pPr algn="ctr">
              <a:lnSpc>
                <a:spcPct val="90000"/>
              </a:lnSpc>
            </a:pPr>
            <a:r>
              <a:rPr lang="zh-CN" altLang="en-US" sz="4000" b="1">
                <a:solidFill>
                  <a:schemeClr val="tx2"/>
                </a:solidFill>
                <a:ea typeface="华文新魏" panose="02010800040101010101" pitchFamily="2" charset="-122"/>
              </a:rPr>
              <a:t>边上权值非负情形的</a:t>
            </a:r>
            <a:br>
              <a:rPr lang="zh-CN" altLang="en-US" sz="4000" b="1">
                <a:solidFill>
                  <a:schemeClr val="tx2"/>
                </a:solidFill>
                <a:ea typeface="华文新魏" panose="02010800040101010101" pitchFamily="2" charset="-122"/>
              </a:rPr>
            </a:br>
            <a:r>
              <a:rPr lang="zh-CN" altLang="en-US" sz="4000" b="1">
                <a:solidFill>
                  <a:schemeClr val="tx2"/>
                </a:solidFill>
                <a:ea typeface="华文新魏" panose="02010800040101010101" pitchFamily="2" charset="-122"/>
              </a:rPr>
              <a:t>单源最短路径问题</a:t>
            </a:r>
            <a:endParaRPr lang="zh-CN" altLang="en-US" sz="4000">
              <a:solidFill>
                <a:schemeClr val="tx2"/>
              </a:solidFill>
              <a:ea typeface="华文新魏" panose="02010800040101010101" pitchFamily="2" charset="-122"/>
            </a:endParaRPr>
          </a:p>
        </p:txBody>
      </p:sp>
      <p:sp>
        <p:nvSpPr>
          <p:cNvPr id="407555" name="Rectangle 3">
            <a:extLst>
              <a:ext uri="{FF2B5EF4-FFF2-40B4-BE49-F238E27FC236}">
                <a16:creationId xmlns:a16="http://schemas.microsoft.com/office/drawing/2014/main" id="{FB7EBF1A-BF32-42A0-A0B2-2B175A41C7FC}"/>
              </a:ext>
            </a:extLst>
          </p:cNvPr>
          <p:cNvSpPr>
            <a:spLocks noGrp="1" noChangeArrowheads="1"/>
          </p:cNvSpPr>
          <p:nvPr>
            <p:ph type="body" idx="1"/>
          </p:nvPr>
        </p:nvSpPr>
        <p:spPr>
          <a:xfrm>
            <a:off x="527050" y="1770063"/>
            <a:ext cx="8185150" cy="4538662"/>
          </a:xfrm>
        </p:spPr>
        <p:txBody>
          <a:bodyPr/>
          <a:lstStyle/>
          <a:p>
            <a:pPr>
              <a:lnSpc>
                <a:spcPct val="105000"/>
              </a:lnSpc>
              <a:spcBef>
                <a:spcPct val="1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问题的提法：</a:t>
            </a:r>
            <a:r>
              <a:rPr lang="zh-CN" altLang="en-US" sz="3000" b="1">
                <a:latin typeface="Times New Roman" panose="02020603050405020304" pitchFamily="18" charset="0"/>
                <a:ea typeface="仿宋_GB2312" pitchFamily="49" charset="-122"/>
              </a:rPr>
              <a:t>给定一个带权有向图</a:t>
            </a:r>
            <a:r>
              <a:rPr lang="en-US" altLang="zh-CN" sz="3000" b="1" i="1">
                <a:latin typeface="Times New Roman" panose="02020603050405020304" pitchFamily="18" charset="0"/>
                <a:ea typeface="仿宋_GB2312" pitchFamily="49" charset="-122"/>
              </a:rPr>
              <a:t>D</a:t>
            </a:r>
            <a:r>
              <a:rPr lang="zh-CN" altLang="en-US" sz="3000" b="1">
                <a:latin typeface="Times New Roman" panose="02020603050405020304" pitchFamily="18" charset="0"/>
                <a:ea typeface="仿宋_GB2312" pitchFamily="49" charset="-122"/>
              </a:rPr>
              <a:t>与源点 </a:t>
            </a:r>
            <a:r>
              <a:rPr lang="en-US" altLang="zh-CN" sz="3000" b="1" i="1">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，求从</a:t>
            </a:r>
            <a:r>
              <a:rPr lang="en-US" altLang="zh-CN" sz="3000" b="1" i="1">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到</a:t>
            </a:r>
            <a:r>
              <a:rPr lang="en-US" altLang="zh-CN" sz="3000" b="1" i="1">
                <a:latin typeface="Times New Roman" panose="02020603050405020304" pitchFamily="18" charset="0"/>
                <a:ea typeface="仿宋_GB2312" pitchFamily="49" charset="-122"/>
              </a:rPr>
              <a:t>D</a:t>
            </a:r>
            <a:r>
              <a:rPr lang="zh-CN" altLang="en-US" sz="3000" b="1">
                <a:latin typeface="Times New Roman" panose="02020603050405020304" pitchFamily="18" charset="0"/>
                <a:ea typeface="仿宋_GB2312" pitchFamily="49" charset="-122"/>
              </a:rPr>
              <a:t>中其他顶点的最短路径。</a:t>
            </a:r>
          </a:p>
          <a:p>
            <a:pPr>
              <a:lnSpc>
                <a:spcPct val="105000"/>
              </a:lnSpc>
              <a:spcBef>
                <a:spcPct val="15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限定各边上的权值大于或等于</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为求得这些最短路径</a:t>
            </a:r>
            <a:r>
              <a:rPr lang="en-US" altLang="zh-CN" sz="3000" b="1">
                <a:latin typeface="Times New Roman" panose="02020603050405020304" pitchFamily="18" charset="0"/>
                <a:ea typeface="仿宋_GB2312" pitchFamily="49" charset="-122"/>
              </a:rPr>
              <a:t>, Dijkstra</a:t>
            </a:r>
            <a:r>
              <a:rPr lang="zh-CN" altLang="en-US" sz="3000" b="1">
                <a:latin typeface="Times New Roman" panose="02020603050405020304" pitchFamily="18" charset="0"/>
                <a:ea typeface="仿宋_GB2312" pitchFamily="49" charset="-122"/>
              </a:rPr>
              <a:t>提出按路径长度的递增次序</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逐步产生最短路径的算法。首先求出长度最短的一条最短路径，再参照它求出长度次短的一条最短路径，依次类推，直到从顶点</a:t>
            </a:r>
            <a:r>
              <a:rPr lang="en-US" altLang="zh-CN" sz="3000" b="1">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到其它各顶点的最短路径全部求出为止。</a:t>
            </a:r>
          </a:p>
        </p:txBody>
      </p:sp>
    </p:spTree>
  </p:cSld>
  <p:clrMapOvr>
    <a:masterClrMapping/>
  </p:clrMapOvr>
  <p:transition spd="med">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2">
            <a:extLst>
              <a:ext uri="{FF2B5EF4-FFF2-40B4-BE49-F238E27FC236}">
                <a16:creationId xmlns:a16="http://schemas.microsoft.com/office/drawing/2014/main" id="{32A9320D-DBD0-4D22-9308-A11434855DB5}"/>
              </a:ext>
            </a:extLst>
          </p:cNvPr>
          <p:cNvSpPr>
            <a:spLocks noGrp="1"/>
          </p:cNvSpPr>
          <p:nvPr>
            <p:ph type="sldNum" sz="quarter" idx="11"/>
          </p:nvPr>
        </p:nvSpPr>
        <p:spPr/>
        <p:txBody>
          <a:bodyPr/>
          <a:lstStyle/>
          <a:p>
            <a:r>
              <a:rPr lang="en-US" altLang="zh-CN"/>
              <a:t>146-</a:t>
            </a:r>
            <a:fld id="{8731D185-E0D7-4712-8B52-656EBC9FB2FC}" type="slidenum">
              <a:rPr lang="en-US" altLang="zh-CN"/>
              <a:pPr/>
              <a:t>93</a:t>
            </a:fld>
            <a:endParaRPr lang="en-US" altLang="zh-CN"/>
          </a:p>
        </p:txBody>
      </p:sp>
      <p:sp>
        <p:nvSpPr>
          <p:cNvPr id="408584" name="Text Box 8">
            <a:extLst>
              <a:ext uri="{FF2B5EF4-FFF2-40B4-BE49-F238E27FC236}">
                <a16:creationId xmlns:a16="http://schemas.microsoft.com/office/drawing/2014/main" id="{D4897F95-2544-458A-91AF-26E0ECA38F36}"/>
              </a:ext>
            </a:extLst>
          </p:cNvPr>
          <p:cNvSpPr txBox="1">
            <a:spLocks noChangeArrowheads="1"/>
          </p:cNvSpPr>
          <p:nvPr/>
        </p:nvSpPr>
        <p:spPr bwMode="auto">
          <a:xfrm>
            <a:off x="4283075" y="2420938"/>
            <a:ext cx="4465638" cy="5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en-US" altLang="zh-CN" sz="3000" b="1"/>
              <a:t>Dijkstra</a:t>
            </a:r>
            <a:r>
              <a:rPr kumimoji="1" lang="zh-CN" altLang="en-US" sz="3000" b="1">
                <a:latin typeface="仿宋_GB2312" pitchFamily="49" charset="-122"/>
              </a:rPr>
              <a:t>逐步求解的过程</a:t>
            </a:r>
            <a:endParaRPr kumimoji="1" lang="zh-CN" altLang="en-US" sz="3000">
              <a:ea typeface="宋体" panose="02010600030101010101" pitchFamily="2" charset="-122"/>
            </a:endParaRPr>
          </a:p>
        </p:txBody>
      </p:sp>
      <p:grpSp>
        <p:nvGrpSpPr>
          <p:cNvPr id="408609" name="Group 33">
            <a:extLst>
              <a:ext uri="{FF2B5EF4-FFF2-40B4-BE49-F238E27FC236}">
                <a16:creationId xmlns:a16="http://schemas.microsoft.com/office/drawing/2014/main" id="{A24EFF29-B412-4271-8187-94AC0016EAE6}"/>
              </a:ext>
            </a:extLst>
          </p:cNvPr>
          <p:cNvGrpSpPr>
            <a:grpSpLocks/>
          </p:cNvGrpSpPr>
          <p:nvPr/>
        </p:nvGrpSpPr>
        <p:grpSpPr bwMode="auto">
          <a:xfrm>
            <a:off x="565150" y="3176588"/>
            <a:ext cx="8075613" cy="3044825"/>
            <a:chOff x="288" y="1920"/>
            <a:chExt cx="5087" cy="1918"/>
          </a:xfrm>
        </p:grpSpPr>
        <p:sp>
          <p:nvSpPr>
            <p:cNvPr id="408598" name="Text Box 22">
              <a:extLst>
                <a:ext uri="{FF2B5EF4-FFF2-40B4-BE49-F238E27FC236}">
                  <a16:creationId xmlns:a16="http://schemas.microsoft.com/office/drawing/2014/main" id="{609725BE-24F7-415F-8774-39BC4E0FF82F}"/>
                </a:ext>
              </a:extLst>
            </p:cNvPr>
            <p:cNvSpPr txBox="1">
              <a:spLocks noChangeArrowheads="1"/>
            </p:cNvSpPr>
            <p:nvPr/>
          </p:nvSpPr>
          <p:spPr bwMode="auto">
            <a:xfrm>
              <a:off x="295" y="1937"/>
              <a:ext cx="4944"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000" b="1">
                  <a:latin typeface="仿宋_GB2312" pitchFamily="49" charset="-122"/>
                </a:rPr>
                <a:t>源点 终点      最短路径         路径长度</a:t>
              </a:r>
              <a:endParaRPr kumimoji="1" lang="zh-CN" altLang="en-US" sz="3000">
                <a:ea typeface="宋体" panose="02010600030101010101" pitchFamily="2" charset="-122"/>
              </a:endParaRPr>
            </a:p>
          </p:txBody>
        </p:sp>
        <p:sp>
          <p:nvSpPr>
            <p:cNvPr id="408599" name="Text Box 23">
              <a:extLst>
                <a:ext uri="{FF2B5EF4-FFF2-40B4-BE49-F238E27FC236}">
                  <a16:creationId xmlns:a16="http://schemas.microsoft.com/office/drawing/2014/main" id="{9EE126AF-2D80-4AAB-853D-3942CA7BF64E}"/>
                </a:ext>
              </a:extLst>
            </p:cNvPr>
            <p:cNvSpPr txBox="1">
              <a:spLocks noChangeArrowheads="1"/>
            </p:cNvSpPr>
            <p:nvPr/>
          </p:nvSpPr>
          <p:spPr bwMode="auto">
            <a:xfrm>
              <a:off x="416" y="2334"/>
              <a:ext cx="4910" cy="1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pPr>
              <a:r>
                <a:rPr kumimoji="1" lang="en-US" altLang="zh-CN" sz="3000" b="1" i="1">
                  <a:solidFill>
                    <a:srgbClr val="CC3300"/>
                  </a:solidFill>
                  <a:ea typeface="宋体" panose="02010600030101010101" pitchFamily="2" charset="-122"/>
                </a:rPr>
                <a:t>v</a:t>
              </a:r>
              <a:r>
                <a:rPr kumimoji="1" lang="en-US" altLang="zh-CN" sz="3000" b="1" baseline="-25000">
                  <a:solidFill>
                    <a:srgbClr val="CC3300"/>
                  </a:solidFill>
                  <a:ea typeface="宋体" panose="02010600030101010101" pitchFamily="2" charset="-122"/>
                </a:rPr>
                <a:t>0</a:t>
              </a:r>
              <a:r>
                <a:rPr kumimoji="1" lang="en-US" altLang="zh-CN" sz="3000" b="1">
                  <a:solidFill>
                    <a:srgbClr val="CC3300"/>
                  </a:solidFill>
                  <a:ea typeface="宋体" panose="02010600030101010101" pitchFamily="2" charset="-122"/>
                </a:rPr>
                <a:t>       </a:t>
              </a:r>
              <a:r>
                <a:rPr kumimoji="1" lang="en-US" altLang="zh-CN" sz="3000" b="1" i="1">
                  <a:solidFill>
                    <a:srgbClr val="CC3300"/>
                  </a:solidFill>
                  <a:ea typeface="宋体" panose="02010600030101010101" pitchFamily="2" charset="-122"/>
                </a:rPr>
                <a:t>v</a:t>
              </a:r>
              <a:r>
                <a:rPr kumimoji="1" lang="en-US" altLang="zh-CN" sz="3000" b="1" baseline="-25000">
                  <a:solidFill>
                    <a:srgbClr val="CC3300"/>
                  </a:solidFill>
                  <a:ea typeface="宋体" panose="02010600030101010101" pitchFamily="2" charset="-122"/>
                </a:rPr>
                <a:t>1</a:t>
              </a:r>
              <a:r>
                <a:rPr kumimoji="1" lang="en-US" altLang="zh-CN" sz="3000" b="1">
                  <a:solidFill>
                    <a:srgbClr val="CC3300"/>
                  </a:solidFill>
                  <a:ea typeface="宋体" panose="02010600030101010101" pitchFamily="2" charset="-122"/>
                </a:rPr>
                <a:t>   </a:t>
              </a:r>
              <a:r>
                <a:rPr kumimoji="1" lang="en-US" altLang="zh-CN" sz="3000" b="1">
                  <a:solidFill>
                    <a:srgbClr val="FF6600"/>
                  </a:solidFill>
                  <a:ea typeface="宋体" panose="02010600030101010101" pitchFamily="2" charset="-122"/>
                </a:rPr>
                <a:t>(</a:t>
              </a:r>
              <a:r>
                <a:rPr kumimoji="1" lang="en-US" altLang="zh-CN" sz="3000" b="1" i="1">
                  <a:solidFill>
                    <a:srgbClr val="FF6600"/>
                  </a:solidFill>
                  <a:ea typeface="宋体" panose="02010600030101010101" pitchFamily="2" charset="-122"/>
                </a:rPr>
                <a:t>v</a:t>
              </a:r>
              <a:r>
                <a:rPr kumimoji="1" lang="en-US" altLang="zh-CN" sz="3000" b="1" baseline="-25000">
                  <a:solidFill>
                    <a:srgbClr val="FF6600"/>
                  </a:solidFill>
                  <a:ea typeface="宋体" panose="02010600030101010101" pitchFamily="2" charset="-122"/>
                </a:rPr>
                <a:t>0</a:t>
              </a:r>
              <a:r>
                <a:rPr kumimoji="1" lang="en-US" altLang="zh-CN" sz="3000" b="1">
                  <a:solidFill>
                    <a:srgbClr val="FF6600"/>
                  </a:solidFill>
                  <a:ea typeface="宋体" panose="02010600030101010101" pitchFamily="2" charset="-122"/>
                </a:rPr>
                <a:t>,</a:t>
              </a:r>
              <a:r>
                <a:rPr kumimoji="1" lang="en-US" altLang="zh-CN" sz="3000" b="1" i="1">
                  <a:solidFill>
                    <a:srgbClr val="FF6600"/>
                  </a:solidFill>
                  <a:ea typeface="宋体" panose="02010600030101010101" pitchFamily="2" charset="-122"/>
                </a:rPr>
                <a:t>v</a:t>
              </a:r>
              <a:r>
                <a:rPr kumimoji="1" lang="en-US" altLang="zh-CN" sz="3000" b="1" baseline="-25000">
                  <a:solidFill>
                    <a:srgbClr val="FF6600"/>
                  </a:solidFill>
                  <a:ea typeface="宋体" panose="02010600030101010101" pitchFamily="2" charset="-122"/>
                </a:rPr>
                <a:t>1</a:t>
              </a:r>
              <a:r>
                <a:rPr kumimoji="1" lang="en-US" altLang="zh-CN" sz="3000" b="1">
                  <a:solidFill>
                    <a:srgbClr val="FF6600"/>
                  </a:solidFill>
                  <a:ea typeface="宋体" panose="02010600030101010101" pitchFamily="2" charset="-122"/>
                </a:rPr>
                <a:t>)                                     10</a:t>
              </a:r>
            </a:p>
            <a:p>
              <a:pPr algn="l">
                <a:spcBef>
                  <a:spcPct val="20000"/>
                </a:spcBef>
              </a:pPr>
              <a:r>
                <a:rPr kumimoji="1" lang="en-US" altLang="zh-CN" sz="3000" b="1">
                  <a:solidFill>
                    <a:srgbClr val="CC3300"/>
                  </a:solidFill>
                  <a:ea typeface="宋体" panose="02010600030101010101" pitchFamily="2" charset="-122"/>
                </a:rPr>
                <a:t>          </a:t>
              </a:r>
              <a:r>
                <a:rPr kumimoji="1" lang="en-US" altLang="zh-CN" sz="3000" b="1" i="1">
                  <a:solidFill>
                    <a:srgbClr val="CC3300"/>
                  </a:solidFill>
                  <a:ea typeface="宋体" panose="02010600030101010101" pitchFamily="2" charset="-122"/>
                </a:rPr>
                <a:t>v</a:t>
              </a:r>
              <a:r>
                <a:rPr kumimoji="1" lang="en-US" altLang="zh-CN" sz="3000" b="1" baseline="-25000">
                  <a:solidFill>
                    <a:srgbClr val="CC3300"/>
                  </a:solidFill>
                  <a:ea typeface="宋体" panose="02010600030101010101" pitchFamily="2" charset="-122"/>
                </a:rPr>
                <a:t>2</a:t>
              </a:r>
              <a:r>
                <a:rPr kumimoji="1" lang="en-US" altLang="zh-CN" sz="3000" b="1">
                  <a:solidFill>
                    <a:srgbClr val="CC3300"/>
                  </a:solidFill>
                  <a:ea typeface="宋体" panose="02010600030101010101" pitchFamily="2" charset="-122"/>
                </a:rPr>
                <a:t>              </a:t>
              </a:r>
              <a:r>
                <a:rPr kumimoji="1" lang="en-US" altLang="zh-CN" sz="3000" b="1">
                  <a:solidFill>
                    <a:srgbClr val="008000"/>
                  </a:solidFill>
                  <a:ea typeface="宋体" panose="02010600030101010101" pitchFamily="2" charset="-122"/>
                </a:rPr>
                <a:t>(</a:t>
              </a:r>
              <a:r>
                <a:rPr kumimoji="1" lang="en-US" altLang="zh-CN" sz="3000" b="1" i="1">
                  <a:solidFill>
                    <a:srgbClr val="008000"/>
                  </a:solidFill>
                  <a:ea typeface="宋体" panose="02010600030101010101" pitchFamily="2" charset="-122"/>
                </a:rPr>
                <a:t>v</a:t>
              </a:r>
              <a:r>
                <a:rPr kumimoji="1" lang="en-US" altLang="zh-CN" sz="3000" b="1" baseline="-25000">
                  <a:solidFill>
                    <a:srgbClr val="008000"/>
                  </a:solidFill>
                  <a:ea typeface="宋体" panose="02010600030101010101" pitchFamily="2" charset="-122"/>
                </a:rPr>
                <a:t>0</a:t>
              </a:r>
              <a:r>
                <a:rPr kumimoji="1" lang="en-US" altLang="zh-CN" sz="3000" b="1">
                  <a:solidFill>
                    <a:srgbClr val="008000"/>
                  </a:solidFill>
                  <a:ea typeface="宋体" panose="02010600030101010101" pitchFamily="2" charset="-122"/>
                </a:rPr>
                <a:t>,</a:t>
              </a:r>
              <a:r>
                <a:rPr kumimoji="1" lang="en-US" altLang="zh-CN" sz="3000" b="1" i="1">
                  <a:solidFill>
                    <a:srgbClr val="008000"/>
                  </a:solidFill>
                  <a:ea typeface="宋体" panose="02010600030101010101" pitchFamily="2" charset="-122"/>
                </a:rPr>
                <a:t>v</a:t>
              </a:r>
              <a:r>
                <a:rPr kumimoji="1" lang="en-US" altLang="zh-CN" sz="3000" b="1" baseline="-25000">
                  <a:solidFill>
                    <a:srgbClr val="008000"/>
                  </a:solidFill>
                  <a:ea typeface="宋体" panose="02010600030101010101" pitchFamily="2" charset="-122"/>
                </a:rPr>
                <a:t>1</a:t>
              </a:r>
              <a:r>
                <a:rPr kumimoji="1" lang="en-US" altLang="zh-CN" sz="3000" b="1">
                  <a:solidFill>
                    <a:srgbClr val="008000"/>
                  </a:solidFill>
                  <a:ea typeface="宋体" panose="02010600030101010101" pitchFamily="2" charset="-122"/>
                </a:rPr>
                <a:t>,</a:t>
              </a:r>
              <a:r>
                <a:rPr kumimoji="1" lang="en-US" altLang="zh-CN" sz="3000" b="1" i="1">
                  <a:solidFill>
                    <a:srgbClr val="008000"/>
                  </a:solidFill>
                  <a:ea typeface="宋体" panose="02010600030101010101" pitchFamily="2" charset="-122"/>
                </a:rPr>
                <a:t>v</a:t>
              </a:r>
              <a:r>
                <a:rPr kumimoji="1" lang="en-US" altLang="zh-CN" sz="3000" b="1" baseline="-25000">
                  <a:solidFill>
                    <a:srgbClr val="008000"/>
                  </a:solidFill>
                  <a:ea typeface="宋体" panose="02010600030101010101" pitchFamily="2" charset="-122"/>
                </a:rPr>
                <a:t>2</a:t>
              </a:r>
              <a:r>
                <a:rPr kumimoji="1" lang="en-US" altLang="zh-CN" sz="3000" b="1">
                  <a:solidFill>
                    <a:srgbClr val="008000"/>
                  </a:solidFill>
                  <a:ea typeface="宋体" panose="02010600030101010101" pitchFamily="2" charset="-122"/>
                </a:rPr>
                <a:t>)</a:t>
              </a:r>
              <a:r>
                <a:rPr kumimoji="1" lang="en-US" altLang="zh-CN" sz="3000" b="1">
                  <a:solidFill>
                    <a:srgbClr val="CC3300"/>
                  </a:solidFill>
                  <a:ea typeface="宋体" panose="02010600030101010101" pitchFamily="2" charset="-122"/>
                </a:rPr>
                <a:t> </a:t>
              </a:r>
              <a:r>
                <a:rPr kumimoji="1" lang="en-US" altLang="zh-CN" sz="3000" b="1">
                  <a:solidFill>
                    <a:schemeClr val="bg2"/>
                  </a:solidFill>
                  <a:ea typeface="宋体" panose="02010600030101010101" pitchFamily="2" charset="-122"/>
                </a:rPr>
                <a:t>(</a:t>
              </a:r>
              <a:r>
                <a:rPr kumimoji="1" lang="en-US" altLang="zh-CN" sz="3000" b="1" i="1">
                  <a:solidFill>
                    <a:schemeClr val="bg2"/>
                  </a:solidFill>
                  <a:ea typeface="宋体" panose="02010600030101010101" pitchFamily="2" charset="-122"/>
                </a:rPr>
                <a:t>v</a:t>
              </a:r>
              <a:r>
                <a:rPr kumimoji="1" lang="en-US" altLang="zh-CN" sz="3000" b="1" baseline="-25000">
                  <a:solidFill>
                    <a:schemeClr val="bg2"/>
                  </a:solidFill>
                  <a:ea typeface="宋体" panose="02010600030101010101" pitchFamily="2" charset="-122"/>
                </a:rPr>
                <a:t>0</a:t>
              </a:r>
              <a:r>
                <a:rPr kumimoji="1" lang="en-US" altLang="zh-CN" sz="3000" b="1">
                  <a:solidFill>
                    <a:schemeClr val="bg2"/>
                  </a:solidFill>
                  <a:ea typeface="宋体" panose="02010600030101010101" pitchFamily="2" charset="-122"/>
                </a:rPr>
                <a:t>,</a:t>
              </a:r>
              <a:r>
                <a:rPr kumimoji="1" lang="en-US" altLang="zh-CN" sz="3000" b="1" i="1">
                  <a:solidFill>
                    <a:schemeClr val="bg2"/>
                  </a:solidFill>
                  <a:ea typeface="宋体" panose="02010600030101010101" pitchFamily="2" charset="-122"/>
                </a:rPr>
                <a:t>v</a:t>
              </a:r>
              <a:r>
                <a:rPr kumimoji="1" lang="en-US" altLang="zh-CN" sz="3000" b="1" baseline="-25000">
                  <a:solidFill>
                    <a:schemeClr val="bg2"/>
                  </a:solidFill>
                  <a:ea typeface="宋体" panose="02010600030101010101" pitchFamily="2" charset="-122"/>
                </a:rPr>
                <a:t>3</a:t>
              </a:r>
              <a:r>
                <a:rPr kumimoji="1" lang="en-US" altLang="zh-CN" sz="3000" b="1">
                  <a:solidFill>
                    <a:schemeClr val="bg2"/>
                  </a:solidFill>
                  <a:ea typeface="宋体" panose="02010600030101010101" pitchFamily="2" charset="-122"/>
                </a:rPr>
                <a:t>,</a:t>
              </a:r>
              <a:r>
                <a:rPr kumimoji="1" lang="en-US" altLang="zh-CN" sz="3000" b="1" i="1">
                  <a:solidFill>
                    <a:schemeClr val="bg2"/>
                  </a:solidFill>
                  <a:ea typeface="宋体" panose="02010600030101010101" pitchFamily="2" charset="-122"/>
                </a:rPr>
                <a:t>v</a:t>
              </a:r>
              <a:r>
                <a:rPr kumimoji="1" lang="en-US" altLang="zh-CN" sz="3000" b="1" baseline="-25000">
                  <a:solidFill>
                    <a:schemeClr val="bg2"/>
                  </a:solidFill>
                  <a:ea typeface="宋体" panose="02010600030101010101" pitchFamily="2" charset="-122"/>
                </a:rPr>
                <a:t>2</a:t>
              </a:r>
              <a:r>
                <a:rPr kumimoji="1" lang="en-US" altLang="zh-CN" sz="3000" b="1">
                  <a:solidFill>
                    <a:schemeClr val="bg2"/>
                  </a:solidFill>
                  <a:ea typeface="宋体" panose="02010600030101010101" pitchFamily="2" charset="-122"/>
                </a:rPr>
                <a:t>)</a:t>
              </a:r>
              <a:r>
                <a:rPr kumimoji="1" lang="en-US" altLang="zh-CN" sz="3000" b="1">
                  <a:solidFill>
                    <a:srgbClr val="CC3300"/>
                  </a:solidFill>
                  <a:ea typeface="宋体" panose="02010600030101010101" pitchFamily="2" charset="-122"/>
                </a:rPr>
                <a:t>       </a:t>
              </a:r>
              <a:r>
                <a:rPr kumimoji="1" lang="en-US" altLang="zh-CN" sz="3000" b="1">
                  <a:solidFill>
                    <a:srgbClr val="FF33CC"/>
                  </a:solidFill>
                  <a:ea typeface="宋体" panose="02010600030101010101" pitchFamily="2" charset="-122"/>
                  <a:sym typeface="Symbol" panose="05050102010706020507" pitchFamily="18" charset="2"/>
                </a:rPr>
                <a:t></a:t>
              </a:r>
              <a:r>
                <a:rPr kumimoji="1" lang="en-US" altLang="zh-CN" sz="3000" b="1">
                  <a:solidFill>
                    <a:srgbClr val="CC3300"/>
                  </a:solidFill>
                  <a:ea typeface="宋体" panose="02010600030101010101" pitchFamily="2" charset="-122"/>
                  <a:sym typeface="Symbol" panose="05050102010706020507" pitchFamily="18" charset="2"/>
                </a:rPr>
                <a:t>,</a:t>
              </a:r>
              <a:r>
                <a:rPr kumimoji="1" lang="en-US" altLang="zh-CN" sz="3000" b="1">
                  <a:solidFill>
                    <a:srgbClr val="008000"/>
                  </a:solidFill>
                  <a:ea typeface="宋体" panose="02010600030101010101" pitchFamily="2" charset="-122"/>
                </a:rPr>
                <a:t>60</a:t>
              </a:r>
              <a:r>
                <a:rPr kumimoji="1" lang="en-US" altLang="zh-CN" sz="3000" b="1">
                  <a:solidFill>
                    <a:srgbClr val="CC3300"/>
                  </a:solidFill>
                  <a:ea typeface="宋体" panose="02010600030101010101" pitchFamily="2" charset="-122"/>
                </a:rPr>
                <a:t>,</a:t>
              </a:r>
              <a:r>
                <a:rPr kumimoji="1" lang="en-US" altLang="zh-CN" sz="3000" b="1">
                  <a:solidFill>
                    <a:schemeClr val="bg2"/>
                  </a:solidFill>
                  <a:ea typeface="宋体" panose="02010600030101010101" pitchFamily="2" charset="-122"/>
                </a:rPr>
                <a:t>50</a:t>
              </a:r>
              <a:r>
                <a:rPr kumimoji="1" lang="en-US" altLang="zh-CN" sz="3000" b="1">
                  <a:solidFill>
                    <a:srgbClr val="CC3300"/>
                  </a:solidFill>
                  <a:ea typeface="宋体" panose="02010600030101010101" pitchFamily="2" charset="-122"/>
                </a:rPr>
                <a:t> </a:t>
              </a:r>
            </a:p>
            <a:p>
              <a:pPr algn="l">
                <a:spcBef>
                  <a:spcPct val="20000"/>
                </a:spcBef>
              </a:pPr>
              <a:r>
                <a:rPr kumimoji="1" lang="en-US" altLang="zh-CN" sz="3000" b="1">
                  <a:solidFill>
                    <a:srgbClr val="CC3300"/>
                  </a:solidFill>
                  <a:ea typeface="宋体" panose="02010600030101010101" pitchFamily="2" charset="-122"/>
                </a:rPr>
                <a:t>          </a:t>
              </a:r>
              <a:r>
                <a:rPr kumimoji="1" lang="en-US" altLang="zh-CN" sz="3000" b="1" i="1">
                  <a:solidFill>
                    <a:srgbClr val="CC3300"/>
                  </a:solidFill>
                  <a:ea typeface="宋体" panose="02010600030101010101" pitchFamily="2" charset="-122"/>
                </a:rPr>
                <a:t>v</a:t>
              </a:r>
              <a:r>
                <a:rPr kumimoji="1" lang="en-US" altLang="zh-CN" sz="3000" b="1" baseline="-25000">
                  <a:solidFill>
                    <a:srgbClr val="CC3300"/>
                  </a:solidFill>
                  <a:ea typeface="宋体" panose="02010600030101010101" pitchFamily="2" charset="-122"/>
                </a:rPr>
                <a:t>3</a:t>
              </a:r>
              <a:r>
                <a:rPr kumimoji="1" lang="en-US" altLang="zh-CN" sz="3000" b="1">
                  <a:solidFill>
                    <a:srgbClr val="CC3300"/>
                  </a:solidFill>
                  <a:ea typeface="宋体" panose="02010600030101010101" pitchFamily="2" charset="-122"/>
                </a:rPr>
                <a:t>   </a:t>
              </a:r>
              <a:r>
                <a:rPr kumimoji="1" lang="en-US" altLang="zh-CN" sz="3000" b="1">
                  <a:solidFill>
                    <a:srgbClr val="FF6600"/>
                  </a:solidFill>
                  <a:ea typeface="宋体" panose="02010600030101010101" pitchFamily="2" charset="-122"/>
                </a:rPr>
                <a:t>(</a:t>
              </a:r>
              <a:r>
                <a:rPr kumimoji="1" lang="en-US" altLang="zh-CN" sz="3000" b="1" i="1">
                  <a:solidFill>
                    <a:srgbClr val="FF6600"/>
                  </a:solidFill>
                  <a:ea typeface="宋体" panose="02010600030101010101" pitchFamily="2" charset="-122"/>
                </a:rPr>
                <a:t>v</a:t>
              </a:r>
              <a:r>
                <a:rPr kumimoji="1" lang="en-US" altLang="zh-CN" sz="3000" b="1" baseline="-25000">
                  <a:solidFill>
                    <a:srgbClr val="FF6600"/>
                  </a:solidFill>
                  <a:ea typeface="宋体" panose="02010600030101010101" pitchFamily="2" charset="-122"/>
                </a:rPr>
                <a:t>0</a:t>
              </a:r>
              <a:r>
                <a:rPr kumimoji="1" lang="en-US" altLang="zh-CN" sz="3000" b="1">
                  <a:solidFill>
                    <a:srgbClr val="FF6600"/>
                  </a:solidFill>
                  <a:ea typeface="宋体" panose="02010600030101010101" pitchFamily="2" charset="-122"/>
                </a:rPr>
                <a:t>,</a:t>
              </a:r>
              <a:r>
                <a:rPr kumimoji="1" lang="en-US" altLang="zh-CN" sz="3000" b="1" i="1">
                  <a:solidFill>
                    <a:srgbClr val="FF6600"/>
                  </a:solidFill>
                  <a:ea typeface="宋体" panose="02010600030101010101" pitchFamily="2" charset="-122"/>
                </a:rPr>
                <a:t>v</a:t>
              </a:r>
              <a:r>
                <a:rPr kumimoji="1" lang="en-US" altLang="zh-CN" sz="3000" b="1" baseline="-25000">
                  <a:solidFill>
                    <a:srgbClr val="FF6600"/>
                  </a:solidFill>
                  <a:ea typeface="宋体" panose="02010600030101010101" pitchFamily="2" charset="-122"/>
                </a:rPr>
                <a:t>3</a:t>
              </a:r>
              <a:r>
                <a:rPr kumimoji="1" lang="en-US" altLang="zh-CN" sz="3000" b="1">
                  <a:solidFill>
                    <a:srgbClr val="FF6600"/>
                  </a:solidFill>
                  <a:ea typeface="宋体" panose="02010600030101010101" pitchFamily="2" charset="-122"/>
                </a:rPr>
                <a:t>)                                     30</a:t>
              </a:r>
              <a:r>
                <a:rPr kumimoji="1" lang="en-US" altLang="zh-CN" sz="3000" b="1">
                  <a:solidFill>
                    <a:srgbClr val="CC3300"/>
                  </a:solidFill>
                  <a:ea typeface="宋体" panose="02010600030101010101" pitchFamily="2" charset="-122"/>
                </a:rPr>
                <a:t> </a:t>
              </a:r>
            </a:p>
            <a:p>
              <a:pPr algn="l">
                <a:spcBef>
                  <a:spcPct val="20000"/>
                </a:spcBef>
              </a:pPr>
              <a:r>
                <a:rPr kumimoji="1" lang="en-US" altLang="zh-CN" sz="3000" b="1">
                  <a:solidFill>
                    <a:srgbClr val="CC3300"/>
                  </a:solidFill>
                  <a:ea typeface="宋体" panose="02010600030101010101" pitchFamily="2" charset="-122"/>
                </a:rPr>
                <a:t>          </a:t>
              </a:r>
              <a:r>
                <a:rPr kumimoji="1" lang="en-US" altLang="zh-CN" sz="3000" b="1" i="1">
                  <a:solidFill>
                    <a:srgbClr val="CC3300"/>
                  </a:solidFill>
                  <a:ea typeface="宋体" panose="02010600030101010101" pitchFamily="2" charset="-122"/>
                </a:rPr>
                <a:t>v</a:t>
              </a:r>
              <a:r>
                <a:rPr kumimoji="1" lang="en-US" altLang="zh-CN" sz="3000" b="1" baseline="-25000">
                  <a:solidFill>
                    <a:srgbClr val="CC3300"/>
                  </a:solidFill>
                  <a:ea typeface="宋体" panose="02010600030101010101" pitchFamily="2" charset="-122"/>
                </a:rPr>
                <a:t>4</a:t>
              </a:r>
              <a:r>
                <a:rPr kumimoji="1" lang="en-US" altLang="zh-CN" sz="3000" b="1">
                  <a:solidFill>
                    <a:srgbClr val="CC3300"/>
                  </a:solidFill>
                  <a:ea typeface="宋体" panose="02010600030101010101" pitchFamily="2" charset="-122"/>
                </a:rPr>
                <a:t>   </a:t>
              </a:r>
              <a:r>
                <a:rPr kumimoji="1" lang="en-US" altLang="zh-CN" sz="3000" b="1">
                  <a:solidFill>
                    <a:srgbClr val="FF6600"/>
                  </a:solidFill>
                  <a:ea typeface="宋体" panose="02010600030101010101" pitchFamily="2" charset="-122"/>
                </a:rPr>
                <a:t>(</a:t>
              </a:r>
              <a:r>
                <a:rPr kumimoji="1" lang="en-US" altLang="zh-CN" sz="3000" b="1" i="1">
                  <a:solidFill>
                    <a:srgbClr val="FF6600"/>
                  </a:solidFill>
                  <a:ea typeface="宋体" panose="02010600030101010101" pitchFamily="2" charset="-122"/>
                </a:rPr>
                <a:t>v</a:t>
              </a:r>
              <a:r>
                <a:rPr kumimoji="1" lang="en-US" altLang="zh-CN" sz="3000" b="1" baseline="-25000">
                  <a:solidFill>
                    <a:srgbClr val="FF6600"/>
                  </a:solidFill>
                  <a:ea typeface="宋体" panose="02010600030101010101" pitchFamily="2" charset="-122"/>
                </a:rPr>
                <a:t>0</a:t>
              </a:r>
              <a:r>
                <a:rPr kumimoji="1" lang="en-US" altLang="zh-CN" sz="3000" b="1">
                  <a:solidFill>
                    <a:srgbClr val="FF6600"/>
                  </a:solidFill>
                  <a:ea typeface="宋体" panose="02010600030101010101" pitchFamily="2" charset="-122"/>
                </a:rPr>
                <a:t>,</a:t>
              </a:r>
              <a:r>
                <a:rPr kumimoji="1" lang="en-US" altLang="zh-CN" sz="3000" b="1" i="1">
                  <a:solidFill>
                    <a:srgbClr val="FF6600"/>
                  </a:solidFill>
                  <a:ea typeface="宋体" panose="02010600030101010101" pitchFamily="2" charset="-122"/>
                </a:rPr>
                <a:t>v</a:t>
              </a:r>
              <a:r>
                <a:rPr kumimoji="1" lang="en-US" altLang="zh-CN" sz="3000" b="1" baseline="-25000">
                  <a:solidFill>
                    <a:srgbClr val="FF6600"/>
                  </a:solidFill>
                  <a:ea typeface="宋体" panose="02010600030101010101" pitchFamily="2" charset="-122"/>
                </a:rPr>
                <a:t>4</a:t>
              </a:r>
              <a:r>
                <a:rPr kumimoji="1" lang="en-US" altLang="zh-CN" sz="3000" b="1">
                  <a:solidFill>
                    <a:srgbClr val="FF6600"/>
                  </a:solidFill>
                  <a:ea typeface="宋体" panose="02010600030101010101" pitchFamily="2" charset="-122"/>
                </a:rPr>
                <a:t>)</a:t>
              </a:r>
              <a:r>
                <a:rPr kumimoji="1" lang="en-US" altLang="zh-CN" sz="3000" b="1">
                  <a:solidFill>
                    <a:srgbClr val="CC3300"/>
                  </a:solidFill>
                  <a:ea typeface="宋体" panose="02010600030101010101" pitchFamily="2" charset="-122"/>
                </a:rPr>
                <a:t> </a:t>
              </a:r>
              <a:r>
                <a:rPr kumimoji="1" lang="en-US" altLang="zh-CN" sz="3000" b="1">
                  <a:solidFill>
                    <a:schemeClr val="bg2"/>
                  </a:solidFill>
                  <a:ea typeface="宋体" panose="02010600030101010101" pitchFamily="2" charset="-122"/>
                </a:rPr>
                <a:t>(</a:t>
              </a:r>
              <a:r>
                <a:rPr kumimoji="1" lang="en-US" altLang="zh-CN" sz="3000" b="1" i="1">
                  <a:solidFill>
                    <a:schemeClr val="bg2"/>
                  </a:solidFill>
                  <a:ea typeface="宋体" panose="02010600030101010101" pitchFamily="2" charset="-122"/>
                </a:rPr>
                <a:t>v</a:t>
              </a:r>
              <a:r>
                <a:rPr kumimoji="1" lang="en-US" altLang="zh-CN" sz="3000" b="1" baseline="-25000">
                  <a:solidFill>
                    <a:schemeClr val="bg2"/>
                  </a:solidFill>
                  <a:ea typeface="宋体" panose="02010600030101010101" pitchFamily="2" charset="-122"/>
                </a:rPr>
                <a:t>0</a:t>
              </a:r>
              <a:r>
                <a:rPr kumimoji="1" lang="en-US" altLang="zh-CN" sz="3000" b="1">
                  <a:solidFill>
                    <a:schemeClr val="bg2"/>
                  </a:solidFill>
                  <a:ea typeface="宋体" panose="02010600030101010101" pitchFamily="2" charset="-122"/>
                </a:rPr>
                <a:t>,</a:t>
              </a:r>
              <a:r>
                <a:rPr kumimoji="1" lang="en-US" altLang="zh-CN" sz="3000" b="1" i="1">
                  <a:solidFill>
                    <a:schemeClr val="bg2"/>
                  </a:solidFill>
                  <a:ea typeface="宋体" panose="02010600030101010101" pitchFamily="2" charset="-122"/>
                </a:rPr>
                <a:t>v</a:t>
              </a:r>
              <a:r>
                <a:rPr kumimoji="1" lang="en-US" altLang="zh-CN" sz="3000" b="1" baseline="-25000">
                  <a:solidFill>
                    <a:schemeClr val="bg2"/>
                  </a:solidFill>
                  <a:ea typeface="宋体" panose="02010600030101010101" pitchFamily="2" charset="-122"/>
                </a:rPr>
                <a:t>3</a:t>
              </a:r>
              <a:r>
                <a:rPr kumimoji="1" lang="en-US" altLang="zh-CN" sz="3000" b="1">
                  <a:solidFill>
                    <a:schemeClr val="bg2"/>
                  </a:solidFill>
                  <a:ea typeface="宋体" panose="02010600030101010101" pitchFamily="2" charset="-122"/>
                </a:rPr>
                <a:t>,</a:t>
              </a:r>
              <a:r>
                <a:rPr kumimoji="1" lang="en-US" altLang="zh-CN" sz="3000" b="1" i="1">
                  <a:solidFill>
                    <a:schemeClr val="bg2"/>
                  </a:solidFill>
                  <a:ea typeface="宋体" panose="02010600030101010101" pitchFamily="2" charset="-122"/>
                </a:rPr>
                <a:t>v</a:t>
              </a:r>
              <a:r>
                <a:rPr kumimoji="1" lang="en-US" altLang="zh-CN" sz="3000" b="1" baseline="-25000">
                  <a:solidFill>
                    <a:schemeClr val="bg2"/>
                  </a:solidFill>
                  <a:ea typeface="宋体" panose="02010600030101010101" pitchFamily="2" charset="-122"/>
                </a:rPr>
                <a:t>4</a:t>
              </a:r>
              <a:r>
                <a:rPr kumimoji="1" lang="en-US" altLang="zh-CN" sz="3000" b="1">
                  <a:solidFill>
                    <a:schemeClr val="bg2"/>
                  </a:solidFill>
                  <a:ea typeface="宋体" panose="02010600030101010101" pitchFamily="2" charset="-122"/>
                </a:rPr>
                <a:t>)</a:t>
              </a:r>
              <a:r>
                <a:rPr kumimoji="1" lang="en-US" altLang="zh-CN" sz="3000" b="1">
                  <a:solidFill>
                    <a:srgbClr val="CC3300"/>
                  </a:solidFill>
                  <a:ea typeface="宋体" panose="02010600030101010101" pitchFamily="2" charset="-122"/>
                </a:rPr>
                <a:t> </a:t>
              </a:r>
              <a:r>
                <a:rPr kumimoji="1" lang="en-US" altLang="zh-CN" sz="3000" b="1">
                  <a:solidFill>
                    <a:schemeClr val="tx2"/>
                  </a:solidFill>
                  <a:ea typeface="宋体" panose="02010600030101010101" pitchFamily="2" charset="-122"/>
                </a:rPr>
                <a:t>(</a:t>
              </a:r>
              <a:r>
                <a:rPr kumimoji="1" lang="en-US" altLang="zh-CN" sz="3000" b="1" i="1">
                  <a:solidFill>
                    <a:schemeClr val="tx2"/>
                  </a:solidFill>
                  <a:ea typeface="宋体" panose="02010600030101010101" pitchFamily="2" charset="-122"/>
                </a:rPr>
                <a:t>v</a:t>
              </a:r>
              <a:r>
                <a:rPr kumimoji="1" lang="en-US" altLang="zh-CN" sz="3000" b="1" baseline="-25000">
                  <a:solidFill>
                    <a:schemeClr val="tx2"/>
                  </a:solidFill>
                  <a:ea typeface="宋体" panose="02010600030101010101" pitchFamily="2" charset="-122"/>
                </a:rPr>
                <a:t>0</a:t>
              </a:r>
              <a:r>
                <a:rPr kumimoji="1" lang="en-US" altLang="zh-CN" sz="3000" b="1">
                  <a:solidFill>
                    <a:schemeClr val="tx2"/>
                  </a:solidFill>
                  <a:ea typeface="宋体" panose="02010600030101010101" pitchFamily="2" charset="-122"/>
                </a:rPr>
                <a:t>,</a:t>
              </a:r>
              <a:r>
                <a:rPr kumimoji="1" lang="en-US" altLang="zh-CN" sz="3000" b="1" i="1">
                  <a:solidFill>
                    <a:schemeClr val="tx2"/>
                  </a:solidFill>
                  <a:ea typeface="宋体" panose="02010600030101010101" pitchFamily="2" charset="-122"/>
                </a:rPr>
                <a:t>v</a:t>
              </a:r>
              <a:r>
                <a:rPr kumimoji="1" lang="en-US" altLang="zh-CN" sz="3000" b="1" baseline="-25000">
                  <a:solidFill>
                    <a:schemeClr val="tx2"/>
                  </a:solidFill>
                  <a:ea typeface="宋体" panose="02010600030101010101" pitchFamily="2" charset="-122"/>
                </a:rPr>
                <a:t>3</a:t>
              </a:r>
              <a:r>
                <a:rPr kumimoji="1" lang="en-US" altLang="zh-CN" sz="3000" b="1">
                  <a:solidFill>
                    <a:schemeClr val="tx2"/>
                  </a:solidFill>
                  <a:ea typeface="宋体" panose="02010600030101010101" pitchFamily="2" charset="-122"/>
                </a:rPr>
                <a:t>,</a:t>
              </a:r>
              <a:r>
                <a:rPr kumimoji="1" lang="en-US" altLang="zh-CN" sz="3000" b="1" i="1">
                  <a:solidFill>
                    <a:schemeClr val="tx2"/>
                  </a:solidFill>
                  <a:ea typeface="宋体" panose="02010600030101010101" pitchFamily="2" charset="-122"/>
                </a:rPr>
                <a:t>v</a:t>
              </a:r>
              <a:r>
                <a:rPr kumimoji="1" lang="en-US" altLang="zh-CN" sz="3000" b="1" baseline="-25000">
                  <a:solidFill>
                    <a:schemeClr val="tx2"/>
                  </a:solidFill>
                  <a:ea typeface="宋体" panose="02010600030101010101" pitchFamily="2" charset="-122"/>
                </a:rPr>
                <a:t>2 </a:t>
              </a:r>
              <a:r>
                <a:rPr kumimoji="1" lang="en-US" altLang="zh-CN" sz="3000" b="1">
                  <a:solidFill>
                    <a:schemeClr val="tx2"/>
                  </a:solidFill>
                  <a:ea typeface="宋体" panose="02010600030101010101" pitchFamily="2" charset="-122"/>
                </a:rPr>
                <a:t>,</a:t>
              </a:r>
              <a:r>
                <a:rPr kumimoji="1" lang="en-US" altLang="zh-CN" sz="3000" b="1" i="1">
                  <a:solidFill>
                    <a:schemeClr val="tx2"/>
                  </a:solidFill>
                  <a:ea typeface="宋体" panose="02010600030101010101" pitchFamily="2" charset="-122"/>
                </a:rPr>
                <a:t>v</a:t>
              </a:r>
              <a:r>
                <a:rPr kumimoji="1" lang="en-US" altLang="zh-CN" sz="3000" b="1" baseline="-25000">
                  <a:solidFill>
                    <a:schemeClr val="tx2"/>
                  </a:solidFill>
                  <a:ea typeface="宋体" panose="02010600030101010101" pitchFamily="2" charset="-122"/>
                </a:rPr>
                <a:t>4</a:t>
              </a:r>
              <a:r>
                <a:rPr kumimoji="1" lang="en-US" altLang="zh-CN" sz="3000" b="1">
                  <a:solidFill>
                    <a:schemeClr val="tx2"/>
                  </a:solidFill>
                  <a:ea typeface="宋体" panose="02010600030101010101" pitchFamily="2" charset="-122"/>
                </a:rPr>
                <a:t>)</a:t>
              </a:r>
              <a:r>
                <a:rPr kumimoji="1" lang="en-US" altLang="zh-CN" sz="3000" b="1">
                  <a:solidFill>
                    <a:srgbClr val="CC3300"/>
                  </a:solidFill>
                  <a:ea typeface="宋体" panose="02010600030101010101" pitchFamily="2" charset="-122"/>
                </a:rPr>
                <a:t>  </a:t>
              </a:r>
              <a:r>
                <a:rPr kumimoji="1" lang="en-US" altLang="zh-CN" sz="3000" b="1">
                  <a:solidFill>
                    <a:srgbClr val="FF6600"/>
                  </a:solidFill>
                  <a:ea typeface="宋体" panose="02010600030101010101" pitchFamily="2" charset="-122"/>
                </a:rPr>
                <a:t>100</a:t>
              </a:r>
              <a:r>
                <a:rPr kumimoji="1" lang="en-US" altLang="zh-CN" sz="3000" b="1">
                  <a:solidFill>
                    <a:srgbClr val="CC3300"/>
                  </a:solidFill>
                  <a:ea typeface="宋体" panose="02010600030101010101" pitchFamily="2" charset="-122"/>
                </a:rPr>
                <a:t>,</a:t>
              </a:r>
              <a:r>
                <a:rPr kumimoji="1" lang="en-US" altLang="zh-CN" sz="3000" b="1">
                  <a:solidFill>
                    <a:schemeClr val="bg2"/>
                  </a:solidFill>
                  <a:ea typeface="宋体" panose="02010600030101010101" pitchFamily="2" charset="-122"/>
                </a:rPr>
                <a:t>90</a:t>
              </a:r>
              <a:r>
                <a:rPr kumimoji="1" lang="en-US" altLang="zh-CN" sz="3000" b="1">
                  <a:solidFill>
                    <a:srgbClr val="CC3300"/>
                  </a:solidFill>
                  <a:ea typeface="宋体" panose="02010600030101010101" pitchFamily="2" charset="-122"/>
                </a:rPr>
                <a:t>,</a:t>
              </a:r>
              <a:r>
                <a:rPr kumimoji="1" lang="en-US" altLang="zh-CN" sz="3000" b="1">
                  <a:solidFill>
                    <a:schemeClr val="tx2"/>
                  </a:solidFill>
                  <a:ea typeface="宋体" panose="02010600030101010101" pitchFamily="2" charset="-122"/>
                </a:rPr>
                <a:t>60</a:t>
              </a:r>
              <a:r>
                <a:rPr kumimoji="1" lang="en-US" altLang="zh-CN" sz="3200" b="1">
                  <a:solidFill>
                    <a:srgbClr val="CC3300"/>
                  </a:solidFill>
                  <a:ea typeface="宋体" panose="02010600030101010101" pitchFamily="2" charset="-122"/>
                </a:rPr>
                <a:t> </a:t>
              </a:r>
            </a:p>
          </p:txBody>
        </p:sp>
        <p:grpSp>
          <p:nvGrpSpPr>
            <p:cNvPr id="408608" name="Group 32">
              <a:extLst>
                <a:ext uri="{FF2B5EF4-FFF2-40B4-BE49-F238E27FC236}">
                  <a16:creationId xmlns:a16="http://schemas.microsoft.com/office/drawing/2014/main" id="{F6308BBB-4118-4595-8B94-378A115C22F1}"/>
                </a:ext>
              </a:extLst>
            </p:cNvPr>
            <p:cNvGrpSpPr>
              <a:grpSpLocks/>
            </p:cNvGrpSpPr>
            <p:nvPr/>
          </p:nvGrpSpPr>
          <p:grpSpPr bwMode="auto">
            <a:xfrm>
              <a:off x="288" y="1920"/>
              <a:ext cx="5087" cy="1918"/>
              <a:chOff x="288" y="1920"/>
              <a:chExt cx="5232" cy="1918"/>
            </a:xfrm>
          </p:grpSpPr>
          <p:sp>
            <p:nvSpPr>
              <p:cNvPr id="408600" name="Line 24">
                <a:extLst>
                  <a:ext uri="{FF2B5EF4-FFF2-40B4-BE49-F238E27FC236}">
                    <a16:creationId xmlns:a16="http://schemas.microsoft.com/office/drawing/2014/main" id="{12FC74AA-F2A7-4738-A8B4-6277279DBC5D}"/>
                  </a:ext>
                </a:extLst>
              </p:cNvPr>
              <p:cNvSpPr>
                <a:spLocks noChangeShapeType="1"/>
              </p:cNvSpPr>
              <p:nvPr/>
            </p:nvSpPr>
            <p:spPr bwMode="auto">
              <a:xfrm>
                <a:off x="288" y="1920"/>
                <a:ext cx="5232"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01" name="Line 25">
                <a:extLst>
                  <a:ext uri="{FF2B5EF4-FFF2-40B4-BE49-F238E27FC236}">
                    <a16:creationId xmlns:a16="http://schemas.microsoft.com/office/drawing/2014/main" id="{5FC5CE32-A05C-4640-A2B1-D971DD4D83B2}"/>
                  </a:ext>
                </a:extLst>
              </p:cNvPr>
              <p:cNvSpPr>
                <a:spLocks noChangeShapeType="1"/>
              </p:cNvSpPr>
              <p:nvPr/>
            </p:nvSpPr>
            <p:spPr bwMode="auto">
              <a:xfrm>
                <a:off x="288" y="2304"/>
                <a:ext cx="5232"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02" name="Line 26">
                <a:extLst>
                  <a:ext uri="{FF2B5EF4-FFF2-40B4-BE49-F238E27FC236}">
                    <a16:creationId xmlns:a16="http://schemas.microsoft.com/office/drawing/2014/main" id="{7618407C-4E6E-4969-BB9F-F684B434AAEA}"/>
                  </a:ext>
                </a:extLst>
              </p:cNvPr>
              <p:cNvSpPr>
                <a:spLocks noChangeShapeType="1"/>
              </p:cNvSpPr>
              <p:nvPr/>
            </p:nvSpPr>
            <p:spPr bwMode="auto">
              <a:xfrm>
                <a:off x="288" y="3838"/>
                <a:ext cx="5232"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08607" name="Group 31">
            <a:extLst>
              <a:ext uri="{FF2B5EF4-FFF2-40B4-BE49-F238E27FC236}">
                <a16:creationId xmlns:a16="http://schemas.microsoft.com/office/drawing/2014/main" id="{AD0385BB-5CE2-4DD1-9E30-37BBBF755333}"/>
              </a:ext>
            </a:extLst>
          </p:cNvPr>
          <p:cNvGrpSpPr>
            <a:grpSpLocks/>
          </p:cNvGrpSpPr>
          <p:nvPr/>
        </p:nvGrpSpPr>
        <p:grpSpPr bwMode="auto">
          <a:xfrm>
            <a:off x="684213" y="692150"/>
            <a:ext cx="4267200" cy="2314575"/>
            <a:chOff x="476" y="414"/>
            <a:chExt cx="2688" cy="1458"/>
          </a:xfrm>
        </p:grpSpPr>
        <p:sp>
          <p:nvSpPr>
            <p:cNvPr id="408590" name="Line 14">
              <a:extLst>
                <a:ext uri="{FF2B5EF4-FFF2-40B4-BE49-F238E27FC236}">
                  <a16:creationId xmlns:a16="http://schemas.microsoft.com/office/drawing/2014/main" id="{9613BCA5-DE33-4453-8CC4-FBA117753DAE}"/>
                </a:ext>
              </a:extLst>
            </p:cNvPr>
            <p:cNvSpPr>
              <a:spLocks noChangeShapeType="1"/>
            </p:cNvSpPr>
            <p:nvPr/>
          </p:nvSpPr>
          <p:spPr bwMode="auto">
            <a:xfrm flipV="1">
              <a:off x="2300" y="1108"/>
              <a:ext cx="624" cy="432"/>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578" name="Line 2">
              <a:extLst>
                <a:ext uri="{FF2B5EF4-FFF2-40B4-BE49-F238E27FC236}">
                  <a16:creationId xmlns:a16="http://schemas.microsoft.com/office/drawing/2014/main" id="{32A6ED02-4B51-4BD5-8F9E-9B9C010A86D3}"/>
                </a:ext>
              </a:extLst>
            </p:cNvPr>
            <p:cNvSpPr>
              <a:spLocks noChangeShapeType="1"/>
            </p:cNvSpPr>
            <p:nvPr/>
          </p:nvSpPr>
          <p:spPr bwMode="auto">
            <a:xfrm>
              <a:off x="1724" y="654"/>
              <a:ext cx="409" cy="841"/>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579" name="Line 3">
              <a:extLst>
                <a:ext uri="{FF2B5EF4-FFF2-40B4-BE49-F238E27FC236}">
                  <a16:creationId xmlns:a16="http://schemas.microsoft.com/office/drawing/2014/main" id="{AEA46E2A-2D7B-41D5-B67E-38F61F8B17AF}"/>
                </a:ext>
              </a:extLst>
            </p:cNvPr>
            <p:cNvSpPr>
              <a:spLocks noChangeShapeType="1"/>
            </p:cNvSpPr>
            <p:nvPr/>
          </p:nvSpPr>
          <p:spPr bwMode="auto">
            <a:xfrm flipH="1" flipV="1">
              <a:off x="1484" y="1518"/>
              <a:ext cx="576" cy="96"/>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580" name="Line 4">
              <a:extLst>
                <a:ext uri="{FF2B5EF4-FFF2-40B4-BE49-F238E27FC236}">
                  <a16:creationId xmlns:a16="http://schemas.microsoft.com/office/drawing/2014/main" id="{B82368EC-0FAA-4D96-92DA-5E897C40C96B}"/>
                </a:ext>
              </a:extLst>
            </p:cNvPr>
            <p:cNvSpPr>
              <a:spLocks noChangeShapeType="1"/>
            </p:cNvSpPr>
            <p:nvPr/>
          </p:nvSpPr>
          <p:spPr bwMode="auto">
            <a:xfrm flipV="1">
              <a:off x="1458" y="1019"/>
              <a:ext cx="1423" cy="451"/>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581" name="Line 5">
              <a:extLst>
                <a:ext uri="{FF2B5EF4-FFF2-40B4-BE49-F238E27FC236}">
                  <a16:creationId xmlns:a16="http://schemas.microsoft.com/office/drawing/2014/main" id="{8DDE5C1D-D7A7-48FD-90A9-A2858A8123A4}"/>
                </a:ext>
              </a:extLst>
            </p:cNvPr>
            <p:cNvSpPr>
              <a:spLocks noChangeShapeType="1"/>
            </p:cNvSpPr>
            <p:nvPr/>
          </p:nvSpPr>
          <p:spPr bwMode="auto">
            <a:xfrm>
              <a:off x="1725" y="588"/>
              <a:ext cx="1152" cy="336"/>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582" name="Line 6">
              <a:extLst>
                <a:ext uri="{FF2B5EF4-FFF2-40B4-BE49-F238E27FC236}">
                  <a16:creationId xmlns:a16="http://schemas.microsoft.com/office/drawing/2014/main" id="{E8D4236C-2A7F-4E48-AEF7-747BC5EFADEB}"/>
                </a:ext>
              </a:extLst>
            </p:cNvPr>
            <p:cNvSpPr>
              <a:spLocks noChangeShapeType="1"/>
            </p:cNvSpPr>
            <p:nvPr/>
          </p:nvSpPr>
          <p:spPr bwMode="auto">
            <a:xfrm>
              <a:off x="716" y="990"/>
              <a:ext cx="528" cy="432"/>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583" name="Line 7">
              <a:extLst>
                <a:ext uri="{FF2B5EF4-FFF2-40B4-BE49-F238E27FC236}">
                  <a16:creationId xmlns:a16="http://schemas.microsoft.com/office/drawing/2014/main" id="{09FE6CA9-7B91-48B6-975F-372D28CB2832}"/>
                </a:ext>
              </a:extLst>
            </p:cNvPr>
            <p:cNvSpPr>
              <a:spLocks noChangeShapeType="1"/>
            </p:cNvSpPr>
            <p:nvPr/>
          </p:nvSpPr>
          <p:spPr bwMode="auto">
            <a:xfrm flipH="1">
              <a:off x="764" y="606"/>
              <a:ext cx="912" cy="240"/>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585" name="Oval 9" descr="白色大理石">
              <a:extLst>
                <a:ext uri="{FF2B5EF4-FFF2-40B4-BE49-F238E27FC236}">
                  <a16:creationId xmlns:a16="http://schemas.microsoft.com/office/drawing/2014/main" id="{48344D6F-48A0-4EB7-8F05-5BDABC7990F9}"/>
                </a:ext>
              </a:extLst>
            </p:cNvPr>
            <p:cNvSpPr>
              <a:spLocks noChangeArrowheads="1"/>
            </p:cNvSpPr>
            <p:nvPr/>
          </p:nvSpPr>
          <p:spPr bwMode="auto">
            <a:xfrm>
              <a:off x="476" y="750"/>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1</a:t>
              </a:r>
              <a:endParaRPr kumimoji="1" lang="en-US" altLang="zh-CN" sz="2400">
                <a:ea typeface="宋体" panose="02010600030101010101" pitchFamily="2" charset="-122"/>
              </a:endParaRPr>
            </a:p>
          </p:txBody>
        </p:sp>
        <p:sp>
          <p:nvSpPr>
            <p:cNvPr id="408586" name="Oval 10" descr="白色大理石">
              <a:extLst>
                <a:ext uri="{FF2B5EF4-FFF2-40B4-BE49-F238E27FC236}">
                  <a16:creationId xmlns:a16="http://schemas.microsoft.com/office/drawing/2014/main" id="{5A42A393-9B3F-4617-8CC8-C71FF14B7092}"/>
                </a:ext>
              </a:extLst>
            </p:cNvPr>
            <p:cNvSpPr>
              <a:spLocks noChangeArrowheads="1"/>
            </p:cNvSpPr>
            <p:nvPr/>
          </p:nvSpPr>
          <p:spPr bwMode="auto">
            <a:xfrm>
              <a:off x="1580" y="41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0</a:t>
              </a:r>
              <a:endParaRPr kumimoji="1" lang="en-US" altLang="zh-CN" sz="2400">
                <a:ea typeface="宋体" panose="02010600030101010101" pitchFamily="2" charset="-122"/>
              </a:endParaRPr>
            </a:p>
          </p:txBody>
        </p:sp>
        <p:sp>
          <p:nvSpPr>
            <p:cNvPr id="408587" name="Oval 11" descr="白色大理石">
              <a:extLst>
                <a:ext uri="{FF2B5EF4-FFF2-40B4-BE49-F238E27FC236}">
                  <a16:creationId xmlns:a16="http://schemas.microsoft.com/office/drawing/2014/main" id="{A5412A60-AD81-4F20-B009-1CE075B5A700}"/>
                </a:ext>
              </a:extLst>
            </p:cNvPr>
            <p:cNvSpPr>
              <a:spLocks noChangeArrowheads="1"/>
            </p:cNvSpPr>
            <p:nvPr/>
          </p:nvSpPr>
          <p:spPr bwMode="auto">
            <a:xfrm>
              <a:off x="2876" y="846"/>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4</a:t>
              </a:r>
              <a:endParaRPr kumimoji="1" lang="en-US" altLang="zh-CN" sz="2400">
                <a:ea typeface="宋体" panose="02010600030101010101" pitchFamily="2" charset="-122"/>
              </a:endParaRPr>
            </a:p>
          </p:txBody>
        </p:sp>
        <p:sp>
          <p:nvSpPr>
            <p:cNvPr id="408588" name="Oval 12" descr="白色大理石">
              <a:extLst>
                <a:ext uri="{FF2B5EF4-FFF2-40B4-BE49-F238E27FC236}">
                  <a16:creationId xmlns:a16="http://schemas.microsoft.com/office/drawing/2014/main" id="{459E97FA-793E-460F-9F23-76D5317FF012}"/>
                </a:ext>
              </a:extLst>
            </p:cNvPr>
            <p:cNvSpPr>
              <a:spLocks noChangeArrowheads="1"/>
            </p:cNvSpPr>
            <p:nvPr/>
          </p:nvSpPr>
          <p:spPr bwMode="auto">
            <a:xfrm>
              <a:off x="2060" y="1470"/>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3</a:t>
              </a:r>
              <a:endParaRPr kumimoji="1" lang="en-US" altLang="zh-CN" sz="2400">
                <a:ea typeface="宋体" panose="02010600030101010101" pitchFamily="2" charset="-122"/>
              </a:endParaRPr>
            </a:p>
          </p:txBody>
        </p:sp>
        <p:sp>
          <p:nvSpPr>
            <p:cNvPr id="408589" name="Oval 13" descr="白色大理石">
              <a:extLst>
                <a:ext uri="{FF2B5EF4-FFF2-40B4-BE49-F238E27FC236}">
                  <a16:creationId xmlns:a16="http://schemas.microsoft.com/office/drawing/2014/main" id="{FE8D2AD1-6402-4691-BD09-C71C272A7C1E}"/>
                </a:ext>
              </a:extLst>
            </p:cNvPr>
            <p:cNvSpPr>
              <a:spLocks noChangeArrowheads="1"/>
            </p:cNvSpPr>
            <p:nvPr/>
          </p:nvSpPr>
          <p:spPr bwMode="auto">
            <a:xfrm>
              <a:off x="1196" y="1374"/>
              <a:ext cx="288" cy="28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3200" b="1">
                  <a:solidFill>
                    <a:srgbClr val="CC3300"/>
                  </a:solidFill>
                  <a:ea typeface="宋体" panose="02010600030101010101" pitchFamily="2" charset="-122"/>
                </a:rPr>
                <a:t>2</a:t>
              </a:r>
              <a:endParaRPr kumimoji="1" lang="en-US" altLang="zh-CN" sz="2400">
                <a:ea typeface="宋体" panose="02010600030101010101" pitchFamily="2" charset="-122"/>
              </a:endParaRPr>
            </a:p>
          </p:txBody>
        </p:sp>
        <p:sp>
          <p:nvSpPr>
            <p:cNvPr id="408591" name="Text Box 15">
              <a:extLst>
                <a:ext uri="{FF2B5EF4-FFF2-40B4-BE49-F238E27FC236}">
                  <a16:creationId xmlns:a16="http://schemas.microsoft.com/office/drawing/2014/main" id="{4EAFAB9E-A7B8-4A59-A43C-F68296F9CE7B}"/>
                </a:ext>
              </a:extLst>
            </p:cNvPr>
            <p:cNvSpPr txBox="1">
              <a:spLocks noChangeArrowheads="1"/>
            </p:cNvSpPr>
            <p:nvPr/>
          </p:nvSpPr>
          <p:spPr bwMode="auto">
            <a:xfrm>
              <a:off x="860" y="460"/>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10</a:t>
              </a:r>
              <a:endParaRPr kumimoji="1" lang="en-US" altLang="zh-CN" sz="2600">
                <a:ea typeface="宋体" panose="02010600030101010101" pitchFamily="2" charset="-122"/>
              </a:endParaRPr>
            </a:p>
          </p:txBody>
        </p:sp>
        <p:sp>
          <p:nvSpPr>
            <p:cNvPr id="408592" name="Text Box 16">
              <a:extLst>
                <a:ext uri="{FF2B5EF4-FFF2-40B4-BE49-F238E27FC236}">
                  <a16:creationId xmlns:a16="http://schemas.microsoft.com/office/drawing/2014/main" id="{D18313DD-FD65-45E0-95A9-639E322DA7F2}"/>
                </a:ext>
              </a:extLst>
            </p:cNvPr>
            <p:cNvSpPr txBox="1">
              <a:spLocks noChangeArrowheads="1"/>
            </p:cNvSpPr>
            <p:nvPr/>
          </p:nvSpPr>
          <p:spPr bwMode="auto">
            <a:xfrm>
              <a:off x="2264" y="479"/>
              <a:ext cx="42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100</a:t>
              </a:r>
              <a:endParaRPr kumimoji="1" lang="en-US" altLang="zh-CN" sz="2600">
                <a:ea typeface="宋体" panose="02010600030101010101" pitchFamily="2" charset="-122"/>
              </a:endParaRPr>
            </a:p>
          </p:txBody>
        </p:sp>
        <p:sp>
          <p:nvSpPr>
            <p:cNvPr id="408593" name="Text Box 17">
              <a:extLst>
                <a:ext uri="{FF2B5EF4-FFF2-40B4-BE49-F238E27FC236}">
                  <a16:creationId xmlns:a16="http://schemas.microsoft.com/office/drawing/2014/main" id="{40D51C10-E41E-408A-A973-AFB1F4C03DAF}"/>
                </a:ext>
              </a:extLst>
            </p:cNvPr>
            <p:cNvSpPr txBox="1">
              <a:spLocks noChangeArrowheads="1"/>
            </p:cNvSpPr>
            <p:nvPr/>
          </p:nvSpPr>
          <p:spPr bwMode="auto">
            <a:xfrm>
              <a:off x="1532" y="892"/>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30</a:t>
              </a:r>
              <a:endParaRPr kumimoji="1" lang="en-US" altLang="zh-CN" sz="2600">
                <a:ea typeface="宋体" panose="02010600030101010101" pitchFamily="2" charset="-122"/>
              </a:endParaRPr>
            </a:p>
          </p:txBody>
        </p:sp>
        <p:sp>
          <p:nvSpPr>
            <p:cNvPr id="408594" name="Text Box 18">
              <a:extLst>
                <a:ext uri="{FF2B5EF4-FFF2-40B4-BE49-F238E27FC236}">
                  <a16:creationId xmlns:a16="http://schemas.microsoft.com/office/drawing/2014/main" id="{5D0DDE78-96F9-4B97-97EC-66E0127E75F7}"/>
                </a:ext>
              </a:extLst>
            </p:cNvPr>
            <p:cNvSpPr txBox="1">
              <a:spLocks noChangeArrowheads="1"/>
            </p:cNvSpPr>
            <p:nvPr/>
          </p:nvSpPr>
          <p:spPr bwMode="auto">
            <a:xfrm>
              <a:off x="620" y="1180"/>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50</a:t>
              </a:r>
              <a:endParaRPr kumimoji="1" lang="en-US" altLang="zh-CN" sz="2600">
                <a:ea typeface="宋体" panose="02010600030101010101" pitchFamily="2" charset="-122"/>
              </a:endParaRPr>
            </a:p>
          </p:txBody>
        </p:sp>
        <p:sp>
          <p:nvSpPr>
            <p:cNvPr id="408595" name="Text Box 19">
              <a:extLst>
                <a:ext uri="{FF2B5EF4-FFF2-40B4-BE49-F238E27FC236}">
                  <a16:creationId xmlns:a16="http://schemas.microsoft.com/office/drawing/2014/main" id="{EB5F3BE8-F266-4B31-9BC3-DA0392724D8F}"/>
                </a:ext>
              </a:extLst>
            </p:cNvPr>
            <p:cNvSpPr txBox="1">
              <a:spLocks noChangeArrowheads="1"/>
            </p:cNvSpPr>
            <p:nvPr/>
          </p:nvSpPr>
          <p:spPr bwMode="auto">
            <a:xfrm>
              <a:off x="1532" y="1564"/>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20</a:t>
              </a:r>
              <a:endParaRPr kumimoji="1" lang="en-US" altLang="zh-CN" sz="2600">
                <a:ea typeface="宋体" panose="02010600030101010101" pitchFamily="2" charset="-122"/>
              </a:endParaRPr>
            </a:p>
          </p:txBody>
        </p:sp>
        <p:sp>
          <p:nvSpPr>
            <p:cNvPr id="408596" name="Text Box 20">
              <a:extLst>
                <a:ext uri="{FF2B5EF4-FFF2-40B4-BE49-F238E27FC236}">
                  <a16:creationId xmlns:a16="http://schemas.microsoft.com/office/drawing/2014/main" id="{444F568E-8181-4262-989F-0FBFF3536DD1}"/>
                </a:ext>
              </a:extLst>
            </p:cNvPr>
            <p:cNvSpPr txBox="1">
              <a:spLocks noChangeArrowheads="1"/>
            </p:cNvSpPr>
            <p:nvPr/>
          </p:nvSpPr>
          <p:spPr bwMode="auto">
            <a:xfrm>
              <a:off x="2552" y="1247"/>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60</a:t>
              </a:r>
              <a:endParaRPr kumimoji="1" lang="en-US" altLang="zh-CN" sz="2600">
                <a:ea typeface="宋体" panose="02010600030101010101" pitchFamily="2" charset="-122"/>
              </a:endParaRPr>
            </a:p>
          </p:txBody>
        </p:sp>
        <p:sp>
          <p:nvSpPr>
            <p:cNvPr id="408597" name="Text Box 21">
              <a:extLst>
                <a:ext uri="{FF2B5EF4-FFF2-40B4-BE49-F238E27FC236}">
                  <a16:creationId xmlns:a16="http://schemas.microsoft.com/office/drawing/2014/main" id="{B81033B1-DDEC-433D-890C-7AE407C29423}"/>
                </a:ext>
              </a:extLst>
            </p:cNvPr>
            <p:cNvSpPr txBox="1">
              <a:spLocks noChangeArrowheads="1"/>
            </p:cNvSpPr>
            <p:nvPr/>
          </p:nvSpPr>
          <p:spPr bwMode="auto">
            <a:xfrm>
              <a:off x="2120" y="892"/>
              <a:ext cx="3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ea typeface="宋体" panose="02010600030101010101" pitchFamily="2" charset="-122"/>
                </a:rPr>
                <a:t>10</a:t>
              </a:r>
              <a:endParaRPr kumimoji="1" lang="en-US" altLang="zh-CN" sz="2600">
                <a:ea typeface="宋体" panose="02010600030101010101" pitchFamily="2" charset="-122"/>
              </a:endParaRPr>
            </a:p>
          </p:txBody>
        </p:sp>
      </p:grpSp>
      <p:sp>
        <p:nvSpPr>
          <p:cNvPr id="408603" name="Line 27">
            <a:extLst>
              <a:ext uri="{FF2B5EF4-FFF2-40B4-BE49-F238E27FC236}">
                <a16:creationId xmlns:a16="http://schemas.microsoft.com/office/drawing/2014/main" id="{D9ED9035-61B7-4BDD-AE93-0F4C8F15C659}"/>
              </a:ext>
            </a:extLst>
          </p:cNvPr>
          <p:cNvSpPr>
            <a:spLocks noChangeShapeType="1"/>
          </p:cNvSpPr>
          <p:nvPr/>
        </p:nvSpPr>
        <p:spPr bwMode="auto">
          <a:xfrm>
            <a:off x="2519363" y="4581525"/>
            <a:ext cx="533400" cy="0"/>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med">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F8E1AFD-838D-4DDD-B655-E87D92420380}"/>
              </a:ext>
            </a:extLst>
          </p:cNvPr>
          <p:cNvSpPr>
            <a:spLocks noGrp="1"/>
          </p:cNvSpPr>
          <p:nvPr>
            <p:ph type="sldNum" sz="quarter" idx="11"/>
          </p:nvPr>
        </p:nvSpPr>
        <p:spPr/>
        <p:txBody>
          <a:bodyPr/>
          <a:lstStyle/>
          <a:p>
            <a:r>
              <a:rPr lang="en-US" altLang="zh-CN"/>
              <a:t>146-</a:t>
            </a:r>
            <a:fld id="{91EF7CC5-9439-4B92-9A87-9509C907FF1E}" type="slidenum">
              <a:rPr lang="en-US" altLang="zh-CN"/>
              <a:pPr/>
              <a:t>94</a:t>
            </a:fld>
            <a:endParaRPr lang="en-US" altLang="zh-CN"/>
          </a:p>
        </p:txBody>
      </p:sp>
      <p:sp>
        <p:nvSpPr>
          <p:cNvPr id="409602" name="Rectangle 2">
            <a:extLst>
              <a:ext uri="{FF2B5EF4-FFF2-40B4-BE49-F238E27FC236}">
                <a16:creationId xmlns:a16="http://schemas.microsoft.com/office/drawing/2014/main" id="{8F5631DA-D4E0-494F-B59D-01D18CE92084}"/>
              </a:ext>
            </a:extLst>
          </p:cNvPr>
          <p:cNvSpPr>
            <a:spLocks noGrp="1" noChangeArrowheads="1"/>
          </p:cNvSpPr>
          <p:nvPr>
            <p:ph type="body" idx="1"/>
          </p:nvPr>
        </p:nvSpPr>
        <p:spPr>
          <a:xfrm>
            <a:off x="393700" y="604838"/>
            <a:ext cx="8391525" cy="6172200"/>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引入辅助数组</a:t>
            </a:r>
            <a:r>
              <a:rPr lang="en-US" altLang="zh-CN" sz="3000" b="1">
                <a:solidFill>
                  <a:schemeClr val="tx2"/>
                </a:solidFill>
                <a:latin typeface="Times New Roman" panose="02020603050405020304" pitchFamily="18" charset="0"/>
                <a:ea typeface="仿宋_GB2312" pitchFamily="49" charset="-122"/>
              </a:rPr>
              <a:t>dist</a:t>
            </a:r>
            <a:r>
              <a:rPr lang="zh-CN" altLang="en-US" sz="3000" b="1">
                <a:latin typeface="Times New Roman" panose="02020603050405020304" pitchFamily="18" charset="0"/>
                <a:ea typeface="仿宋_GB2312" pitchFamily="49" charset="-122"/>
              </a:rPr>
              <a:t>。它的每一个分量</a:t>
            </a:r>
            <a:r>
              <a:rPr lang="en-US" altLang="zh-CN" sz="3000" b="1">
                <a:solidFill>
                  <a:schemeClr val="tx2"/>
                </a:solidFill>
                <a:latin typeface="Times New Roman" panose="02020603050405020304" pitchFamily="18" charset="0"/>
                <a:ea typeface="仿宋_GB2312" pitchFamily="49" charset="-122"/>
              </a:rPr>
              <a:t>dist[i]</a:t>
            </a:r>
            <a:r>
              <a:rPr lang="zh-CN" altLang="en-US" sz="3000" b="1">
                <a:latin typeface="Times New Roman" panose="02020603050405020304" pitchFamily="18" charset="0"/>
                <a:ea typeface="仿宋_GB2312" pitchFamily="49" charset="-122"/>
              </a:rPr>
              <a:t>表示当前找到的从源点 </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0 </a:t>
            </a:r>
            <a:r>
              <a:rPr lang="zh-CN" altLang="en-US" sz="3000" b="1">
                <a:latin typeface="Times New Roman" panose="02020603050405020304" pitchFamily="18" charset="0"/>
                <a:ea typeface="仿宋_GB2312" pitchFamily="49" charset="-122"/>
              </a:rPr>
              <a:t>到终点</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的最短路径的长度。初始状态：</a:t>
            </a:r>
          </a:p>
          <a:p>
            <a:pPr lvl="1">
              <a:lnSpc>
                <a:spcPct val="105000"/>
              </a:lnSpc>
              <a:spcBef>
                <a:spcPct val="15000"/>
              </a:spcBef>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若从</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到顶点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有边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a:t>
            </a:r>
            <a:r>
              <a:rPr lang="en-US" altLang="zh-CN" sz="3000" b="1">
                <a:solidFill>
                  <a:schemeClr val="tx2"/>
                </a:solidFill>
                <a:latin typeface="Times New Roman" panose="02020603050405020304" pitchFamily="18" charset="0"/>
                <a:ea typeface="仿宋_GB2312" pitchFamily="49" charset="-122"/>
              </a:rPr>
              <a:t>dist[i]</a:t>
            </a:r>
            <a:r>
              <a:rPr lang="zh-CN" altLang="en-US" sz="3000" b="1">
                <a:latin typeface="Times New Roman" panose="02020603050405020304" pitchFamily="18" charset="0"/>
                <a:ea typeface="仿宋_GB2312" pitchFamily="49" charset="-122"/>
              </a:rPr>
              <a:t>为该边的权值；</a:t>
            </a:r>
          </a:p>
          <a:p>
            <a:pPr lvl="1">
              <a:lnSpc>
                <a:spcPct val="105000"/>
              </a:lnSpc>
              <a:spcBef>
                <a:spcPct val="15000"/>
              </a:spcBef>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若从</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到顶点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无边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a:t>
            </a:r>
            <a:r>
              <a:rPr lang="en-US" altLang="zh-CN" sz="3000" b="1">
                <a:solidFill>
                  <a:schemeClr val="tx2"/>
                </a:solidFill>
                <a:latin typeface="Times New Roman" panose="02020603050405020304" pitchFamily="18" charset="0"/>
                <a:ea typeface="仿宋_GB2312" pitchFamily="49" charset="-122"/>
              </a:rPr>
              <a:t>dist[i]</a:t>
            </a:r>
            <a:r>
              <a:rPr lang="zh-CN" altLang="en-US" sz="3000" b="1">
                <a:latin typeface="Times New Roman" panose="02020603050405020304" pitchFamily="18" charset="0"/>
                <a:ea typeface="仿宋_GB2312" pitchFamily="49" charset="-122"/>
              </a:rPr>
              <a:t>为</a:t>
            </a:r>
            <a:r>
              <a:rPr lang="zh-CN" altLang="en-US" sz="3000" b="1">
                <a:latin typeface="Times New Roman" panose="02020603050405020304" pitchFamily="18" charset="0"/>
                <a:ea typeface="仿宋_GB2312" pitchFamily="49" charset="-122"/>
                <a:sym typeface="Symbol" panose="05050102010706020507" pitchFamily="18" charset="2"/>
              </a:rPr>
              <a:t></a:t>
            </a:r>
            <a:r>
              <a:rPr lang="zh-CN" altLang="en-US" sz="3000" b="1">
                <a:latin typeface="Times New Roman" panose="02020603050405020304" pitchFamily="18" charset="0"/>
                <a:ea typeface="仿宋_GB2312" pitchFamily="49" charset="-122"/>
              </a:rPr>
              <a:t> 。</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假设</a:t>
            </a:r>
            <a:r>
              <a:rPr lang="en-US" altLang="zh-CN" sz="3000" b="1" i="1">
                <a:solidFill>
                  <a:schemeClr val="tx2"/>
                </a:solidFill>
                <a:latin typeface="Times New Roman" panose="02020603050405020304" pitchFamily="18" charset="0"/>
                <a:ea typeface="仿宋_GB2312" pitchFamily="49" charset="-122"/>
              </a:rPr>
              <a:t>S</a:t>
            </a:r>
            <a:r>
              <a:rPr lang="zh-CN" altLang="en-US" sz="3000" b="1">
                <a:latin typeface="Times New Roman" panose="02020603050405020304" pitchFamily="18" charset="0"/>
                <a:ea typeface="仿宋_GB2312" pitchFamily="49" charset="-122"/>
              </a:rPr>
              <a:t>是已求得的最短路径的终点的集合，则可证明：下一条最短路径必然是</a:t>
            </a:r>
            <a:r>
              <a:rPr lang="zh-CN" altLang="en-US" sz="3000" b="1">
                <a:solidFill>
                  <a:schemeClr val="tx2"/>
                </a:solidFill>
                <a:latin typeface="Times New Roman" panose="02020603050405020304" pitchFamily="18" charset="0"/>
                <a:ea typeface="仿宋_GB2312" pitchFamily="49" charset="-122"/>
              </a:rPr>
              <a:t>从</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0 </a:t>
            </a:r>
            <a:r>
              <a:rPr lang="zh-CN" altLang="en-US" sz="3000" b="1">
                <a:solidFill>
                  <a:schemeClr val="tx2"/>
                </a:solidFill>
                <a:latin typeface="Times New Roman" panose="02020603050405020304" pitchFamily="18" charset="0"/>
                <a:ea typeface="仿宋_GB2312" pitchFamily="49" charset="-122"/>
              </a:rPr>
              <a:t>出发，中间只经过</a:t>
            </a:r>
            <a:r>
              <a:rPr lang="en-US" altLang="zh-CN" sz="3000" b="1" i="1">
                <a:solidFill>
                  <a:schemeClr val="tx2"/>
                </a:solidFill>
                <a:latin typeface="Times New Roman" panose="02020603050405020304" pitchFamily="18" charset="0"/>
                <a:ea typeface="仿宋_GB2312" pitchFamily="49" charset="-122"/>
              </a:rPr>
              <a:t>S</a:t>
            </a:r>
            <a:r>
              <a:rPr lang="zh-CN" altLang="en-US" sz="3000" b="1">
                <a:solidFill>
                  <a:schemeClr val="tx2"/>
                </a:solidFill>
                <a:latin typeface="Times New Roman" panose="02020603050405020304" pitchFamily="18" charset="0"/>
                <a:ea typeface="仿宋_GB2312" pitchFamily="49" charset="-122"/>
              </a:rPr>
              <a:t>中的顶点便可到达的那些顶点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x</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v</a:t>
            </a:r>
            <a:r>
              <a:rPr lang="en-US" altLang="zh-CN" sz="3000" b="1" i="1" baseline="-25000">
                <a:latin typeface="Times New Roman" panose="02020603050405020304" pitchFamily="18" charset="0"/>
                <a:ea typeface="仿宋_GB2312" pitchFamily="49" charset="-122"/>
              </a:rPr>
              <a:t>x</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V</a:t>
            </a:r>
            <a:r>
              <a:rPr lang="en-US" altLang="zh-CN" sz="3000" b="1">
                <a:latin typeface="Courier New" panose="02070309020205020404" pitchFamily="49" charset="0"/>
                <a:ea typeface="仿宋_GB2312" pitchFamily="49" charset="-122"/>
              </a:rPr>
              <a:t>-</a:t>
            </a:r>
            <a:r>
              <a:rPr lang="en-US" altLang="zh-CN" sz="3000" b="1" i="1">
                <a:latin typeface="Times New Roman" panose="02020603050405020304" pitchFamily="18" charset="0"/>
                <a:ea typeface="仿宋_GB2312" pitchFamily="49" charset="-122"/>
              </a:rPr>
              <a:t>S</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的路径中的一条。</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每次求得一条最短路径后</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其终点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k </a:t>
            </a:r>
            <a:r>
              <a:rPr lang="zh-CN" altLang="en-US" sz="3000" b="1">
                <a:latin typeface="Times New Roman" panose="02020603050405020304" pitchFamily="18" charset="0"/>
                <a:ea typeface="仿宋_GB2312" pitchFamily="49" charset="-122"/>
              </a:rPr>
              <a:t>加入集合</a:t>
            </a:r>
            <a:r>
              <a:rPr lang="en-US" altLang="zh-CN" sz="3000" b="1" i="1">
                <a:latin typeface="Times New Roman" panose="02020603050405020304" pitchFamily="18" charset="0"/>
                <a:ea typeface="仿宋_GB2312" pitchFamily="49" charset="-122"/>
              </a:rPr>
              <a:t>S</a:t>
            </a:r>
            <a:r>
              <a:rPr lang="zh-CN" altLang="en-US" sz="3000" b="1">
                <a:latin typeface="Times New Roman" panose="02020603050405020304" pitchFamily="18" charset="0"/>
                <a:ea typeface="仿宋_GB2312" pitchFamily="49" charset="-122"/>
              </a:rPr>
              <a:t>，然后对所有的</a:t>
            </a:r>
            <a:r>
              <a:rPr lang="en-US" altLang="zh-CN" sz="3000" b="1" i="1">
                <a:latin typeface="Times New Roman" panose="02020603050405020304" pitchFamily="18" charset="0"/>
                <a:ea typeface="仿宋_GB2312" pitchFamily="49" charset="-122"/>
              </a:rPr>
              <a:t>v</a:t>
            </a:r>
            <a:r>
              <a:rPr lang="en-US" altLang="zh-CN" sz="3000" b="1" i="1" baseline="-25000">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V</a:t>
            </a:r>
            <a:r>
              <a:rPr lang="en-US" altLang="zh-CN" sz="3000" b="1" i="1">
                <a:latin typeface="Courier New" panose="02070309020205020404" pitchFamily="49" charset="0"/>
                <a:ea typeface="仿宋_GB2312" pitchFamily="49" charset="-122"/>
              </a:rPr>
              <a:t>-</a:t>
            </a:r>
            <a:r>
              <a:rPr lang="en-US" altLang="zh-CN" sz="3000" b="1" i="1">
                <a:latin typeface="Times New Roman" panose="02020603050405020304" pitchFamily="18" charset="0"/>
                <a:ea typeface="仿宋_GB2312" pitchFamily="49" charset="-122"/>
              </a:rPr>
              <a:t>S</a:t>
            </a:r>
            <a:r>
              <a:rPr lang="zh-CN" altLang="en-US" sz="3000" b="1">
                <a:latin typeface="Times New Roman" panose="02020603050405020304" pitchFamily="18" charset="0"/>
                <a:ea typeface="仿宋_GB2312" pitchFamily="49" charset="-122"/>
              </a:rPr>
              <a:t>，修改其 </a:t>
            </a:r>
            <a:r>
              <a:rPr lang="en-US" altLang="zh-CN" sz="3000" b="1">
                <a:solidFill>
                  <a:schemeClr val="tx2"/>
                </a:solidFill>
                <a:latin typeface="Times New Roman" panose="02020603050405020304" pitchFamily="18" charset="0"/>
                <a:ea typeface="仿宋_GB2312" pitchFamily="49" charset="-122"/>
              </a:rPr>
              <a:t>dist[i]</a:t>
            </a:r>
            <a:r>
              <a:rPr lang="zh-CN" altLang="en-US" sz="3000" b="1">
                <a:latin typeface="Times New Roman" panose="02020603050405020304" pitchFamily="18" charset="0"/>
                <a:ea typeface="仿宋_GB2312" pitchFamily="49" charset="-122"/>
              </a:rPr>
              <a:t>值。</a:t>
            </a:r>
            <a:endParaRPr lang="zh-CN" altLang="en-US" sz="3000">
              <a:latin typeface="Times New Roman" panose="02020603050405020304" pitchFamily="18" charset="0"/>
              <a:ea typeface="仿宋_GB2312" pitchFamily="49" charset="-122"/>
            </a:endParaRPr>
          </a:p>
        </p:txBody>
      </p:sp>
    </p:spTree>
  </p:cSld>
  <p:clrMapOvr>
    <a:masterClrMapping/>
  </p:clrMapOvr>
  <p:transition spd="med">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396C6A8-8470-49BA-8941-E46F815A4797}"/>
              </a:ext>
            </a:extLst>
          </p:cNvPr>
          <p:cNvSpPr>
            <a:spLocks noGrp="1"/>
          </p:cNvSpPr>
          <p:nvPr>
            <p:ph type="sldNum" sz="quarter" idx="11"/>
          </p:nvPr>
        </p:nvSpPr>
        <p:spPr/>
        <p:txBody>
          <a:bodyPr/>
          <a:lstStyle/>
          <a:p>
            <a:r>
              <a:rPr lang="en-US" altLang="zh-CN"/>
              <a:t>146-</a:t>
            </a:r>
            <a:fld id="{7785C413-6967-44E2-BA4A-5EEFBC306A4A}" type="slidenum">
              <a:rPr lang="en-US" altLang="zh-CN"/>
              <a:pPr/>
              <a:t>95</a:t>
            </a:fld>
            <a:endParaRPr lang="en-US" altLang="zh-CN"/>
          </a:p>
        </p:txBody>
      </p:sp>
      <p:sp>
        <p:nvSpPr>
          <p:cNvPr id="410626" name="Rectangle 2">
            <a:extLst>
              <a:ext uri="{FF2B5EF4-FFF2-40B4-BE49-F238E27FC236}">
                <a16:creationId xmlns:a16="http://schemas.microsoft.com/office/drawing/2014/main" id="{EA505AB5-4847-4FE8-ACF8-343E4789468C}"/>
              </a:ext>
            </a:extLst>
          </p:cNvPr>
          <p:cNvSpPr>
            <a:spLocks noGrp="1" noChangeArrowheads="1"/>
          </p:cNvSpPr>
          <p:nvPr>
            <p:ph type="title"/>
          </p:nvPr>
        </p:nvSpPr>
        <p:spPr>
          <a:xfrm>
            <a:off x="457200" y="582613"/>
            <a:ext cx="6096000" cy="685800"/>
          </a:xfrm>
        </p:spPr>
        <p:txBody>
          <a:bodyPr/>
          <a:lstStyle/>
          <a:p>
            <a:pPr algn="just"/>
            <a:r>
              <a:rPr lang="en-US" altLang="zh-CN" sz="4000" b="1">
                <a:solidFill>
                  <a:schemeClr val="tx2"/>
                </a:solidFill>
                <a:latin typeface="华文新魏" panose="02010800040101010101" pitchFamily="2" charset="-122"/>
                <a:ea typeface="华文新魏" panose="02010800040101010101" pitchFamily="2" charset="-122"/>
              </a:rPr>
              <a:t>Dijkstra</a:t>
            </a:r>
            <a:r>
              <a:rPr lang="zh-CN" altLang="en-US" sz="4000" b="1">
                <a:solidFill>
                  <a:schemeClr val="tx2"/>
                </a:solidFill>
                <a:latin typeface="华文新魏" panose="02010800040101010101" pitchFamily="2" charset="-122"/>
                <a:ea typeface="华文新魏" panose="02010800040101010101" pitchFamily="2" charset="-122"/>
              </a:rPr>
              <a:t>算法可描述如下：</a:t>
            </a:r>
          </a:p>
        </p:txBody>
      </p:sp>
      <p:sp>
        <p:nvSpPr>
          <p:cNvPr id="410627" name="Rectangle 3">
            <a:extLst>
              <a:ext uri="{FF2B5EF4-FFF2-40B4-BE49-F238E27FC236}">
                <a16:creationId xmlns:a16="http://schemas.microsoft.com/office/drawing/2014/main" id="{56207FA2-FE6A-412B-90C3-BDF0F3551568}"/>
              </a:ext>
            </a:extLst>
          </p:cNvPr>
          <p:cNvSpPr>
            <a:spLocks noGrp="1" noChangeArrowheads="1"/>
          </p:cNvSpPr>
          <p:nvPr>
            <p:ph type="body" idx="1"/>
          </p:nvPr>
        </p:nvSpPr>
        <p:spPr>
          <a:xfrm>
            <a:off x="417513" y="1303338"/>
            <a:ext cx="8402637" cy="5257800"/>
          </a:xfrm>
        </p:spPr>
        <p:txBody>
          <a:bodyPr/>
          <a:lstStyle/>
          <a:p>
            <a:pPr>
              <a:lnSpc>
                <a:spcPct val="105000"/>
              </a:lnSpc>
              <a:spcBef>
                <a:spcPct val="0"/>
              </a:spcBef>
              <a:buClr>
                <a:schemeClr val="tx1"/>
              </a:buClr>
              <a:buSzPct val="115000"/>
              <a:buFont typeface="Monotype Sorts" pitchFamily="2" charset="2"/>
              <a:buNone/>
            </a:pPr>
            <a:r>
              <a:rPr lang="en-US" altLang="zh-CN" sz="3000" b="1">
                <a:solidFill>
                  <a:schemeClr val="tx2"/>
                </a:solidFill>
                <a:latin typeface="Times New Roman" panose="02020603050405020304" pitchFamily="18" charset="0"/>
                <a:ea typeface="仿宋_GB2312" pitchFamily="49" charset="-122"/>
              </a:rPr>
              <a:t>①</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初始化： </a:t>
            </a:r>
            <a:r>
              <a:rPr lang="en-US" altLang="zh-CN" sz="3000" b="1" i="1">
                <a:solidFill>
                  <a:schemeClr val="tx2"/>
                </a:solidFill>
                <a:latin typeface="Times New Roman" panose="02020603050405020304" pitchFamily="18" charset="0"/>
                <a:ea typeface="仿宋_GB2312" pitchFamily="49" charset="-122"/>
              </a:rPr>
              <a:t>S</a:t>
            </a:r>
            <a:r>
              <a:rPr lang="en-US" altLang="zh-CN" sz="3000" b="1">
                <a:solidFill>
                  <a:schemeClr val="tx2"/>
                </a:solidFill>
                <a:latin typeface="宋体" panose="02010600030101010101" pitchFamily="2"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0</a:t>
            </a:r>
            <a:r>
              <a:rPr lang="en-US" altLang="zh-CN" sz="3000" b="1">
                <a:solidFill>
                  <a:schemeClr val="tx2"/>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p>
          <a:p>
            <a:pPr>
              <a:lnSpc>
                <a:spcPct val="105000"/>
              </a:lnSpc>
              <a:spcBef>
                <a:spcPct val="0"/>
              </a:spcBef>
              <a:buClr>
                <a:schemeClr val="tx1"/>
              </a:buClr>
              <a:buSzPct val="115000"/>
              <a:buFont typeface="Monotype Sorts" pitchFamily="2" charset="2"/>
              <a:buNone/>
            </a:pPr>
            <a:r>
              <a:rPr lang="en-US" altLang="zh-CN" sz="3000" b="1" i="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dist[j]</a:t>
            </a:r>
            <a:r>
              <a:rPr lang="en-US" altLang="zh-CN" sz="3000" b="1">
                <a:solidFill>
                  <a:schemeClr val="tx2"/>
                </a:solidFill>
                <a:latin typeface="宋体" panose="02010600030101010101" pitchFamily="2"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Edge[0][j]</a:t>
            </a:r>
            <a:r>
              <a:rPr lang="en-US" altLang="zh-CN"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   j = 1, 2, …, </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a:t>
            </a:r>
          </a:p>
          <a:p>
            <a:pPr>
              <a:lnSpc>
                <a:spcPct val="105000"/>
              </a:lnSpc>
              <a:spcBef>
                <a:spcPct val="0"/>
              </a:spcBef>
              <a:buClr>
                <a:schemeClr val="tx1"/>
              </a:buClr>
              <a:buSzPct val="115000"/>
              <a:buFont typeface="Monotype Sorts" pitchFamily="2" charset="2"/>
              <a:buNone/>
            </a:pP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为图中顶点个数</a:t>
            </a:r>
          </a:p>
          <a:p>
            <a:pPr>
              <a:lnSpc>
                <a:spcPct val="105000"/>
              </a:lnSpc>
              <a:spcBef>
                <a:spcPct val="0"/>
              </a:spcBef>
              <a:buClr>
                <a:schemeClr val="tx1"/>
              </a:buClr>
              <a:buSzPct val="115000"/>
              <a:buFont typeface="Monotype Sorts" pitchFamily="2" charset="2"/>
              <a:buNone/>
            </a:pPr>
            <a:r>
              <a:rPr lang="zh-CN" altLang="en-US" sz="3000" b="1">
                <a:solidFill>
                  <a:schemeClr val="tx2"/>
                </a:solidFill>
                <a:latin typeface="Times New Roman" panose="02020603050405020304" pitchFamily="18" charset="0"/>
                <a:ea typeface="仿宋_GB2312" pitchFamily="49" charset="-122"/>
              </a:rPr>
              <a:t>②</a:t>
            </a:r>
            <a:r>
              <a:rPr lang="zh-CN" altLang="en-US" sz="3000" b="1">
                <a:solidFill>
                  <a:srgbClr val="CC330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求出最短路径的长度：</a:t>
            </a:r>
          </a:p>
          <a:p>
            <a:pPr>
              <a:lnSpc>
                <a:spcPct val="105000"/>
              </a:lnSpc>
              <a:spcBef>
                <a:spcPct val="0"/>
              </a:spcBef>
              <a:buClr>
                <a:schemeClr val="tx1"/>
              </a:buClr>
              <a:buSzPct val="115000"/>
              <a:buFont typeface="Monotype Sorts" pitchFamily="2" charset="2"/>
              <a:buNone/>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dist[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宋体" panose="02010600030101010101" pitchFamily="2"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min {dist[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 i</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Courier New" panose="02070309020205020404" pitchFamily="49"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S </a:t>
            </a:r>
            <a:r>
              <a:rPr lang="en-US" altLang="zh-CN" sz="3000" b="1">
                <a:latin typeface="Times New Roman" panose="02020603050405020304" pitchFamily="18" charset="0"/>
                <a:ea typeface="仿宋_GB2312" pitchFamily="49" charset="-122"/>
              </a:rPr>
              <a:t>;</a:t>
            </a:r>
            <a:r>
              <a:rPr lang="en-US" altLang="zh-CN" sz="3000" b="1">
                <a:solidFill>
                  <a:srgbClr val="CC3300"/>
                </a:solidFill>
                <a:latin typeface="Times New Roman" panose="02020603050405020304" pitchFamily="18" charset="0"/>
                <a:ea typeface="仿宋_GB2312" pitchFamily="49" charset="-122"/>
              </a:rPr>
              <a:t> </a:t>
            </a:r>
          </a:p>
          <a:p>
            <a:pPr>
              <a:lnSpc>
                <a:spcPct val="105000"/>
              </a:lnSpc>
              <a:spcBef>
                <a:spcPct val="0"/>
              </a:spcBef>
              <a:buClr>
                <a:schemeClr val="tx1"/>
              </a:buClr>
              <a:buSzPct val="115000"/>
              <a:buFont typeface="Monotype Sorts" pitchFamily="2" charset="2"/>
              <a:buNone/>
            </a:pPr>
            <a:r>
              <a:rPr lang="en-US" altLang="zh-CN" sz="3000" b="1" i="1">
                <a:solidFill>
                  <a:srgbClr val="CC330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S</a:t>
            </a:r>
            <a:r>
              <a:rPr lang="en-US" altLang="zh-CN" sz="3000" b="1">
                <a:solidFill>
                  <a:schemeClr val="tx2"/>
                </a:solidFill>
                <a:latin typeface="宋体" panose="02010600030101010101" pitchFamily="2" charset="-122"/>
                <a:sym typeface="Symbol" panose="05050102010706020507" pitchFamily="18" charset="2"/>
              </a:rPr>
              <a:t></a:t>
            </a:r>
            <a:r>
              <a:rPr lang="en-US" altLang="zh-CN" sz="3000" b="1" i="1">
                <a:solidFill>
                  <a:schemeClr val="tx2"/>
                </a:solidFill>
                <a:latin typeface="Times New Roman" panose="02020603050405020304" pitchFamily="18" charset="0"/>
                <a:ea typeface="仿宋_GB2312" pitchFamily="49" charset="-122"/>
              </a:rPr>
              <a:t>S</a:t>
            </a:r>
            <a:r>
              <a:rPr lang="en-US" altLang="zh-CN" sz="3000" b="1">
                <a:solidFill>
                  <a:schemeClr val="tx2"/>
                </a:solidFill>
                <a:latin typeface="宋体" panose="02010600030101010101" pitchFamily="2" charset="-122"/>
              </a:rPr>
              <a:t>∪</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p>
          <a:p>
            <a:pPr>
              <a:lnSpc>
                <a:spcPct val="105000"/>
              </a:lnSpc>
              <a:spcBef>
                <a:spcPct val="0"/>
              </a:spcBef>
              <a:buClr>
                <a:schemeClr val="tx1"/>
              </a:buClr>
              <a:buSzPct val="115000"/>
              <a:buFont typeface="Monotype Sorts" pitchFamily="2" charset="2"/>
              <a:buNone/>
            </a:pPr>
            <a:r>
              <a:rPr lang="en-US" altLang="zh-CN" sz="3000" b="1">
                <a:solidFill>
                  <a:schemeClr val="tx2"/>
                </a:solidFill>
                <a:latin typeface="Times New Roman" panose="02020603050405020304" pitchFamily="18" charset="0"/>
                <a:ea typeface="仿宋_GB2312" pitchFamily="49" charset="-122"/>
              </a:rPr>
              <a:t>③</a:t>
            </a:r>
            <a:r>
              <a:rPr lang="en-US" altLang="zh-CN" sz="3000" b="1">
                <a:solidFill>
                  <a:srgbClr val="CC330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修改：  </a:t>
            </a:r>
          </a:p>
          <a:p>
            <a:pPr>
              <a:lnSpc>
                <a:spcPct val="105000"/>
              </a:lnSpc>
              <a:spcBef>
                <a:spcPct val="0"/>
              </a:spcBef>
              <a:buClr>
                <a:schemeClr val="tx1"/>
              </a:buClr>
              <a:buSzPct val="115000"/>
              <a:buFont typeface="Monotype Sorts" pitchFamily="2" charset="2"/>
              <a:buNone/>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dist[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宋体" panose="02010600030101010101" pitchFamily="2"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min{dist[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dist[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]+Edge[</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a:t>
            </a:r>
          </a:p>
          <a:p>
            <a:pPr>
              <a:lnSpc>
                <a:spcPct val="105000"/>
              </a:lnSpc>
              <a:spcBef>
                <a:spcPct val="0"/>
              </a:spcBef>
              <a:buClr>
                <a:schemeClr val="tx1"/>
              </a:buClr>
              <a:buSzPct val="115000"/>
              <a:buFont typeface="Monotype Sorts"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对于每一个</a:t>
            </a:r>
            <a:r>
              <a:rPr lang="zh-CN" altLang="en-US" sz="3000" b="1">
                <a:solidFill>
                  <a:srgbClr val="3333CC"/>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Courier New" panose="02070309020205020404" pitchFamily="49"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S</a:t>
            </a:r>
            <a:r>
              <a:rPr lang="en-US" altLang="zh-CN" sz="3000" b="1" i="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 </a:t>
            </a:r>
          </a:p>
          <a:p>
            <a:pPr>
              <a:lnSpc>
                <a:spcPct val="105000"/>
              </a:lnSpc>
              <a:spcBef>
                <a:spcPct val="0"/>
              </a:spcBef>
              <a:buClr>
                <a:schemeClr val="tx1"/>
              </a:buClr>
              <a:buSzPct val="115000"/>
              <a:buFont typeface="Monotype Sorts" pitchFamily="2" charset="2"/>
              <a:buNone/>
            </a:pPr>
            <a:r>
              <a:rPr lang="en-US" altLang="zh-CN" sz="3000" b="1">
                <a:solidFill>
                  <a:schemeClr val="tx2"/>
                </a:solidFill>
                <a:latin typeface="Times New Roman" panose="02020603050405020304" pitchFamily="18" charset="0"/>
                <a:ea typeface="仿宋_GB2312" pitchFamily="49" charset="-122"/>
              </a:rPr>
              <a:t>④</a:t>
            </a:r>
            <a:r>
              <a:rPr lang="en-US" altLang="zh-CN" sz="3000" b="1">
                <a:solidFill>
                  <a:srgbClr val="CC330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判断：若</a:t>
            </a:r>
            <a:r>
              <a:rPr lang="zh-CN" altLang="en-US" sz="3000" b="1">
                <a:solidFill>
                  <a:srgbClr val="3333CC"/>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S = V</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则算法结束，否则转</a:t>
            </a:r>
            <a:r>
              <a:rPr lang="zh-CN" altLang="en-US" sz="3000" b="1">
                <a:solidFill>
                  <a:schemeClr val="tx2"/>
                </a:solidFill>
                <a:latin typeface="Times New Roman" panose="02020603050405020304" pitchFamily="18" charset="0"/>
                <a:ea typeface="仿宋_GB2312" pitchFamily="49" charset="-122"/>
              </a:rPr>
              <a:t>②</a:t>
            </a:r>
            <a:r>
              <a:rPr lang="zh-CN" altLang="en-US" sz="3000" b="1">
                <a:latin typeface="Times New Roman" panose="02020603050405020304" pitchFamily="18" charset="0"/>
                <a:ea typeface="仿宋_GB2312" pitchFamily="49" charset="-122"/>
              </a:rPr>
              <a:t>。</a:t>
            </a:r>
          </a:p>
        </p:txBody>
      </p:sp>
    </p:spTree>
  </p:cSld>
  <p:clrMapOvr>
    <a:masterClrMapping/>
  </p:clrMapOvr>
  <p:transition spd="med">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C2B20DF-AD00-4796-B92C-95BD19A3F8E9}"/>
              </a:ext>
            </a:extLst>
          </p:cNvPr>
          <p:cNvSpPr>
            <a:spLocks noGrp="1"/>
          </p:cNvSpPr>
          <p:nvPr>
            <p:ph type="sldNum" sz="quarter" idx="11"/>
          </p:nvPr>
        </p:nvSpPr>
        <p:spPr/>
        <p:txBody>
          <a:bodyPr/>
          <a:lstStyle/>
          <a:p>
            <a:r>
              <a:rPr lang="en-US" altLang="zh-CN"/>
              <a:t>146-</a:t>
            </a:r>
            <a:fld id="{D781DE5C-B581-41B3-B37B-B26A89973C75}" type="slidenum">
              <a:rPr lang="en-US" altLang="zh-CN"/>
              <a:pPr/>
              <a:t>96</a:t>
            </a:fld>
            <a:endParaRPr lang="en-US" altLang="zh-CN"/>
          </a:p>
        </p:txBody>
      </p:sp>
      <p:sp>
        <p:nvSpPr>
          <p:cNvPr id="411651" name="Rectangle 3">
            <a:extLst>
              <a:ext uri="{FF2B5EF4-FFF2-40B4-BE49-F238E27FC236}">
                <a16:creationId xmlns:a16="http://schemas.microsoft.com/office/drawing/2014/main" id="{9AAA3E3B-67D9-43B1-BA7A-DCA170ED2191}"/>
              </a:ext>
            </a:extLst>
          </p:cNvPr>
          <p:cNvSpPr>
            <a:spLocks noGrp="1" noChangeArrowheads="1"/>
          </p:cNvSpPr>
          <p:nvPr>
            <p:ph type="title"/>
          </p:nvPr>
        </p:nvSpPr>
        <p:spPr>
          <a:xfrm>
            <a:off x="468313" y="512763"/>
            <a:ext cx="8229600" cy="1371600"/>
          </a:xfrm>
        </p:spPr>
        <p:txBody>
          <a:bodyPr/>
          <a:lstStyle/>
          <a:p>
            <a:pPr algn="ctr">
              <a:lnSpc>
                <a:spcPct val="90000"/>
              </a:lnSpc>
            </a:pPr>
            <a:r>
              <a:rPr kumimoji="1" lang="zh-CN" altLang="en-US" b="1">
                <a:solidFill>
                  <a:schemeClr val="tx2"/>
                </a:solidFill>
                <a:ea typeface="华文新魏" panose="02010800040101010101" pitchFamily="2" charset="-122"/>
              </a:rPr>
              <a:t>计算从单个顶点到其他各顶点</a:t>
            </a:r>
            <a:br>
              <a:rPr kumimoji="1" lang="zh-CN" altLang="en-US" b="1">
                <a:solidFill>
                  <a:schemeClr val="tx2"/>
                </a:solidFill>
                <a:ea typeface="华文新魏" panose="02010800040101010101" pitchFamily="2" charset="-122"/>
              </a:rPr>
            </a:br>
            <a:r>
              <a:rPr kumimoji="1" lang="zh-CN" altLang="en-US" b="1">
                <a:solidFill>
                  <a:schemeClr val="tx2"/>
                </a:solidFill>
                <a:ea typeface="华文新魏" panose="02010800040101010101" pitchFamily="2" charset="-122"/>
              </a:rPr>
              <a:t>最短路径的算法</a:t>
            </a:r>
          </a:p>
        </p:txBody>
      </p:sp>
      <p:sp>
        <p:nvSpPr>
          <p:cNvPr id="411652" name="Rectangle 4">
            <a:extLst>
              <a:ext uri="{FF2B5EF4-FFF2-40B4-BE49-F238E27FC236}">
                <a16:creationId xmlns:a16="http://schemas.microsoft.com/office/drawing/2014/main" id="{6AA17A47-3006-499D-BC1B-B66A1EF22462}"/>
              </a:ext>
            </a:extLst>
          </p:cNvPr>
          <p:cNvSpPr>
            <a:spLocks noGrp="1" noChangeArrowheads="1"/>
          </p:cNvSpPr>
          <p:nvPr>
            <p:ph type="body" idx="1"/>
          </p:nvPr>
        </p:nvSpPr>
        <p:spPr>
          <a:xfrm>
            <a:off x="519113" y="1844675"/>
            <a:ext cx="8229600" cy="453707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ShortestPath (Graph</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G</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 v</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dist[]</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path[])</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Graph</a:t>
            </a:r>
            <a:r>
              <a:rPr lang="zh-CN" altLang="en-US" sz="2800">
                <a:solidFill>
                  <a:schemeClr val="tx2"/>
                </a:solidFill>
                <a:latin typeface="Times New Roman" panose="02020603050405020304" pitchFamily="18" charset="0"/>
                <a:ea typeface="隶书" panose="02010509060101010101" pitchFamily="49" charset="-122"/>
              </a:rPr>
              <a:t>是一个带权有向图</a:t>
            </a:r>
            <a:r>
              <a:rPr lang="zh-CN" altLang="en-US"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dist[j], 0≤j&lt;n, </a:t>
            </a:r>
            <a:r>
              <a:rPr lang="zh-CN" altLang="en-US" sz="2800">
                <a:solidFill>
                  <a:schemeClr val="tx2"/>
                </a:solidFill>
                <a:latin typeface="Times New Roman" panose="02020603050405020304" pitchFamily="18" charset="0"/>
                <a:ea typeface="隶书" panose="02010509060101010101" pitchFamily="49" charset="-122"/>
              </a:rPr>
              <a:t>是当前</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求到的从顶点</a:t>
            </a:r>
            <a:r>
              <a:rPr lang="en-US" altLang="zh-CN" sz="2800">
                <a:solidFill>
                  <a:schemeClr val="tx2"/>
                </a:solidFill>
                <a:latin typeface="Times New Roman" panose="02020603050405020304" pitchFamily="18" charset="0"/>
                <a:ea typeface="隶书" panose="02010509060101010101" pitchFamily="49" charset="-122"/>
              </a:rPr>
              <a:t>v</a:t>
            </a:r>
            <a:r>
              <a:rPr lang="zh-CN" altLang="en-US" sz="2800">
                <a:solidFill>
                  <a:schemeClr val="tx2"/>
                </a:solidFill>
                <a:latin typeface="Times New Roman" panose="02020603050405020304" pitchFamily="18" charset="0"/>
                <a:ea typeface="隶书" panose="02010509060101010101" pitchFamily="49" charset="-122"/>
              </a:rPr>
              <a:t>到顶点</a:t>
            </a:r>
            <a:r>
              <a:rPr lang="en-US" altLang="zh-CN" sz="2800">
                <a:solidFill>
                  <a:schemeClr val="tx2"/>
                </a:solidFill>
                <a:latin typeface="Times New Roman" panose="02020603050405020304" pitchFamily="18" charset="0"/>
                <a:ea typeface="隶书" panose="02010509060101010101" pitchFamily="49" charset="-122"/>
              </a:rPr>
              <a:t>j</a:t>
            </a:r>
            <a:r>
              <a:rPr lang="zh-CN" altLang="en-US" sz="2800">
                <a:solidFill>
                  <a:schemeClr val="tx2"/>
                </a:solidFill>
                <a:latin typeface="Times New Roman" panose="02020603050405020304" pitchFamily="18" charset="0"/>
                <a:ea typeface="隶书" panose="02010509060101010101" pitchFamily="49" charset="-122"/>
              </a:rPr>
              <a:t>的最短路径长度</a:t>
            </a:r>
            <a:r>
              <a:rPr lang="en-US" altLang="zh-CN" sz="2800">
                <a:solidFill>
                  <a:schemeClr val="tx2"/>
                </a:solidFill>
                <a:latin typeface="Times New Roman" panose="02020603050405020304" pitchFamily="18" charset="0"/>
                <a:ea typeface="隶书" panose="02010509060101010101" pitchFamily="49" charset="-122"/>
              </a:rPr>
              <a:t>, path[j],</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0≤j&lt;n, </a:t>
            </a:r>
            <a:r>
              <a:rPr lang="zh-CN" altLang="en-US" sz="2800">
                <a:solidFill>
                  <a:schemeClr val="tx2"/>
                </a:solidFill>
                <a:latin typeface="Times New Roman" panose="02020603050405020304" pitchFamily="18" charset="0"/>
                <a:ea typeface="隶书" panose="02010509060101010101" pitchFamily="49" charset="-122"/>
              </a:rPr>
              <a:t>存放求到的最短路径。</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n = G.NumberOfVertices()</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S =</a:t>
            </a:r>
            <a:r>
              <a:rPr lang="en-US" altLang="zh-CN" sz="2800" b="1">
                <a:latin typeface="Times New Roman" panose="02020603050405020304" pitchFamily="18" charset="0"/>
                <a:ea typeface="隶书" panose="02010509060101010101" pitchFamily="49" charset="-122"/>
              </a:rPr>
              <a:t> new bool</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最短路径顶点集</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w</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min</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dist[i] = G.getWeight(v</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spd="med">
    <p:wipe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3E98C68-0C06-4565-A012-F73D5CD18EA5}"/>
              </a:ext>
            </a:extLst>
          </p:cNvPr>
          <p:cNvSpPr>
            <a:spLocks noGrp="1"/>
          </p:cNvSpPr>
          <p:nvPr>
            <p:ph type="sldNum" sz="quarter" idx="11"/>
          </p:nvPr>
        </p:nvSpPr>
        <p:spPr/>
        <p:txBody>
          <a:bodyPr/>
          <a:lstStyle/>
          <a:p>
            <a:r>
              <a:rPr lang="en-US" altLang="zh-CN"/>
              <a:t>146-</a:t>
            </a:r>
            <a:fld id="{457C0833-36BA-4726-A0F8-6F18EC6476C6}" type="slidenum">
              <a:rPr lang="en-US" altLang="zh-CN"/>
              <a:pPr/>
              <a:t>97</a:t>
            </a:fld>
            <a:endParaRPr lang="en-US" altLang="zh-CN"/>
          </a:p>
        </p:txBody>
      </p:sp>
      <p:sp>
        <p:nvSpPr>
          <p:cNvPr id="502787" name="Rectangle 3">
            <a:extLst>
              <a:ext uri="{FF2B5EF4-FFF2-40B4-BE49-F238E27FC236}">
                <a16:creationId xmlns:a16="http://schemas.microsoft.com/office/drawing/2014/main" id="{62FECA67-BF8A-4317-8BB4-BCBD7C45545F}"/>
              </a:ext>
            </a:extLst>
          </p:cNvPr>
          <p:cNvSpPr>
            <a:spLocks noGrp="1" noChangeArrowheads="1"/>
          </p:cNvSpPr>
          <p:nvPr>
            <p:ph type="body" idx="1"/>
          </p:nvPr>
        </p:nvSpPr>
        <p:spPr>
          <a:xfrm>
            <a:off x="555625" y="692150"/>
            <a:ext cx="8229600" cy="5868988"/>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S[i] = false</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dist[i]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maxValue)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path[i] = v</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a:t>
            </a:r>
            <a:r>
              <a:rPr lang="en-US" altLang="zh-CN" sz="2800">
                <a:latin typeface="Times New Roman" panose="02020603050405020304" pitchFamily="18" charset="0"/>
                <a:ea typeface="隶书" panose="02010509060101010101" pitchFamily="49" charset="-122"/>
              </a:rPr>
              <a:t>path[i]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S[v] = true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dist[v] = 0</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顶点</a:t>
            </a:r>
            <a:r>
              <a:rPr lang="en-US" altLang="zh-CN" sz="2800" b="1">
                <a:solidFill>
                  <a:schemeClr val="tx2"/>
                </a:solidFill>
                <a:latin typeface="Times New Roman" panose="02020603050405020304" pitchFamily="18" charset="0"/>
                <a:ea typeface="隶书" panose="02010509060101010101" pitchFamily="49" charset="-122"/>
              </a:rPr>
              <a:t>v</a:t>
            </a:r>
            <a:r>
              <a:rPr lang="zh-CN" altLang="en-US" sz="2800">
                <a:solidFill>
                  <a:schemeClr val="tx2"/>
                </a:solidFill>
                <a:latin typeface="Times New Roman" panose="02020603050405020304" pitchFamily="18" charset="0"/>
                <a:ea typeface="隶书" panose="02010509060101010101" pitchFamily="49" charset="-122"/>
              </a:rPr>
              <a:t>加入顶点集合</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&lt; </a:t>
            </a:r>
            <a:r>
              <a:rPr lang="en-US" altLang="zh-CN" sz="2800">
                <a:latin typeface="Times New Roman" panose="02020603050405020304" pitchFamily="18" charset="0"/>
                <a:ea typeface="隶书" panose="02010509060101010101" pitchFamily="49" charset="-122"/>
              </a:rPr>
              <a:t>n</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求解各顶点最短路径</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min = maxValue</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u = v</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选不在</a:t>
            </a:r>
            <a:r>
              <a:rPr lang="en-US" altLang="zh-CN" sz="2800" b="1">
                <a:solidFill>
                  <a:schemeClr val="tx2"/>
                </a:solidFill>
                <a:latin typeface="Times New Roman" panose="02020603050405020304" pitchFamily="18" charset="0"/>
                <a:ea typeface="隶书" panose="02010509060101010101" pitchFamily="49" charset="-122"/>
              </a:rPr>
              <a:t>S</a:t>
            </a:r>
            <a:r>
              <a:rPr lang="zh-CN" altLang="en-US" sz="2800">
                <a:solidFill>
                  <a:schemeClr val="tx2"/>
                </a:solidFill>
                <a:latin typeface="Times New Roman" panose="02020603050405020304" pitchFamily="18" charset="0"/>
                <a:ea typeface="隶书" panose="02010509060101010101" pitchFamily="49" charset="-122"/>
              </a:rPr>
              <a:t>中具有最短路径的顶点</a:t>
            </a:r>
            <a:r>
              <a:rPr lang="en-US" altLang="zh-CN" sz="2800" b="1">
                <a:solidFill>
                  <a:schemeClr val="tx2"/>
                </a:solidFill>
                <a:latin typeface="Times New Roman" panose="02020603050405020304" pitchFamily="18" charset="0"/>
                <a:ea typeface="隶书" panose="02010509060101010101" pitchFamily="49" charset="-122"/>
              </a:rPr>
              <a:t>u</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(j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 </a:t>
            </a:r>
            <a:r>
              <a:rPr lang="en-US" altLang="zh-CN" sz="2800" b="1">
                <a:latin typeface="Times New Roman" panose="02020603050405020304" pitchFamily="18" charset="0"/>
                <a:ea typeface="隶书" panose="02010509060101010101" pitchFamily="49" charset="-122"/>
              </a:rPr>
              <a:t>&lt;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S[j] </a:t>
            </a:r>
            <a:r>
              <a:rPr lang="en-US" altLang="zh-CN" sz="2800" b="1">
                <a:latin typeface="Times New Roman" panose="02020603050405020304" pitchFamily="18" charset="0"/>
                <a:ea typeface="隶书" panose="02010509060101010101" pitchFamily="49" charset="-122"/>
              </a:rPr>
              <a:t>&amp;&amp; </a:t>
            </a:r>
            <a:r>
              <a:rPr lang="en-US" altLang="zh-CN" sz="2800">
                <a:latin typeface="Times New Roman" panose="02020603050405020304" pitchFamily="18" charset="0"/>
                <a:ea typeface="隶书" panose="02010509060101010101" pitchFamily="49" charset="-122"/>
              </a:rPr>
              <a:t>dist[j]</a:t>
            </a:r>
            <a:r>
              <a:rPr lang="en-US" altLang="zh-CN" sz="2800" b="1">
                <a:latin typeface="Times New Roman" panose="02020603050405020304" pitchFamily="18" charset="0"/>
                <a:ea typeface="隶书" panose="02010509060101010101" pitchFamily="49" charset="-122"/>
              </a:rPr>
              <a:t> &lt; min)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u = j</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min = dist[j]</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S[u] = true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将顶点</a:t>
            </a:r>
            <a:r>
              <a:rPr lang="en-US" altLang="zh-CN" sz="2800" b="1">
                <a:solidFill>
                  <a:schemeClr val="tx2"/>
                </a:solidFill>
                <a:latin typeface="Times New Roman" panose="02020603050405020304" pitchFamily="18" charset="0"/>
                <a:ea typeface="隶书" panose="02010509060101010101" pitchFamily="49" charset="-122"/>
              </a:rPr>
              <a:t>u</a:t>
            </a:r>
            <a:r>
              <a:rPr lang="zh-CN" altLang="en-US" sz="2800">
                <a:solidFill>
                  <a:schemeClr val="tx2"/>
                </a:solidFill>
                <a:latin typeface="Times New Roman" panose="02020603050405020304" pitchFamily="18" charset="0"/>
                <a:ea typeface="隶书" panose="02010509060101010101" pitchFamily="49" charset="-122"/>
              </a:rPr>
              <a:t>加入集合</a:t>
            </a:r>
            <a:r>
              <a:rPr lang="en-US" altLang="zh-CN" sz="2800" b="1">
                <a:solidFill>
                  <a:schemeClr val="tx2"/>
                </a:solidFill>
                <a:latin typeface="Times New Roman" panose="02020603050405020304" pitchFamily="18" charset="0"/>
                <a:ea typeface="隶书" panose="02010509060101010101" pitchFamily="49" charset="-122"/>
              </a:rPr>
              <a:t>S</a:t>
            </a:r>
          </a:p>
        </p:txBody>
      </p:sp>
    </p:spTree>
  </p:cSld>
  <p:clrMapOvr>
    <a:masterClrMapping/>
  </p:clrMapOvr>
  <p:transition spd="med">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6EB1ADF3-7A8A-471E-B636-B2DA45147A36}"/>
              </a:ext>
            </a:extLst>
          </p:cNvPr>
          <p:cNvSpPr>
            <a:spLocks noGrp="1"/>
          </p:cNvSpPr>
          <p:nvPr>
            <p:ph type="sldNum" sz="quarter" idx="11"/>
          </p:nvPr>
        </p:nvSpPr>
        <p:spPr/>
        <p:txBody>
          <a:bodyPr/>
          <a:lstStyle/>
          <a:p>
            <a:r>
              <a:rPr lang="en-US" altLang="zh-CN"/>
              <a:t>146-</a:t>
            </a:r>
            <a:fld id="{7492713A-934D-4D0F-9B5C-9D13F22B99B8}" type="slidenum">
              <a:rPr lang="en-US" altLang="zh-CN"/>
              <a:pPr/>
              <a:t>98</a:t>
            </a:fld>
            <a:endParaRPr lang="en-US" altLang="zh-CN"/>
          </a:p>
        </p:txBody>
      </p:sp>
      <p:sp>
        <p:nvSpPr>
          <p:cNvPr id="503810" name="Rectangle 2">
            <a:extLst>
              <a:ext uri="{FF2B5EF4-FFF2-40B4-BE49-F238E27FC236}">
                <a16:creationId xmlns:a16="http://schemas.microsoft.com/office/drawing/2014/main" id="{318A0B58-C963-4240-ACCA-47528D1F381C}"/>
              </a:ext>
            </a:extLst>
          </p:cNvPr>
          <p:cNvSpPr>
            <a:spLocks noGrp="1" noChangeArrowheads="1"/>
          </p:cNvSpPr>
          <p:nvPr>
            <p:ph type="body" idx="1"/>
          </p:nvPr>
        </p:nvSpPr>
        <p:spPr>
          <a:xfrm>
            <a:off x="555625" y="763588"/>
            <a:ext cx="8229600" cy="5868987"/>
          </a:xfrm>
        </p:spPr>
        <p:txBody>
          <a:bodyPr/>
          <a:lstStyle/>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(k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 &lt; 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修改</a:t>
            </a:r>
          </a:p>
          <a:p>
            <a:pPr>
              <a:lnSpc>
                <a:spcPct val="110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w = G.GetWeight(u</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S[k]</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w</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maxValue </a:t>
            </a:r>
            <a:r>
              <a:rPr lang="en-US" altLang="zh-CN" sz="2800" b="1">
                <a:latin typeface="Times New Roman" panose="02020603050405020304" pitchFamily="18" charset="0"/>
                <a:ea typeface="隶书" panose="02010509060101010101" pitchFamily="49" charset="-122"/>
              </a:rPr>
              <a:t>&amp;&amp; </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dist[u]+w </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 dist[k])</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顶点</a:t>
            </a:r>
            <a:r>
              <a:rPr lang="en-US" altLang="zh-CN" sz="2800" b="1">
                <a:solidFill>
                  <a:schemeClr val="tx2"/>
                </a:solidFill>
                <a:latin typeface="Times New Roman" panose="02020603050405020304" pitchFamily="18" charset="0"/>
                <a:ea typeface="隶书" panose="02010509060101010101" pitchFamily="49" charset="-122"/>
              </a:rPr>
              <a:t>k</a:t>
            </a:r>
            <a:r>
              <a:rPr lang="zh-CN" altLang="en-US" sz="2800">
                <a:solidFill>
                  <a:schemeClr val="tx2"/>
                </a:solidFill>
                <a:latin typeface="Times New Roman" panose="02020603050405020304" pitchFamily="18" charset="0"/>
                <a:ea typeface="隶书" panose="02010509060101010101" pitchFamily="49" charset="-122"/>
              </a:rPr>
              <a:t>未加入</a:t>
            </a:r>
            <a:r>
              <a:rPr lang="en-US" altLang="zh-CN" sz="2800" b="1" i="1">
                <a:solidFill>
                  <a:schemeClr val="tx2"/>
                </a:solidFill>
                <a:latin typeface="Times New Roman" panose="02020603050405020304" pitchFamily="18" charset="0"/>
                <a:ea typeface="隶书" panose="02010509060101010101" pitchFamily="49" charset="-122"/>
              </a:rPr>
              <a:t>S</a:t>
            </a:r>
            <a:r>
              <a:rPr lang="en-US" altLang="zh-CN" sz="2800" b="1">
                <a:latin typeface="Times New Roman" panose="02020603050405020304" pitchFamily="18" charset="0"/>
                <a:ea typeface="隶书" panose="02010509060101010101" pitchFamily="49" charset="-122"/>
              </a:rPr>
              <a:t>                </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dist[k] = dist[u]+w</a:t>
            </a:r>
            <a:r>
              <a:rPr lang="en-US" altLang="zh-CN" sz="2800" b="1">
                <a:latin typeface="Times New Roman" panose="02020603050405020304" pitchFamily="18" charset="0"/>
                <a:ea typeface="隶书" panose="02010509060101010101" pitchFamily="49" charset="-122"/>
              </a:rPr>
              <a:t>; </a:t>
            </a:r>
          </a:p>
          <a:p>
            <a:pPr>
              <a:lnSpc>
                <a:spcPct val="110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path[k] = u</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修改到</a:t>
            </a:r>
            <a:r>
              <a:rPr lang="en-US" altLang="zh-CN" sz="2800" b="1">
                <a:solidFill>
                  <a:schemeClr val="tx2"/>
                </a:solidFill>
                <a:latin typeface="Times New Roman" panose="02020603050405020304" pitchFamily="18" charset="0"/>
                <a:ea typeface="隶书" panose="02010509060101010101" pitchFamily="49" charset="-122"/>
              </a:rPr>
              <a:t>k</a:t>
            </a:r>
            <a:r>
              <a:rPr lang="zh-CN" altLang="en-US" sz="2800">
                <a:solidFill>
                  <a:schemeClr val="tx2"/>
                </a:solidFill>
                <a:latin typeface="Times New Roman" panose="02020603050405020304" pitchFamily="18" charset="0"/>
                <a:ea typeface="隶书" panose="02010509060101010101" pitchFamily="49" charset="-122"/>
              </a:rPr>
              <a:t>的最短路径</a:t>
            </a:r>
          </a:p>
          <a:p>
            <a:pPr>
              <a:lnSpc>
                <a:spcPct val="110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spd="med">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灯片编号占位符 2">
            <a:extLst>
              <a:ext uri="{FF2B5EF4-FFF2-40B4-BE49-F238E27FC236}">
                <a16:creationId xmlns:a16="http://schemas.microsoft.com/office/drawing/2014/main" id="{C22F3917-0970-4E0A-9774-D0DB78A26B18}"/>
              </a:ext>
            </a:extLst>
          </p:cNvPr>
          <p:cNvSpPr>
            <a:spLocks noGrp="1"/>
          </p:cNvSpPr>
          <p:nvPr>
            <p:ph type="sldNum" sz="quarter" idx="11"/>
          </p:nvPr>
        </p:nvSpPr>
        <p:spPr/>
        <p:txBody>
          <a:bodyPr/>
          <a:lstStyle/>
          <a:p>
            <a:r>
              <a:rPr lang="en-US" altLang="zh-CN"/>
              <a:t>146-</a:t>
            </a:r>
            <a:fld id="{D3942E38-DF2D-4BB6-8672-5900288E5C2E}" type="slidenum">
              <a:rPr lang="en-US" altLang="zh-CN"/>
              <a:pPr/>
              <a:t>99</a:t>
            </a:fld>
            <a:endParaRPr lang="en-US" altLang="zh-CN"/>
          </a:p>
        </p:txBody>
      </p:sp>
      <p:sp>
        <p:nvSpPr>
          <p:cNvPr id="414722" name="Line 2">
            <a:extLst>
              <a:ext uri="{FF2B5EF4-FFF2-40B4-BE49-F238E27FC236}">
                <a16:creationId xmlns:a16="http://schemas.microsoft.com/office/drawing/2014/main" id="{AB0D18D8-59E4-46B2-82F6-6BD0CFADF17A}"/>
              </a:ext>
            </a:extLst>
          </p:cNvPr>
          <p:cNvSpPr>
            <a:spLocks noChangeShapeType="1"/>
          </p:cNvSpPr>
          <p:nvPr/>
        </p:nvSpPr>
        <p:spPr bwMode="auto">
          <a:xfrm>
            <a:off x="1752600" y="3733800"/>
            <a:ext cx="762000" cy="609600"/>
          </a:xfrm>
          <a:prstGeom prst="line">
            <a:avLst/>
          </a:prstGeom>
          <a:noFill/>
          <a:ln w="31750">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414723" name="Line 3">
            <a:extLst>
              <a:ext uri="{FF2B5EF4-FFF2-40B4-BE49-F238E27FC236}">
                <a16:creationId xmlns:a16="http://schemas.microsoft.com/office/drawing/2014/main" id="{5BE97F1B-F510-4C99-AC47-25714FE1A44C}"/>
              </a:ext>
            </a:extLst>
          </p:cNvPr>
          <p:cNvSpPr>
            <a:spLocks noChangeShapeType="1"/>
          </p:cNvSpPr>
          <p:nvPr/>
        </p:nvSpPr>
        <p:spPr bwMode="auto">
          <a:xfrm flipH="1">
            <a:off x="1371600" y="5791200"/>
            <a:ext cx="685800" cy="0"/>
          </a:xfrm>
          <a:prstGeom prst="line">
            <a:avLst/>
          </a:prstGeom>
          <a:noFill/>
          <a:ln w="31750">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414724" name="Text Box 4">
            <a:extLst>
              <a:ext uri="{FF2B5EF4-FFF2-40B4-BE49-F238E27FC236}">
                <a16:creationId xmlns:a16="http://schemas.microsoft.com/office/drawing/2014/main" id="{262DDDE8-C7B3-4089-8F66-6DC08D1CDC48}"/>
              </a:ext>
            </a:extLst>
          </p:cNvPr>
          <p:cNvSpPr txBox="1">
            <a:spLocks noChangeArrowheads="1"/>
          </p:cNvSpPr>
          <p:nvPr/>
        </p:nvSpPr>
        <p:spPr bwMode="auto">
          <a:xfrm>
            <a:off x="1047750" y="620713"/>
            <a:ext cx="6932613"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a:t>Dijkstra</a:t>
            </a:r>
            <a:r>
              <a:rPr kumimoji="1" lang="zh-CN" altLang="en-US" sz="3200" b="1"/>
              <a:t>算法中各辅助数组的最终结果</a:t>
            </a:r>
            <a:endParaRPr kumimoji="1" lang="zh-CN" altLang="en-US" sz="2400">
              <a:ea typeface="宋体" panose="02010600030101010101" pitchFamily="2" charset="-122"/>
            </a:endParaRPr>
          </a:p>
        </p:txBody>
      </p:sp>
      <p:sp>
        <p:nvSpPr>
          <p:cNvPr id="414725" name="Rectangle 5">
            <a:extLst>
              <a:ext uri="{FF2B5EF4-FFF2-40B4-BE49-F238E27FC236}">
                <a16:creationId xmlns:a16="http://schemas.microsoft.com/office/drawing/2014/main" id="{98D7E5A5-3FC6-4DE1-9DCD-2A093F4F1913}"/>
              </a:ext>
            </a:extLst>
          </p:cNvPr>
          <p:cNvSpPr>
            <a:spLocks noChangeArrowheads="1"/>
          </p:cNvSpPr>
          <p:nvPr/>
        </p:nvSpPr>
        <p:spPr bwMode="auto">
          <a:xfrm>
            <a:off x="3124200" y="3573463"/>
            <a:ext cx="5638800" cy="287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95000"/>
              </a:lnSpc>
            </a:pPr>
            <a:r>
              <a:rPr kumimoji="1" lang="zh-CN" altLang="en-US" sz="3200" b="1"/>
              <a:t>从表中读取源点</a:t>
            </a:r>
            <a:r>
              <a:rPr kumimoji="1" lang="en-US" altLang="zh-CN" sz="3200" b="1"/>
              <a:t>0</a:t>
            </a:r>
            <a:r>
              <a:rPr kumimoji="1" lang="zh-CN" altLang="en-US" sz="3200" b="1"/>
              <a:t>到终点</a:t>
            </a:r>
            <a:r>
              <a:rPr kumimoji="1" lang="en-US" altLang="zh-CN" sz="3200" b="1" i="1"/>
              <a:t>v</a:t>
            </a:r>
            <a:r>
              <a:rPr kumimoji="1" lang="zh-CN" altLang="en-US" sz="3200" b="1"/>
              <a:t>的最短路径的方法 </a:t>
            </a:r>
            <a:r>
              <a:rPr kumimoji="1" lang="en-US" altLang="zh-CN" sz="3200" b="1"/>
              <a:t>: </a:t>
            </a:r>
            <a:r>
              <a:rPr kumimoji="1" lang="zh-CN" altLang="en-US" sz="3200" b="1"/>
              <a:t>举顶点</a:t>
            </a:r>
            <a:r>
              <a:rPr kumimoji="1" lang="en-US" altLang="zh-CN" sz="3200" b="1"/>
              <a:t>4</a:t>
            </a:r>
            <a:r>
              <a:rPr kumimoji="1" lang="zh-CN" altLang="en-US" sz="3200" b="1"/>
              <a:t>为例</a:t>
            </a:r>
          </a:p>
          <a:p>
            <a:pPr algn="l">
              <a:lnSpc>
                <a:spcPct val="95000"/>
              </a:lnSpc>
            </a:pPr>
            <a:r>
              <a:rPr kumimoji="1" lang="zh-CN" altLang="en-US" sz="3200" b="1"/>
              <a:t> </a:t>
            </a:r>
            <a:r>
              <a:rPr kumimoji="1" lang="en-US" altLang="zh-CN" sz="3200" b="1">
                <a:solidFill>
                  <a:srgbClr val="006600"/>
                </a:solidFill>
              </a:rPr>
              <a:t>path[4] = 2      path[2] = 3</a:t>
            </a:r>
            <a:r>
              <a:rPr kumimoji="1" lang="en-US" altLang="zh-CN" sz="3200" b="1"/>
              <a:t> </a:t>
            </a:r>
          </a:p>
          <a:p>
            <a:pPr algn="l">
              <a:lnSpc>
                <a:spcPct val="95000"/>
              </a:lnSpc>
            </a:pPr>
            <a:r>
              <a:rPr kumimoji="1" lang="en-US" altLang="zh-CN" sz="3200" b="1"/>
              <a:t> </a:t>
            </a:r>
            <a:r>
              <a:rPr kumimoji="1" lang="en-US" altLang="zh-CN" sz="3200" b="1">
                <a:solidFill>
                  <a:srgbClr val="006600"/>
                </a:solidFill>
              </a:rPr>
              <a:t>path[3] = 0</a:t>
            </a:r>
            <a:r>
              <a:rPr kumimoji="1" lang="zh-CN" altLang="en-US" sz="3200" b="1"/>
              <a:t>，反过来排列，得到路径</a:t>
            </a:r>
            <a:r>
              <a:rPr kumimoji="1" lang="zh-CN" altLang="en-US" sz="3200" b="1">
                <a:solidFill>
                  <a:srgbClr val="3333CC"/>
                </a:solidFill>
              </a:rPr>
              <a:t> </a:t>
            </a:r>
            <a:r>
              <a:rPr kumimoji="1" lang="en-US" altLang="zh-CN" sz="3200" b="1">
                <a:solidFill>
                  <a:schemeClr val="tx2"/>
                </a:solidFill>
              </a:rPr>
              <a:t>0</a:t>
            </a:r>
            <a:r>
              <a:rPr kumimoji="1" lang="en-US" altLang="zh-CN" sz="3200" b="1"/>
              <a:t>, </a:t>
            </a:r>
            <a:r>
              <a:rPr kumimoji="1" lang="en-US" altLang="zh-CN" sz="3200" b="1">
                <a:solidFill>
                  <a:schemeClr val="tx2"/>
                </a:solidFill>
              </a:rPr>
              <a:t>3</a:t>
            </a:r>
            <a:r>
              <a:rPr kumimoji="1" lang="en-US" altLang="zh-CN" sz="3200" b="1"/>
              <a:t>, </a:t>
            </a:r>
            <a:r>
              <a:rPr kumimoji="1" lang="en-US" altLang="zh-CN" sz="3200" b="1">
                <a:solidFill>
                  <a:schemeClr val="tx2"/>
                </a:solidFill>
              </a:rPr>
              <a:t>2</a:t>
            </a:r>
            <a:r>
              <a:rPr kumimoji="1" lang="en-US" altLang="zh-CN" sz="3200" b="1"/>
              <a:t>, </a:t>
            </a:r>
            <a:r>
              <a:rPr kumimoji="1" lang="en-US" altLang="zh-CN" sz="3200" b="1">
                <a:solidFill>
                  <a:schemeClr val="tx2"/>
                </a:solidFill>
              </a:rPr>
              <a:t>4</a:t>
            </a:r>
            <a:r>
              <a:rPr kumimoji="1" lang="zh-CN" altLang="en-US" sz="3200" b="1"/>
              <a:t>，这就是源点</a:t>
            </a:r>
            <a:r>
              <a:rPr kumimoji="1" lang="en-US" altLang="zh-CN" sz="3200" b="1"/>
              <a:t>0</a:t>
            </a:r>
            <a:r>
              <a:rPr kumimoji="1" lang="zh-CN" altLang="en-US" sz="3200" b="1"/>
              <a:t>到终点</a:t>
            </a:r>
            <a:r>
              <a:rPr kumimoji="1" lang="en-US" altLang="zh-CN" sz="3200" b="1"/>
              <a:t>4</a:t>
            </a:r>
            <a:r>
              <a:rPr kumimoji="1" lang="zh-CN" altLang="en-US" sz="3200" b="1"/>
              <a:t>的最短路径。</a:t>
            </a:r>
          </a:p>
        </p:txBody>
      </p:sp>
      <p:sp>
        <p:nvSpPr>
          <p:cNvPr id="414726" name="Line 6">
            <a:extLst>
              <a:ext uri="{FF2B5EF4-FFF2-40B4-BE49-F238E27FC236}">
                <a16:creationId xmlns:a16="http://schemas.microsoft.com/office/drawing/2014/main" id="{C642B4E1-D774-48FB-8757-E1B23731703D}"/>
              </a:ext>
            </a:extLst>
          </p:cNvPr>
          <p:cNvSpPr>
            <a:spLocks noChangeShapeType="1"/>
          </p:cNvSpPr>
          <p:nvPr/>
        </p:nvSpPr>
        <p:spPr bwMode="auto">
          <a:xfrm flipV="1">
            <a:off x="2362200" y="4724400"/>
            <a:ext cx="228600" cy="838200"/>
          </a:xfrm>
          <a:prstGeom prst="line">
            <a:avLst/>
          </a:prstGeom>
          <a:noFill/>
          <a:ln w="31750">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414727" name="Line 7">
            <a:extLst>
              <a:ext uri="{FF2B5EF4-FFF2-40B4-BE49-F238E27FC236}">
                <a16:creationId xmlns:a16="http://schemas.microsoft.com/office/drawing/2014/main" id="{59E3D34B-0921-4B4D-8F9B-45FB07407A92}"/>
              </a:ext>
            </a:extLst>
          </p:cNvPr>
          <p:cNvSpPr>
            <a:spLocks noChangeShapeType="1"/>
          </p:cNvSpPr>
          <p:nvPr/>
        </p:nvSpPr>
        <p:spPr bwMode="auto">
          <a:xfrm>
            <a:off x="1644650" y="3810000"/>
            <a:ext cx="565150" cy="1752600"/>
          </a:xfrm>
          <a:prstGeom prst="line">
            <a:avLst/>
          </a:prstGeom>
          <a:noFill/>
          <a:ln w="31750">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414728" name="Line 8">
            <a:extLst>
              <a:ext uri="{FF2B5EF4-FFF2-40B4-BE49-F238E27FC236}">
                <a16:creationId xmlns:a16="http://schemas.microsoft.com/office/drawing/2014/main" id="{40425591-A14D-4346-9CF5-4F68A647BA2E}"/>
              </a:ext>
            </a:extLst>
          </p:cNvPr>
          <p:cNvSpPr>
            <a:spLocks noChangeShapeType="1"/>
          </p:cNvSpPr>
          <p:nvPr/>
        </p:nvSpPr>
        <p:spPr bwMode="auto">
          <a:xfrm flipH="1">
            <a:off x="914400" y="3733800"/>
            <a:ext cx="577850" cy="685800"/>
          </a:xfrm>
          <a:prstGeom prst="line">
            <a:avLst/>
          </a:prstGeom>
          <a:noFill/>
          <a:ln w="31750">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414729" name="Line 9">
            <a:extLst>
              <a:ext uri="{FF2B5EF4-FFF2-40B4-BE49-F238E27FC236}">
                <a16:creationId xmlns:a16="http://schemas.microsoft.com/office/drawing/2014/main" id="{DFEEEA44-BF48-4CE2-9F32-F9B4A262C745}"/>
              </a:ext>
            </a:extLst>
          </p:cNvPr>
          <p:cNvSpPr>
            <a:spLocks noChangeShapeType="1"/>
          </p:cNvSpPr>
          <p:nvPr/>
        </p:nvSpPr>
        <p:spPr bwMode="auto">
          <a:xfrm flipV="1">
            <a:off x="1219200" y="4572000"/>
            <a:ext cx="1219200" cy="1066800"/>
          </a:xfrm>
          <a:prstGeom prst="line">
            <a:avLst/>
          </a:prstGeom>
          <a:noFill/>
          <a:ln w="31750">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414730" name="Line 10">
            <a:extLst>
              <a:ext uri="{FF2B5EF4-FFF2-40B4-BE49-F238E27FC236}">
                <a16:creationId xmlns:a16="http://schemas.microsoft.com/office/drawing/2014/main" id="{64572D6B-3B33-4131-BE51-F5D7C8A68B3E}"/>
              </a:ext>
            </a:extLst>
          </p:cNvPr>
          <p:cNvSpPr>
            <a:spLocks noChangeShapeType="1"/>
          </p:cNvSpPr>
          <p:nvPr/>
        </p:nvSpPr>
        <p:spPr bwMode="auto">
          <a:xfrm>
            <a:off x="838200" y="4800600"/>
            <a:ext cx="228600" cy="762000"/>
          </a:xfrm>
          <a:prstGeom prst="line">
            <a:avLst/>
          </a:prstGeom>
          <a:noFill/>
          <a:ln w="31750">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414731" name="Oval 11">
            <a:extLst>
              <a:ext uri="{FF2B5EF4-FFF2-40B4-BE49-F238E27FC236}">
                <a16:creationId xmlns:a16="http://schemas.microsoft.com/office/drawing/2014/main" id="{E815319E-9B75-431C-A693-0C289FC321C2}"/>
              </a:ext>
            </a:extLst>
          </p:cNvPr>
          <p:cNvSpPr>
            <a:spLocks noChangeArrowheads="1"/>
          </p:cNvSpPr>
          <p:nvPr/>
        </p:nvSpPr>
        <p:spPr bwMode="auto">
          <a:xfrm>
            <a:off x="1371600" y="3429000"/>
            <a:ext cx="488950" cy="457200"/>
          </a:xfrm>
          <a:prstGeom prst="ellipse">
            <a:avLst/>
          </a:prstGeom>
          <a:solidFill>
            <a:srgbClr val="FFFFCC"/>
          </a:solidFill>
          <a:ln w="28575">
            <a:solidFill>
              <a:srgbClr val="CC3300"/>
            </a:solidFill>
            <a:round/>
            <a:headEnd/>
            <a:tailEnd/>
          </a:ln>
          <a:effectLst>
            <a:outerShdw dist="35921" dir="2700000" algn="ctr" rotWithShape="0">
              <a:srgbClr val="808080"/>
            </a:outerShdw>
          </a:effectLst>
        </p:spPr>
        <p:txBody>
          <a:bodyPr wrap="none" anchor="ctr"/>
          <a:lstStyle/>
          <a:p>
            <a:r>
              <a:rPr kumimoji="1" lang="en-US" altLang="zh-CN" sz="3200" b="1">
                <a:ea typeface="宋体" panose="02010600030101010101" pitchFamily="2" charset="-122"/>
              </a:rPr>
              <a:t>0</a:t>
            </a:r>
            <a:endParaRPr kumimoji="1" lang="en-US" altLang="zh-CN" sz="2400">
              <a:ea typeface="宋体" panose="02010600030101010101" pitchFamily="2" charset="-122"/>
            </a:endParaRPr>
          </a:p>
        </p:txBody>
      </p:sp>
      <p:sp>
        <p:nvSpPr>
          <p:cNvPr id="414732" name="Oval 12">
            <a:extLst>
              <a:ext uri="{FF2B5EF4-FFF2-40B4-BE49-F238E27FC236}">
                <a16:creationId xmlns:a16="http://schemas.microsoft.com/office/drawing/2014/main" id="{B926D366-5804-486E-A287-22DDE9EFCDC1}"/>
              </a:ext>
            </a:extLst>
          </p:cNvPr>
          <p:cNvSpPr>
            <a:spLocks noChangeArrowheads="1"/>
          </p:cNvSpPr>
          <p:nvPr/>
        </p:nvSpPr>
        <p:spPr bwMode="auto">
          <a:xfrm>
            <a:off x="2438400" y="4267200"/>
            <a:ext cx="457200" cy="457200"/>
          </a:xfrm>
          <a:prstGeom prst="ellipse">
            <a:avLst/>
          </a:prstGeom>
          <a:solidFill>
            <a:srgbClr val="FFFFCC"/>
          </a:solidFill>
          <a:ln w="28575">
            <a:solidFill>
              <a:srgbClr val="CC3300"/>
            </a:solidFill>
            <a:round/>
            <a:headEnd/>
            <a:tailEnd/>
          </a:ln>
          <a:effectLst>
            <a:outerShdw dist="35921" dir="2700000" algn="ctr" rotWithShape="0">
              <a:srgbClr val="808080"/>
            </a:outerShdw>
          </a:effectLst>
        </p:spPr>
        <p:txBody>
          <a:bodyPr wrap="none" anchor="ctr"/>
          <a:lstStyle/>
          <a:p>
            <a:r>
              <a:rPr kumimoji="1" lang="en-US" altLang="zh-CN" sz="3200" b="1">
                <a:ea typeface="宋体" panose="02010600030101010101" pitchFamily="2" charset="-122"/>
              </a:rPr>
              <a:t>4</a:t>
            </a:r>
            <a:endParaRPr kumimoji="1" lang="en-US" altLang="zh-CN" sz="2400">
              <a:ea typeface="宋体" panose="02010600030101010101" pitchFamily="2" charset="-122"/>
            </a:endParaRPr>
          </a:p>
        </p:txBody>
      </p:sp>
      <p:sp>
        <p:nvSpPr>
          <p:cNvPr id="414733" name="Oval 13">
            <a:extLst>
              <a:ext uri="{FF2B5EF4-FFF2-40B4-BE49-F238E27FC236}">
                <a16:creationId xmlns:a16="http://schemas.microsoft.com/office/drawing/2014/main" id="{D2448D69-436F-4694-8912-C145BC5EB4E7}"/>
              </a:ext>
            </a:extLst>
          </p:cNvPr>
          <p:cNvSpPr>
            <a:spLocks noChangeArrowheads="1"/>
          </p:cNvSpPr>
          <p:nvPr/>
        </p:nvSpPr>
        <p:spPr bwMode="auto">
          <a:xfrm>
            <a:off x="533400" y="4343400"/>
            <a:ext cx="457200" cy="457200"/>
          </a:xfrm>
          <a:prstGeom prst="ellipse">
            <a:avLst/>
          </a:prstGeom>
          <a:solidFill>
            <a:srgbClr val="FFFFCC"/>
          </a:solidFill>
          <a:ln w="28575">
            <a:solidFill>
              <a:srgbClr val="CC3300"/>
            </a:solidFill>
            <a:round/>
            <a:headEnd/>
            <a:tailEnd/>
          </a:ln>
          <a:effectLst>
            <a:outerShdw dist="35921" dir="2700000" algn="ctr" rotWithShape="0">
              <a:srgbClr val="808080"/>
            </a:outerShdw>
          </a:effectLst>
        </p:spPr>
        <p:txBody>
          <a:bodyPr wrap="none" anchor="ctr"/>
          <a:lstStyle/>
          <a:p>
            <a:r>
              <a:rPr kumimoji="1" lang="en-US" altLang="zh-CN" sz="3200" b="1">
                <a:ea typeface="宋体" panose="02010600030101010101" pitchFamily="2" charset="-122"/>
              </a:rPr>
              <a:t>1</a:t>
            </a:r>
            <a:endParaRPr kumimoji="1" lang="en-US" altLang="zh-CN" sz="2400">
              <a:ea typeface="宋体" panose="02010600030101010101" pitchFamily="2" charset="-122"/>
            </a:endParaRPr>
          </a:p>
        </p:txBody>
      </p:sp>
      <p:sp>
        <p:nvSpPr>
          <p:cNvPr id="414734" name="Oval 14">
            <a:extLst>
              <a:ext uri="{FF2B5EF4-FFF2-40B4-BE49-F238E27FC236}">
                <a16:creationId xmlns:a16="http://schemas.microsoft.com/office/drawing/2014/main" id="{E236A69C-D338-4AF9-953F-E2E5533A2D23}"/>
              </a:ext>
            </a:extLst>
          </p:cNvPr>
          <p:cNvSpPr>
            <a:spLocks noChangeArrowheads="1"/>
          </p:cNvSpPr>
          <p:nvPr/>
        </p:nvSpPr>
        <p:spPr bwMode="auto">
          <a:xfrm>
            <a:off x="914400" y="5562600"/>
            <a:ext cx="457200" cy="457200"/>
          </a:xfrm>
          <a:prstGeom prst="ellipse">
            <a:avLst/>
          </a:prstGeom>
          <a:solidFill>
            <a:srgbClr val="FFFFCC"/>
          </a:solidFill>
          <a:ln w="28575">
            <a:solidFill>
              <a:srgbClr val="CC3300"/>
            </a:solidFill>
            <a:round/>
            <a:headEnd/>
            <a:tailEnd/>
          </a:ln>
          <a:effectLst>
            <a:outerShdw dist="35921" dir="2700000" algn="ctr" rotWithShape="0">
              <a:srgbClr val="808080"/>
            </a:outerShdw>
          </a:effectLst>
        </p:spPr>
        <p:txBody>
          <a:bodyPr wrap="none" anchor="ctr"/>
          <a:lstStyle/>
          <a:p>
            <a:r>
              <a:rPr kumimoji="1" lang="en-US" altLang="zh-CN" sz="3200" b="1">
                <a:ea typeface="宋体" panose="02010600030101010101" pitchFamily="2" charset="-122"/>
              </a:rPr>
              <a:t>2</a:t>
            </a:r>
            <a:endParaRPr kumimoji="1" lang="en-US" altLang="zh-CN" sz="2400">
              <a:ea typeface="宋体" panose="02010600030101010101" pitchFamily="2" charset="-122"/>
            </a:endParaRPr>
          </a:p>
        </p:txBody>
      </p:sp>
      <p:sp>
        <p:nvSpPr>
          <p:cNvPr id="414735" name="Oval 15">
            <a:extLst>
              <a:ext uri="{FF2B5EF4-FFF2-40B4-BE49-F238E27FC236}">
                <a16:creationId xmlns:a16="http://schemas.microsoft.com/office/drawing/2014/main" id="{6C3402EA-ADCD-460D-ACB0-2D6D52514B7C}"/>
              </a:ext>
            </a:extLst>
          </p:cNvPr>
          <p:cNvSpPr>
            <a:spLocks noChangeArrowheads="1"/>
          </p:cNvSpPr>
          <p:nvPr/>
        </p:nvSpPr>
        <p:spPr bwMode="auto">
          <a:xfrm>
            <a:off x="2057400" y="5562600"/>
            <a:ext cx="457200" cy="457200"/>
          </a:xfrm>
          <a:prstGeom prst="ellipse">
            <a:avLst/>
          </a:prstGeom>
          <a:solidFill>
            <a:srgbClr val="FFFFCC"/>
          </a:solidFill>
          <a:ln w="28575">
            <a:solidFill>
              <a:srgbClr val="CC3300"/>
            </a:solidFill>
            <a:round/>
            <a:headEnd/>
            <a:tailEnd/>
          </a:ln>
          <a:effectLst>
            <a:outerShdw dist="35921" dir="2700000" algn="ctr" rotWithShape="0">
              <a:srgbClr val="808080"/>
            </a:outerShdw>
          </a:effectLst>
        </p:spPr>
        <p:txBody>
          <a:bodyPr wrap="none" anchor="ctr"/>
          <a:lstStyle/>
          <a:p>
            <a:r>
              <a:rPr kumimoji="1" lang="en-US" altLang="zh-CN" sz="3200" b="1">
                <a:ea typeface="宋体" panose="02010600030101010101" pitchFamily="2" charset="-122"/>
              </a:rPr>
              <a:t>3</a:t>
            </a:r>
            <a:endParaRPr kumimoji="1" lang="en-US" altLang="zh-CN" sz="2400">
              <a:ea typeface="宋体" panose="02010600030101010101" pitchFamily="2" charset="-122"/>
            </a:endParaRPr>
          </a:p>
        </p:txBody>
      </p:sp>
      <p:sp>
        <p:nvSpPr>
          <p:cNvPr id="414736" name="Text Box 16">
            <a:extLst>
              <a:ext uri="{FF2B5EF4-FFF2-40B4-BE49-F238E27FC236}">
                <a16:creationId xmlns:a16="http://schemas.microsoft.com/office/drawing/2014/main" id="{66DA15BC-12E3-41DA-9DD8-E01416DEE2C3}"/>
              </a:ext>
            </a:extLst>
          </p:cNvPr>
          <p:cNvSpPr txBox="1">
            <a:spLocks noChangeArrowheads="1"/>
          </p:cNvSpPr>
          <p:nvPr/>
        </p:nvSpPr>
        <p:spPr bwMode="auto">
          <a:xfrm>
            <a:off x="762000" y="3606800"/>
            <a:ext cx="5397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FF3300"/>
                </a:solidFill>
                <a:ea typeface="宋体" panose="02010600030101010101" pitchFamily="2" charset="-122"/>
              </a:rPr>
              <a:t>10</a:t>
            </a:r>
            <a:endParaRPr kumimoji="1" lang="en-US" altLang="zh-CN" sz="2400">
              <a:solidFill>
                <a:srgbClr val="FF3300"/>
              </a:solidFill>
              <a:ea typeface="宋体" panose="02010600030101010101" pitchFamily="2" charset="-122"/>
            </a:endParaRPr>
          </a:p>
        </p:txBody>
      </p:sp>
      <p:sp>
        <p:nvSpPr>
          <p:cNvPr id="414737" name="Text Box 17">
            <a:extLst>
              <a:ext uri="{FF2B5EF4-FFF2-40B4-BE49-F238E27FC236}">
                <a16:creationId xmlns:a16="http://schemas.microsoft.com/office/drawing/2014/main" id="{F0385274-B864-4C12-96D0-A8DA2D68D92F}"/>
              </a:ext>
            </a:extLst>
          </p:cNvPr>
          <p:cNvSpPr txBox="1">
            <a:spLocks noChangeArrowheads="1"/>
          </p:cNvSpPr>
          <p:nvPr/>
        </p:nvSpPr>
        <p:spPr bwMode="auto">
          <a:xfrm>
            <a:off x="425450" y="4978400"/>
            <a:ext cx="5397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FF3300"/>
                </a:solidFill>
                <a:ea typeface="宋体" panose="02010600030101010101" pitchFamily="2" charset="-122"/>
              </a:rPr>
              <a:t>50</a:t>
            </a:r>
            <a:endParaRPr kumimoji="1" lang="en-US" altLang="zh-CN" sz="2400">
              <a:ea typeface="宋体" panose="02010600030101010101" pitchFamily="2" charset="-122"/>
            </a:endParaRPr>
          </a:p>
        </p:txBody>
      </p:sp>
      <p:sp>
        <p:nvSpPr>
          <p:cNvPr id="414738" name="Text Box 18">
            <a:extLst>
              <a:ext uri="{FF2B5EF4-FFF2-40B4-BE49-F238E27FC236}">
                <a16:creationId xmlns:a16="http://schemas.microsoft.com/office/drawing/2014/main" id="{131EFB06-6494-4775-9A5B-7E56B7FC62FC}"/>
              </a:ext>
            </a:extLst>
          </p:cNvPr>
          <p:cNvSpPr txBox="1">
            <a:spLocks noChangeArrowheads="1"/>
          </p:cNvSpPr>
          <p:nvPr/>
        </p:nvSpPr>
        <p:spPr bwMode="auto">
          <a:xfrm>
            <a:off x="1219200" y="4826000"/>
            <a:ext cx="5397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FF3300"/>
                </a:solidFill>
                <a:ea typeface="宋体" panose="02010600030101010101" pitchFamily="2" charset="-122"/>
              </a:rPr>
              <a:t>10</a:t>
            </a:r>
            <a:endParaRPr kumimoji="1" lang="en-US" altLang="zh-CN" sz="2400">
              <a:ea typeface="宋体" panose="02010600030101010101" pitchFamily="2" charset="-122"/>
            </a:endParaRPr>
          </a:p>
        </p:txBody>
      </p:sp>
      <p:sp>
        <p:nvSpPr>
          <p:cNvPr id="414739" name="Text Box 19">
            <a:extLst>
              <a:ext uri="{FF2B5EF4-FFF2-40B4-BE49-F238E27FC236}">
                <a16:creationId xmlns:a16="http://schemas.microsoft.com/office/drawing/2014/main" id="{06B94E7C-E84D-4BC9-AEDD-E88A30E4F113}"/>
              </a:ext>
            </a:extLst>
          </p:cNvPr>
          <p:cNvSpPr txBox="1">
            <a:spLocks noChangeArrowheads="1"/>
          </p:cNvSpPr>
          <p:nvPr/>
        </p:nvSpPr>
        <p:spPr bwMode="auto">
          <a:xfrm>
            <a:off x="1416050" y="5729288"/>
            <a:ext cx="5397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FF3300"/>
                </a:solidFill>
                <a:ea typeface="宋体" panose="02010600030101010101" pitchFamily="2" charset="-122"/>
              </a:rPr>
              <a:t>20</a:t>
            </a:r>
            <a:endParaRPr kumimoji="1" lang="en-US" altLang="zh-CN" sz="2400">
              <a:ea typeface="宋体" panose="02010600030101010101" pitchFamily="2" charset="-122"/>
            </a:endParaRPr>
          </a:p>
        </p:txBody>
      </p:sp>
      <p:sp>
        <p:nvSpPr>
          <p:cNvPr id="414740" name="Text Box 20">
            <a:extLst>
              <a:ext uri="{FF2B5EF4-FFF2-40B4-BE49-F238E27FC236}">
                <a16:creationId xmlns:a16="http://schemas.microsoft.com/office/drawing/2014/main" id="{3F662F07-7724-4694-BF38-F8AD851D8D53}"/>
              </a:ext>
            </a:extLst>
          </p:cNvPr>
          <p:cNvSpPr txBox="1">
            <a:spLocks noChangeArrowheads="1"/>
          </p:cNvSpPr>
          <p:nvPr/>
        </p:nvSpPr>
        <p:spPr bwMode="auto">
          <a:xfrm>
            <a:off x="2482850" y="4902200"/>
            <a:ext cx="5397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FF3300"/>
                </a:solidFill>
                <a:ea typeface="宋体" panose="02010600030101010101" pitchFamily="2" charset="-122"/>
              </a:rPr>
              <a:t>60</a:t>
            </a:r>
            <a:endParaRPr kumimoji="1" lang="en-US" altLang="zh-CN" sz="2400">
              <a:ea typeface="宋体" panose="02010600030101010101" pitchFamily="2" charset="-122"/>
            </a:endParaRPr>
          </a:p>
        </p:txBody>
      </p:sp>
      <p:sp>
        <p:nvSpPr>
          <p:cNvPr id="414741" name="Text Box 21">
            <a:extLst>
              <a:ext uri="{FF2B5EF4-FFF2-40B4-BE49-F238E27FC236}">
                <a16:creationId xmlns:a16="http://schemas.microsoft.com/office/drawing/2014/main" id="{6F49EE6C-F408-4942-826B-8C7C8C4CF835}"/>
              </a:ext>
            </a:extLst>
          </p:cNvPr>
          <p:cNvSpPr txBox="1">
            <a:spLocks noChangeArrowheads="1"/>
          </p:cNvSpPr>
          <p:nvPr/>
        </p:nvSpPr>
        <p:spPr bwMode="auto">
          <a:xfrm>
            <a:off x="1295400" y="4216400"/>
            <a:ext cx="5397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FF3300"/>
                </a:solidFill>
                <a:ea typeface="宋体" panose="02010600030101010101" pitchFamily="2" charset="-122"/>
              </a:rPr>
              <a:t>30</a:t>
            </a:r>
            <a:endParaRPr kumimoji="1" lang="en-US" altLang="zh-CN" sz="2400">
              <a:ea typeface="宋体" panose="02010600030101010101" pitchFamily="2" charset="-122"/>
            </a:endParaRPr>
          </a:p>
        </p:txBody>
      </p:sp>
      <p:sp>
        <p:nvSpPr>
          <p:cNvPr id="414742" name="Text Box 22">
            <a:extLst>
              <a:ext uri="{FF2B5EF4-FFF2-40B4-BE49-F238E27FC236}">
                <a16:creationId xmlns:a16="http://schemas.microsoft.com/office/drawing/2014/main" id="{AB739580-8796-4DC5-82A7-89D78F33AD55}"/>
              </a:ext>
            </a:extLst>
          </p:cNvPr>
          <p:cNvSpPr txBox="1">
            <a:spLocks noChangeArrowheads="1"/>
          </p:cNvSpPr>
          <p:nvPr/>
        </p:nvSpPr>
        <p:spPr bwMode="auto">
          <a:xfrm>
            <a:off x="2101850" y="3606800"/>
            <a:ext cx="7175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rgbClr val="FF3300"/>
                </a:solidFill>
                <a:ea typeface="宋体" panose="02010600030101010101" pitchFamily="2" charset="-122"/>
              </a:rPr>
              <a:t>100</a:t>
            </a:r>
            <a:endParaRPr kumimoji="1" lang="en-US" altLang="zh-CN" sz="2400">
              <a:ea typeface="宋体" panose="02010600030101010101" pitchFamily="2" charset="-122"/>
            </a:endParaRPr>
          </a:p>
        </p:txBody>
      </p:sp>
      <p:sp>
        <p:nvSpPr>
          <p:cNvPr id="414744" name="Line 24">
            <a:extLst>
              <a:ext uri="{FF2B5EF4-FFF2-40B4-BE49-F238E27FC236}">
                <a16:creationId xmlns:a16="http://schemas.microsoft.com/office/drawing/2014/main" id="{6BC58C25-7F0C-4ED0-BE90-A867739FC581}"/>
              </a:ext>
            </a:extLst>
          </p:cNvPr>
          <p:cNvSpPr>
            <a:spLocks noChangeShapeType="1"/>
          </p:cNvSpPr>
          <p:nvPr/>
        </p:nvSpPr>
        <p:spPr bwMode="auto">
          <a:xfrm>
            <a:off x="5334000" y="4800600"/>
            <a:ext cx="381000" cy="0"/>
          </a:xfrm>
          <a:prstGeom prst="line">
            <a:avLst/>
          </a:prstGeom>
          <a:noFill/>
          <a:ln w="571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45" name="Line 25">
            <a:extLst>
              <a:ext uri="{FF2B5EF4-FFF2-40B4-BE49-F238E27FC236}">
                <a16:creationId xmlns:a16="http://schemas.microsoft.com/office/drawing/2014/main" id="{91DE03A3-6C61-4FAC-9A8F-623A8C3B2470}"/>
              </a:ext>
            </a:extLst>
          </p:cNvPr>
          <p:cNvSpPr>
            <a:spLocks noChangeShapeType="1"/>
          </p:cNvSpPr>
          <p:nvPr/>
        </p:nvSpPr>
        <p:spPr bwMode="auto">
          <a:xfrm>
            <a:off x="7848600" y="4800600"/>
            <a:ext cx="381000" cy="0"/>
          </a:xfrm>
          <a:prstGeom prst="line">
            <a:avLst/>
          </a:prstGeom>
          <a:noFill/>
          <a:ln w="571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46" name="Oval 26">
            <a:extLst>
              <a:ext uri="{FF2B5EF4-FFF2-40B4-BE49-F238E27FC236}">
                <a16:creationId xmlns:a16="http://schemas.microsoft.com/office/drawing/2014/main" id="{A14B5CBE-45A5-4197-AD10-35401D1DCE00}"/>
              </a:ext>
            </a:extLst>
          </p:cNvPr>
          <p:cNvSpPr>
            <a:spLocks noChangeArrowheads="1"/>
          </p:cNvSpPr>
          <p:nvPr/>
        </p:nvSpPr>
        <p:spPr bwMode="auto">
          <a:xfrm>
            <a:off x="4191000" y="2971800"/>
            <a:ext cx="6096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47" name="Oval 27">
            <a:extLst>
              <a:ext uri="{FF2B5EF4-FFF2-40B4-BE49-F238E27FC236}">
                <a16:creationId xmlns:a16="http://schemas.microsoft.com/office/drawing/2014/main" id="{5B51C927-E2B9-4EAC-96EA-DCDA5BE9959D}"/>
              </a:ext>
            </a:extLst>
          </p:cNvPr>
          <p:cNvSpPr>
            <a:spLocks noChangeArrowheads="1"/>
          </p:cNvSpPr>
          <p:nvPr/>
        </p:nvSpPr>
        <p:spPr bwMode="auto">
          <a:xfrm>
            <a:off x="2667000" y="2971800"/>
            <a:ext cx="6096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48" name="Oval 28">
            <a:extLst>
              <a:ext uri="{FF2B5EF4-FFF2-40B4-BE49-F238E27FC236}">
                <a16:creationId xmlns:a16="http://schemas.microsoft.com/office/drawing/2014/main" id="{EADB2723-5D99-4975-8D38-941B8BBEFB6F}"/>
              </a:ext>
            </a:extLst>
          </p:cNvPr>
          <p:cNvSpPr>
            <a:spLocks noChangeArrowheads="1"/>
          </p:cNvSpPr>
          <p:nvPr/>
        </p:nvSpPr>
        <p:spPr bwMode="auto">
          <a:xfrm>
            <a:off x="5715000" y="2971800"/>
            <a:ext cx="6096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49" name="Oval 29">
            <a:extLst>
              <a:ext uri="{FF2B5EF4-FFF2-40B4-BE49-F238E27FC236}">
                <a16:creationId xmlns:a16="http://schemas.microsoft.com/office/drawing/2014/main" id="{B511DF94-A1E5-478D-BFE1-312555056D48}"/>
              </a:ext>
            </a:extLst>
          </p:cNvPr>
          <p:cNvSpPr>
            <a:spLocks noChangeArrowheads="1"/>
          </p:cNvSpPr>
          <p:nvPr/>
        </p:nvSpPr>
        <p:spPr bwMode="auto">
          <a:xfrm>
            <a:off x="7162800" y="2971800"/>
            <a:ext cx="6096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14750" name="AutoShape 30">
            <a:extLst>
              <a:ext uri="{FF2B5EF4-FFF2-40B4-BE49-F238E27FC236}">
                <a16:creationId xmlns:a16="http://schemas.microsoft.com/office/drawing/2014/main" id="{2773B8EC-E133-4023-B739-A626F2F47BFB}"/>
              </a:ext>
            </a:extLst>
          </p:cNvPr>
          <p:cNvCxnSpPr>
            <a:cxnSpLocks noChangeShapeType="1"/>
            <a:stCxn id="414749" idx="4"/>
            <a:endCxn id="414746" idx="5"/>
          </p:cNvCxnSpPr>
          <p:nvPr/>
        </p:nvCxnSpPr>
        <p:spPr bwMode="auto">
          <a:xfrm rot="16200000" flipV="1">
            <a:off x="6084094" y="1664494"/>
            <a:ext cx="11112" cy="2755900"/>
          </a:xfrm>
          <a:prstGeom prst="curvedConnector3">
            <a:avLst>
              <a:gd name="adj1" fmla="val -2057144"/>
            </a:avLst>
          </a:prstGeom>
          <a:noFill/>
          <a:ln w="38100">
            <a:solidFill>
              <a:srgbClr val="33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4751" name="AutoShape 31">
            <a:extLst>
              <a:ext uri="{FF2B5EF4-FFF2-40B4-BE49-F238E27FC236}">
                <a16:creationId xmlns:a16="http://schemas.microsoft.com/office/drawing/2014/main" id="{1FD256C3-8A85-4F1E-9E36-E22F9B030D88}"/>
              </a:ext>
            </a:extLst>
          </p:cNvPr>
          <p:cNvCxnSpPr>
            <a:cxnSpLocks noChangeShapeType="1"/>
            <a:stCxn id="414746" idx="4"/>
            <a:endCxn id="414748" idx="3"/>
          </p:cNvCxnSpPr>
          <p:nvPr/>
        </p:nvCxnSpPr>
        <p:spPr bwMode="auto">
          <a:xfrm rot="5400000" flipH="1" flipV="1">
            <a:off x="5144294" y="2388394"/>
            <a:ext cx="11112" cy="1308100"/>
          </a:xfrm>
          <a:prstGeom prst="curvedConnector3">
            <a:avLst>
              <a:gd name="adj1" fmla="val -2057144"/>
            </a:avLst>
          </a:prstGeom>
          <a:noFill/>
          <a:ln w="28575">
            <a:solidFill>
              <a:srgbClr val="3399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4752" name="AutoShape 32">
            <a:extLst>
              <a:ext uri="{FF2B5EF4-FFF2-40B4-BE49-F238E27FC236}">
                <a16:creationId xmlns:a16="http://schemas.microsoft.com/office/drawing/2014/main" id="{E0EFEBD1-1EEC-46E6-88B7-E5179F9C8E13}"/>
              </a:ext>
            </a:extLst>
          </p:cNvPr>
          <p:cNvCxnSpPr>
            <a:cxnSpLocks noChangeShapeType="1"/>
            <a:stCxn id="414748" idx="4"/>
            <a:endCxn id="414747" idx="5"/>
          </p:cNvCxnSpPr>
          <p:nvPr/>
        </p:nvCxnSpPr>
        <p:spPr bwMode="auto">
          <a:xfrm rot="16200000" flipV="1">
            <a:off x="4598194" y="1626394"/>
            <a:ext cx="11112" cy="2832100"/>
          </a:xfrm>
          <a:prstGeom prst="curvedConnector3">
            <a:avLst>
              <a:gd name="adj1" fmla="val -3328574"/>
            </a:avLst>
          </a:prstGeom>
          <a:noFill/>
          <a:ln w="38100">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4753" name="AutoShape 33">
            <a:hlinkClick r:id="rId2" action="ppaction://hlinksldjump" highlightClick="1"/>
            <a:extLst>
              <a:ext uri="{FF2B5EF4-FFF2-40B4-BE49-F238E27FC236}">
                <a16:creationId xmlns:a16="http://schemas.microsoft.com/office/drawing/2014/main" id="{C2A80227-9B48-4512-B6DE-69AE4E6DCF7F}"/>
              </a:ext>
            </a:extLst>
          </p:cNvPr>
          <p:cNvSpPr>
            <a:spLocks noChangeArrowheads="1"/>
          </p:cNvSpPr>
          <p:nvPr/>
        </p:nvSpPr>
        <p:spPr bwMode="auto">
          <a:xfrm>
            <a:off x="8243888" y="6200775"/>
            <a:ext cx="571500" cy="404813"/>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54" name="AutoShape 34">
            <a:extLst>
              <a:ext uri="{FF2B5EF4-FFF2-40B4-BE49-F238E27FC236}">
                <a16:creationId xmlns:a16="http://schemas.microsoft.com/office/drawing/2014/main" id="{11158EB2-67BF-4F71-9B1D-5B7DBEF0AFE4}"/>
              </a:ext>
            </a:extLst>
          </p:cNvPr>
          <p:cNvSpPr>
            <a:spLocks noChangeAspect="1" noChangeArrowheads="1" noTextEdit="1"/>
          </p:cNvSpPr>
          <p:nvPr/>
        </p:nvSpPr>
        <p:spPr bwMode="auto">
          <a:xfrm>
            <a:off x="611188" y="1311275"/>
            <a:ext cx="7993062" cy="218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756" name="Rectangle 36">
            <a:extLst>
              <a:ext uri="{FF2B5EF4-FFF2-40B4-BE49-F238E27FC236}">
                <a16:creationId xmlns:a16="http://schemas.microsoft.com/office/drawing/2014/main" id="{81D05D2A-F055-4FF8-AD26-4DD8182F39C1}"/>
              </a:ext>
            </a:extLst>
          </p:cNvPr>
          <p:cNvSpPr>
            <a:spLocks noChangeArrowheads="1"/>
          </p:cNvSpPr>
          <p:nvPr/>
        </p:nvSpPr>
        <p:spPr bwMode="auto">
          <a:xfrm>
            <a:off x="1116013" y="1341438"/>
            <a:ext cx="790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100" b="1">
                <a:solidFill>
                  <a:srgbClr val="FF0000"/>
                </a:solidFill>
                <a:latin typeface="仿宋_GB2312" pitchFamily="49" charset="-122"/>
              </a:rPr>
              <a:t>序号</a:t>
            </a:r>
            <a:endParaRPr lang="zh-CN" altLang="en-US"/>
          </a:p>
        </p:txBody>
      </p:sp>
      <p:sp>
        <p:nvSpPr>
          <p:cNvPr id="414757" name="Rectangle 37">
            <a:extLst>
              <a:ext uri="{FF2B5EF4-FFF2-40B4-BE49-F238E27FC236}">
                <a16:creationId xmlns:a16="http://schemas.microsoft.com/office/drawing/2014/main" id="{D61C3B52-2AA5-469D-8D0E-3ECDB51128AA}"/>
              </a:ext>
            </a:extLst>
          </p:cNvPr>
          <p:cNvSpPr>
            <a:spLocks noChangeArrowheads="1"/>
          </p:cNvSpPr>
          <p:nvPr/>
        </p:nvSpPr>
        <p:spPr bwMode="auto">
          <a:xfrm>
            <a:off x="1858963" y="1381125"/>
            <a:ext cx="984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FF0000"/>
                </a:solidFill>
              </a:rPr>
              <a:t> </a:t>
            </a:r>
            <a:endParaRPr lang="en-US" altLang="zh-CN"/>
          </a:p>
        </p:txBody>
      </p:sp>
      <p:sp>
        <p:nvSpPr>
          <p:cNvPr id="414758" name="Rectangle 38">
            <a:extLst>
              <a:ext uri="{FF2B5EF4-FFF2-40B4-BE49-F238E27FC236}">
                <a16:creationId xmlns:a16="http://schemas.microsoft.com/office/drawing/2014/main" id="{7110BF5B-876E-45A6-AADF-BFAD3AD0577C}"/>
              </a:ext>
            </a:extLst>
          </p:cNvPr>
          <p:cNvSpPr>
            <a:spLocks noChangeArrowheads="1"/>
          </p:cNvSpPr>
          <p:nvPr/>
        </p:nvSpPr>
        <p:spPr bwMode="auto">
          <a:xfrm>
            <a:off x="2463800" y="1341438"/>
            <a:ext cx="790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100" b="1">
                <a:solidFill>
                  <a:srgbClr val="FF0000"/>
                </a:solidFill>
                <a:latin typeface="仿宋_GB2312" pitchFamily="49" charset="-122"/>
              </a:rPr>
              <a:t>顶点</a:t>
            </a:r>
            <a:endParaRPr lang="zh-CN" altLang="en-US"/>
          </a:p>
        </p:txBody>
      </p:sp>
      <p:sp>
        <p:nvSpPr>
          <p:cNvPr id="414759" name="Rectangle 39">
            <a:extLst>
              <a:ext uri="{FF2B5EF4-FFF2-40B4-BE49-F238E27FC236}">
                <a16:creationId xmlns:a16="http://schemas.microsoft.com/office/drawing/2014/main" id="{8BBABF51-9C09-432B-B7C4-2F45FF47F1AA}"/>
              </a:ext>
            </a:extLst>
          </p:cNvPr>
          <p:cNvSpPr>
            <a:spLocks noChangeArrowheads="1"/>
          </p:cNvSpPr>
          <p:nvPr/>
        </p:nvSpPr>
        <p:spPr bwMode="auto">
          <a:xfrm>
            <a:off x="3297238" y="1341438"/>
            <a:ext cx="1968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FF0000"/>
                </a:solidFill>
              </a:rPr>
              <a:t>1</a:t>
            </a:r>
            <a:endParaRPr lang="en-US" altLang="zh-CN"/>
          </a:p>
        </p:txBody>
      </p:sp>
      <p:sp>
        <p:nvSpPr>
          <p:cNvPr id="414760" name="Rectangle 40">
            <a:extLst>
              <a:ext uri="{FF2B5EF4-FFF2-40B4-BE49-F238E27FC236}">
                <a16:creationId xmlns:a16="http://schemas.microsoft.com/office/drawing/2014/main" id="{E9DCCD32-B85E-4640-A974-E8780D28BD7D}"/>
              </a:ext>
            </a:extLst>
          </p:cNvPr>
          <p:cNvSpPr>
            <a:spLocks noChangeArrowheads="1"/>
          </p:cNvSpPr>
          <p:nvPr/>
        </p:nvSpPr>
        <p:spPr bwMode="auto">
          <a:xfrm>
            <a:off x="3484563" y="1381125"/>
            <a:ext cx="984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FF0000"/>
                </a:solidFill>
              </a:rPr>
              <a:t> </a:t>
            </a:r>
            <a:endParaRPr lang="en-US" altLang="zh-CN"/>
          </a:p>
        </p:txBody>
      </p:sp>
      <p:sp>
        <p:nvSpPr>
          <p:cNvPr id="414761" name="Rectangle 41">
            <a:extLst>
              <a:ext uri="{FF2B5EF4-FFF2-40B4-BE49-F238E27FC236}">
                <a16:creationId xmlns:a16="http://schemas.microsoft.com/office/drawing/2014/main" id="{962F7CA7-3C89-4F4B-8469-160CDC9EB9AE}"/>
              </a:ext>
            </a:extLst>
          </p:cNvPr>
          <p:cNvSpPr>
            <a:spLocks noChangeArrowheads="1"/>
          </p:cNvSpPr>
          <p:nvPr/>
        </p:nvSpPr>
        <p:spPr bwMode="auto">
          <a:xfrm>
            <a:off x="4041775" y="1341438"/>
            <a:ext cx="790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100" b="1">
                <a:solidFill>
                  <a:srgbClr val="FF0000"/>
                </a:solidFill>
                <a:latin typeface="仿宋_GB2312" pitchFamily="49" charset="-122"/>
              </a:rPr>
              <a:t>顶点</a:t>
            </a:r>
            <a:endParaRPr lang="zh-CN" altLang="en-US"/>
          </a:p>
        </p:txBody>
      </p:sp>
      <p:sp>
        <p:nvSpPr>
          <p:cNvPr id="414762" name="Rectangle 42">
            <a:extLst>
              <a:ext uri="{FF2B5EF4-FFF2-40B4-BE49-F238E27FC236}">
                <a16:creationId xmlns:a16="http://schemas.microsoft.com/office/drawing/2014/main" id="{82BC4AD7-62DE-4BDF-81C6-AE88F9324488}"/>
              </a:ext>
            </a:extLst>
          </p:cNvPr>
          <p:cNvSpPr>
            <a:spLocks noChangeArrowheads="1"/>
          </p:cNvSpPr>
          <p:nvPr/>
        </p:nvSpPr>
        <p:spPr bwMode="auto">
          <a:xfrm>
            <a:off x="4875213" y="1341438"/>
            <a:ext cx="1968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FF0000"/>
                </a:solidFill>
              </a:rPr>
              <a:t>2</a:t>
            </a:r>
            <a:endParaRPr lang="en-US" altLang="zh-CN"/>
          </a:p>
        </p:txBody>
      </p:sp>
      <p:sp>
        <p:nvSpPr>
          <p:cNvPr id="414763" name="Rectangle 43">
            <a:extLst>
              <a:ext uri="{FF2B5EF4-FFF2-40B4-BE49-F238E27FC236}">
                <a16:creationId xmlns:a16="http://schemas.microsoft.com/office/drawing/2014/main" id="{CC5D9791-1A4C-4DFE-9D17-D2637104CA24}"/>
              </a:ext>
            </a:extLst>
          </p:cNvPr>
          <p:cNvSpPr>
            <a:spLocks noChangeArrowheads="1"/>
          </p:cNvSpPr>
          <p:nvPr/>
        </p:nvSpPr>
        <p:spPr bwMode="auto">
          <a:xfrm>
            <a:off x="5062538" y="1381125"/>
            <a:ext cx="984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FF0000"/>
                </a:solidFill>
              </a:rPr>
              <a:t> </a:t>
            </a:r>
            <a:endParaRPr lang="en-US" altLang="zh-CN"/>
          </a:p>
        </p:txBody>
      </p:sp>
      <p:sp>
        <p:nvSpPr>
          <p:cNvPr id="414764" name="Rectangle 44">
            <a:extLst>
              <a:ext uri="{FF2B5EF4-FFF2-40B4-BE49-F238E27FC236}">
                <a16:creationId xmlns:a16="http://schemas.microsoft.com/office/drawing/2014/main" id="{385E97A5-5BE0-4976-AF1D-F74650E67AD5}"/>
              </a:ext>
            </a:extLst>
          </p:cNvPr>
          <p:cNvSpPr>
            <a:spLocks noChangeArrowheads="1"/>
          </p:cNvSpPr>
          <p:nvPr/>
        </p:nvSpPr>
        <p:spPr bwMode="auto">
          <a:xfrm>
            <a:off x="5580063" y="1341438"/>
            <a:ext cx="790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100" b="1">
                <a:solidFill>
                  <a:srgbClr val="FF0000"/>
                </a:solidFill>
                <a:latin typeface="仿宋_GB2312" pitchFamily="49" charset="-122"/>
              </a:rPr>
              <a:t>顶点</a:t>
            </a:r>
            <a:endParaRPr lang="zh-CN" altLang="en-US"/>
          </a:p>
        </p:txBody>
      </p:sp>
      <p:sp>
        <p:nvSpPr>
          <p:cNvPr id="414765" name="Rectangle 45">
            <a:extLst>
              <a:ext uri="{FF2B5EF4-FFF2-40B4-BE49-F238E27FC236}">
                <a16:creationId xmlns:a16="http://schemas.microsoft.com/office/drawing/2014/main" id="{13965B61-4A4D-4B9F-83CA-9C17A1E746E6}"/>
              </a:ext>
            </a:extLst>
          </p:cNvPr>
          <p:cNvSpPr>
            <a:spLocks noChangeArrowheads="1"/>
          </p:cNvSpPr>
          <p:nvPr/>
        </p:nvSpPr>
        <p:spPr bwMode="auto">
          <a:xfrm>
            <a:off x="6413500" y="1341438"/>
            <a:ext cx="1968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FF0000"/>
                </a:solidFill>
              </a:rPr>
              <a:t>3</a:t>
            </a:r>
            <a:endParaRPr lang="en-US" altLang="zh-CN"/>
          </a:p>
        </p:txBody>
      </p:sp>
      <p:sp>
        <p:nvSpPr>
          <p:cNvPr id="414766" name="Rectangle 46">
            <a:extLst>
              <a:ext uri="{FF2B5EF4-FFF2-40B4-BE49-F238E27FC236}">
                <a16:creationId xmlns:a16="http://schemas.microsoft.com/office/drawing/2014/main" id="{AD180D1B-88FC-489F-AF1E-C1F4896B3323}"/>
              </a:ext>
            </a:extLst>
          </p:cNvPr>
          <p:cNvSpPr>
            <a:spLocks noChangeArrowheads="1"/>
          </p:cNvSpPr>
          <p:nvPr/>
        </p:nvSpPr>
        <p:spPr bwMode="auto">
          <a:xfrm>
            <a:off x="6599238" y="1381125"/>
            <a:ext cx="984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FF0000"/>
                </a:solidFill>
              </a:rPr>
              <a:t> </a:t>
            </a:r>
            <a:endParaRPr lang="en-US" altLang="zh-CN"/>
          </a:p>
        </p:txBody>
      </p:sp>
      <p:sp>
        <p:nvSpPr>
          <p:cNvPr id="414767" name="Rectangle 47">
            <a:extLst>
              <a:ext uri="{FF2B5EF4-FFF2-40B4-BE49-F238E27FC236}">
                <a16:creationId xmlns:a16="http://schemas.microsoft.com/office/drawing/2014/main" id="{FD7CE7A1-AFFE-41C6-8463-428377B70C22}"/>
              </a:ext>
            </a:extLst>
          </p:cNvPr>
          <p:cNvSpPr>
            <a:spLocks noChangeArrowheads="1"/>
          </p:cNvSpPr>
          <p:nvPr/>
        </p:nvSpPr>
        <p:spPr bwMode="auto">
          <a:xfrm>
            <a:off x="7078663" y="1341438"/>
            <a:ext cx="790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100" b="1">
                <a:solidFill>
                  <a:srgbClr val="FF0000"/>
                </a:solidFill>
                <a:latin typeface="仿宋_GB2312" pitchFamily="49" charset="-122"/>
              </a:rPr>
              <a:t>顶点</a:t>
            </a:r>
            <a:endParaRPr lang="zh-CN" altLang="en-US"/>
          </a:p>
        </p:txBody>
      </p:sp>
      <p:sp>
        <p:nvSpPr>
          <p:cNvPr id="414768" name="Rectangle 48">
            <a:extLst>
              <a:ext uri="{FF2B5EF4-FFF2-40B4-BE49-F238E27FC236}">
                <a16:creationId xmlns:a16="http://schemas.microsoft.com/office/drawing/2014/main" id="{72DE4647-FA3E-4A5C-93FD-726D34B1898E}"/>
              </a:ext>
            </a:extLst>
          </p:cNvPr>
          <p:cNvSpPr>
            <a:spLocks noChangeArrowheads="1"/>
          </p:cNvSpPr>
          <p:nvPr/>
        </p:nvSpPr>
        <p:spPr bwMode="auto">
          <a:xfrm>
            <a:off x="7912100" y="1341438"/>
            <a:ext cx="1968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FF0000"/>
                </a:solidFill>
              </a:rPr>
              <a:t>4</a:t>
            </a:r>
            <a:endParaRPr lang="en-US" altLang="zh-CN"/>
          </a:p>
        </p:txBody>
      </p:sp>
      <p:sp>
        <p:nvSpPr>
          <p:cNvPr id="414769" name="Rectangle 49">
            <a:extLst>
              <a:ext uri="{FF2B5EF4-FFF2-40B4-BE49-F238E27FC236}">
                <a16:creationId xmlns:a16="http://schemas.microsoft.com/office/drawing/2014/main" id="{7B1A3E62-1021-49D6-B400-5CC3870FF620}"/>
              </a:ext>
            </a:extLst>
          </p:cNvPr>
          <p:cNvSpPr>
            <a:spLocks noChangeArrowheads="1"/>
          </p:cNvSpPr>
          <p:nvPr/>
        </p:nvSpPr>
        <p:spPr bwMode="auto">
          <a:xfrm>
            <a:off x="8097838" y="1381125"/>
            <a:ext cx="984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FF0000"/>
                </a:solidFill>
              </a:rPr>
              <a:t> </a:t>
            </a:r>
            <a:endParaRPr lang="en-US" altLang="zh-CN"/>
          </a:p>
        </p:txBody>
      </p:sp>
      <p:sp>
        <p:nvSpPr>
          <p:cNvPr id="414770" name="Rectangle 50">
            <a:extLst>
              <a:ext uri="{FF2B5EF4-FFF2-40B4-BE49-F238E27FC236}">
                <a16:creationId xmlns:a16="http://schemas.microsoft.com/office/drawing/2014/main" id="{38EE3598-03E5-4766-B730-EE15C72E935D}"/>
              </a:ext>
            </a:extLst>
          </p:cNvPr>
          <p:cNvSpPr>
            <a:spLocks noChangeArrowheads="1"/>
          </p:cNvSpPr>
          <p:nvPr/>
        </p:nvSpPr>
        <p:spPr bwMode="auto">
          <a:xfrm>
            <a:off x="715963" y="1311275"/>
            <a:ext cx="1385887" cy="317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771" name="Line 51">
            <a:extLst>
              <a:ext uri="{FF2B5EF4-FFF2-40B4-BE49-F238E27FC236}">
                <a16:creationId xmlns:a16="http://schemas.microsoft.com/office/drawing/2014/main" id="{06C0817D-574B-4598-9C7F-98A2C51D1A98}"/>
              </a:ext>
            </a:extLst>
          </p:cNvPr>
          <p:cNvSpPr>
            <a:spLocks noChangeShapeType="1"/>
          </p:cNvSpPr>
          <p:nvPr/>
        </p:nvSpPr>
        <p:spPr bwMode="auto">
          <a:xfrm>
            <a:off x="715963" y="1311275"/>
            <a:ext cx="1385887"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72" name="Rectangle 52">
            <a:extLst>
              <a:ext uri="{FF2B5EF4-FFF2-40B4-BE49-F238E27FC236}">
                <a16:creationId xmlns:a16="http://schemas.microsoft.com/office/drawing/2014/main" id="{03170C9D-FAC7-4506-952B-29B7F6258B70}"/>
              </a:ext>
            </a:extLst>
          </p:cNvPr>
          <p:cNvSpPr>
            <a:spLocks noChangeArrowheads="1"/>
          </p:cNvSpPr>
          <p:nvPr/>
        </p:nvSpPr>
        <p:spPr bwMode="auto">
          <a:xfrm>
            <a:off x="2101850" y="1343025"/>
            <a:ext cx="19050" cy="158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773" name="Line 53">
            <a:extLst>
              <a:ext uri="{FF2B5EF4-FFF2-40B4-BE49-F238E27FC236}">
                <a16:creationId xmlns:a16="http://schemas.microsoft.com/office/drawing/2014/main" id="{C55BA7E6-1B56-4842-9E3D-509D1DDC266B}"/>
              </a:ext>
            </a:extLst>
          </p:cNvPr>
          <p:cNvSpPr>
            <a:spLocks noChangeShapeType="1"/>
          </p:cNvSpPr>
          <p:nvPr/>
        </p:nvSpPr>
        <p:spPr bwMode="auto">
          <a:xfrm>
            <a:off x="2101850" y="1343025"/>
            <a:ext cx="19050"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74" name="Rectangle 54">
            <a:extLst>
              <a:ext uri="{FF2B5EF4-FFF2-40B4-BE49-F238E27FC236}">
                <a16:creationId xmlns:a16="http://schemas.microsoft.com/office/drawing/2014/main" id="{7D4B800A-27CD-4682-B498-E1611BA538E5}"/>
              </a:ext>
            </a:extLst>
          </p:cNvPr>
          <p:cNvSpPr>
            <a:spLocks noChangeArrowheads="1"/>
          </p:cNvSpPr>
          <p:nvPr/>
        </p:nvSpPr>
        <p:spPr bwMode="auto">
          <a:xfrm>
            <a:off x="2101850" y="1311275"/>
            <a:ext cx="28575" cy="317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775" name="Line 55">
            <a:extLst>
              <a:ext uri="{FF2B5EF4-FFF2-40B4-BE49-F238E27FC236}">
                <a16:creationId xmlns:a16="http://schemas.microsoft.com/office/drawing/2014/main" id="{0C65F5AA-9A13-4E32-9767-F28AA574B2D5}"/>
              </a:ext>
            </a:extLst>
          </p:cNvPr>
          <p:cNvSpPr>
            <a:spLocks noChangeShapeType="1"/>
          </p:cNvSpPr>
          <p:nvPr/>
        </p:nvSpPr>
        <p:spPr bwMode="auto">
          <a:xfrm>
            <a:off x="2101850" y="1311275"/>
            <a:ext cx="28575"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76" name="Line 56">
            <a:extLst>
              <a:ext uri="{FF2B5EF4-FFF2-40B4-BE49-F238E27FC236}">
                <a16:creationId xmlns:a16="http://schemas.microsoft.com/office/drawing/2014/main" id="{13490103-F3A7-4312-AE25-62A9A26F11F1}"/>
              </a:ext>
            </a:extLst>
          </p:cNvPr>
          <p:cNvSpPr>
            <a:spLocks noChangeShapeType="1"/>
          </p:cNvSpPr>
          <p:nvPr/>
        </p:nvSpPr>
        <p:spPr bwMode="auto">
          <a:xfrm>
            <a:off x="2101850" y="1311275"/>
            <a:ext cx="1588" cy="31750"/>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77" name="Rectangle 57">
            <a:extLst>
              <a:ext uri="{FF2B5EF4-FFF2-40B4-BE49-F238E27FC236}">
                <a16:creationId xmlns:a16="http://schemas.microsoft.com/office/drawing/2014/main" id="{529C0BCC-8858-4410-BE47-3568B79FCA90}"/>
              </a:ext>
            </a:extLst>
          </p:cNvPr>
          <p:cNvSpPr>
            <a:spLocks noChangeArrowheads="1"/>
          </p:cNvSpPr>
          <p:nvPr/>
        </p:nvSpPr>
        <p:spPr bwMode="auto">
          <a:xfrm>
            <a:off x="2130425" y="1311275"/>
            <a:ext cx="1547813" cy="317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778" name="Line 58">
            <a:extLst>
              <a:ext uri="{FF2B5EF4-FFF2-40B4-BE49-F238E27FC236}">
                <a16:creationId xmlns:a16="http://schemas.microsoft.com/office/drawing/2014/main" id="{109FBA72-2496-4E45-B2E3-C4328E3CE59E}"/>
              </a:ext>
            </a:extLst>
          </p:cNvPr>
          <p:cNvSpPr>
            <a:spLocks noChangeShapeType="1"/>
          </p:cNvSpPr>
          <p:nvPr/>
        </p:nvSpPr>
        <p:spPr bwMode="auto">
          <a:xfrm>
            <a:off x="2130425" y="1311275"/>
            <a:ext cx="1547813"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79" name="Rectangle 59">
            <a:extLst>
              <a:ext uri="{FF2B5EF4-FFF2-40B4-BE49-F238E27FC236}">
                <a16:creationId xmlns:a16="http://schemas.microsoft.com/office/drawing/2014/main" id="{0FF7997A-AB30-40C7-A3CA-59E91F886257}"/>
              </a:ext>
            </a:extLst>
          </p:cNvPr>
          <p:cNvSpPr>
            <a:spLocks noChangeArrowheads="1"/>
          </p:cNvSpPr>
          <p:nvPr/>
        </p:nvSpPr>
        <p:spPr bwMode="auto">
          <a:xfrm>
            <a:off x="3678238" y="1343025"/>
            <a:ext cx="20637" cy="158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780" name="Line 60">
            <a:extLst>
              <a:ext uri="{FF2B5EF4-FFF2-40B4-BE49-F238E27FC236}">
                <a16:creationId xmlns:a16="http://schemas.microsoft.com/office/drawing/2014/main" id="{83BE9248-EDF3-4A1B-B5AD-DD84BFEB8C69}"/>
              </a:ext>
            </a:extLst>
          </p:cNvPr>
          <p:cNvSpPr>
            <a:spLocks noChangeShapeType="1"/>
          </p:cNvSpPr>
          <p:nvPr/>
        </p:nvSpPr>
        <p:spPr bwMode="auto">
          <a:xfrm>
            <a:off x="3678238" y="1343025"/>
            <a:ext cx="20637"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81" name="Rectangle 61">
            <a:extLst>
              <a:ext uri="{FF2B5EF4-FFF2-40B4-BE49-F238E27FC236}">
                <a16:creationId xmlns:a16="http://schemas.microsoft.com/office/drawing/2014/main" id="{0135649C-2442-46C1-A04A-483C36F2FD91}"/>
              </a:ext>
            </a:extLst>
          </p:cNvPr>
          <p:cNvSpPr>
            <a:spLocks noChangeArrowheads="1"/>
          </p:cNvSpPr>
          <p:nvPr/>
        </p:nvSpPr>
        <p:spPr bwMode="auto">
          <a:xfrm>
            <a:off x="3678238" y="1311275"/>
            <a:ext cx="30162" cy="317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782" name="Line 62">
            <a:extLst>
              <a:ext uri="{FF2B5EF4-FFF2-40B4-BE49-F238E27FC236}">
                <a16:creationId xmlns:a16="http://schemas.microsoft.com/office/drawing/2014/main" id="{39D95010-377C-4CC7-BDBB-A45F961D3CAB}"/>
              </a:ext>
            </a:extLst>
          </p:cNvPr>
          <p:cNvSpPr>
            <a:spLocks noChangeShapeType="1"/>
          </p:cNvSpPr>
          <p:nvPr/>
        </p:nvSpPr>
        <p:spPr bwMode="auto">
          <a:xfrm>
            <a:off x="3678238" y="1311275"/>
            <a:ext cx="30162"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83" name="Line 63">
            <a:extLst>
              <a:ext uri="{FF2B5EF4-FFF2-40B4-BE49-F238E27FC236}">
                <a16:creationId xmlns:a16="http://schemas.microsoft.com/office/drawing/2014/main" id="{630939C3-CA77-42A3-913E-7003D4BF3D47}"/>
              </a:ext>
            </a:extLst>
          </p:cNvPr>
          <p:cNvSpPr>
            <a:spLocks noChangeShapeType="1"/>
          </p:cNvSpPr>
          <p:nvPr/>
        </p:nvSpPr>
        <p:spPr bwMode="auto">
          <a:xfrm>
            <a:off x="3678238" y="1311275"/>
            <a:ext cx="1587" cy="31750"/>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84" name="Rectangle 64">
            <a:extLst>
              <a:ext uri="{FF2B5EF4-FFF2-40B4-BE49-F238E27FC236}">
                <a16:creationId xmlns:a16="http://schemas.microsoft.com/office/drawing/2014/main" id="{7185FFB4-A4B7-482D-9441-546A307E9AC4}"/>
              </a:ext>
            </a:extLst>
          </p:cNvPr>
          <p:cNvSpPr>
            <a:spLocks noChangeArrowheads="1"/>
          </p:cNvSpPr>
          <p:nvPr/>
        </p:nvSpPr>
        <p:spPr bwMode="auto">
          <a:xfrm>
            <a:off x="3708400" y="1311275"/>
            <a:ext cx="1547813" cy="317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785" name="Line 65">
            <a:extLst>
              <a:ext uri="{FF2B5EF4-FFF2-40B4-BE49-F238E27FC236}">
                <a16:creationId xmlns:a16="http://schemas.microsoft.com/office/drawing/2014/main" id="{EA68F0FC-A5E9-478A-A538-28965CDB6DD1}"/>
              </a:ext>
            </a:extLst>
          </p:cNvPr>
          <p:cNvSpPr>
            <a:spLocks noChangeShapeType="1"/>
          </p:cNvSpPr>
          <p:nvPr/>
        </p:nvSpPr>
        <p:spPr bwMode="auto">
          <a:xfrm>
            <a:off x="3708400" y="1311275"/>
            <a:ext cx="1547813"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86" name="Rectangle 66">
            <a:extLst>
              <a:ext uri="{FF2B5EF4-FFF2-40B4-BE49-F238E27FC236}">
                <a16:creationId xmlns:a16="http://schemas.microsoft.com/office/drawing/2014/main" id="{4A26CEE0-4090-417A-9639-FE0EB1A7A5E5}"/>
              </a:ext>
            </a:extLst>
          </p:cNvPr>
          <p:cNvSpPr>
            <a:spLocks noChangeArrowheads="1"/>
          </p:cNvSpPr>
          <p:nvPr/>
        </p:nvSpPr>
        <p:spPr bwMode="auto">
          <a:xfrm>
            <a:off x="5256213" y="1343025"/>
            <a:ext cx="19050" cy="158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787" name="Line 67">
            <a:extLst>
              <a:ext uri="{FF2B5EF4-FFF2-40B4-BE49-F238E27FC236}">
                <a16:creationId xmlns:a16="http://schemas.microsoft.com/office/drawing/2014/main" id="{6DD4A873-6A37-45EA-B849-083AC075E95F}"/>
              </a:ext>
            </a:extLst>
          </p:cNvPr>
          <p:cNvSpPr>
            <a:spLocks noChangeShapeType="1"/>
          </p:cNvSpPr>
          <p:nvPr/>
        </p:nvSpPr>
        <p:spPr bwMode="auto">
          <a:xfrm>
            <a:off x="5256213" y="1343025"/>
            <a:ext cx="19050"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88" name="Rectangle 68">
            <a:extLst>
              <a:ext uri="{FF2B5EF4-FFF2-40B4-BE49-F238E27FC236}">
                <a16:creationId xmlns:a16="http://schemas.microsoft.com/office/drawing/2014/main" id="{E7152FC5-F1C8-4A94-AD39-7E465FA289C6}"/>
              </a:ext>
            </a:extLst>
          </p:cNvPr>
          <p:cNvSpPr>
            <a:spLocks noChangeArrowheads="1"/>
          </p:cNvSpPr>
          <p:nvPr/>
        </p:nvSpPr>
        <p:spPr bwMode="auto">
          <a:xfrm>
            <a:off x="5256213" y="1311275"/>
            <a:ext cx="28575" cy="317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789" name="Line 69">
            <a:extLst>
              <a:ext uri="{FF2B5EF4-FFF2-40B4-BE49-F238E27FC236}">
                <a16:creationId xmlns:a16="http://schemas.microsoft.com/office/drawing/2014/main" id="{C5694E6C-11A9-497A-A966-D252B1F3A05E}"/>
              </a:ext>
            </a:extLst>
          </p:cNvPr>
          <p:cNvSpPr>
            <a:spLocks noChangeShapeType="1"/>
          </p:cNvSpPr>
          <p:nvPr/>
        </p:nvSpPr>
        <p:spPr bwMode="auto">
          <a:xfrm>
            <a:off x="5256213" y="1311275"/>
            <a:ext cx="28575"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90" name="Line 70">
            <a:extLst>
              <a:ext uri="{FF2B5EF4-FFF2-40B4-BE49-F238E27FC236}">
                <a16:creationId xmlns:a16="http://schemas.microsoft.com/office/drawing/2014/main" id="{13523078-BB8D-4065-AFD6-4719AD8A87F9}"/>
              </a:ext>
            </a:extLst>
          </p:cNvPr>
          <p:cNvSpPr>
            <a:spLocks noChangeShapeType="1"/>
          </p:cNvSpPr>
          <p:nvPr/>
        </p:nvSpPr>
        <p:spPr bwMode="auto">
          <a:xfrm>
            <a:off x="5256213" y="1311275"/>
            <a:ext cx="1587" cy="31750"/>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91" name="Rectangle 71">
            <a:extLst>
              <a:ext uri="{FF2B5EF4-FFF2-40B4-BE49-F238E27FC236}">
                <a16:creationId xmlns:a16="http://schemas.microsoft.com/office/drawing/2014/main" id="{855F233A-9717-447E-A427-57C87D319C56}"/>
              </a:ext>
            </a:extLst>
          </p:cNvPr>
          <p:cNvSpPr>
            <a:spLocks noChangeArrowheads="1"/>
          </p:cNvSpPr>
          <p:nvPr/>
        </p:nvSpPr>
        <p:spPr bwMode="auto">
          <a:xfrm>
            <a:off x="5284788" y="1311275"/>
            <a:ext cx="1470025" cy="317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792" name="Line 72">
            <a:extLst>
              <a:ext uri="{FF2B5EF4-FFF2-40B4-BE49-F238E27FC236}">
                <a16:creationId xmlns:a16="http://schemas.microsoft.com/office/drawing/2014/main" id="{55D36CDE-78E9-48F6-9842-C4D48C051075}"/>
              </a:ext>
            </a:extLst>
          </p:cNvPr>
          <p:cNvSpPr>
            <a:spLocks noChangeShapeType="1"/>
          </p:cNvSpPr>
          <p:nvPr/>
        </p:nvSpPr>
        <p:spPr bwMode="auto">
          <a:xfrm>
            <a:off x="5284788" y="1311275"/>
            <a:ext cx="1470025"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93" name="Rectangle 73">
            <a:extLst>
              <a:ext uri="{FF2B5EF4-FFF2-40B4-BE49-F238E27FC236}">
                <a16:creationId xmlns:a16="http://schemas.microsoft.com/office/drawing/2014/main" id="{7E926A7E-4651-4857-8085-306B03DC942B}"/>
              </a:ext>
            </a:extLst>
          </p:cNvPr>
          <p:cNvSpPr>
            <a:spLocks noChangeArrowheads="1"/>
          </p:cNvSpPr>
          <p:nvPr/>
        </p:nvSpPr>
        <p:spPr bwMode="auto">
          <a:xfrm>
            <a:off x="6754813" y="1343025"/>
            <a:ext cx="19050" cy="158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794" name="Line 74">
            <a:extLst>
              <a:ext uri="{FF2B5EF4-FFF2-40B4-BE49-F238E27FC236}">
                <a16:creationId xmlns:a16="http://schemas.microsoft.com/office/drawing/2014/main" id="{2FB93345-8E31-4B1F-84EB-6B5820F5F8D1}"/>
              </a:ext>
            </a:extLst>
          </p:cNvPr>
          <p:cNvSpPr>
            <a:spLocks noChangeShapeType="1"/>
          </p:cNvSpPr>
          <p:nvPr/>
        </p:nvSpPr>
        <p:spPr bwMode="auto">
          <a:xfrm>
            <a:off x="6754813" y="1343025"/>
            <a:ext cx="19050"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95" name="Rectangle 75">
            <a:extLst>
              <a:ext uri="{FF2B5EF4-FFF2-40B4-BE49-F238E27FC236}">
                <a16:creationId xmlns:a16="http://schemas.microsoft.com/office/drawing/2014/main" id="{DB17CAA0-6254-4E42-9F38-7245AAE9949A}"/>
              </a:ext>
            </a:extLst>
          </p:cNvPr>
          <p:cNvSpPr>
            <a:spLocks noChangeArrowheads="1"/>
          </p:cNvSpPr>
          <p:nvPr/>
        </p:nvSpPr>
        <p:spPr bwMode="auto">
          <a:xfrm>
            <a:off x="6754813" y="1311275"/>
            <a:ext cx="28575" cy="317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796" name="Line 76">
            <a:extLst>
              <a:ext uri="{FF2B5EF4-FFF2-40B4-BE49-F238E27FC236}">
                <a16:creationId xmlns:a16="http://schemas.microsoft.com/office/drawing/2014/main" id="{0AE1FE66-7F87-4942-90D5-6897D6CE45A1}"/>
              </a:ext>
            </a:extLst>
          </p:cNvPr>
          <p:cNvSpPr>
            <a:spLocks noChangeShapeType="1"/>
          </p:cNvSpPr>
          <p:nvPr/>
        </p:nvSpPr>
        <p:spPr bwMode="auto">
          <a:xfrm>
            <a:off x="6754813" y="1311275"/>
            <a:ext cx="28575"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97" name="Line 77">
            <a:extLst>
              <a:ext uri="{FF2B5EF4-FFF2-40B4-BE49-F238E27FC236}">
                <a16:creationId xmlns:a16="http://schemas.microsoft.com/office/drawing/2014/main" id="{37CFEB7B-081E-4877-96F0-68D08F5B7585}"/>
              </a:ext>
            </a:extLst>
          </p:cNvPr>
          <p:cNvSpPr>
            <a:spLocks noChangeShapeType="1"/>
          </p:cNvSpPr>
          <p:nvPr/>
        </p:nvSpPr>
        <p:spPr bwMode="auto">
          <a:xfrm>
            <a:off x="6754813" y="1311275"/>
            <a:ext cx="1587" cy="31750"/>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98" name="Rectangle 78">
            <a:extLst>
              <a:ext uri="{FF2B5EF4-FFF2-40B4-BE49-F238E27FC236}">
                <a16:creationId xmlns:a16="http://schemas.microsoft.com/office/drawing/2014/main" id="{31C04FF6-40AA-4782-B28B-A17D45B5691F}"/>
              </a:ext>
            </a:extLst>
          </p:cNvPr>
          <p:cNvSpPr>
            <a:spLocks noChangeArrowheads="1"/>
          </p:cNvSpPr>
          <p:nvPr/>
        </p:nvSpPr>
        <p:spPr bwMode="auto">
          <a:xfrm>
            <a:off x="6783388" y="1311275"/>
            <a:ext cx="1474787" cy="317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799" name="Line 79">
            <a:extLst>
              <a:ext uri="{FF2B5EF4-FFF2-40B4-BE49-F238E27FC236}">
                <a16:creationId xmlns:a16="http://schemas.microsoft.com/office/drawing/2014/main" id="{646B531E-F80E-441C-87E1-AFEFD2D67B8F}"/>
              </a:ext>
            </a:extLst>
          </p:cNvPr>
          <p:cNvSpPr>
            <a:spLocks noChangeShapeType="1"/>
          </p:cNvSpPr>
          <p:nvPr/>
        </p:nvSpPr>
        <p:spPr bwMode="auto">
          <a:xfrm>
            <a:off x="6783388" y="1311275"/>
            <a:ext cx="1474787"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00" name="Rectangle 80">
            <a:extLst>
              <a:ext uri="{FF2B5EF4-FFF2-40B4-BE49-F238E27FC236}">
                <a16:creationId xmlns:a16="http://schemas.microsoft.com/office/drawing/2014/main" id="{60377442-796B-445D-AF19-92FC33AB2697}"/>
              </a:ext>
            </a:extLst>
          </p:cNvPr>
          <p:cNvSpPr>
            <a:spLocks noChangeArrowheads="1"/>
          </p:cNvSpPr>
          <p:nvPr/>
        </p:nvSpPr>
        <p:spPr bwMode="auto">
          <a:xfrm>
            <a:off x="2101850" y="1343025"/>
            <a:ext cx="19050" cy="517525"/>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01" name="Line 81">
            <a:extLst>
              <a:ext uri="{FF2B5EF4-FFF2-40B4-BE49-F238E27FC236}">
                <a16:creationId xmlns:a16="http://schemas.microsoft.com/office/drawing/2014/main" id="{CFF6E238-6ECB-4F0E-9943-F0BEE9F2BA5B}"/>
              </a:ext>
            </a:extLst>
          </p:cNvPr>
          <p:cNvSpPr>
            <a:spLocks noChangeShapeType="1"/>
          </p:cNvSpPr>
          <p:nvPr/>
        </p:nvSpPr>
        <p:spPr bwMode="auto">
          <a:xfrm>
            <a:off x="2101850" y="1343025"/>
            <a:ext cx="1588" cy="517525"/>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02" name="Rectangle 82">
            <a:extLst>
              <a:ext uri="{FF2B5EF4-FFF2-40B4-BE49-F238E27FC236}">
                <a16:creationId xmlns:a16="http://schemas.microsoft.com/office/drawing/2014/main" id="{1D104C29-58D1-469F-B3F6-5EEAC215450B}"/>
              </a:ext>
            </a:extLst>
          </p:cNvPr>
          <p:cNvSpPr>
            <a:spLocks noChangeArrowheads="1"/>
          </p:cNvSpPr>
          <p:nvPr/>
        </p:nvSpPr>
        <p:spPr bwMode="auto">
          <a:xfrm>
            <a:off x="3678238" y="1343025"/>
            <a:ext cx="20637" cy="517525"/>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03" name="Line 83">
            <a:extLst>
              <a:ext uri="{FF2B5EF4-FFF2-40B4-BE49-F238E27FC236}">
                <a16:creationId xmlns:a16="http://schemas.microsoft.com/office/drawing/2014/main" id="{316F9E7C-C5BC-44DC-BFC7-98104162F6D3}"/>
              </a:ext>
            </a:extLst>
          </p:cNvPr>
          <p:cNvSpPr>
            <a:spLocks noChangeShapeType="1"/>
          </p:cNvSpPr>
          <p:nvPr/>
        </p:nvSpPr>
        <p:spPr bwMode="auto">
          <a:xfrm>
            <a:off x="3678238" y="1343025"/>
            <a:ext cx="1587" cy="517525"/>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04" name="Rectangle 84">
            <a:extLst>
              <a:ext uri="{FF2B5EF4-FFF2-40B4-BE49-F238E27FC236}">
                <a16:creationId xmlns:a16="http://schemas.microsoft.com/office/drawing/2014/main" id="{1BDCF414-54D3-45D8-B908-42981BEA4617}"/>
              </a:ext>
            </a:extLst>
          </p:cNvPr>
          <p:cNvSpPr>
            <a:spLocks noChangeArrowheads="1"/>
          </p:cNvSpPr>
          <p:nvPr/>
        </p:nvSpPr>
        <p:spPr bwMode="auto">
          <a:xfrm>
            <a:off x="5256213" y="1343025"/>
            <a:ext cx="19050" cy="517525"/>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05" name="Line 85">
            <a:extLst>
              <a:ext uri="{FF2B5EF4-FFF2-40B4-BE49-F238E27FC236}">
                <a16:creationId xmlns:a16="http://schemas.microsoft.com/office/drawing/2014/main" id="{1EC12F1D-2300-47E5-BCAA-8D348031DAB1}"/>
              </a:ext>
            </a:extLst>
          </p:cNvPr>
          <p:cNvSpPr>
            <a:spLocks noChangeShapeType="1"/>
          </p:cNvSpPr>
          <p:nvPr/>
        </p:nvSpPr>
        <p:spPr bwMode="auto">
          <a:xfrm>
            <a:off x="5256213" y="1343025"/>
            <a:ext cx="1587" cy="517525"/>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06" name="Rectangle 86">
            <a:extLst>
              <a:ext uri="{FF2B5EF4-FFF2-40B4-BE49-F238E27FC236}">
                <a16:creationId xmlns:a16="http://schemas.microsoft.com/office/drawing/2014/main" id="{7869C6BD-36EF-4C34-B0C4-309352C67EED}"/>
              </a:ext>
            </a:extLst>
          </p:cNvPr>
          <p:cNvSpPr>
            <a:spLocks noChangeArrowheads="1"/>
          </p:cNvSpPr>
          <p:nvPr/>
        </p:nvSpPr>
        <p:spPr bwMode="auto">
          <a:xfrm>
            <a:off x="6754813" y="1343025"/>
            <a:ext cx="19050" cy="517525"/>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07" name="Line 87">
            <a:extLst>
              <a:ext uri="{FF2B5EF4-FFF2-40B4-BE49-F238E27FC236}">
                <a16:creationId xmlns:a16="http://schemas.microsoft.com/office/drawing/2014/main" id="{91EB96DC-5ACB-4520-A725-98BAB92E50D4}"/>
              </a:ext>
            </a:extLst>
          </p:cNvPr>
          <p:cNvSpPr>
            <a:spLocks noChangeShapeType="1"/>
          </p:cNvSpPr>
          <p:nvPr/>
        </p:nvSpPr>
        <p:spPr bwMode="auto">
          <a:xfrm>
            <a:off x="6754813" y="1343025"/>
            <a:ext cx="1587" cy="517525"/>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08" name="Rectangle 88">
            <a:extLst>
              <a:ext uri="{FF2B5EF4-FFF2-40B4-BE49-F238E27FC236}">
                <a16:creationId xmlns:a16="http://schemas.microsoft.com/office/drawing/2014/main" id="{647351AA-10E9-46B9-AC86-379F9F182F42}"/>
              </a:ext>
            </a:extLst>
          </p:cNvPr>
          <p:cNvSpPr>
            <a:spLocks noChangeArrowheads="1"/>
          </p:cNvSpPr>
          <p:nvPr/>
        </p:nvSpPr>
        <p:spPr bwMode="auto">
          <a:xfrm>
            <a:off x="1158875" y="1887538"/>
            <a:ext cx="6794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000080"/>
                </a:solidFill>
              </a:rPr>
              <a:t>Dist</a:t>
            </a:r>
            <a:endParaRPr lang="en-US" altLang="zh-CN"/>
          </a:p>
        </p:txBody>
      </p:sp>
      <p:sp>
        <p:nvSpPr>
          <p:cNvPr id="414809" name="Rectangle 89">
            <a:extLst>
              <a:ext uri="{FF2B5EF4-FFF2-40B4-BE49-F238E27FC236}">
                <a16:creationId xmlns:a16="http://schemas.microsoft.com/office/drawing/2014/main" id="{83A2A057-34A2-482F-BF68-312FE0749672}"/>
              </a:ext>
            </a:extLst>
          </p:cNvPr>
          <p:cNvSpPr>
            <a:spLocks noChangeArrowheads="1"/>
          </p:cNvSpPr>
          <p:nvPr/>
        </p:nvSpPr>
        <p:spPr bwMode="auto">
          <a:xfrm>
            <a:off x="1808163" y="1976438"/>
            <a:ext cx="984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000080"/>
                </a:solidFill>
              </a:rPr>
              <a:t> </a:t>
            </a:r>
            <a:endParaRPr lang="en-US" altLang="zh-CN"/>
          </a:p>
        </p:txBody>
      </p:sp>
      <p:sp>
        <p:nvSpPr>
          <p:cNvPr id="414810" name="Rectangle 90">
            <a:extLst>
              <a:ext uri="{FF2B5EF4-FFF2-40B4-BE49-F238E27FC236}">
                <a16:creationId xmlns:a16="http://schemas.microsoft.com/office/drawing/2014/main" id="{3A97F3E1-E2E5-4E24-8125-6F7474C6B198}"/>
              </a:ext>
            </a:extLst>
          </p:cNvPr>
          <p:cNvSpPr>
            <a:spLocks noChangeArrowheads="1"/>
          </p:cNvSpPr>
          <p:nvPr/>
        </p:nvSpPr>
        <p:spPr bwMode="auto">
          <a:xfrm>
            <a:off x="2786063" y="1887538"/>
            <a:ext cx="3937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000000"/>
                </a:solidFill>
              </a:rPr>
              <a:t>10</a:t>
            </a:r>
            <a:endParaRPr lang="en-US" altLang="zh-CN"/>
          </a:p>
        </p:txBody>
      </p:sp>
      <p:sp>
        <p:nvSpPr>
          <p:cNvPr id="414811" name="Rectangle 91">
            <a:extLst>
              <a:ext uri="{FF2B5EF4-FFF2-40B4-BE49-F238E27FC236}">
                <a16:creationId xmlns:a16="http://schemas.microsoft.com/office/drawing/2014/main" id="{4BF9CB67-9F2A-4317-9223-3A151E43DADB}"/>
              </a:ext>
            </a:extLst>
          </p:cNvPr>
          <p:cNvSpPr>
            <a:spLocks noChangeArrowheads="1"/>
          </p:cNvSpPr>
          <p:nvPr/>
        </p:nvSpPr>
        <p:spPr bwMode="auto">
          <a:xfrm>
            <a:off x="3162300" y="1976438"/>
            <a:ext cx="984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000000"/>
                </a:solidFill>
              </a:rPr>
              <a:t> </a:t>
            </a:r>
            <a:endParaRPr lang="en-US" altLang="zh-CN"/>
          </a:p>
        </p:txBody>
      </p:sp>
      <p:sp>
        <p:nvSpPr>
          <p:cNvPr id="414812" name="Rectangle 92">
            <a:extLst>
              <a:ext uri="{FF2B5EF4-FFF2-40B4-BE49-F238E27FC236}">
                <a16:creationId xmlns:a16="http://schemas.microsoft.com/office/drawing/2014/main" id="{6CF6D7D2-A829-4356-88BD-2DBD5064E8DF}"/>
              </a:ext>
            </a:extLst>
          </p:cNvPr>
          <p:cNvSpPr>
            <a:spLocks noChangeArrowheads="1"/>
          </p:cNvSpPr>
          <p:nvPr/>
        </p:nvSpPr>
        <p:spPr bwMode="auto">
          <a:xfrm>
            <a:off x="4362450" y="1887538"/>
            <a:ext cx="3937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000000"/>
                </a:solidFill>
              </a:rPr>
              <a:t>50</a:t>
            </a:r>
            <a:endParaRPr lang="en-US" altLang="zh-CN"/>
          </a:p>
        </p:txBody>
      </p:sp>
      <p:sp>
        <p:nvSpPr>
          <p:cNvPr id="414813" name="Rectangle 93">
            <a:extLst>
              <a:ext uri="{FF2B5EF4-FFF2-40B4-BE49-F238E27FC236}">
                <a16:creationId xmlns:a16="http://schemas.microsoft.com/office/drawing/2014/main" id="{59312C82-F51A-4C85-989E-73F836FC05F3}"/>
              </a:ext>
            </a:extLst>
          </p:cNvPr>
          <p:cNvSpPr>
            <a:spLocks noChangeArrowheads="1"/>
          </p:cNvSpPr>
          <p:nvPr/>
        </p:nvSpPr>
        <p:spPr bwMode="auto">
          <a:xfrm>
            <a:off x="4740275" y="1976438"/>
            <a:ext cx="984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000000"/>
                </a:solidFill>
              </a:rPr>
              <a:t> </a:t>
            </a:r>
            <a:endParaRPr lang="en-US" altLang="zh-CN"/>
          </a:p>
        </p:txBody>
      </p:sp>
      <p:sp>
        <p:nvSpPr>
          <p:cNvPr id="414814" name="Rectangle 94">
            <a:extLst>
              <a:ext uri="{FF2B5EF4-FFF2-40B4-BE49-F238E27FC236}">
                <a16:creationId xmlns:a16="http://schemas.microsoft.com/office/drawing/2014/main" id="{E3AD93A2-745E-419D-8202-ACCC7EAB2D5D}"/>
              </a:ext>
            </a:extLst>
          </p:cNvPr>
          <p:cNvSpPr>
            <a:spLocks noChangeArrowheads="1"/>
          </p:cNvSpPr>
          <p:nvPr/>
        </p:nvSpPr>
        <p:spPr bwMode="auto">
          <a:xfrm>
            <a:off x="5900738" y="1887538"/>
            <a:ext cx="3937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000000"/>
                </a:solidFill>
              </a:rPr>
              <a:t>30</a:t>
            </a:r>
            <a:endParaRPr lang="en-US" altLang="zh-CN"/>
          </a:p>
        </p:txBody>
      </p:sp>
      <p:sp>
        <p:nvSpPr>
          <p:cNvPr id="414815" name="Rectangle 95">
            <a:extLst>
              <a:ext uri="{FF2B5EF4-FFF2-40B4-BE49-F238E27FC236}">
                <a16:creationId xmlns:a16="http://schemas.microsoft.com/office/drawing/2014/main" id="{5043F4DA-1C88-4FCE-9702-447C3724F374}"/>
              </a:ext>
            </a:extLst>
          </p:cNvPr>
          <p:cNvSpPr>
            <a:spLocks noChangeArrowheads="1"/>
          </p:cNvSpPr>
          <p:nvPr/>
        </p:nvSpPr>
        <p:spPr bwMode="auto">
          <a:xfrm>
            <a:off x="6278563" y="1976438"/>
            <a:ext cx="984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000000"/>
                </a:solidFill>
              </a:rPr>
              <a:t> </a:t>
            </a:r>
            <a:endParaRPr lang="en-US" altLang="zh-CN"/>
          </a:p>
        </p:txBody>
      </p:sp>
      <p:sp>
        <p:nvSpPr>
          <p:cNvPr id="414816" name="Rectangle 96">
            <a:extLst>
              <a:ext uri="{FF2B5EF4-FFF2-40B4-BE49-F238E27FC236}">
                <a16:creationId xmlns:a16="http://schemas.microsoft.com/office/drawing/2014/main" id="{8BFA378E-4C2C-42D6-94B8-3EB782FB2CB5}"/>
              </a:ext>
            </a:extLst>
          </p:cNvPr>
          <p:cNvSpPr>
            <a:spLocks noChangeArrowheads="1"/>
          </p:cNvSpPr>
          <p:nvPr/>
        </p:nvSpPr>
        <p:spPr bwMode="auto">
          <a:xfrm>
            <a:off x="7399338" y="1887538"/>
            <a:ext cx="3937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000000"/>
                </a:solidFill>
              </a:rPr>
              <a:t>60</a:t>
            </a:r>
            <a:endParaRPr lang="en-US" altLang="zh-CN"/>
          </a:p>
        </p:txBody>
      </p:sp>
      <p:sp>
        <p:nvSpPr>
          <p:cNvPr id="414817" name="Rectangle 97">
            <a:extLst>
              <a:ext uri="{FF2B5EF4-FFF2-40B4-BE49-F238E27FC236}">
                <a16:creationId xmlns:a16="http://schemas.microsoft.com/office/drawing/2014/main" id="{E6098EAF-1D4A-42BC-B952-81356345E440}"/>
              </a:ext>
            </a:extLst>
          </p:cNvPr>
          <p:cNvSpPr>
            <a:spLocks noChangeArrowheads="1"/>
          </p:cNvSpPr>
          <p:nvPr/>
        </p:nvSpPr>
        <p:spPr bwMode="auto">
          <a:xfrm>
            <a:off x="7777163" y="1976438"/>
            <a:ext cx="984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000000"/>
                </a:solidFill>
              </a:rPr>
              <a:t> </a:t>
            </a:r>
            <a:endParaRPr lang="en-US" altLang="zh-CN"/>
          </a:p>
        </p:txBody>
      </p:sp>
      <p:sp>
        <p:nvSpPr>
          <p:cNvPr id="414818" name="Rectangle 98">
            <a:extLst>
              <a:ext uri="{FF2B5EF4-FFF2-40B4-BE49-F238E27FC236}">
                <a16:creationId xmlns:a16="http://schemas.microsoft.com/office/drawing/2014/main" id="{171292D6-28D1-4246-AB35-57A056B28C7B}"/>
              </a:ext>
            </a:extLst>
          </p:cNvPr>
          <p:cNvSpPr>
            <a:spLocks noChangeArrowheads="1"/>
          </p:cNvSpPr>
          <p:nvPr/>
        </p:nvSpPr>
        <p:spPr bwMode="auto">
          <a:xfrm>
            <a:off x="715963" y="1860550"/>
            <a:ext cx="1385887" cy="22225"/>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19" name="Line 99">
            <a:extLst>
              <a:ext uri="{FF2B5EF4-FFF2-40B4-BE49-F238E27FC236}">
                <a16:creationId xmlns:a16="http://schemas.microsoft.com/office/drawing/2014/main" id="{F526AC6E-32E6-4A8C-A7A3-F73076774F7C}"/>
              </a:ext>
            </a:extLst>
          </p:cNvPr>
          <p:cNvSpPr>
            <a:spLocks noChangeShapeType="1"/>
          </p:cNvSpPr>
          <p:nvPr/>
        </p:nvSpPr>
        <p:spPr bwMode="auto">
          <a:xfrm>
            <a:off x="715963" y="1860550"/>
            <a:ext cx="1385887"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20" name="Rectangle 100">
            <a:extLst>
              <a:ext uri="{FF2B5EF4-FFF2-40B4-BE49-F238E27FC236}">
                <a16:creationId xmlns:a16="http://schemas.microsoft.com/office/drawing/2014/main" id="{CA447232-582A-4154-A6A3-C0F0E5931D90}"/>
              </a:ext>
            </a:extLst>
          </p:cNvPr>
          <p:cNvSpPr>
            <a:spLocks noChangeArrowheads="1"/>
          </p:cNvSpPr>
          <p:nvPr/>
        </p:nvSpPr>
        <p:spPr bwMode="auto">
          <a:xfrm>
            <a:off x="2101850" y="1860550"/>
            <a:ext cx="19050" cy="22225"/>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21" name="Line 101">
            <a:extLst>
              <a:ext uri="{FF2B5EF4-FFF2-40B4-BE49-F238E27FC236}">
                <a16:creationId xmlns:a16="http://schemas.microsoft.com/office/drawing/2014/main" id="{421C906F-23C7-4537-BDDF-553415338427}"/>
              </a:ext>
            </a:extLst>
          </p:cNvPr>
          <p:cNvSpPr>
            <a:spLocks noChangeShapeType="1"/>
          </p:cNvSpPr>
          <p:nvPr/>
        </p:nvSpPr>
        <p:spPr bwMode="auto">
          <a:xfrm>
            <a:off x="2101850" y="1860550"/>
            <a:ext cx="19050"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22" name="Line 102">
            <a:extLst>
              <a:ext uri="{FF2B5EF4-FFF2-40B4-BE49-F238E27FC236}">
                <a16:creationId xmlns:a16="http://schemas.microsoft.com/office/drawing/2014/main" id="{624FD8AF-C814-4042-8375-A1B386FF1086}"/>
              </a:ext>
            </a:extLst>
          </p:cNvPr>
          <p:cNvSpPr>
            <a:spLocks noChangeShapeType="1"/>
          </p:cNvSpPr>
          <p:nvPr/>
        </p:nvSpPr>
        <p:spPr bwMode="auto">
          <a:xfrm>
            <a:off x="2101850" y="1860550"/>
            <a:ext cx="1588" cy="22225"/>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23" name="Rectangle 103">
            <a:extLst>
              <a:ext uri="{FF2B5EF4-FFF2-40B4-BE49-F238E27FC236}">
                <a16:creationId xmlns:a16="http://schemas.microsoft.com/office/drawing/2014/main" id="{686DCE98-4A78-4A61-B1D5-1DDB6309A153}"/>
              </a:ext>
            </a:extLst>
          </p:cNvPr>
          <p:cNvSpPr>
            <a:spLocks noChangeArrowheads="1"/>
          </p:cNvSpPr>
          <p:nvPr/>
        </p:nvSpPr>
        <p:spPr bwMode="auto">
          <a:xfrm>
            <a:off x="2120900" y="1860550"/>
            <a:ext cx="1557338" cy="22225"/>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24" name="Line 104">
            <a:extLst>
              <a:ext uri="{FF2B5EF4-FFF2-40B4-BE49-F238E27FC236}">
                <a16:creationId xmlns:a16="http://schemas.microsoft.com/office/drawing/2014/main" id="{AD07E608-780A-4D88-B28B-6E70D5747F7B}"/>
              </a:ext>
            </a:extLst>
          </p:cNvPr>
          <p:cNvSpPr>
            <a:spLocks noChangeShapeType="1"/>
          </p:cNvSpPr>
          <p:nvPr/>
        </p:nvSpPr>
        <p:spPr bwMode="auto">
          <a:xfrm>
            <a:off x="2120900" y="1860550"/>
            <a:ext cx="1557338"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25" name="Rectangle 105">
            <a:extLst>
              <a:ext uri="{FF2B5EF4-FFF2-40B4-BE49-F238E27FC236}">
                <a16:creationId xmlns:a16="http://schemas.microsoft.com/office/drawing/2014/main" id="{CC75AEA6-889B-400C-95DE-96A33DFB7CE1}"/>
              </a:ext>
            </a:extLst>
          </p:cNvPr>
          <p:cNvSpPr>
            <a:spLocks noChangeArrowheads="1"/>
          </p:cNvSpPr>
          <p:nvPr/>
        </p:nvSpPr>
        <p:spPr bwMode="auto">
          <a:xfrm>
            <a:off x="3678238" y="1860550"/>
            <a:ext cx="20637" cy="22225"/>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26" name="Line 106">
            <a:extLst>
              <a:ext uri="{FF2B5EF4-FFF2-40B4-BE49-F238E27FC236}">
                <a16:creationId xmlns:a16="http://schemas.microsoft.com/office/drawing/2014/main" id="{42FA3B8A-9399-48A8-B4F0-8766AAB2BF82}"/>
              </a:ext>
            </a:extLst>
          </p:cNvPr>
          <p:cNvSpPr>
            <a:spLocks noChangeShapeType="1"/>
          </p:cNvSpPr>
          <p:nvPr/>
        </p:nvSpPr>
        <p:spPr bwMode="auto">
          <a:xfrm>
            <a:off x="3678238" y="1860550"/>
            <a:ext cx="20637"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27" name="Line 107">
            <a:extLst>
              <a:ext uri="{FF2B5EF4-FFF2-40B4-BE49-F238E27FC236}">
                <a16:creationId xmlns:a16="http://schemas.microsoft.com/office/drawing/2014/main" id="{2F0C5F54-0BF7-4F5A-B211-9E7A1989E081}"/>
              </a:ext>
            </a:extLst>
          </p:cNvPr>
          <p:cNvSpPr>
            <a:spLocks noChangeShapeType="1"/>
          </p:cNvSpPr>
          <p:nvPr/>
        </p:nvSpPr>
        <p:spPr bwMode="auto">
          <a:xfrm>
            <a:off x="3678238" y="1860550"/>
            <a:ext cx="1587" cy="22225"/>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28" name="Rectangle 108">
            <a:extLst>
              <a:ext uri="{FF2B5EF4-FFF2-40B4-BE49-F238E27FC236}">
                <a16:creationId xmlns:a16="http://schemas.microsoft.com/office/drawing/2014/main" id="{0EAC49FE-0D6C-4154-9CAD-B53716378E94}"/>
              </a:ext>
            </a:extLst>
          </p:cNvPr>
          <p:cNvSpPr>
            <a:spLocks noChangeArrowheads="1"/>
          </p:cNvSpPr>
          <p:nvPr/>
        </p:nvSpPr>
        <p:spPr bwMode="auto">
          <a:xfrm>
            <a:off x="3698875" y="1860550"/>
            <a:ext cx="1557338" cy="22225"/>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29" name="Line 109">
            <a:extLst>
              <a:ext uri="{FF2B5EF4-FFF2-40B4-BE49-F238E27FC236}">
                <a16:creationId xmlns:a16="http://schemas.microsoft.com/office/drawing/2014/main" id="{E81F508D-5310-4C3B-A69F-05FDFD2B104A}"/>
              </a:ext>
            </a:extLst>
          </p:cNvPr>
          <p:cNvSpPr>
            <a:spLocks noChangeShapeType="1"/>
          </p:cNvSpPr>
          <p:nvPr/>
        </p:nvSpPr>
        <p:spPr bwMode="auto">
          <a:xfrm>
            <a:off x="3698875" y="1860550"/>
            <a:ext cx="1557338"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30" name="Rectangle 110">
            <a:extLst>
              <a:ext uri="{FF2B5EF4-FFF2-40B4-BE49-F238E27FC236}">
                <a16:creationId xmlns:a16="http://schemas.microsoft.com/office/drawing/2014/main" id="{146C73D7-7A63-4C73-B34A-DFAA1E4A4816}"/>
              </a:ext>
            </a:extLst>
          </p:cNvPr>
          <p:cNvSpPr>
            <a:spLocks noChangeArrowheads="1"/>
          </p:cNvSpPr>
          <p:nvPr/>
        </p:nvSpPr>
        <p:spPr bwMode="auto">
          <a:xfrm>
            <a:off x="5256213" y="1860550"/>
            <a:ext cx="19050" cy="22225"/>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31" name="Line 111">
            <a:extLst>
              <a:ext uri="{FF2B5EF4-FFF2-40B4-BE49-F238E27FC236}">
                <a16:creationId xmlns:a16="http://schemas.microsoft.com/office/drawing/2014/main" id="{CFAA8D5A-D1BD-4377-A311-A23673DA8B1E}"/>
              </a:ext>
            </a:extLst>
          </p:cNvPr>
          <p:cNvSpPr>
            <a:spLocks noChangeShapeType="1"/>
          </p:cNvSpPr>
          <p:nvPr/>
        </p:nvSpPr>
        <p:spPr bwMode="auto">
          <a:xfrm>
            <a:off x="5256213" y="1860550"/>
            <a:ext cx="19050"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32" name="Line 112">
            <a:extLst>
              <a:ext uri="{FF2B5EF4-FFF2-40B4-BE49-F238E27FC236}">
                <a16:creationId xmlns:a16="http://schemas.microsoft.com/office/drawing/2014/main" id="{42A4B568-B437-4EF7-BED7-32F9762740A0}"/>
              </a:ext>
            </a:extLst>
          </p:cNvPr>
          <p:cNvSpPr>
            <a:spLocks noChangeShapeType="1"/>
          </p:cNvSpPr>
          <p:nvPr/>
        </p:nvSpPr>
        <p:spPr bwMode="auto">
          <a:xfrm>
            <a:off x="5256213" y="1860550"/>
            <a:ext cx="1587" cy="22225"/>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33" name="Rectangle 113">
            <a:extLst>
              <a:ext uri="{FF2B5EF4-FFF2-40B4-BE49-F238E27FC236}">
                <a16:creationId xmlns:a16="http://schemas.microsoft.com/office/drawing/2014/main" id="{00A2CEFB-1D91-4EC9-A411-78B1FA1E88D2}"/>
              </a:ext>
            </a:extLst>
          </p:cNvPr>
          <p:cNvSpPr>
            <a:spLocks noChangeArrowheads="1"/>
          </p:cNvSpPr>
          <p:nvPr/>
        </p:nvSpPr>
        <p:spPr bwMode="auto">
          <a:xfrm>
            <a:off x="5275263" y="1860550"/>
            <a:ext cx="1479550" cy="22225"/>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34" name="Line 114">
            <a:extLst>
              <a:ext uri="{FF2B5EF4-FFF2-40B4-BE49-F238E27FC236}">
                <a16:creationId xmlns:a16="http://schemas.microsoft.com/office/drawing/2014/main" id="{CEF75EAB-1749-42E7-B2B5-13744C00662D}"/>
              </a:ext>
            </a:extLst>
          </p:cNvPr>
          <p:cNvSpPr>
            <a:spLocks noChangeShapeType="1"/>
          </p:cNvSpPr>
          <p:nvPr/>
        </p:nvSpPr>
        <p:spPr bwMode="auto">
          <a:xfrm>
            <a:off x="5275263" y="1860550"/>
            <a:ext cx="1479550"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35" name="Rectangle 115">
            <a:extLst>
              <a:ext uri="{FF2B5EF4-FFF2-40B4-BE49-F238E27FC236}">
                <a16:creationId xmlns:a16="http://schemas.microsoft.com/office/drawing/2014/main" id="{5F608015-4010-41DC-81C6-AEC1382A37E0}"/>
              </a:ext>
            </a:extLst>
          </p:cNvPr>
          <p:cNvSpPr>
            <a:spLocks noChangeArrowheads="1"/>
          </p:cNvSpPr>
          <p:nvPr/>
        </p:nvSpPr>
        <p:spPr bwMode="auto">
          <a:xfrm>
            <a:off x="6754813" y="1860550"/>
            <a:ext cx="19050" cy="22225"/>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36" name="Line 116">
            <a:extLst>
              <a:ext uri="{FF2B5EF4-FFF2-40B4-BE49-F238E27FC236}">
                <a16:creationId xmlns:a16="http://schemas.microsoft.com/office/drawing/2014/main" id="{7E7A5446-DF58-4E67-9640-3FBE17B1E667}"/>
              </a:ext>
            </a:extLst>
          </p:cNvPr>
          <p:cNvSpPr>
            <a:spLocks noChangeShapeType="1"/>
          </p:cNvSpPr>
          <p:nvPr/>
        </p:nvSpPr>
        <p:spPr bwMode="auto">
          <a:xfrm>
            <a:off x="6754813" y="1860550"/>
            <a:ext cx="19050"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37" name="Line 117">
            <a:extLst>
              <a:ext uri="{FF2B5EF4-FFF2-40B4-BE49-F238E27FC236}">
                <a16:creationId xmlns:a16="http://schemas.microsoft.com/office/drawing/2014/main" id="{26C767AF-9E23-4EBD-9B17-3528409DA668}"/>
              </a:ext>
            </a:extLst>
          </p:cNvPr>
          <p:cNvSpPr>
            <a:spLocks noChangeShapeType="1"/>
          </p:cNvSpPr>
          <p:nvPr/>
        </p:nvSpPr>
        <p:spPr bwMode="auto">
          <a:xfrm>
            <a:off x="6754813" y="1860550"/>
            <a:ext cx="1587" cy="22225"/>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38" name="Rectangle 118">
            <a:extLst>
              <a:ext uri="{FF2B5EF4-FFF2-40B4-BE49-F238E27FC236}">
                <a16:creationId xmlns:a16="http://schemas.microsoft.com/office/drawing/2014/main" id="{353D8A2A-0FE3-428D-A140-46232331F929}"/>
              </a:ext>
            </a:extLst>
          </p:cNvPr>
          <p:cNvSpPr>
            <a:spLocks noChangeArrowheads="1"/>
          </p:cNvSpPr>
          <p:nvPr/>
        </p:nvSpPr>
        <p:spPr bwMode="auto">
          <a:xfrm>
            <a:off x="6773863" y="1860550"/>
            <a:ext cx="1484312" cy="22225"/>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39" name="Line 119">
            <a:extLst>
              <a:ext uri="{FF2B5EF4-FFF2-40B4-BE49-F238E27FC236}">
                <a16:creationId xmlns:a16="http://schemas.microsoft.com/office/drawing/2014/main" id="{0E408634-48F3-4D59-ABEB-2CAFC64DA985}"/>
              </a:ext>
            </a:extLst>
          </p:cNvPr>
          <p:cNvSpPr>
            <a:spLocks noChangeShapeType="1"/>
          </p:cNvSpPr>
          <p:nvPr/>
        </p:nvSpPr>
        <p:spPr bwMode="auto">
          <a:xfrm>
            <a:off x="6773863" y="1860550"/>
            <a:ext cx="1484312"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40" name="Rectangle 120">
            <a:extLst>
              <a:ext uri="{FF2B5EF4-FFF2-40B4-BE49-F238E27FC236}">
                <a16:creationId xmlns:a16="http://schemas.microsoft.com/office/drawing/2014/main" id="{BB02A07F-8F78-4726-844E-D192617877F8}"/>
              </a:ext>
            </a:extLst>
          </p:cNvPr>
          <p:cNvSpPr>
            <a:spLocks noChangeArrowheads="1"/>
          </p:cNvSpPr>
          <p:nvPr/>
        </p:nvSpPr>
        <p:spPr bwMode="auto">
          <a:xfrm>
            <a:off x="2101850" y="1882775"/>
            <a:ext cx="19050" cy="542925"/>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41" name="Line 121">
            <a:extLst>
              <a:ext uri="{FF2B5EF4-FFF2-40B4-BE49-F238E27FC236}">
                <a16:creationId xmlns:a16="http://schemas.microsoft.com/office/drawing/2014/main" id="{DE22C83B-E3DC-4D7C-9E8E-20AA2A8BFE4A}"/>
              </a:ext>
            </a:extLst>
          </p:cNvPr>
          <p:cNvSpPr>
            <a:spLocks noChangeShapeType="1"/>
          </p:cNvSpPr>
          <p:nvPr/>
        </p:nvSpPr>
        <p:spPr bwMode="auto">
          <a:xfrm>
            <a:off x="2101850" y="1882775"/>
            <a:ext cx="1588" cy="542925"/>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42" name="Rectangle 122">
            <a:extLst>
              <a:ext uri="{FF2B5EF4-FFF2-40B4-BE49-F238E27FC236}">
                <a16:creationId xmlns:a16="http://schemas.microsoft.com/office/drawing/2014/main" id="{4E46B37A-FF9B-4450-BD9C-08121F45FEFF}"/>
              </a:ext>
            </a:extLst>
          </p:cNvPr>
          <p:cNvSpPr>
            <a:spLocks noChangeArrowheads="1"/>
          </p:cNvSpPr>
          <p:nvPr/>
        </p:nvSpPr>
        <p:spPr bwMode="auto">
          <a:xfrm>
            <a:off x="3678238" y="1882775"/>
            <a:ext cx="20637" cy="542925"/>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43" name="Line 123">
            <a:extLst>
              <a:ext uri="{FF2B5EF4-FFF2-40B4-BE49-F238E27FC236}">
                <a16:creationId xmlns:a16="http://schemas.microsoft.com/office/drawing/2014/main" id="{622CB85D-8760-4C86-B696-D57D5D3A830F}"/>
              </a:ext>
            </a:extLst>
          </p:cNvPr>
          <p:cNvSpPr>
            <a:spLocks noChangeShapeType="1"/>
          </p:cNvSpPr>
          <p:nvPr/>
        </p:nvSpPr>
        <p:spPr bwMode="auto">
          <a:xfrm>
            <a:off x="3678238" y="1882775"/>
            <a:ext cx="1587" cy="542925"/>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44" name="Rectangle 124">
            <a:extLst>
              <a:ext uri="{FF2B5EF4-FFF2-40B4-BE49-F238E27FC236}">
                <a16:creationId xmlns:a16="http://schemas.microsoft.com/office/drawing/2014/main" id="{62ACE250-B12B-4DA2-B172-7707DD7B3F9F}"/>
              </a:ext>
            </a:extLst>
          </p:cNvPr>
          <p:cNvSpPr>
            <a:spLocks noChangeArrowheads="1"/>
          </p:cNvSpPr>
          <p:nvPr/>
        </p:nvSpPr>
        <p:spPr bwMode="auto">
          <a:xfrm>
            <a:off x="5256213" y="1882775"/>
            <a:ext cx="19050" cy="542925"/>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45" name="Line 125">
            <a:extLst>
              <a:ext uri="{FF2B5EF4-FFF2-40B4-BE49-F238E27FC236}">
                <a16:creationId xmlns:a16="http://schemas.microsoft.com/office/drawing/2014/main" id="{AEA54591-A73E-4F42-95E1-1B187F5AE790}"/>
              </a:ext>
            </a:extLst>
          </p:cNvPr>
          <p:cNvSpPr>
            <a:spLocks noChangeShapeType="1"/>
          </p:cNvSpPr>
          <p:nvPr/>
        </p:nvSpPr>
        <p:spPr bwMode="auto">
          <a:xfrm>
            <a:off x="5256213" y="1882775"/>
            <a:ext cx="1587" cy="542925"/>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46" name="Rectangle 126">
            <a:extLst>
              <a:ext uri="{FF2B5EF4-FFF2-40B4-BE49-F238E27FC236}">
                <a16:creationId xmlns:a16="http://schemas.microsoft.com/office/drawing/2014/main" id="{C5BE00CF-7644-4570-BA3E-9F9FEE79382C}"/>
              </a:ext>
            </a:extLst>
          </p:cNvPr>
          <p:cNvSpPr>
            <a:spLocks noChangeArrowheads="1"/>
          </p:cNvSpPr>
          <p:nvPr/>
        </p:nvSpPr>
        <p:spPr bwMode="auto">
          <a:xfrm>
            <a:off x="6754813" y="1882775"/>
            <a:ext cx="19050" cy="542925"/>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47" name="Line 127">
            <a:extLst>
              <a:ext uri="{FF2B5EF4-FFF2-40B4-BE49-F238E27FC236}">
                <a16:creationId xmlns:a16="http://schemas.microsoft.com/office/drawing/2014/main" id="{A582F344-D94A-4DB2-A06E-F8E67D44FBD8}"/>
              </a:ext>
            </a:extLst>
          </p:cNvPr>
          <p:cNvSpPr>
            <a:spLocks noChangeShapeType="1"/>
          </p:cNvSpPr>
          <p:nvPr/>
        </p:nvSpPr>
        <p:spPr bwMode="auto">
          <a:xfrm>
            <a:off x="6754813" y="1882775"/>
            <a:ext cx="1587" cy="542925"/>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48" name="Rectangle 128">
            <a:extLst>
              <a:ext uri="{FF2B5EF4-FFF2-40B4-BE49-F238E27FC236}">
                <a16:creationId xmlns:a16="http://schemas.microsoft.com/office/drawing/2014/main" id="{C03C43DC-B891-4844-BF56-799CC8722B06}"/>
              </a:ext>
            </a:extLst>
          </p:cNvPr>
          <p:cNvSpPr>
            <a:spLocks noChangeArrowheads="1"/>
          </p:cNvSpPr>
          <p:nvPr/>
        </p:nvSpPr>
        <p:spPr bwMode="auto">
          <a:xfrm>
            <a:off x="1116013" y="2451100"/>
            <a:ext cx="7667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000080"/>
                </a:solidFill>
              </a:rPr>
              <a:t>path</a:t>
            </a:r>
            <a:endParaRPr lang="en-US" altLang="zh-CN"/>
          </a:p>
        </p:txBody>
      </p:sp>
      <p:sp>
        <p:nvSpPr>
          <p:cNvPr id="414849" name="Rectangle 129">
            <a:extLst>
              <a:ext uri="{FF2B5EF4-FFF2-40B4-BE49-F238E27FC236}">
                <a16:creationId xmlns:a16="http://schemas.microsoft.com/office/drawing/2014/main" id="{75511FDD-8ECD-49F2-BA13-AA185EC5286A}"/>
              </a:ext>
            </a:extLst>
          </p:cNvPr>
          <p:cNvSpPr>
            <a:spLocks noChangeArrowheads="1"/>
          </p:cNvSpPr>
          <p:nvPr/>
        </p:nvSpPr>
        <p:spPr bwMode="auto">
          <a:xfrm>
            <a:off x="1849438" y="2540000"/>
            <a:ext cx="984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000080"/>
                </a:solidFill>
              </a:rPr>
              <a:t> </a:t>
            </a:r>
            <a:endParaRPr lang="en-US" altLang="zh-CN"/>
          </a:p>
        </p:txBody>
      </p:sp>
      <p:sp>
        <p:nvSpPr>
          <p:cNvPr id="414850" name="Rectangle 130">
            <a:extLst>
              <a:ext uri="{FF2B5EF4-FFF2-40B4-BE49-F238E27FC236}">
                <a16:creationId xmlns:a16="http://schemas.microsoft.com/office/drawing/2014/main" id="{45F96549-A2BA-43FE-AF14-BADA809A583E}"/>
              </a:ext>
            </a:extLst>
          </p:cNvPr>
          <p:cNvSpPr>
            <a:spLocks noChangeArrowheads="1"/>
          </p:cNvSpPr>
          <p:nvPr/>
        </p:nvSpPr>
        <p:spPr bwMode="auto">
          <a:xfrm>
            <a:off x="2882900" y="2451100"/>
            <a:ext cx="1968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000000"/>
                </a:solidFill>
              </a:rPr>
              <a:t>0</a:t>
            </a:r>
            <a:endParaRPr lang="en-US" altLang="zh-CN"/>
          </a:p>
        </p:txBody>
      </p:sp>
      <p:sp>
        <p:nvSpPr>
          <p:cNvPr id="414851" name="Rectangle 131">
            <a:extLst>
              <a:ext uri="{FF2B5EF4-FFF2-40B4-BE49-F238E27FC236}">
                <a16:creationId xmlns:a16="http://schemas.microsoft.com/office/drawing/2014/main" id="{9494E871-149C-465A-8A31-01C3EE1CC6E1}"/>
              </a:ext>
            </a:extLst>
          </p:cNvPr>
          <p:cNvSpPr>
            <a:spLocks noChangeArrowheads="1"/>
          </p:cNvSpPr>
          <p:nvPr/>
        </p:nvSpPr>
        <p:spPr bwMode="auto">
          <a:xfrm>
            <a:off x="3070225" y="2540000"/>
            <a:ext cx="984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000000"/>
                </a:solidFill>
              </a:rPr>
              <a:t> </a:t>
            </a:r>
            <a:endParaRPr lang="en-US" altLang="zh-CN"/>
          </a:p>
        </p:txBody>
      </p:sp>
      <p:sp>
        <p:nvSpPr>
          <p:cNvPr id="414852" name="Rectangle 132">
            <a:extLst>
              <a:ext uri="{FF2B5EF4-FFF2-40B4-BE49-F238E27FC236}">
                <a16:creationId xmlns:a16="http://schemas.microsoft.com/office/drawing/2014/main" id="{7259F0BF-5291-4FFC-AAC9-AD112FAAD6DF}"/>
              </a:ext>
            </a:extLst>
          </p:cNvPr>
          <p:cNvSpPr>
            <a:spLocks noChangeArrowheads="1"/>
          </p:cNvSpPr>
          <p:nvPr/>
        </p:nvSpPr>
        <p:spPr bwMode="auto">
          <a:xfrm>
            <a:off x="4459288" y="2451100"/>
            <a:ext cx="1968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000000"/>
                </a:solidFill>
              </a:rPr>
              <a:t>3</a:t>
            </a:r>
            <a:endParaRPr lang="en-US" altLang="zh-CN"/>
          </a:p>
        </p:txBody>
      </p:sp>
      <p:sp>
        <p:nvSpPr>
          <p:cNvPr id="414853" name="Rectangle 133">
            <a:extLst>
              <a:ext uri="{FF2B5EF4-FFF2-40B4-BE49-F238E27FC236}">
                <a16:creationId xmlns:a16="http://schemas.microsoft.com/office/drawing/2014/main" id="{748BF2FD-C8F2-476B-80CF-C34241BFFA37}"/>
              </a:ext>
            </a:extLst>
          </p:cNvPr>
          <p:cNvSpPr>
            <a:spLocks noChangeArrowheads="1"/>
          </p:cNvSpPr>
          <p:nvPr/>
        </p:nvSpPr>
        <p:spPr bwMode="auto">
          <a:xfrm>
            <a:off x="4648200" y="2540000"/>
            <a:ext cx="984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000000"/>
                </a:solidFill>
              </a:rPr>
              <a:t> </a:t>
            </a:r>
            <a:endParaRPr lang="en-US" altLang="zh-CN"/>
          </a:p>
        </p:txBody>
      </p:sp>
      <p:sp>
        <p:nvSpPr>
          <p:cNvPr id="414854" name="Rectangle 134">
            <a:extLst>
              <a:ext uri="{FF2B5EF4-FFF2-40B4-BE49-F238E27FC236}">
                <a16:creationId xmlns:a16="http://schemas.microsoft.com/office/drawing/2014/main" id="{A2DC3377-512D-4782-AB7C-14FFBDE7E318}"/>
              </a:ext>
            </a:extLst>
          </p:cNvPr>
          <p:cNvSpPr>
            <a:spLocks noChangeArrowheads="1"/>
          </p:cNvSpPr>
          <p:nvPr/>
        </p:nvSpPr>
        <p:spPr bwMode="auto">
          <a:xfrm>
            <a:off x="5997575" y="2451100"/>
            <a:ext cx="1968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000000"/>
                </a:solidFill>
              </a:rPr>
              <a:t>0</a:t>
            </a:r>
            <a:endParaRPr lang="en-US" altLang="zh-CN"/>
          </a:p>
        </p:txBody>
      </p:sp>
      <p:sp>
        <p:nvSpPr>
          <p:cNvPr id="414855" name="Rectangle 135">
            <a:extLst>
              <a:ext uri="{FF2B5EF4-FFF2-40B4-BE49-F238E27FC236}">
                <a16:creationId xmlns:a16="http://schemas.microsoft.com/office/drawing/2014/main" id="{7CD86F59-269A-4321-96B4-BD09B121FFB2}"/>
              </a:ext>
            </a:extLst>
          </p:cNvPr>
          <p:cNvSpPr>
            <a:spLocks noChangeArrowheads="1"/>
          </p:cNvSpPr>
          <p:nvPr/>
        </p:nvSpPr>
        <p:spPr bwMode="auto">
          <a:xfrm>
            <a:off x="6186488" y="2540000"/>
            <a:ext cx="984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000000"/>
                </a:solidFill>
              </a:rPr>
              <a:t> </a:t>
            </a:r>
            <a:endParaRPr lang="en-US" altLang="zh-CN"/>
          </a:p>
        </p:txBody>
      </p:sp>
      <p:sp>
        <p:nvSpPr>
          <p:cNvPr id="414856" name="Rectangle 136">
            <a:extLst>
              <a:ext uri="{FF2B5EF4-FFF2-40B4-BE49-F238E27FC236}">
                <a16:creationId xmlns:a16="http://schemas.microsoft.com/office/drawing/2014/main" id="{BCDD869C-7DC6-4349-89FD-83B0BBB2415C}"/>
              </a:ext>
            </a:extLst>
          </p:cNvPr>
          <p:cNvSpPr>
            <a:spLocks noChangeArrowheads="1"/>
          </p:cNvSpPr>
          <p:nvPr/>
        </p:nvSpPr>
        <p:spPr bwMode="auto">
          <a:xfrm>
            <a:off x="7496175" y="2451100"/>
            <a:ext cx="1968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000000"/>
                </a:solidFill>
              </a:rPr>
              <a:t>2</a:t>
            </a:r>
            <a:endParaRPr lang="en-US" altLang="zh-CN"/>
          </a:p>
        </p:txBody>
      </p:sp>
      <p:sp>
        <p:nvSpPr>
          <p:cNvPr id="414857" name="Rectangle 137">
            <a:extLst>
              <a:ext uri="{FF2B5EF4-FFF2-40B4-BE49-F238E27FC236}">
                <a16:creationId xmlns:a16="http://schemas.microsoft.com/office/drawing/2014/main" id="{1D81A6CA-FAD0-455E-98D4-B6444DB559DE}"/>
              </a:ext>
            </a:extLst>
          </p:cNvPr>
          <p:cNvSpPr>
            <a:spLocks noChangeArrowheads="1"/>
          </p:cNvSpPr>
          <p:nvPr/>
        </p:nvSpPr>
        <p:spPr bwMode="auto">
          <a:xfrm>
            <a:off x="7685088" y="2540000"/>
            <a:ext cx="984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b="1">
                <a:solidFill>
                  <a:srgbClr val="000000"/>
                </a:solidFill>
              </a:rPr>
              <a:t> </a:t>
            </a:r>
            <a:endParaRPr lang="en-US" altLang="zh-CN"/>
          </a:p>
        </p:txBody>
      </p:sp>
      <p:sp>
        <p:nvSpPr>
          <p:cNvPr id="414858" name="Rectangle 138">
            <a:extLst>
              <a:ext uri="{FF2B5EF4-FFF2-40B4-BE49-F238E27FC236}">
                <a16:creationId xmlns:a16="http://schemas.microsoft.com/office/drawing/2014/main" id="{17655FFA-FD32-421C-B5AE-D2BE46D15C51}"/>
              </a:ext>
            </a:extLst>
          </p:cNvPr>
          <p:cNvSpPr>
            <a:spLocks noChangeArrowheads="1"/>
          </p:cNvSpPr>
          <p:nvPr/>
        </p:nvSpPr>
        <p:spPr bwMode="auto">
          <a:xfrm>
            <a:off x="715963" y="2425700"/>
            <a:ext cx="1385887" cy="2063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59" name="Line 139">
            <a:extLst>
              <a:ext uri="{FF2B5EF4-FFF2-40B4-BE49-F238E27FC236}">
                <a16:creationId xmlns:a16="http://schemas.microsoft.com/office/drawing/2014/main" id="{FA2523C5-40F7-4EA2-82D3-E181D99CDABF}"/>
              </a:ext>
            </a:extLst>
          </p:cNvPr>
          <p:cNvSpPr>
            <a:spLocks noChangeShapeType="1"/>
          </p:cNvSpPr>
          <p:nvPr/>
        </p:nvSpPr>
        <p:spPr bwMode="auto">
          <a:xfrm>
            <a:off x="715963" y="2425700"/>
            <a:ext cx="1385887"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60" name="Rectangle 140">
            <a:extLst>
              <a:ext uri="{FF2B5EF4-FFF2-40B4-BE49-F238E27FC236}">
                <a16:creationId xmlns:a16="http://schemas.microsoft.com/office/drawing/2014/main" id="{405CF5C5-7361-4A99-9477-5171014EA37D}"/>
              </a:ext>
            </a:extLst>
          </p:cNvPr>
          <p:cNvSpPr>
            <a:spLocks noChangeArrowheads="1"/>
          </p:cNvSpPr>
          <p:nvPr/>
        </p:nvSpPr>
        <p:spPr bwMode="auto">
          <a:xfrm>
            <a:off x="2101850" y="2425700"/>
            <a:ext cx="19050" cy="2063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61" name="Line 141">
            <a:extLst>
              <a:ext uri="{FF2B5EF4-FFF2-40B4-BE49-F238E27FC236}">
                <a16:creationId xmlns:a16="http://schemas.microsoft.com/office/drawing/2014/main" id="{4E3D982C-D9A6-4B82-816F-FA3FF2811F72}"/>
              </a:ext>
            </a:extLst>
          </p:cNvPr>
          <p:cNvSpPr>
            <a:spLocks noChangeShapeType="1"/>
          </p:cNvSpPr>
          <p:nvPr/>
        </p:nvSpPr>
        <p:spPr bwMode="auto">
          <a:xfrm>
            <a:off x="2101850" y="2425700"/>
            <a:ext cx="19050"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62" name="Line 142">
            <a:extLst>
              <a:ext uri="{FF2B5EF4-FFF2-40B4-BE49-F238E27FC236}">
                <a16:creationId xmlns:a16="http://schemas.microsoft.com/office/drawing/2014/main" id="{098A1562-899B-495B-863A-0339F76FD977}"/>
              </a:ext>
            </a:extLst>
          </p:cNvPr>
          <p:cNvSpPr>
            <a:spLocks noChangeShapeType="1"/>
          </p:cNvSpPr>
          <p:nvPr/>
        </p:nvSpPr>
        <p:spPr bwMode="auto">
          <a:xfrm>
            <a:off x="2101850" y="2425700"/>
            <a:ext cx="1588" cy="2063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63" name="Rectangle 143">
            <a:extLst>
              <a:ext uri="{FF2B5EF4-FFF2-40B4-BE49-F238E27FC236}">
                <a16:creationId xmlns:a16="http://schemas.microsoft.com/office/drawing/2014/main" id="{FF17C09D-B508-4658-9CAC-7AD31F726E17}"/>
              </a:ext>
            </a:extLst>
          </p:cNvPr>
          <p:cNvSpPr>
            <a:spLocks noChangeArrowheads="1"/>
          </p:cNvSpPr>
          <p:nvPr/>
        </p:nvSpPr>
        <p:spPr bwMode="auto">
          <a:xfrm>
            <a:off x="2120900" y="2425700"/>
            <a:ext cx="1557338" cy="2063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64" name="Line 144">
            <a:extLst>
              <a:ext uri="{FF2B5EF4-FFF2-40B4-BE49-F238E27FC236}">
                <a16:creationId xmlns:a16="http://schemas.microsoft.com/office/drawing/2014/main" id="{6ECF5F3B-2F01-4ACA-A76B-1A91067AE6B4}"/>
              </a:ext>
            </a:extLst>
          </p:cNvPr>
          <p:cNvSpPr>
            <a:spLocks noChangeShapeType="1"/>
          </p:cNvSpPr>
          <p:nvPr/>
        </p:nvSpPr>
        <p:spPr bwMode="auto">
          <a:xfrm>
            <a:off x="2120900" y="2425700"/>
            <a:ext cx="1557338"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65" name="Rectangle 145">
            <a:extLst>
              <a:ext uri="{FF2B5EF4-FFF2-40B4-BE49-F238E27FC236}">
                <a16:creationId xmlns:a16="http://schemas.microsoft.com/office/drawing/2014/main" id="{0F04B9E7-FF60-48FB-ACFD-98CF3032E599}"/>
              </a:ext>
            </a:extLst>
          </p:cNvPr>
          <p:cNvSpPr>
            <a:spLocks noChangeArrowheads="1"/>
          </p:cNvSpPr>
          <p:nvPr/>
        </p:nvSpPr>
        <p:spPr bwMode="auto">
          <a:xfrm>
            <a:off x="3678238" y="2425700"/>
            <a:ext cx="20637" cy="2063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66" name="Line 146">
            <a:extLst>
              <a:ext uri="{FF2B5EF4-FFF2-40B4-BE49-F238E27FC236}">
                <a16:creationId xmlns:a16="http://schemas.microsoft.com/office/drawing/2014/main" id="{55DF30EB-AF76-4472-BFCA-20D68E6A0560}"/>
              </a:ext>
            </a:extLst>
          </p:cNvPr>
          <p:cNvSpPr>
            <a:spLocks noChangeShapeType="1"/>
          </p:cNvSpPr>
          <p:nvPr/>
        </p:nvSpPr>
        <p:spPr bwMode="auto">
          <a:xfrm>
            <a:off x="3678238" y="2425700"/>
            <a:ext cx="20637"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67" name="Line 147">
            <a:extLst>
              <a:ext uri="{FF2B5EF4-FFF2-40B4-BE49-F238E27FC236}">
                <a16:creationId xmlns:a16="http://schemas.microsoft.com/office/drawing/2014/main" id="{CDFDB195-659F-4B69-8E2E-09726CFEB7CD}"/>
              </a:ext>
            </a:extLst>
          </p:cNvPr>
          <p:cNvSpPr>
            <a:spLocks noChangeShapeType="1"/>
          </p:cNvSpPr>
          <p:nvPr/>
        </p:nvSpPr>
        <p:spPr bwMode="auto">
          <a:xfrm>
            <a:off x="3678238" y="2425700"/>
            <a:ext cx="1587" cy="2063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68" name="Rectangle 148">
            <a:extLst>
              <a:ext uri="{FF2B5EF4-FFF2-40B4-BE49-F238E27FC236}">
                <a16:creationId xmlns:a16="http://schemas.microsoft.com/office/drawing/2014/main" id="{BAF887B3-9799-447E-A4CD-F470B3A2A68F}"/>
              </a:ext>
            </a:extLst>
          </p:cNvPr>
          <p:cNvSpPr>
            <a:spLocks noChangeArrowheads="1"/>
          </p:cNvSpPr>
          <p:nvPr/>
        </p:nvSpPr>
        <p:spPr bwMode="auto">
          <a:xfrm>
            <a:off x="3698875" y="2425700"/>
            <a:ext cx="1557338" cy="2063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69" name="Line 149">
            <a:extLst>
              <a:ext uri="{FF2B5EF4-FFF2-40B4-BE49-F238E27FC236}">
                <a16:creationId xmlns:a16="http://schemas.microsoft.com/office/drawing/2014/main" id="{66C1293D-D26E-4A31-91E6-88F639D9E7FA}"/>
              </a:ext>
            </a:extLst>
          </p:cNvPr>
          <p:cNvSpPr>
            <a:spLocks noChangeShapeType="1"/>
          </p:cNvSpPr>
          <p:nvPr/>
        </p:nvSpPr>
        <p:spPr bwMode="auto">
          <a:xfrm>
            <a:off x="3698875" y="2425700"/>
            <a:ext cx="1557338"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70" name="Rectangle 150">
            <a:extLst>
              <a:ext uri="{FF2B5EF4-FFF2-40B4-BE49-F238E27FC236}">
                <a16:creationId xmlns:a16="http://schemas.microsoft.com/office/drawing/2014/main" id="{760B918E-75B3-423E-B021-884E4CEA0D0C}"/>
              </a:ext>
            </a:extLst>
          </p:cNvPr>
          <p:cNvSpPr>
            <a:spLocks noChangeArrowheads="1"/>
          </p:cNvSpPr>
          <p:nvPr/>
        </p:nvSpPr>
        <p:spPr bwMode="auto">
          <a:xfrm>
            <a:off x="5256213" y="2425700"/>
            <a:ext cx="19050" cy="2063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71" name="Line 151">
            <a:extLst>
              <a:ext uri="{FF2B5EF4-FFF2-40B4-BE49-F238E27FC236}">
                <a16:creationId xmlns:a16="http://schemas.microsoft.com/office/drawing/2014/main" id="{4B6036A6-888F-47E1-AB8E-36ECC9BB1E56}"/>
              </a:ext>
            </a:extLst>
          </p:cNvPr>
          <p:cNvSpPr>
            <a:spLocks noChangeShapeType="1"/>
          </p:cNvSpPr>
          <p:nvPr/>
        </p:nvSpPr>
        <p:spPr bwMode="auto">
          <a:xfrm>
            <a:off x="5256213" y="2425700"/>
            <a:ext cx="19050"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72" name="Line 152">
            <a:extLst>
              <a:ext uri="{FF2B5EF4-FFF2-40B4-BE49-F238E27FC236}">
                <a16:creationId xmlns:a16="http://schemas.microsoft.com/office/drawing/2014/main" id="{A73A0C98-032F-497F-BBD4-822400C10311}"/>
              </a:ext>
            </a:extLst>
          </p:cNvPr>
          <p:cNvSpPr>
            <a:spLocks noChangeShapeType="1"/>
          </p:cNvSpPr>
          <p:nvPr/>
        </p:nvSpPr>
        <p:spPr bwMode="auto">
          <a:xfrm>
            <a:off x="5256213" y="2425700"/>
            <a:ext cx="1587" cy="2063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73" name="Rectangle 153">
            <a:extLst>
              <a:ext uri="{FF2B5EF4-FFF2-40B4-BE49-F238E27FC236}">
                <a16:creationId xmlns:a16="http://schemas.microsoft.com/office/drawing/2014/main" id="{F66469A7-2E2C-416F-9A5C-D44045772A4F}"/>
              </a:ext>
            </a:extLst>
          </p:cNvPr>
          <p:cNvSpPr>
            <a:spLocks noChangeArrowheads="1"/>
          </p:cNvSpPr>
          <p:nvPr/>
        </p:nvSpPr>
        <p:spPr bwMode="auto">
          <a:xfrm>
            <a:off x="5275263" y="2425700"/>
            <a:ext cx="1479550" cy="2063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74" name="Line 154">
            <a:extLst>
              <a:ext uri="{FF2B5EF4-FFF2-40B4-BE49-F238E27FC236}">
                <a16:creationId xmlns:a16="http://schemas.microsoft.com/office/drawing/2014/main" id="{37F3C7AB-BDC2-49CD-820A-14550CA62929}"/>
              </a:ext>
            </a:extLst>
          </p:cNvPr>
          <p:cNvSpPr>
            <a:spLocks noChangeShapeType="1"/>
          </p:cNvSpPr>
          <p:nvPr/>
        </p:nvSpPr>
        <p:spPr bwMode="auto">
          <a:xfrm>
            <a:off x="5275263" y="2425700"/>
            <a:ext cx="1479550"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75" name="Rectangle 155">
            <a:extLst>
              <a:ext uri="{FF2B5EF4-FFF2-40B4-BE49-F238E27FC236}">
                <a16:creationId xmlns:a16="http://schemas.microsoft.com/office/drawing/2014/main" id="{1482DDA6-7FAE-4966-8D12-FF332B974241}"/>
              </a:ext>
            </a:extLst>
          </p:cNvPr>
          <p:cNvSpPr>
            <a:spLocks noChangeArrowheads="1"/>
          </p:cNvSpPr>
          <p:nvPr/>
        </p:nvSpPr>
        <p:spPr bwMode="auto">
          <a:xfrm>
            <a:off x="6754813" y="2425700"/>
            <a:ext cx="19050" cy="2063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76" name="Line 156">
            <a:extLst>
              <a:ext uri="{FF2B5EF4-FFF2-40B4-BE49-F238E27FC236}">
                <a16:creationId xmlns:a16="http://schemas.microsoft.com/office/drawing/2014/main" id="{1A34A8B1-41FB-4786-B2F3-D48E416E6504}"/>
              </a:ext>
            </a:extLst>
          </p:cNvPr>
          <p:cNvSpPr>
            <a:spLocks noChangeShapeType="1"/>
          </p:cNvSpPr>
          <p:nvPr/>
        </p:nvSpPr>
        <p:spPr bwMode="auto">
          <a:xfrm>
            <a:off x="6754813" y="2425700"/>
            <a:ext cx="19050"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77" name="Line 157">
            <a:extLst>
              <a:ext uri="{FF2B5EF4-FFF2-40B4-BE49-F238E27FC236}">
                <a16:creationId xmlns:a16="http://schemas.microsoft.com/office/drawing/2014/main" id="{928EE6EC-E39A-48DE-A8A8-3C4957E59B2F}"/>
              </a:ext>
            </a:extLst>
          </p:cNvPr>
          <p:cNvSpPr>
            <a:spLocks noChangeShapeType="1"/>
          </p:cNvSpPr>
          <p:nvPr/>
        </p:nvSpPr>
        <p:spPr bwMode="auto">
          <a:xfrm>
            <a:off x="6754813" y="2425700"/>
            <a:ext cx="1587" cy="2063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78" name="Rectangle 158">
            <a:extLst>
              <a:ext uri="{FF2B5EF4-FFF2-40B4-BE49-F238E27FC236}">
                <a16:creationId xmlns:a16="http://schemas.microsoft.com/office/drawing/2014/main" id="{FB689FF0-9296-4C5C-B72F-A46D9DEE804D}"/>
              </a:ext>
            </a:extLst>
          </p:cNvPr>
          <p:cNvSpPr>
            <a:spLocks noChangeArrowheads="1"/>
          </p:cNvSpPr>
          <p:nvPr/>
        </p:nvSpPr>
        <p:spPr bwMode="auto">
          <a:xfrm>
            <a:off x="6773863" y="2425700"/>
            <a:ext cx="1484312" cy="2063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79" name="Line 159">
            <a:extLst>
              <a:ext uri="{FF2B5EF4-FFF2-40B4-BE49-F238E27FC236}">
                <a16:creationId xmlns:a16="http://schemas.microsoft.com/office/drawing/2014/main" id="{1297C144-8067-4ED6-A123-60C8D5BCF9E6}"/>
              </a:ext>
            </a:extLst>
          </p:cNvPr>
          <p:cNvSpPr>
            <a:spLocks noChangeShapeType="1"/>
          </p:cNvSpPr>
          <p:nvPr/>
        </p:nvSpPr>
        <p:spPr bwMode="auto">
          <a:xfrm>
            <a:off x="6773863" y="2425700"/>
            <a:ext cx="1484312"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80" name="Rectangle 160">
            <a:extLst>
              <a:ext uri="{FF2B5EF4-FFF2-40B4-BE49-F238E27FC236}">
                <a16:creationId xmlns:a16="http://schemas.microsoft.com/office/drawing/2014/main" id="{4C46E416-AC47-44AA-ACE5-135AFEA94F3A}"/>
              </a:ext>
            </a:extLst>
          </p:cNvPr>
          <p:cNvSpPr>
            <a:spLocks noChangeArrowheads="1"/>
          </p:cNvSpPr>
          <p:nvPr/>
        </p:nvSpPr>
        <p:spPr bwMode="auto">
          <a:xfrm>
            <a:off x="706438" y="2990850"/>
            <a:ext cx="1395412" cy="317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81" name="Line 161">
            <a:extLst>
              <a:ext uri="{FF2B5EF4-FFF2-40B4-BE49-F238E27FC236}">
                <a16:creationId xmlns:a16="http://schemas.microsoft.com/office/drawing/2014/main" id="{9EA70F62-C373-4298-AC3A-DC3F8E4801E0}"/>
              </a:ext>
            </a:extLst>
          </p:cNvPr>
          <p:cNvSpPr>
            <a:spLocks noChangeShapeType="1"/>
          </p:cNvSpPr>
          <p:nvPr/>
        </p:nvSpPr>
        <p:spPr bwMode="auto">
          <a:xfrm>
            <a:off x="706438" y="2990850"/>
            <a:ext cx="1395412"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82" name="Rectangle 162">
            <a:extLst>
              <a:ext uri="{FF2B5EF4-FFF2-40B4-BE49-F238E27FC236}">
                <a16:creationId xmlns:a16="http://schemas.microsoft.com/office/drawing/2014/main" id="{5E7EF7BF-CD0C-45B7-BBA8-CE7D41992516}"/>
              </a:ext>
            </a:extLst>
          </p:cNvPr>
          <p:cNvSpPr>
            <a:spLocks noChangeArrowheads="1"/>
          </p:cNvSpPr>
          <p:nvPr/>
        </p:nvSpPr>
        <p:spPr bwMode="auto">
          <a:xfrm>
            <a:off x="2101850" y="2446338"/>
            <a:ext cx="19050" cy="54451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83" name="Line 163">
            <a:extLst>
              <a:ext uri="{FF2B5EF4-FFF2-40B4-BE49-F238E27FC236}">
                <a16:creationId xmlns:a16="http://schemas.microsoft.com/office/drawing/2014/main" id="{B79F0FCD-DF9A-4A80-8C1E-1A1BBE6AA6CC}"/>
              </a:ext>
            </a:extLst>
          </p:cNvPr>
          <p:cNvSpPr>
            <a:spLocks noChangeShapeType="1"/>
          </p:cNvSpPr>
          <p:nvPr/>
        </p:nvSpPr>
        <p:spPr bwMode="auto">
          <a:xfrm>
            <a:off x="2101850" y="2446338"/>
            <a:ext cx="1588" cy="544512"/>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84" name="Rectangle 164">
            <a:extLst>
              <a:ext uri="{FF2B5EF4-FFF2-40B4-BE49-F238E27FC236}">
                <a16:creationId xmlns:a16="http://schemas.microsoft.com/office/drawing/2014/main" id="{F456345F-9006-49AA-ACCD-9EABCAA032FF}"/>
              </a:ext>
            </a:extLst>
          </p:cNvPr>
          <p:cNvSpPr>
            <a:spLocks noChangeArrowheads="1"/>
          </p:cNvSpPr>
          <p:nvPr/>
        </p:nvSpPr>
        <p:spPr bwMode="auto">
          <a:xfrm>
            <a:off x="2101850" y="2990850"/>
            <a:ext cx="28575" cy="317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85" name="Line 165">
            <a:extLst>
              <a:ext uri="{FF2B5EF4-FFF2-40B4-BE49-F238E27FC236}">
                <a16:creationId xmlns:a16="http://schemas.microsoft.com/office/drawing/2014/main" id="{A90601A3-9E45-4847-9D26-230789A6B52D}"/>
              </a:ext>
            </a:extLst>
          </p:cNvPr>
          <p:cNvSpPr>
            <a:spLocks noChangeShapeType="1"/>
          </p:cNvSpPr>
          <p:nvPr/>
        </p:nvSpPr>
        <p:spPr bwMode="auto">
          <a:xfrm>
            <a:off x="2101850" y="2990850"/>
            <a:ext cx="28575"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86" name="Line 166">
            <a:extLst>
              <a:ext uri="{FF2B5EF4-FFF2-40B4-BE49-F238E27FC236}">
                <a16:creationId xmlns:a16="http://schemas.microsoft.com/office/drawing/2014/main" id="{D023AA1F-7CFF-4BB9-AAC1-292E992DC2C4}"/>
              </a:ext>
            </a:extLst>
          </p:cNvPr>
          <p:cNvSpPr>
            <a:spLocks noChangeShapeType="1"/>
          </p:cNvSpPr>
          <p:nvPr/>
        </p:nvSpPr>
        <p:spPr bwMode="auto">
          <a:xfrm>
            <a:off x="2101850" y="2990850"/>
            <a:ext cx="1588" cy="31750"/>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87" name="Rectangle 167">
            <a:extLst>
              <a:ext uri="{FF2B5EF4-FFF2-40B4-BE49-F238E27FC236}">
                <a16:creationId xmlns:a16="http://schemas.microsoft.com/office/drawing/2014/main" id="{A173352C-D4CD-4056-A1F3-231D1F82AB9E}"/>
              </a:ext>
            </a:extLst>
          </p:cNvPr>
          <p:cNvSpPr>
            <a:spLocks noChangeArrowheads="1"/>
          </p:cNvSpPr>
          <p:nvPr/>
        </p:nvSpPr>
        <p:spPr bwMode="auto">
          <a:xfrm>
            <a:off x="2130425" y="2990850"/>
            <a:ext cx="1547813" cy="317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88" name="Line 168">
            <a:extLst>
              <a:ext uri="{FF2B5EF4-FFF2-40B4-BE49-F238E27FC236}">
                <a16:creationId xmlns:a16="http://schemas.microsoft.com/office/drawing/2014/main" id="{D80F5A4D-8CB8-4915-A0F8-89127ED2FC08}"/>
              </a:ext>
            </a:extLst>
          </p:cNvPr>
          <p:cNvSpPr>
            <a:spLocks noChangeShapeType="1"/>
          </p:cNvSpPr>
          <p:nvPr/>
        </p:nvSpPr>
        <p:spPr bwMode="auto">
          <a:xfrm>
            <a:off x="2130425" y="2990850"/>
            <a:ext cx="1547813"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89" name="Rectangle 169">
            <a:extLst>
              <a:ext uri="{FF2B5EF4-FFF2-40B4-BE49-F238E27FC236}">
                <a16:creationId xmlns:a16="http://schemas.microsoft.com/office/drawing/2014/main" id="{C19C118D-2AC7-4F45-948D-62DB56957EE2}"/>
              </a:ext>
            </a:extLst>
          </p:cNvPr>
          <p:cNvSpPr>
            <a:spLocks noChangeArrowheads="1"/>
          </p:cNvSpPr>
          <p:nvPr/>
        </p:nvSpPr>
        <p:spPr bwMode="auto">
          <a:xfrm>
            <a:off x="3678238" y="2446338"/>
            <a:ext cx="20637" cy="54451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90" name="Line 170">
            <a:extLst>
              <a:ext uri="{FF2B5EF4-FFF2-40B4-BE49-F238E27FC236}">
                <a16:creationId xmlns:a16="http://schemas.microsoft.com/office/drawing/2014/main" id="{3C916C5D-F92F-4AE3-9521-0A67CFFCF314}"/>
              </a:ext>
            </a:extLst>
          </p:cNvPr>
          <p:cNvSpPr>
            <a:spLocks noChangeShapeType="1"/>
          </p:cNvSpPr>
          <p:nvPr/>
        </p:nvSpPr>
        <p:spPr bwMode="auto">
          <a:xfrm>
            <a:off x="3678238" y="2446338"/>
            <a:ext cx="1587" cy="544512"/>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91" name="Rectangle 171">
            <a:extLst>
              <a:ext uri="{FF2B5EF4-FFF2-40B4-BE49-F238E27FC236}">
                <a16:creationId xmlns:a16="http://schemas.microsoft.com/office/drawing/2014/main" id="{2E3183DD-F15D-4CB1-B040-0C111E1EE8F6}"/>
              </a:ext>
            </a:extLst>
          </p:cNvPr>
          <p:cNvSpPr>
            <a:spLocks noChangeArrowheads="1"/>
          </p:cNvSpPr>
          <p:nvPr/>
        </p:nvSpPr>
        <p:spPr bwMode="auto">
          <a:xfrm>
            <a:off x="3678238" y="2990850"/>
            <a:ext cx="30162" cy="317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92" name="Line 172">
            <a:extLst>
              <a:ext uri="{FF2B5EF4-FFF2-40B4-BE49-F238E27FC236}">
                <a16:creationId xmlns:a16="http://schemas.microsoft.com/office/drawing/2014/main" id="{AFC5D7BD-B9B2-4EE2-85B8-788EB0B83609}"/>
              </a:ext>
            </a:extLst>
          </p:cNvPr>
          <p:cNvSpPr>
            <a:spLocks noChangeShapeType="1"/>
          </p:cNvSpPr>
          <p:nvPr/>
        </p:nvSpPr>
        <p:spPr bwMode="auto">
          <a:xfrm>
            <a:off x="3678238" y="2990850"/>
            <a:ext cx="30162"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93" name="Line 173">
            <a:extLst>
              <a:ext uri="{FF2B5EF4-FFF2-40B4-BE49-F238E27FC236}">
                <a16:creationId xmlns:a16="http://schemas.microsoft.com/office/drawing/2014/main" id="{237D03AF-AB43-4EBF-888A-16F8F1FEEBF5}"/>
              </a:ext>
            </a:extLst>
          </p:cNvPr>
          <p:cNvSpPr>
            <a:spLocks noChangeShapeType="1"/>
          </p:cNvSpPr>
          <p:nvPr/>
        </p:nvSpPr>
        <p:spPr bwMode="auto">
          <a:xfrm>
            <a:off x="3678238" y="2990850"/>
            <a:ext cx="1587" cy="31750"/>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94" name="Rectangle 174">
            <a:extLst>
              <a:ext uri="{FF2B5EF4-FFF2-40B4-BE49-F238E27FC236}">
                <a16:creationId xmlns:a16="http://schemas.microsoft.com/office/drawing/2014/main" id="{125D0238-97A4-4B2C-B9A1-F845E79406A9}"/>
              </a:ext>
            </a:extLst>
          </p:cNvPr>
          <p:cNvSpPr>
            <a:spLocks noChangeArrowheads="1"/>
          </p:cNvSpPr>
          <p:nvPr/>
        </p:nvSpPr>
        <p:spPr bwMode="auto">
          <a:xfrm>
            <a:off x="3708400" y="2990850"/>
            <a:ext cx="1547813" cy="317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95" name="Line 175">
            <a:extLst>
              <a:ext uri="{FF2B5EF4-FFF2-40B4-BE49-F238E27FC236}">
                <a16:creationId xmlns:a16="http://schemas.microsoft.com/office/drawing/2014/main" id="{E8629E1E-2C4A-4A06-8056-C3E90DBC504A}"/>
              </a:ext>
            </a:extLst>
          </p:cNvPr>
          <p:cNvSpPr>
            <a:spLocks noChangeShapeType="1"/>
          </p:cNvSpPr>
          <p:nvPr/>
        </p:nvSpPr>
        <p:spPr bwMode="auto">
          <a:xfrm>
            <a:off x="3708400" y="2990850"/>
            <a:ext cx="1547813"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96" name="Rectangle 176">
            <a:extLst>
              <a:ext uri="{FF2B5EF4-FFF2-40B4-BE49-F238E27FC236}">
                <a16:creationId xmlns:a16="http://schemas.microsoft.com/office/drawing/2014/main" id="{FDF9002A-937E-4CCF-9246-093C8996A58F}"/>
              </a:ext>
            </a:extLst>
          </p:cNvPr>
          <p:cNvSpPr>
            <a:spLocks noChangeArrowheads="1"/>
          </p:cNvSpPr>
          <p:nvPr/>
        </p:nvSpPr>
        <p:spPr bwMode="auto">
          <a:xfrm>
            <a:off x="5256213" y="2446338"/>
            <a:ext cx="19050" cy="54451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97" name="Line 177">
            <a:extLst>
              <a:ext uri="{FF2B5EF4-FFF2-40B4-BE49-F238E27FC236}">
                <a16:creationId xmlns:a16="http://schemas.microsoft.com/office/drawing/2014/main" id="{E4FB56B0-C372-480B-A3FD-DEFCAF0C982C}"/>
              </a:ext>
            </a:extLst>
          </p:cNvPr>
          <p:cNvSpPr>
            <a:spLocks noChangeShapeType="1"/>
          </p:cNvSpPr>
          <p:nvPr/>
        </p:nvSpPr>
        <p:spPr bwMode="auto">
          <a:xfrm>
            <a:off x="5256213" y="2446338"/>
            <a:ext cx="1587" cy="544512"/>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98" name="Rectangle 178">
            <a:extLst>
              <a:ext uri="{FF2B5EF4-FFF2-40B4-BE49-F238E27FC236}">
                <a16:creationId xmlns:a16="http://schemas.microsoft.com/office/drawing/2014/main" id="{7734AD7C-9E9B-4E91-B974-60AEE40D03F7}"/>
              </a:ext>
            </a:extLst>
          </p:cNvPr>
          <p:cNvSpPr>
            <a:spLocks noChangeArrowheads="1"/>
          </p:cNvSpPr>
          <p:nvPr/>
        </p:nvSpPr>
        <p:spPr bwMode="auto">
          <a:xfrm>
            <a:off x="5256213" y="2990850"/>
            <a:ext cx="28575" cy="317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899" name="Line 179">
            <a:extLst>
              <a:ext uri="{FF2B5EF4-FFF2-40B4-BE49-F238E27FC236}">
                <a16:creationId xmlns:a16="http://schemas.microsoft.com/office/drawing/2014/main" id="{0E74E603-731D-42C3-988F-3DA4BD3D981E}"/>
              </a:ext>
            </a:extLst>
          </p:cNvPr>
          <p:cNvSpPr>
            <a:spLocks noChangeShapeType="1"/>
          </p:cNvSpPr>
          <p:nvPr/>
        </p:nvSpPr>
        <p:spPr bwMode="auto">
          <a:xfrm>
            <a:off x="5256213" y="2990850"/>
            <a:ext cx="28575"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900" name="Line 180">
            <a:extLst>
              <a:ext uri="{FF2B5EF4-FFF2-40B4-BE49-F238E27FC236}">
                <a16:creationId xmlns:a16="http://schemas.microsoft.com/office/drawing/2014/main" id="{C53FC1CA-BC40-464D-BEEE-1B7443241C03}"/>
              </a:ext>
            </a:extLst>
          </p:cNvPr>
          <p:cNvSpPr>
            <a:spLocks noChangeShapeType="1"/>
          </p:cNvSpPr>
          <p:nvPr/>
        </p:nvSpPr>
        <p:spPr bwMode="auto">
          <a:xfrm>
            <a:off x="5256213" y="2990850"/>
            <a:ext cx="1587" cy="31750"/>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901" name="Rectangle 181">
            <a:extLst>
              <a:ext uri="{FF2B5EF4-FFF2-40B4-BE49-F238E27FC236}">
                <a16:creationId xmlns:a16="http://schemas.microsoft.com/office/drawing/2014/main" id="{D5450E79-AE83-42D5-9E73-6B577BE7D7EF}"/>
              </a:ext>
            </a:extLst>
          </p:cNvPr>
          <p:cNvSpPr>
            <a:spLocks noChangeArrowheads="1"/>
          </p:cNvSpPr>
          <p:nvPr/>
        </p:nvSpPr>
        <p:spPr bwMode="auto">
          <a:xfrm>
            <a:off x="5284788" y="2990850"/>
            <a:ext cx="1470025" cy="317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902" name="Line 182">
            <a:extLst>
              <a:ext uri="{FF2B5EF4-FFF2-40B4-BE49-F238E27FC236}">
                <a16:creationId xmlns:a16="http://schemas.microsoft.com/office/drawing/2014/main" id="{4E4E10A4-911A-481C-B381-66A2599E95AE}"/>
              </a:ext>
            </a:extLst>
          </p:cNvPr>
          <p:cNvSpPr>
            <a:spLocks noChangeShapeType="1"/>
          </p:cNvSpPr>
          <p:nvPr/>
        </p:nvSpPr>
        <p:spPr bwMode="auto">
          <a:xfrm>
            <a:off x="5284788" y="2990850"/>
            <a:ext cx="1470025"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903" name="Rectangle 183">
            <a:extLst>
              <a:ext uri="{FF2B5EF4-FFF2-40B4-BE49-F238E27FC236}">
                <a16:creationId xmlns:a16="http://schemas.microsoft.com/office/drawing/2014/main" id="{A9CA5494-9151-407B-BD81-7BB778734D70}"/>
              </a:ext>
            </a:extLst>
          </p:cNvPr>
          <p:cNvSpPr>
            <a:spLocks noChangeArrowheads="1"/>
          </p:cNvSpPr>
          <p:nvPr/>
        </p:nvSpPr>
        <p:spPr bwMode="auto">
          <a:xfrm>
            <a:off x="6754813" y="2446338"/>
            <a:ext cx="19050" cy="54451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904" name="Line 184">
            <a:extLst>
              <a:ext uri="{FF2B5EF4-FFF2-40B4-BE49-F238E27FC236}">
                <a16:creationId xmlns:a16="http://schemas.microsoft.com/office/drawing/2014/main" id="{B23918C1-11D7-4B2C-818D-782E459095EF}"/>
              </a:ext>
            </a:extLst>
          </p:cNvPr>
          <p:cNvSpPr>
            <a:spLocks noChangeShapeType="1"/>
          </p:cNvSpPr>
          <p:nvPr/>
        </p:nvSpPr>
        <p:spPr bwMode="auto">
          <a:xfrm>
            <a:off x="6754813" y="2446338"/>
            <a:ext cx="1587" cy="544512"/>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905" name="Rectangle 185">
            <a:extLst>
              <a:ext uri="{FF2B5EF4-FFF2-40B4-BE49-F238E27FC236}">
                <a16:creationId xmlns:a16="http://schemas.microsoft.com/office/drawing/2014/main" id="{DBD012B3-4E48-4A0B-807D-6CA94E106E00}"/>
              </a:ext>
            </a:extLst>
          </p:cNvPr>
          <p:cNvSpPr>
            <a:spLocks noChangeArrowheads="1"/>
          </p:cNvSpPr>
          <p:nvPr/>
        </p:nvSpPr>
        <p:spPr bwMode="auto">
          <a:xfrm>
            <a:off x="6754813" y="2990850"/>
            <a:ext cx="28575" cy="317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906" name="Line 186">
            <a:extLst>
              <a:ext uri="{FF2B5EF4-FFF2-40B4-BE49-F238E27FC236}">
                <a16:creationId xmlns:a16="http://schemas.microsoft.com/office/drawing/2014/main" id="{B02A697D-92BB-42EE-B21B-8FE9907516D8}"/>
              </a:ext>
            </a:extLst>
          </p:cNvPr>
          <p:cNvSpPr>
            <a:spLocks noChangeShapeType="1"/>
          </p:cNvSpPr>
          <p:nvPr/>
        </p:nvSpPr>
        <p:spPr bwMode="auto">
          <a:xfrm>
            <a:off x="6754813" y="2990850"/>
            <a:ext cx="28575"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907" name="Line 187">
            <a:extLst>
              <a:ext uri="{FF2B5EF4-FFF2-40B4-BE49-F238E27FC236}">
                <a16:creationId xmlns:a16="http://schemas.microsoft.com/office/drawing/2014/main" id="{025A56AD-72CD-487F-91D8-E480FB18F097}"/>
              </a:ext>
            </a:extLst>
          </p:cNvPr>
          <p:cNvSpPr>
            <a:spLocks noChangeShapeType="1"/>
          </p:cNvSpPr>
          <p:nvPr/>
        </p:nvSpPr>
        <p:spPr bwMode="auto">
          <a:xfrm>
            <a:off x="6754813" y="2990850"/>
            <a:ext cx="1587" cy="31750"/>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908" name="Rectangle 188">
            <a:extLst>
              <a:ext uri="{FF2B5EF4-FFF2-40B4-BE49-F238E27FC236}">
                <a16:creationId xmlns:a16="http://schemas.microsoft.com/office/drawing/2014/main" id="{105F23D4-9CEB-4294-A651-092CBAD26069}"/>
              </a:ext>
            </a:extLst>
          </p:cNvPr>
          <p:cNvSpPr>
            <a:spLocks noChangeArrowheads="1"/>
          </p:cNvSpPr>
          <p:nvPr/>
        </p:nvSpPr>
        <p:spPr bwMode="auto">
          <a:xfrm>
            <a:off x="6783388" y="2990850"/>
            <a:ext cx="1479550" cy="317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909" name="Line 189">
            <a:extLst>
              <a:ext uri="{FF2B5EF4-FFF2-40B4-BE49-F238E27FC236}">
                <a16:creationId xmlns:a16="http://schemas.microsoft.com/office/drawing/2014/main" id="{4028CA96-08A5-41AC-91C9-228ECB39CEFB}"/>
              </a:ext>
            </a:extLst>
          </p:cNvPr>
          <p:cNvSpPr>
            <a:spLocks noChangeShapeType="1"/>
          </p:cNvSpPr>
          <p:nvPr/>
        </p:nvSpPr>
        <p:spPr bwMode="auto">
          <a:xfrm>
            <a:off x="6783388" y="2990850"/>
            <a:ext cx="1479550" cy="158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910" name="Rectangle 190">
            <a:extLst>
              <a:ext uri="{FF2B5EF4-FFF2-40B4-BE49-F238E27FC236}">
                <a16:creationId xmlns:a16="http://schemas.microsoft.com/office/drawing/2014/main" id="{9CA2F675-847E-47CE-9F0C-3217572B9055}"/>
              </a:ext>
            </a:extLst>
          </p:cNvPr>
          <p:cNvSpPr>
            <a:spLocks noChangeArrowheads="1"/>
          </p:cNvSpPr>
          <p:nvPr/>
        </p:nvSpPr>
        <p:spPr bwMode="auto">
          <a:xfrm>
            <a:off x="698500" y="3132138"/>
            <a:ext cx="3175"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
                <a:solidFill>
                  <a:srgbClr val="000000"/>
                </a:solidFill>
              </a:rPr>
              <a:t> </a:t>
            </a:r>
            <a:endParaRPr lang="en-US" altLang="zh-CN"/>
          </a:p>
        </p:txBody>
      </p:sp>
      <p:sp>
        <p:nvSpPr>
          <p:cNvPr id="414911" name="Rectangle 191">
            <a:extLst>
              <a:ext uri="{FF2B5EF4-FFF2-40B4-BE49-F238E27FC236}">
                <a16:creationId xmlns:a16="http://schemas.microsoft.com/office/drawing/2014/main" id="{FAF7FA71-B2E9-4452-823C-4F31436156DB}"/>
              </a:ext>
            </a:extLst>
          </p:cNvPr>
          <p:cNvSpPr>
            <a:spLocks noChangeArrowheads="1"/>
          </p:cNvSpPr>
          <p:nvPr/>
        </p:nvSpPr>
        <p:spPr bwMode="auto">
          <a:xfrm>
            <a:off x="719138" y="3300413"/>
            <a:ext cx="381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rPr>
              <a:t> </a:t>
            </a:r>
            <a:endParaRPr lang="en-US" altLang="zh-CN"/>
          </a:p>
        </p:txBody>
      </p:sp>
    </p:spTree>
  </p:cSld>
  <p:clrMapOvr>
    <a:masterClrMapping/>
  </p:clrMapOvr>
  <p:transition spd="med">
    <p:wipe dir="r"/>
  </p:transition>
</p:sld>
</file>

<file path=ppt/theme/theme1.xml><?xml version="1.0" encoding="utf-8"?>
<a:theme xmlns:a="http://schemas.openxmlformats.org/drawingml/2006/main" name="Pixel">
  <a:themeElements>
    <a:clrScheme name="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5F5F5F"/>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4000" b="0" i="0" u="none" strike="noStrike" cap="none" normalizeH="0" baseline="0" smtClean="0">
            <a:ln>
              <a:noFill/>
            </a:ln>
            <a:solidFill>
              <a:schemeClr val="tx1"/>
            </a:solidFill>
            <a:effectLst/>
            <a:latin typeface="Times New Roman" panose="02020603050405020304"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5F5F5F"/>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4000" b="0" i="0" u="none" strike="noStrike" cap="none" normalizeH="0" baseline="0" smtClean="0">
            <a:ln>
              <a:noFill/>
            </a:ln>
            <a:solidFill>
              <a:schemeClr val="tx1"/>
            </a:solidFill>
            <a:effectLst/>
            <a:latin typeface="Times New Roman" panose="02020603050405020304" pitchFamily="18" charset="0"/>
            <a:ea typeface="仿宋_GB2312" pitchFamily="49"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1919</TotalTime>
  <Words>10263</Words>
  <Application>Microsoft Office PowerPoint</Application>
  <PresentationFormat>全屏显示(4:3)</PresentationFormat>
  <Paragraphs>2399</Paragraphs>
  <Slides>146</Slides>
  <Notes>0</Notes>
  <HiddenSlides>20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146</vt:i4>
      </vt:variant>
    </vt:vector>
  </HeadingPairs>
  <TitlesOfParts>
    <vt:vector size="166" baseType="lpstr">
      <vt:lpstr>Arial</vt:lpstr>
      <vt:lpstr>宋体</vt:lpstr>
      <vt:lpstr>Times New Roman</vt:lpstr>
      <vt:lpstr>Wingdings</vt:lpstr>
      <vt:lpstr>华文新魏</vt:lpstr>
      <vt:lpstr>Arial Black</vt:lpstr>
      <vt:lpstr>华文彩云</vt:lpstr>
      <vt:lpstr>华文行楷</vt:lpstr>
      <vt:lpstr>仿宋_GB2312</vt:lpstr>
      <vt:lpstr>Symbol</vt:lpstr>
      <vt:lpstr>Courier New</vt:lpstr>
      <vt:lpstr>隶书</vt:lpstr>
      <vt:lpstr>楷体_GB2312</vt:lpstr>
      <vt:lpstr>Arial Narrow</vt:lpstr>
      <vt:lpstr>黑体</vt:lpstr>
      <vt:lpstr>Monotype Sorts</vt:lpstr>
      <vt:lpstr>Pixel</vt:lpstr>
      <vt:lpstr>Microsoft 公式 3.0</vt:lpstr>
      <vt:lpstr>Microsoft Equation 3.0</vt:lpstr>
      <vt:lpstr>Microsoft Word 97 - 2003 文档</vt:lpstr>
      <vt:lpstr>第八章  图</vt:lpstr>
      <vt:lpstr>第八章  图</vt:lpstr>
      <vt:lpstr>图的基本概念</vt:lpstr>
      <vt:lpstr>   </vt:lpstr>
      <vt:lpstr>   </vt:lpstr>
      <vt:lpstr>PowerPoint 演示文稿</vt:lpstr>
      <vt:lpstr>PowerPoint 演示文稿</vt:lpstr>
      <vt:lpstr>PowerPoint 演示文稿</vt:lpstr>
      <vt:lpstr>图的抽象数据类型</vt:lpstr>
      <vt:lpstr>PowerPoint 演示文稿</vt:lpstr>
      <vt:lpstr>图的存储表示</vt:lpstr>
      <vt:lpstr>图的模板基类 </vt:lpstr>
      <vt:lpstr>PowerPoint 演示文稿</vt:lpstr>
      <vt:lpstr>PowerPoint 演示文稿</vt:lpstr>
      <vt:lpstr>邻接矩阵 (Adjacency Matrix)</vt:lpstr>
      <vt:lpstr>PowerPoint 演示文稿</vt:lpstr>
      <vt:lpstr>网络的邻接矩阵</vt:lpstr>
      <vt:lpstr>用邻接矩阵表示的图的类定义</vt:lpstr>
      <vt:lpstr>PowerPoint 演示文稿</vt:lpstr>
      <vt:lpstr>PowerPoint 演示文稿</vt:lpstr>
      <vt:lpstr>PowerPoint 演示文稿</vt:lpstr>
      <vt:lpstr>PowerPoint 演示文稿</vt:lpstr>
      <vt:lpstr>PowerPoint 演示文稿</vt:lpstr>
      <vt:lpstr>PowerPoint 演示文稿</vt:lpstr>
      <vt:lpstr>邻接表 (Adjacency List)</vt:lpstr>
      <vt:lpstr>无向图的邻接表</vt:lpstr>
      <vt:lpstr>有向图的邻接表和逆邻接表</vt:lpstr>
      <vt:lpstr>网络 (带权图) 的邻接表</vt:lpstr>
      <vt:lpstr>PowerPoint 演示文稿</vt:lpstr>
      <vt:lpstr>用邻接表表示的图的类定义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邻接多重表 (Adjacency Multilist)</vt:lpstr>
      <vt:lpstr>PowerPoint 演示文稿</vt:lpstr>
      <vt:lpstr>邻接多重表的结构</vt:lpstr>
      <vt:lpstr>PowerPoint 演示文稿</vt:lpstr>
      <vt:lpstr>PowerPoint 演示文稿</vt:lpstr>
      <vt:lpstr>邻接多重表的结构</vt:lpstr>
      <vt:lpstr>图的遍历与连通性</vt:lpstr>
      <vt:lpstr>PowerPoint 演示文稿</vt:lpstr>
      <vt:lpstr>深度优先搜索DFS (Depth First Search)</vt:lpstr>
      <vt:lpstr>PowerPoint 演示文稿</vt:lpstr>
      <vt:lpstr>图的深度优先搜索算法</vt:lpstr>
      <vt:lpstr>PowerPoint 演示文稿</vt:lpstr>
      <vt:lpstr>广度优先搜索BFS (Breadth First Search)</vt:lpstr>
      <vt:lpstr>PowerPoint 演示文稿</vt:lpstr>
      <vt:lpstr>图的广度优先搜索算法</vt:lpstr>
      <vt:lpstr>PowerPoint 演示文稿</vt:lpstr>
      <vt:lpstr>PowerPoint 演示文稿</vt:lpstr>
      <vt:lpstr>连通分量 (Connected component)</vt:lpstr>
      <vt:lpstr>PowerPoint 演示文稿</vt:lpstr>
      <vt:lpstr>确定连通分量的算法</vt:lpstr>
      <vt:lpstr>PowerPoint 演示文稿</vt:lpstr>
      <vt:lpstr>PowerPoint 演示文稿</vt:lpstr>
      <vt:lpstr>PowerPoint 演示文稿</vt:lpstr>
      <vt:lpstr>PowerPoint 演示文稿</vt:lpstr>
      <vt:lpstr>PowerPoint 演示文稿</vt:lpstr>
      <vt:lpstr>重连通分量  (Biconnected Component)</vt:lpstr>
      <vt:lpstr>PowerPoint 演示文稿</vt:lpstr>
      <vt:lpstr>PowerPoint 演示文稿</vt:lpstr>
      <vt:lpstr>最小生成树  ( minimum cost spanning tree )</vt:lpstr>
      <vt:lpstr>PowerPoint 演示文稿</vt:lpstr>
      <vt:lpstr>PowerPoint 演示文稿</vt:lpstr>
      <vt:lpstr>克鲁斯卡尔 (Kruskal) 算法</vt:lpstr>
      <vt:lpstr>Kruskal算法的伪代码描述</vt:lpstr>
      <vt:lpstr>PowerPoint 演示文稿</vt:lpstr>
      <vt:lpstr>构造最小生成树的过程</vt:lpstr>
      <vt:lpstr>PowerPoint 演示文稿</vt:lpstr>
      <vt:lpstr>最小生成树类定义</vt:lpstr>
      <vt:lpstr>PowerPoint 演示文稿</vt:lpstr>
      <vt:lpstr>Kruskal算法的实现 </vt:lpstr>
      <vt:lpstr>PowerPoint 演示文稿</vt:lpstr>
      <vt:lpstr>PowerPoint 演示文稿</vt:lpstr>
      <vt:lpstr>PowerPoint 演示文稿</vt:lpstr>
      <vt:lpstr>普里姆(Prim)算法</vt:lpstr>
      <vt:lpstr>普里姆(Prim)的伪代码描述</vt:lpstr>
      <vt:lpstr>PowerPoint 演示文稿</vt:lpstr>
      <vt:lpstr>Prim算法的实现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最短路径 (Shortest Path)</vt:lpstr>
      <vt:lpstr>边上权值非负情形的 单源最短路径问题</vt:lpstr>
      <vt:lpstr>PowerPoint 演示文稿</vt:lpstr>
      <vt:lpstr>PowerPoint 演示文稿</vt:lpstr>
      <vt:lpstr>Dijkstra算法可描述如下：</vt:lpstr>
      <vt:lpstr>计算从单个顶点到其他各顶点 最短路径的算法</vt:lpstr>
      <vt:lpstr>PowerPoint 演示文稿</vt:lpstr>
      <vt:lpstr>PowerPoint 演示文稿</vt:lpstr>
      <vt:lpstr>PowerPoint 演示文稿</vt:lpstr>
      <vt:lpstr>边上权值为任意值的单源最短路径问题</vt:lpstr>
      <vt:lpstr>PowerPoint 演示文稿</vt:lpstr>
      <vt:lpstr>PowerPoint 演示文稿</vt:lpstr>
      <vt:lpstr>PowerPoint 演示文稿</vt:lpstr>
      <vt:lpstr>PowerPoint 演示文稿</vt:lpstr>
      <vt:lpstr>PowerPoint 演示文稿</vt:lpstr>
      <vt:lpstr>计算最短路径的Bellman和Ford算法</vt:lpstr>
      <vt:lpstr>PowerPoint 演示文稿</vt:lpstr>
      <vt:lpstr>所有顶点之间的最短路径</vt:lpstr>
      <vt:lpstr>求各对顶点间最短路径的算法</vt:lpstr>
      <vt:lpstr>PowerPoint 演示文稿</vt:lpstr>
      <vt:lpstr>PowerPoint 演示文稿</vt:lpstr>
      <vt:lpstr>PowerPoint 演示文稿</vt:lpstr>
      <vt:lpstr>PowerPoint 演示文稿</vt:lpstr>
      <vt:lpstr>活动网络 (Activity Network)</vt:lpstr>
      <vt:lpstr>PowerPoint 演示文稿</vt:lpstr>
      <vt:lpstr>PowerPoint 演示文稿</vt:lpstr>
      <vt:lpstr>PowerPoint 演示文稿</vt:lpstr>
      <vt:lpstr>PowerPoint 演示文稿</vt:lpstr>
      <vt:lpstr>PowerPoint 演示文稿</vt:lpstr>
      <vt:lpstr>PowerPoint 演示文稿</vt:lpstr>
      <vt:lpstr>进行拓扑排序的方法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拓扑排序的算法</vt:lpstr>
      <vt:lpstr>PowerPoint 演示文稿</vt:lpstr>
      <vt:lpstr>PowerPoint 演示文稿</vt:lpstr>
      <vt:lpstr>PowerPoint 演示文稿</vt:lpstr>
      <vt:lpstr>用边表示活动的网络(AOE网络)</vt:lpstr>
      <vt:lpstr>PowerPoint 演示文稿</vt:lpstr>
      <vt:lpstr>PowerPoint 演示文稿</vt:lpstr>
      <vt:lpstr>定义几个与计算关键活动有关的量：</vt:lpstr>
      <vt:lpstr>PowerPoint 演示文稿</vt:lpstr>
      <vt:lpstr>PowerPoint 演示文稿</vt:lpstr>
      <vt:lpstr>PowerPoint 演示文稿</vt:lpstr>
      <vt:lpstr>PowerPoint 演示文稿</vt:lpstr>
      <vt:lpstr>PowerPoint 演示文稿</vt:lpstr>
      <vt:lpstr>利用关键路径法求AOE网的 各关键活动</vt:lpstr>
      <vt:lpstr>PowerPoint 演示文稿</vt:lpstr>
      <vt:lpstr>PowerPoint 演示文稿</vt:lpstr>
      <vt:lpstr>注意</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幽弥狂</cp:lastModifiedBy>
  <cp:revision>25</cp:revision>
  <dcterms:created xsi:type="dcterms:W3CDTF">2006-02-16T14:22:17Z</dcterms:created>
  <dcterms:modified xsi:type="dcterms:W3CDTF">2019-09-17T17:52:54Z</dcterms:modified>
</cp:coreProperties>
</file>